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5"/>
  </p:notesMasterIdLst>
  <p:sldIdLst>
    <p:sldId id="300" r:id="rId2"/>
    <p:sldId id="311" r:id="rId3"/>
    <p:sldId id="258" r:id="rId4"/>
    <p:sldId id="261" r:id="rId5"/>
    <p:sldId id="265" r:id="rId6"/>
    <p:sldId id="266" r:id="rId7"/>
    <p:sldId id="269" r:id="rId8"/>
    <p:sldId id="270" r:id="rId9"/>
    <p:sldId id="271" r:id="rId10"/>
    <p:sldId id="272" r:id="rId11"/>
    <p:sldId id="299" r:id="rId12"/>
    <p:sldId id="312" r:id="rId13"/>
    <p:sldId id="273" r:id="rId14"/>
    <p:sldId id="274" r:id="rId15"/>
    <p:sldId id="275" r:id="rId16"/>
    <p:sldId id="302" r:id="rId17"/>
    <p:sldId id="303" r:id="rId18"/>
    <p:sldId id="315" r:id="rId19"/>
    <p:sldId id="304" r:id="rId20"/>
    <p:sldId id="313" r:id="rId21"/>
    <p:sldId id="305" r:id="rId22"/>
    <p:sldId id="314" r:id="rId23"/>
    <p:sldId id="322" r:id="rId24"/>
    <p:sldId id="316" r:id="rId25"/>
    <p:sldId id="317" r:id="rId26"/>
    <p:sldId id="309" r:id="rId27"/>
    <p:sldId id="318" r:id="rId28"/>
    <p:sldId id="310" r:id="rId29"/>
    <p:sldId id="321" r:id="rId30"/>
    <p:sldId id="319" r:id="rId31"/>
    <p:sldId id="267" r:id="rId32"/>
    <p:sldId id="292" r:id="rId33"/>
    <p:sldId id="3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3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>
            <a:extLst>
              <a:ext uri="{FF2B5EF4-FFF2-40B4-BE49-F238E27FC236}">
                <a16:creationId xmlns:a16="http://schemas.microsoft.com/office/drawing/2014/main" id="{E44B2F96-B988-44AC-90D6-E393D73F35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备注占位符 2">
            <a:extLst>
              <a:ext uri="{FF2B5EF4-FFF2-40B4-BE49-F238E27FC236}">
                <a16:creationId xmlns:a16="http://schemas.microsoft.com/office/drawing/2014/main" id="{8CCD8316-F9E0-4F17-9F14-FBE508A68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612" name="灯片编号占位符 3">
            <a:extLst>
              <a:ext uri="{FF2B5EF4-FFF2-40B4-BE49-F238E27FC236}">
                <a16:creationId xmlns:a16="http://schemas.microsoft.com/office/drawing/2014/main" id="{0FC73F0E-37A2-45F7-87F0-EA8C518CF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4501D2-AB67-4766-A575-982DFBFCCA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06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13/10/2024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13/10/2024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419142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79212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711" r:id="rId4"/>
    <p:sldLayoutId id="2147483712" r:id="rId5"/>
    <p:sldLayoutId id="2147483714" r:id="rId6"/>
    <p:sldLayoutId id="2147483819" r:id="rId7"/>
    <p:sldLayoutId id="2147483820" r:id="rId8"/>
    <p:sldLayoutId id="214748382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ownloads\Chiec-Bung-Doi-Be-Thanh-Ngan.mp3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image" Target="../media/image18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67179" y="1648606"/>
            <a:ext cx="5857694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22: ng – ngh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9">
            <a:extLst>
              <a:ext uri="{FF2B5EF4-FFF2-40B4-BE49-F238E27FC236}">
                <a16:creationId xmlns:a16="http://schemas.microsoft.com/office/drawing/2014/main" id="{4E720120-214C-4B8F-B503-45F71CE2C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83DBBD-23B8-4958-B5D4-E8D9C89BDA04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277" name="TextBox 1">
            <a:extLst>
              <a:ext uri="{FF2B5EF4-FFF2-40B4-BE49-F238E27FC236}">
                <a16:creationId xmlns:a16="http://schemas.microsoft.com/office/drawing/2014/main" id="{95A8DAE0-C67B-4B95-928F-108342F75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1385888"/>
            <a:ext cx="95138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nói tiếng chứa âm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09CBF5A7-B675-42A8-9A94-128DCCE3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700338"/>
            <a:ext cx="180498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7FF62CAD-2E54-483E-BC40-8A23183AA267}"/>
              </a:ext>
            </a:extLst>
          </p:cNvPr>
          <p:cNvSpPr>
            <a:spLocks/>
          </p:cNvSpPr>
          <p:nvPr/>
        </p:nvSpPr>
        <p:spPr bwMode="gray">
          <a:xfrm>
            <a:off x="6527800" y="152400"/>
            <a:ext cx="2341563" cy="179228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8D24114-BE7C-4294-8D33-54DF2FC68030}"/>
              </a:ext>
            </a:extLst>
          </p:cNvPr>
          <p:cNvSpPr>
            <a:spLocks/>
          </p:cNvSpPr>
          <p:nvPr/>
        </p:nvSpPr>
        <p:spPr bwMode="gray">
          <a:xfrm>
            <a:off x="3225800" y="639763"/>
            <a:ext cx="2463800" cy="186372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Nhóm 34">
            <a:extLst>
              <a:ext uri="{FF2B5EF4-FFF2-40B4-BE49-F238E27FC236}">
                <a16:creationId xmlns:a16="http://schemas.microsoft.com/office/drawing/2014/main" id="{57487B9E-5D9D-48A8-803F-8D066A80C206}"/>
              </a:ext>
            </a:extLst>
          </p:cNvPr>
          <p:cNvGrpSpPr/>
          <p:nvPr/>
        </p:nvGrpSpPr>
        <p:grpSpPr>
          <a:xfrm>
            <a:off x="1672039" y="2625650"/>
            <a:ext cx="2711329" cy="3735962"/>
            <a:chOff x="2118292" y="2792564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AutoShape 16">
              <a:extLst>
                <a:ext uri="{FF2B5EF4-FFF2-40B4-BE49-F238E27FC236}">
                  <a16:creationId xmlns:a16="http://schemas.microsoft.com/office/drawing/2014/main" id="{A2FF5182-2AB4-4DB3-A1DE-0160B91AE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AutoShape 17">
              <a:extLst>
                <a:ext uri="{FF2B5EF4-FFF2-40B4-BE49-F238E27FC236}">
                  <a16:creationId xmlns:a16="http://schemas.microsoft.com/office/drawing/2014/main" id="{670233F4-4038-4EAB-A007-B25539FA63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AutoShape 18">
              <a:extLst>
                <a:ext uri="{FF2B5EF4-FFF2-40B4-BE49-F238E27FC236}">
                  <a16:creationId xmlns:a16="http://schemas.microsoft.com/office/drawing/2014/main" id="{75386F03-F531-4C6D-81BD-4C3E19D81C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AutoShape 19">
              <a:extLst>
                <a:ext uri="{FF2B5EF4-FFF2-40B4-BE49-F238E27FC236}">
                  <a16:creationId xmlns:a16="http://schemas.microsoft.com/office/drawing/2014/main" id="{3486FCE5-4311-4850-9786-30A41F37B5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Nhóm 35">
            <a:extLst>
              <a:ext uri="{FF2B5EF4-FFF2-40B4-BE49-F238E27FC236}">
                <a16:creationId xmlns:a16="http://schemas.microsoft.com/office/drawing/2014/main" id="{AEF868AF-11CC-4C09-8B5D-9F660D95B2BC}"/>
              </a:ext>
            </a:extLst>
          </p:cNvPr>
          <p:cNvGrpSpPr/>
          <p:nvPr/>
        </p:nvGrpSpPr>
        <p:grpSpPr>
          <a:xfrm>
            <a:off x="4823773" y="2076995"/>
            <a:ext cx="2739614" cy="3226525"/>
            <a:chOff x="4413024" y="2403578"/>
            <a:chExt cx="2098787" cy="301174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A2893C3D-1632-4416-AB65-83EFB4153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36AFBAB9-05A5-4346-893D-2C518EEE87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626386" y="2403578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650AB03E-7633-4D3E-A7AD-103D8C4389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1AFBACFA-8BA7-423A-999A-DF72E89D93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Nhóm 36">
            <a:extLst>
              <a:ext uri="{FF2B5EF4-FFF2-40B4-BE49-F238E27FC236}">
                <a16:creationId xmlns:a16="http://schemas.microsoft.com/office/drawing/2014/main" id="{17D08A13-F7D0-47BE-A844-26D0507BF8BE}"/>
              </a:ext>
            </a:extLst>
          </p:cNvPr>
          <p:cNvGrpSpPr/>
          <p:nvPr/>
        </p:nvGrpSpPr>
        <p:grpSpPr>
          <a:xfrm>
            <a:off x="8019767" y="1293236"/>
            <a:ext cx="2717651" cy="3152186"/>
            <a:chOff x="6707755" y="1940568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8">
              <a:extLst>
                <a:ext uri="{FF2B5EF4-FFF2-40B4-BE49-F238E27FC236}">
                  <a16:creationId xmlns:a16="http://schemas.microsoft.com/office/drawing/2014/main" id="{81AA03A1-2E7C-40DA-A007-FD5BD1D8B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F053E51A-A8FC-4B9C-9069-09566B66CB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05151" y="1940568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BCCF266B-6423-4319-A745-679ACB71B8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AutoShape 11">
              <a:extLst>
                <a:ext uri="{FF2B5EF4-FFF2-40B4-BE49-F238E27FC236}">
                  <a16:creationId xmlns:a16="http://schemas.microsoft.com/office/drawing/2014/main" id="{6F62F4E3-3E82-46AA-A1CB-A7652677377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303" name="TextBox 19">
            <a:extLst>
              <a:ext uri="{FF2B5EF4-FFF2-40B4-BE49-F238E27FC236}">
                <a16:creationId xmlns:a16="http://schemas.microsoft.com/office/drawing/2014/main" id="{B6A5B8F4-EC77-42FA-B20A-E6DEE9EAA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876550"/>
            <a:ext cx="27098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55304" name="TextBox 20">
            <a:extLst>
              <a:ext uri="{FF2B5EF4-FFF2-40B4-BE49-F238E27FC236}">
                <a16:creationId xmlns:a16="http://schemas.microsoft.com/office/drawing/2014/main" id="{65CD663C-6FC7-446E-AD93-0054F5B9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3265488"/>
            <a:ext cx="24733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BÀI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22</a:t>
            </a:r>
          </a:p>
        </p:txBody>
      </p:sp>
      <p:sp>
        <p:nvSpPr>
          <p:cNvPr id="55305" name="TextBox 21">
            <a:extLst>
              <a:ext uri="{FF2B5EF4-FFF2-40B4-BE49-F238E27FC236}">
                <a16:creationId xmlns:a16="http://schemas.microsoft.com/office/drawing/2014/main" id="{2C48D2DC-4CBF-43A7-B77E-C3948E68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3792" y="2160083"/>
            <a:ext cx="300508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9">
            <a:extLst>
              <a:ext uri="{FF2B5EF4-FFF2-40B4-BE49-F238E27FC236}">
                <a16:creationId xmlns:a16="http://schemas.microsoft.com/office/drawing/2014/main" id="{3673AC0F-3AEC-4B84-901B-8B4148164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56324" name="PA_图片 6">
            <a:extLst>
              <a:ext uri="{FF2B5EF4-FFF2-40B4-BE49-F238E27FC236}">
                <a16:creationId xmlns:a16="http://schemas.microsoft.com/office/drawing/2014/main" id="{7508EA6A-A029-4502-BB5D-59520A4FF3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9743" b="11258"/>
          <a:stretch/>
        </p:blipFill>
        <p:spPr bwMode="auto">
          <a:xfrm>
            <a:off x="835025" y="490654"/>
            <a:ext cx="9013825" cy="586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DF3933A5-9350-448C-A738-350274D38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A_图片 3">
            <a:extLst>
              <a:ext uri="{FF2B5EF4-FFF2-40B4-BE49-F238E27FC236}">
                <a16:creationId xmlns:a16="http://schemas.microsoft.com/office/drawing/2014/main" id="{36546FE8-6E7B-471E-AB5B-5192CC570A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15">
            <a:extLst>
              <a:ext uri="{FF2B5EF4-FFF2-40B4-BE49-F238E27FC236}">
                <a16:creationId xmlns:a16="http://schemas.microsoft.com/office/drawing/2014/main" id="{77D896D8-BD25-46AA-B7D4-BC9E5AAA4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>
            <a:extLst>
              <a:ext uri="{FF2B5EF4-FFF2-40B4-BE49-F238E27FC236}">
                <a16:creationId xmlns:a16="http://schemas.microsoft.com/office/drawing/2014/main" id="{3B942C2D-B698-42EF-99F4-0662450DA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D579C-F836-4E71-8BE7-6C3CFA7E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3783013"/>
            <a:ext cx="34401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ngà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0CBCA-7A26-4AEA-A314-1304C7563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3783013"/>
            <a:ext cx="1770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132CD00-59C7-48A1-AB7C-08394E902AEE}"/>
              </a:ext>
            </a:extLst>
          </p:cNvPr>
          <p:cNvSpPr/>
          <p:nvPr/>
        </p:nvSpPr>
        <p:spPr>
          <a:xfrm>
            <a:off x="7648701" y="3497895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ng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5D7E54C-1553-4A28-8FAE-8F2B771EBDDA}"/>
              </a:ext>
            </a:extLst>
          </p:cNvPr>
          <p:cNvSpPr/>
          <p:nvPr/>
        </p:nvSpPr>
        <p:spPr>
          <a:xfrm>
            <a:off x="9011051" y="3497896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à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58AC1ED-A781-4938-A567-F869DAC5A60E}"/>
              </a:ext>
            </a:extLst>
          </p:cNvPr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ng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à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EF234F2-E2AF-4339-9117-71B402E6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765175"/>
            <a:ext cx="404018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EBF369-E6A3-4546-A3C5-7FDDA2B24CFB}"/>
              </a:ext>
            </a:extLst>
          </p:cNvPr>
          <p:cNvSpPr/>
          <p:nvPr/>
        </p:nvSpPr>
        <p:spPr>
          <a:xfrm>
            <a:off x="5273675" y="4486213"/>
            <a:ext cx="6918325" cy="841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ngờ - a - nga - huyền - ngà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>
            <a:extLst>
              <a:ext uri="{FF2B5EF4-FFF2-40B4-BE49-F238E27FC236}">
                <a16:creationId xmlns:a16="http://schemas.microsoft.com/office/drawing/2014/main" id="{B508B8E4-C7DA-4A57-863F-3953FC5E6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6EE7B9-C6FD-44B2-BBD4-00BDDC46C935}"/>
              </a:ext>
            </a:extLst>
          </p:cNvPr>
          <p:cNvSpPr/>
          <p:nvPr/>
        </p:nvSpPr>
        <p:spPr>
          <a:xfrm>
            <a:off x="7046259" y="3381867"/>
            <a:ext cx="1897805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ngh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C4E34E9-EA78-4799-9FF6-CB479457ABB6}"/>
              </a:ext>
            </a:extLst>
          </p:cNvPr>
          <p:cNvSpPr/>
          <p:nvPr/>
        </p:nvSpPr>
        <p:spPr>
          <a:xfrm>
            <a:off x="8944064" y="3418969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é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F4DB71D-01A0-4D17-9422-C7165E7B8F5D}"/>
              </a:ext>
            </a:extLst>
          </p:cNvPr>
          <p:cNvSpPr/>
          <p:nvPr/>
        </p:nvSpPr>
        <p:spPr>
          <a:xfrm>
            <a:off x="7046259" y="2391759"/>
            <a:ext cx="3270102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ngh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é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3FA40FA-6E02-4C9B-A9C1-A5ABDFD81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796925"/>
            <a:ext cx="391636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D91E40-103B-4D4E-81BA-AB2E453DB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813" y="3587750"/>
            <a:ext cx="4073525" cy="1014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nghé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E49758-4B75-40B2-860A-CC239423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8" y="3576638"/>
            <a:ext cx="17700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ngh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D71FC8-E675-4967-B1A6-35EF45BD9B71}"/>
              </a:ext>
            </a:extLst>
          </p:cNvPr>
          <p:cNvSpPr/>
          <p:nvPr/>
        </p:nvSpPr>
        <p:spPr>
          <a:xfrm>
            <a:off x="5649913" y="4613275"/>
            <a:ext cx="6542087" cy="80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ngờ - e - nghe - sắc - nghé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>
            <a:extLst>
              <a:ext uri="{FF2B5EF4-FFF2-40B4-BE49-F238E27FC236}">
                <a16:creationId xmlns:a16="http://schemas.microsoft.com/office/drawing/2014/main" id="{E78D8FB9-6131-49FC-A533-90A05DC29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5547" name="TextBox 19">
            <a:extLst>
              <a:ext uri="{FF2B5EF4-FFF2-40B4-BE49-F238E27FC236}">
                <a16:creationId xmlns:a16="http://schemas.microsoft.com/office/drawing/2014/main" id="{DB47E807-3394-414F-A7DD-7019B3E6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4392613"/>
            <a:ext cx="3770313" cy="110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à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F2FA925-45FF-4093-B941-B635060B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230313"/>
            <a:ext cx="404018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C031515-7660-4FDC-8954-9EAEFD1B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230313"/>
            <a:ext cx="3916363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7B279A95-1D31-402A-A11B-33CF2F65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4392613"/>
            <a:ext cx="2685195" cy="11080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>
            <a:extLst>
              <a:ext uri="{FF2B5EF4-FFF2-40B4-BE49-F238E27FC236}">
                <a16:creationId xmlns:a16="http://schemas.microsoft.com/office/drawing/2014/main" id="{5B55C12F-E224-464F-AF16-C6C9BB736CB1}"/>
              </a:ext>
            </a:extLst>
          </p:cNvPr>
          <p:cNvGrpSpPr>
            <a:grpSpLocks/>
          </p:cNvGrpSpPr>
          <p:nvPr/>
        </p:nvGrpSpPr>
        <p:grpSpPr bwMode="auto">
          <a:xfrm>
            <a:off x="9440863" y="4498975"/>
            <a:ext cx="1652587" cy="1825625"/>
            <a:chOff x="11173066" y="3333751"/>
            <a:chExt cx="2768600" cy="3059113"/>
          </a:xfrm>
        </p:grpSpPr>
        <p:sp>
          <p:nvSpPr>
            <p:cNvPr id="61481" name="Freeform 5">
              <a:extLst>
                <a:ext uri="{FF2B5EF4-FFF2-40B4-BE49-F238E27FC236}">
                  <a16:creationId xmlns:a16="http://schemas.microsoft.com/office/drawing/2014/main" id="{0F97696E-EA51-46B7-9C80-960177BFF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2147483646 w 496"/>
                <a:gd name="T1" fmla="*/ 2147483646 h 650"/>
                <a:gd name="T2" fmla="*/ 2147483646 w 496"/>
                <a:gd name="T3" fmla="*/ 2147483646 h 650"/>
                <a:gd name="T4" fmla="*/ 2147483646 w 496"/>
                <a:gd name="T5" fmla="*/ 2147483646 h 650"/>
                <a:gd name="T6" fmla="*/ 2147483646 w 496"/>
                <a:gd name="T7" fmla="*/ 2147483646 h 650"/>
                <a:gd name="T8" fmla="*/ 2147483646 w 496"/>
                <a:gd name="T9" fmla="*/ 2147483646 h 650"/>
                <a:gd name="T10" fmla="*/ 2147483646 w 496"/>
                <a:gd name="T11" fmla="*/ 2147483646 h 650"/>
                <a:gd name="T12" fmla="*/ 2147483646 w 496"/>
                <a:gd name="T13" fmla="*/ 2147483646 h 650"/>
                <a:gd name="T14" fmla="*/ 2147483646 w 496"/>
                <a:gd name="T15" fmla="*/ 2147483646 h 650"/>
                <a:gd name="T16" fmla="*/ 2147483646 w 496"/>
                <a:gd name="T17" fmla="*/ 2147483646 h 650"/>
                <a:gd name="T18" fmla="*/ 2147483646 w 496"/>
                <a:gd name="T19" fmla="*/ 2147483646 h 6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2" name="Freeform 6">
              <a:extLst>
                <a:ext uri="{FF2B5EF4-FFF2-40B4-BE49-F238E27FC236}">
                  <a16:creationId xmlns:a16="http://schemas.microsoft.com/office/drawing/2014/main" id="{0B099557-BE1F-4046-AAD1-BFB96C49D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2147483646 w 737"/>
                <a:gd name="T1" fmla="*/ 0 h 291"/>
                <a:gd name="T2" fmla="*/ 2147483646 w 737"/>
                <a:gd name="T3" fmla="*/ 2147483646 h 291"/>
                <a:gd name="T4" fmla="*/ 2147483646 w 737"/>
                <a:gd name="T5" fmla="*/ 2147483646 h 291"/>
                <a:gd name="T6" fmla="*/ 0 w 737"/>
                <a:gd name="T7" fmla="*/ 2147483646 h 291"/>
                <a:gd name="T8" fmla="*/ 2147483646 w 737"/>
                <a:gd name="T9" fmla="*/ 2147483646 h 291"/>
                <a:gd name="T10" fmla="*/ 2147483646 w 737"/>
                <a:gd name="T11" fmla="*/ 2147483646 h 291"/>
                <a:gd name="T12" fmla="*/ 2147483646 w 737"/>
                <a:gd name="T13" fmla="*/ 0 h 2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3" name="Freeform 7">
              <a:extLst>
                <a:ext uri="{FF2B5EF4-FFF2-40B4-BE49-F238E27FC236}">
                  <a16:creationId xmlns:a16="http://schemas.microsoft.com/office/drawing/2014/main" id="{89D82604-CDD2-486F-8FB0-664460E4D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2147483646 h 356"/>
                <a:gd name="T2" fmla="*/ 0 w 148"/>
                <a:gd name="T3" fmla="*/ 2147483646 h 356"/>
                <a:gd name="T4" fmla="*/ 0 w 148"/>
                <a:gd name="T5" fmla="*/ 2147483646 h 356"/>
                <a:gd name="T6" fmla="*/ 2147483646 w 148"/>
                <a:gd name="T7" fmla="*/ 2147483646 h 356"/>
                <a:gd name="T8" fmla="*/ 2147483646 w 148"/>
                <a:gd name="T9" fmla="*/ 2147483646 h 356"/>
                <a:gd name="T10" fmla="*/ 2147483646 w 148"/>
                <a:gd name="T11" fmla="*/ 2147483646 h 356"/>
                <a:gd name="T12" fmla="*/ 0 w 148"/>
                <a:gd name="T13" fmla="*/ 2147483646 h 3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4" name="Freeform 8">
              <a:extLst>
                <a:ext uri="{FF2B5EF4-FFF2-40B4-BE49-F238E27FC236}">
                  <a16:creationId xmlns:a16="http://schemas.microsoft.com/office/drawing/2014/main" id="{C9A74482-C68A-4730-99D6-22915EFD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2147483646 w 76"/>
                <a:gd name="T1" fmla="*/ 2147483646 h 110"/>
                <a:gd name="T2" fmla="*/ 2147483646 w 76"/>
                <a:gd name="T3" fmla="*/ 2147483646 h 110"/>
                <a:gd name="T4" fmla="*/ 2147483646 w 76"/>
                <a:gd name="T5" fmla="*/ 2147483646 h 110"/>
                <a:gd name="T6" fmla="*/ 2147483646 w 76"/>
                <a:gd name="T7" fmla="*/ 2147483646 h 110"/>
                <a:gd name="T8" fmla="*/ 2147483646 w 76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5" name="Freeform 9">
              <a:extLst>
                <a:ext uri="{FF2B5EF4-FFF2-40B4-BE49-F238E27FC236}">
                  <a16:creationId xmlns:a16="http://schemas.microsoft.com/office/drawing/2014/main" id="{D5FB4F96-F437-4C93-A775-42FCDDB4B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2147483646 w 75"/>
                <a:gd name="T1" fmla="*/ 2147483646 h 110"/>
                <a:gd name="T2" fmla="*/ 2147483646 w 75"/>
                <a:gd name="T3" fmla="*/ 2147483646 h 110"/>
                <a:gd name="T4" fmla="*/ 2147483646 w 75"/>
                <a:gd name="T5" fmla="*/ 2147483646 h 110"/>
                <a:gd name="T6" fmla="*/ 2147483646 w 75"/>
                <a:gd name="T7" fmla="*/ 2147483646 h 110"/>
                <a:gd name="T8" fmla="*/ 2147483646 w 75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6" name="Freeform 10">
              <a:extLst>
                <a:ext uri="{FF2B5EF4-FFF2-40B4-BE49-F238E27FC236}">
                  <a16:creationId xmlns:a16="http://schemas.microsoft.com/office/drawing/2014/main" id="{6675DCDE-8048-46BB-8052-C6C6C92D2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2147483646 w 148"/>
                <a:gd name="T1" fmla="*/ 0 h 51"/>
                <a:gd name="T2" fmla="*/ 0 w 148"/>
                <a:gd name="T3" fmla="*/ 0 h 51"/>
                <a:gd name="T4" fmla="*/ 0 w 148"/>
                <a:gd name="T5" fmla="*/ 2147483646 h 51"/>
                <a:gd name="T6" fmla="*/ 2147483646 w 148"/>
                <a:gd name="T7" fmla="*/ 2147483646 h 51"/>
                <a:gd name="T8" fmla="*/ 2147483646 w 148"/>
                <a:gd name="T9" fmla="*/ 2147483646 h 51"/>
                <a:gd name="T10" fmla="*/ 2147483646 w 148"/>
                <a:gd name="T11" fmla="*/ 0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7" name="Freeform 11">
              <a:extLst>
                <a:ext uri="{FF2B5EF4-FFF2-40B4-BE49-F238E27FC236}">
                  <a16:creationId xmlns:a16="http://schemas.microsoft.com/office/drawing/2014/main" id="{91B1C176-0388-4462-8EB5-16BBAE0D7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147483646 w 406"/>
                <a:gd name="T1" fmla="*/ 2147483646 h 450"/>
                <a:gd name="T2" fmla="*/ 2147483646 w 406"/>
                <a:gd name="T3" fmla="*/ 2147483646 h 450"/>
                <a:gd name="T4" fmla="*/ 2147483646 w 406"/>
                <a:gd name="T5" fmla="*/ 0 h 450"/>
                <a:gd name="T6" fmla="*/ 2147483646 w 406"/>
                <a:gd name="T7" fmla="*/ 2147483646 h 450"/>
                <a:gd name="T8" fmla="*/ 2147483646 w 406"/>
                <a:gd name="T9" fmla="*/ 2147483646 h 4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8" name="Freeform 12">
              <a:extLst>
                <a:ext uri="{FF2B5EF4-FFF2-40B4-BE49-F238E27FC236}">
                  <a16:creationId xmlns:a16="http://schemas.microsoft.com/office/drawing/2014/main" id="{C3622395-4FD4-4D3D-8208-6C60344B4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2147483646 w 429"/>
                <a:gd name="T1" fmla="*/ 2147483646 h 311"/>
                <a:gd name="T2" fmla="*/ 2147483646 w 429"/>
                <a:gd name="T3" fmla="*/ 2147483646 h 311"/>
                <a:gd name="T4" fmla="*/ 2147483646 w 429"/>
                <a:gd name="T5" fmla="*/ 2147483646 h 311"/>
                <a:gd name="T6" fmla="*/ 2147483646 w 429"/>
                <a:gd name="T7" fmla="*/ 2147483646 h 311"/>
                <a:gd name="T8" fmla="*/ 2147483646 w 429"/>
                <a:gd name="T9" fmla="*/ 2147483646 h 311"/>
                <a:gd name="T10" fmla="*/ 2147483646 w 429"/>
                <a:gd name="T11" fmla="*/ 2147483646 h 311"/>
                <a:gd name="T12" fmla="*/ 2147483646 w 429"/>
                <a:gd name="T13" fmla="*/ 2147483646 h 311"/>
                <a:gd name="T14" fmla="*/ 2147483646 w 429"/>
                <a:gd name="T15" fmla="*/ 2147483646 h 311"/>
                <a:gd name="T16" fmla="*/ 2147483646 w 429"/>
                <a:gd name="T17" fmla="*/ 2147483646 h 3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9" name="Rectangle 13">
              <a:extLst>
                <a:ext uri="{FF2B5EF4-FFF2-40B4-BE49-F238E27FC236}">
                  <a16:creationId xmlns:a16="http://schemas.microsoft.com/office/drawing/2014/main" id="{EC3E7D84-79CB-4320-80C3-01154297A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0" name="Rectangle 14">
              <a:extLst>
                <a:ext uri="{FF2B5EF4-FFF2-40B4-BE49-F238E27FC236}">
                  <a16:creationId xmlns:a16="http://schemas.microsoft.com/office/drawing/2014/main" id="{035DAF25-1067-47C6-A690-AE6D6662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1" name="Freeform 15">
              <a:extLst>
                <a:ext uri="{FF2B5EF4-FFF2-40B4-BE49-F238E27FC236}">
                  <a16:creationId xmlns:a16="http://schemas.microsoft.com/office/drawing/2014/main" id="{B316BC3F-1B7E-47C8-8FFE-039E59252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2" name="Freeform 16">
              <a:extLst>
                <a:ext uri="{FF2B5EF4-FFF2-40B4-BE49-F238E27FC236}">
                  <a16:creationId xmlns:a16="http://schemas.microsoft.com/office/drawing/2014/main" id="{662F1831-E0B7-4F72-A113-4635505E4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2147483646 w 296"/>
                <a:gd name="T1" fmla="*/ 0 h 360"/>
                <a:gd name="T2" fmla="*/ 0 w 296"/>
                <a:gd name="T3" fmla="*/ 2147483646 h 360"/>
                <a:gd name="T4" fmla="*/ 2147483646 w 296"/>
                <a:gd name="T5" fmla="*/ 2147483646 h 360"/>
                <a:gd name="T6" fmla="*/ 2147483646 w 296"/>
                <a:gd name="T7" fmla="*/ 2147483646 h 360"/>
                <a:gd name="T8" fmla="*/ 2147483646 w 296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3" name="Freeform 17">
              <a:extLst>
                <a:ext uri="{FF2B5EF4-FFF2-40B4-BE49-F238E27FC236}">
                  <a16:creationId xmlns:a16="http://schemas.microsoft.com/office/drawing/2014/main" id="{6C95353B-2EE0-489F-95AF-2725B6D89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4" name="Freeform 18">
              <a:extLst>
                <a:ext uri="{FF2B5EF4-FFF2-40B4-BE49-F238E27FC236}">
                  <a16:creationId xmlns:a16="http://schemas.microsoft.com/office/drawing/2014/main" id="{ED70177C-A22A-49AE-BDA5-22217B685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2147483646 w 305"/>
                <a:gd name="T1" fmla="*/ 0 h 360"/>
                <a:gd name="T2" fmla="*/ 2147483646 w 305"/>
                <a:gd name="T3" fmla="*/ 2147483646 h 360"/>
                <a:gd name="T4" fmla="*/ 2147483646 w 305"/>
                <a:gd name="T5" fmla="*/ 2147483646 h 360"/>
                <a:gd name="T6" fmla="*/ 0 w 305"/>
                <a:gd name="T7" fmla="*/ 2147483646 h 360"/>
                <a:gd name="T8" fmla="*/ 2147483646 w 305"/>
                <a:gd name="T9" fmla="*/ 0 h 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5" name="Freeform 19">
              <a:extLst>
                <a:ext uri="{FF2B5EF4-FFF2-40B4-BE49-F238E27FC236}">
                  <a16:creationId xmlns:a16="http://schemas.microsoft.com/office/drawing/2014/main" id="{92FC6715-BCCC-473C-9E90-46F1B124B9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147483646 w 316"/>
                <a:gd name="T1" fmla="*/ 2147483646 h 116"/>
                <a:gd name="T2" fmla="*/ 2147483646 w 316"/>
                <a:gd name="T3" fmla="*/ 2147483646 h 116"/>
                <a:gd name="T4" fmla="*/ 2147483646 w 316"/>
                <a:gd name="T5" fmla="*/ 2147483646 h 116"/>
                <a:gd name="T6" fmla="*/ 2147483646 w 316"/>
                <a:gd name="T7" fmla="*/ 2147483646 h 116"/>
                <a:gd name="T8" fmla="*/ 2147483646 w 316"/>
                <a:gd name="T9" fmla="*/ 2147483646 h 116"/>
                <a:gd name="T10" fmla="*/ 2147483646 w 316"/>
                <a:gd name="T11" fmla="*/ 2147483646 h 116"/>
                <a:gd name="T12" fmla="*/ 2147483646 w 316"/>
                <a:gd name="T13" fmla="*/ 2147483646 h 116"/>
                <a:gd name="T14" fmla="*/ 2147483646 w 316"/>
                <a:gd name="T15" fmla="*/ 2147483646 h 116"/>
                <a:gd name="T16" fmla="*/ 2147483646 w 316"/>
                <a:gd name="T17" fmla="*/ 2147483646 h 116"/>
                <a:gd name="T18" fmla="*/ 2147483646 w 316"/>
                <a:gd name="T19" fmla="*/ 2147483646 h 116"/>
                <a:gd name="T20" fmla="*/ 2147483646 w 316"/>
                <a:gd name="T21" fmla="*/ 2147483646 h 116"/>
                <a:gd name="T22" fmla="*/ 2147483646 w 316"/>
                <a:gd name="T23" fmla="*/ 2147483646 h 116"/>
                <a:gd name="T24" fmla="*/ 2147483646 w 316"/>
                <a:gd name="T25" fmla="*/ 2147483646 h 116"/>
                <a:gd name="T26" fmla="*/ 2147483646 w 316"/>
                <a:gd name="T27" fmla="*/ 2147483646 h 116"/>
                <a:gd name="T28" fmla="*/ 2147483646 w 316"/>
                <a:gd name="T29" fmla="*/ 2147483646 h 116"/>
                <a:gd name="T30" fmla="*/ 2147483646 w 316"/>
                <a:gd name="T31" fmla="*/ 2147483646 h 116"/>
                <a:gd name="T32" fmla="*/ 2147483646 w 316"/>
                <a:gd name="T33" fmla="*/ 2147483646 h 116"/>
                <a:gd name="T34" fmla="*/ 2147483646 w 316"/>
                <a:gd name="T35" fmla="*/ 2147483646 h 116"/>
                <a:gd name="T36" fmla="*/ 2147483646 w 316"/>
                <a:gd name="T37" fmla="*/ 2147483646 h 116"/>
                <a:gd name="T38" fmla="*/ 2147483646 w 316"/>
                <a:gd name="T39" fmla="*/ 2147483646 h 116"/>
                <a:gd name="T40" fmla="*/ 2147483646 w 316"/>
                <a:gd name="T41" fmla="*/ 2147483646 h 116"/>
                <a:gd name="T42" fmla="*/ 2147483646 w 316"/>
                <a:gd name="T43" fmla="*/ 2147483646 h 116"/>
                <a:gd name="T44" fmla="*/ 2147483646 w 316"/>
                <a:gd name="T45" fmla="*/ 2147483646 h 116"/>
                <a:gd name="T46" fmla="*/ 2147483646 w 316"/>
                <a:gd name="T47" fmla="*/ 2147483646 h 116"/>
                <a:gd name="T48" fmla="*/ 2147483646 w 316"/>
                <a:gd name="T49" fmla="*/ 2147483646 h 116"/>
                <a:gd name="T50" fmla="*/ 2147483646 w 316"/>
                <a:gd name="T51" fmla="*/ 2147483646 h 116"/>
                <a:gd name="T52" fmla="*/ 2147483646 w 316"/>
                <a:gd name="T53" fmla="*/ 2147483646 h 116"/>
                <a:gd name="T54" fmla="*/ 2147483646 w 316"/>
                <a:gd name="T55" fmla="*/ 2147483646 h 116"/>
                <a:gd name="T56" fmla="*/ 2147483646 w 316"/>
                <a:gd name="T57" fmla="*/ 2147483646 h 116"/>
                <a:gd name="T58" fmla="*/ 2147483646 w 316"/>
                <a:gd name="T59" fmla="*/ 2147483646 h 116"/>
                <a:gd name="T60" fmla="*/ 2147483646 w 316"/>
                <a:gd name="T61" fmla="*/ 2147483646 h 116"/>
                <a:gd name="T62" fmla="*/ 2147483646 w 316"/>
                <a:gd name="T63" fmla="*/ 2147483646 h 116"/>
                <a:gd name="T64" fmla="*/ 2147483646 w 316"/>
                <a:gd name="T65" fmla="*/ 2147483646 h 116"/>
                <a:gd name="T66" fmla="*/ 0 w 316"/>
                <a:gd name="T67" fmla="*/ 2147483646 h 116"/>
                <a:gd name="T68" fmla="*/ 2147483646 w 316"/>
                <a:gd name="T69" fmla="*/ 2147483646 h 116"/>
                <a:gd name="T70" fmla="*/ 2147483646 w 316"/>
                <a:gd name="T71" fmla="*/ 2147483646 h 116"/>
                <a:gd name="T72" fmla="*/ 2147483646 w 316"/>
                <a:gd name="T73" fmla="*/ 2147483646 h 116"/>
                <a:gd name="T74" fmla="*/ 2147483646 w 316"/>
                <a:gd name="T75" fmla="*/ 2147483646 h 116"/>
                <a:gd name="T76" fmla="*/ 2147483646 w 316"/>
                <a:gd name="T77" fmla="*/ 2147483646 h 116"/>
                <a:gd name="T78" fmla="*/ 2147483646 w 316"/>
                <a:gd name="T79" fmla="*/ 2147483646 h 116"/>
                <a:gd name="T80" fmla="*/ 2147483646 w 316"/>
                <a:gd name="T81" fmla="*/ 2147483646 h 116"/>
                <a:gd name="T82" fmla="*/ 2147483646 w 316"/>
                <a:gd name="T83" fmla="*/ 2147483646 h 116"/>
                <a:gd name="T84" fmla="*/ 2147483646 w 316"/>
                <a:gd name="T85" fmla="*/ 2147483646 h 1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6" name="Freeform 20">
              <a:extLst>
                <a:ext uri="{FF2B5EF4-FFF2-40B4-BE49-F238E27FC236}">
                  <a16:creationId xmlns:a16="http://schemas.microsoft.com/office/drawing/2014/main" id="{ABC503B4-EC92-4BD7-98D4-494E73D55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97" name="Freeform 21">
              <a:extLst>
                <a:ext uri="{FF2B5EF4-FFF2-40B4-BE49-F238E27FC236}">
                  <a16:creationId xmlns:a16="http://schemas.microsoft.com/office/drawing/2014/main" id="{D1C05B7E-F6EF-482E-9B57-967463489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2147483646 w 148"/>
                <a:gd name="T1" fmla="*/ 0 h 99"/>
                <a:gd name="T2" fmla="*/ 2147483646 w 148"/>
                <a:gd name="T3" fmla="*/ 2147483646 h 99"/>
                <a:gd name="T4" fmla="*/ 0 w 148"/>
                <a:gd name="T5" fmla="*/ 0 h 99"/>
                <a:gd name="T6" fmla="*/ 0 w 148"/>
                <a:gd name="T7" fmla="*/ 2147483646 h 99"/>
                <a:gd name="T8" fmla="*/ 2147483646 w 148"/>
                <a:gd name="T9" fmla="*/ 2147483646 h 99"/>
                <a:gd name="T10" fmla="*/ 2147483646 w 148"/>
                <a:gd name="T11" fmla="*/ 2147483646 h 99"/>
                <a:gd name="T12" fmla="*/ 2147483646 w 148"/>
                <a:gd name="T13" fmla="*/ 2147483646 h 99"/>
                <a:gd name="T14" fmla="*/ 2147483646 w 148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1443" name="Group 26">
            <a:extLst>
              <a:ext uri="{FF2B5EF4-FFF2-40B4-BE49-F238E27FC236}">
                <a16:creationId xmlns:a16="http://schemas.microsoft.com/office/drawing/2014/main" id="{CF56A6D8-710D-4700-BE92-D93620D33BD1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303713"/>
            <a:ext cx="1741488" cy="2001837"/>
            <a:chOff x="-2591081" y="3751264"/>
            <a:chExt cx="2917825" cy="3354388"/>
          </a:xfrm>
        </p:grpSpPr>
        <p:sp>
          <p:nvSpPr>
            <p:cNvPr id="61454" name="Freeform 22">
              <a:extLst>
                <a:ext uri="{FF2B5EF4-FFF2-40B4-BE49-F238E27FC236}">
                  <a16:creationId xmlns:a16="http://schemas.microsoft.com/office/drawing/2014/main" id="{B976C2BD-A97E-414E-A058-CB7823DB1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5" name="Freeform 23">
              <a:extLst>
                <a:ext uri="{FF2B5EF4-FFF2-40B4-BE49-F238E27FC236}">
                  <a16:creationId xmlns:a16="http://schemas.microsoft.com/office/drawing/2014/main" id="{B1F6310F-8807-4D67-B73E-7D15101F8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2147483646 w 777"/>
                <a:gd name="T1" fmla="*/ 0 h 352"/>
                <a:gd name="T2" fmla="*/ 2147483646 w 777"/>
                <a:gd name="T3" fmla="*/ 2147483646 h 352"/>
                <a:gd name="T4" fmla="*/ 0 w 777"/>
                <a:gd name="T5" fmla="*/ 2147483646 h 352"/>
                <a:gd name="T6" fmla="*/ 2147483646 w 777"/>
                <a:gd name="T7" fmla="*/ 2147483646 h 352"/>
                <a:gd name="T8" fmla="*/ 2147483646 w 777"/>
                <a:gd name="T9" fmla="*/ 2147483646 h 352"/>
                <a:gd name="T10" fmla="*/ 2147483646 w 777"/>
                <a:gd name="T11" fmla="*/ 2147483646 h 352"/>
                <a:gd name="T12" fmla="*/ 2147483646 w 777"/>
                <a:gd name="T13" fmla="*/ 2147483646 h 352"/>
                <a:gd name="T14" fmla="*/ 2147483646 w 777"/>
                <a:gd name="T15" fmla="*/ 0 h 3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6" name="Freeform 24">
              <a:extLst>
                <a:ext uri="{FF2B5EF4-FFF2-40B4-BE49-F238E27FC236}">
                  <a16:creationId xmlns:a16="http://schemas.microsoft.com/office/drawing/2014/main" id="{92B42A6D-A59C-4551-9F13-4711C71D3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2147483646 h 349"/>
                <a:gd name="T2" fmla="*/ 0 w 167"/>
                <a:gd name="T3" fmla="*/ 2147483646 h 349"/>
                <a:gd name="T4" fmla="*/ 0 w 167"/>
                <a:gd name="T5" fmla="*/ 2147483646 h 349"/>
                <a:gd name="T6" fmla="*/ 2147483646 w 167"/>
                <a:gd name="T7" fmla="*/ 2147483646 h 349"/>
                <a:gd name="T8" fmla="*/ 2147483646 w 167"/>
                <a:gd name="T9" fmla="*/ 2147483646 h 349"/>
                <a:gd name="T10" fmla="*/ 2147483646 w 167"/>
                <a:gd name="T11" fmla="*/ 2147483646 h 349"/>
                <a:gd name="T12" fmla="*/ 0 w 167"/>
                <a:gd name="T13" fmla="*/ 2147483646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7" name="Freeform 25">
              <a:extLst>
                <a:ext uri="{FF2B5EF4-FFF2-40B4-BE49-F238E27FC236}">
                  <a16:creationId xmlns:a16="http://schemas.microsoft.com/office/drawing/2014/main" id="{60CF6530-6613-42E8-9291-9DB72204E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8" name="Freeform 26">
              <a:extLst>
                <a:ext uri="{FF2B5EF4-FFF2-40B4-BE49-F238E27FC236}">
                  <a16:creationId xmlns:a16="http://schemas.microsoft.com/office/drawing/2014/main" id="{D25B2BBB-EF6B-4E1A-AC40-2017DA79F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2147483646 w 70"/>
                <a:gd name="T1" fmla="*/ 2147483646 h 102"/>
                <a:gd name="T2" fmla="*/ 2147483646 w 70"/>
                <a:gd name="T3" fmla="*/ 2147483646 h 102"/>
                <a:gd name="T4" fmla="*/ 2147483646 w 70"/>
                <a:gd name="T5" fmla="*/ 2147483646 h 102"/>
                <a:gd name="T6" fmla="*/ 2147483646 w 70"/>
                <a:gd name="T7" fmla="*/ 2147483646 h 102"/>
                <a:gd name="T8" fmla="*/ 2147483646 w 70"/>
                <a:gd name="T9" fmla="*/ 2147483646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59" name="Freeform 27">
              <a:extLst>
                <a:ext uri="{FF2B5EF4-FFF2-40B4-BE49-F238E27FC236}">
                  <a16:creationId xmlns:a16="http://schemas.microsoft.com/office/drawing/2014/main" id="{9767ADFD-1422-4B36-8E96-79C7FDFFF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2147483646 w 220"/>
                <a:gd name="T1" fmla="*/ 0 h 271"/>
                <a:gd name="T2" fmla="*/ 0 w 220"/>
                <a:gd name="T3" fmla="*/ 2147483646 h 271"/>
                <a:gd name="T4" fmla="*/ 2147483646 w 220"/>
                <a:gd name="T5" fmla="*/ 2147483646 h 271"/>
                <a:gd name="T6" fmla="*/ 2147483646 w 220"/>
                <a:gd name="T7" fmla="*/ 2147483646 h 271"/>
                <a:gd name="T8" fmla="*/ 2147483646 w 220"/>
                <a:gd name="T9" fmla="*/ 2147483646 h 271"/>
                <a:gd name="T10" fmla="*/ 2147483646 w 220"/>
                <a:gd name="T11" fmla="*/ 0 h 2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0" name="Freeform 28">
              <a:extLst>
                <a:ext uri="{FF2B5EF4-FFF2-40B4-BE49-F238E27FC236}">
                  <a16:creationId xmlns:a16="http://schemas.microsoft.com/office/drawing/2014/main" id="{A191AF9C-96F2-48D2-A822-455826291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147483646 w 346"/>
                <a:gd name="T1" fmla="*/ 0 h 830"/>
                <a:gd name="T2" fmla="*/ 2147483646 w 346"/>
                <a:gd name="T3" fmla="*/ 2147483646 h 830"/>
                <a:gd name="T4" fmla="*/ 2147483646 w 346"/>
                <a:gd name="T5" fmla="*/ 2147483646 h 830"/>
                <a:gd name="T6" fmla="*/ 2147483646 w 346"/>
                <a:gd name="T7" fmla="*/ 2147483646 h 830"/>
                <a:gd name="T8" fmla="*/ 2147483646 w 346"/>
                <a:gd name="T9" fmla="*/ 2147483646 h 830"/>
                <a:gd name="T10" fmla="*/ 2147483646 w 346"/>
                <a:gd name="T11" fmla="*/ 2147483646 h 830"/>
                <a:gd name="T12" fmla="*/ 0 w 346"/>
                <a:gd name="T13" fmla="*/ 2147483646 h 830"/>
                <a:gd name="T14" fmla="*/ 2147483646 w 346"/>
                <a:gd name="T15" fmla="*/ 2147483646 h 830"/>
                <a:gd name="T16" fmla="*/ 2147483646 w 346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1" name="Freeform 29">
              <a:extLst>
                <a:ext uri="{FF2B5EF4-FFF2-40B4-BE49-F238E27FC236}">
                  <a16:creationId xmlns:a16="http://schemas.microsoft.com/office/drawing/2014/main" id="{1D0C2BF2-3294-4627-AD87-E00F7AC5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2147483646 w 343"/>
                <a:gd name="T1" fmla="*/ 0 h 830"/>
                <a:gd name="T2" fmla="*/ 2147483646 w 343"/>
                <a:gd name="T3" fmla="*/ 2147483646 h 830"/>
                <a:gd name="T4" fmla="*/ 0 w 343"/>
                <a:gd name="T5" fmla="*/ 2147483646 h 830"/>
                <a:gd name="T6" fmla="*/ 2147483646 w 343"/>
                <a:gd name="T7" fmla="*/ 2147483646 h 830"/>
                <a:gd name="T8" fmla="*/ 2147483646 w 343"/>
                <a:gd name="T9" fmla="*/ 2147483646 h 830"/>
                <a:gd name="T10" fmla="*/ 2147483646 w 343"/>
                <a:gd name="T11" fmla="*/ 2147483646 h 830"/>
                <a:gd name="T12" fmla="*/ 2147483646 w 343"/>
                <a:gd name="T13" fmla="*/ 2147483646 h 830"/>
                <a:gd name="T14" fmla="*/ 2147483646 w 343"/>
                <a:gd name="T15" fmla="*/ 2147483646 h 830"/>
                <a:gd name="T16" fmla="*/ 2147483646 w 343"/>
                <a:gd name="T17" fmla="*/ 0 h 8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2" name="Freeform 30">
              <a:extLst>
                <a:ext uri="{FF2B5EF4-FFF2-40B4-BE49-F238E27FC236}">
                  <a16:creationId xmlns:a16="http://schemas.microsoft.com/office/drawing/2014/main" id="{57668A0E-A2FF-4AF2-8324-E8FC0F837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2147483646 h 70"/>
                <a:gd name="T2" fmla="*/ 2147483646 w 72"/>
                <a:gd name="T3" fmla="*/ 2147483646 h 70"/>
                <a:gd name="T4" fmla="*/ 2147483646 w 72"/>
                <a:gd name="T5" fmla="*/ 2147483646 h 70"/>
                <a:gd name="T6" fmla="*/ 2147483646 w 72"/>
                <a:gd name="T7" fmla="*/ 2147483646 h 70"/>
                <a:gd name="T8" fmla="*/ 2147483646 w 72"/>
                <a:gd name="T9" fmla="*/ 0 h 70"/>
                <a:gd name="T10" fmla="*/ 0 w 72"/>
                <a:gd name="T11" fmla="*/ 2147483646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3" name="Freeform 31">
              <a:extLst>
                <a:ext uri="{FF2B5EF4-FFF2-40B4-BE49-F238E27FC236}">
                  <a16:creationId xmlns:a16="http://schemas.microsoft.com/office/drawing/2014/main" id="{AD128D98-3803-4715-955C-38627764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4" name="Freeform 32">
              <a:extLst>
                <a:ext uri="{FF2B5EF4-FFF2-40B4-BE49-F238E27FC236}">
                  <a16:creationId xmlns:a16="http://schemas.microsoft.com/office/drawing/2014/main" id="{4FB83BD3-861E-4CD1-B39C-24B43D900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2147483646 w 210"/>
                <a:gd name="T1" fmla="*/ 0 h 477"/>
                <a:gd name="T2" fmla="*/ 0 w 210"/>
                <a:gd name="T3" fmla="*/ 2147483646 h 477"/>
                <a:gd name="T4" fmla="*/ 2147483646 w 210"/>
                <a:gd name="T5" fmla="*/ 2147483646 h 477"/>
                <a:gd name="T6" fmla="*/ 2147483646 w 210"/>
                <a:gd name="T7" fmla="*/ 0 h 477"/>
                <a:gd name="T8" fmla="*/ 2147483646 w 210"/>
                <a:gd name="T9" fmla="*/ 0 h 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5" name="Freeform 33">
              <a:extLst>
                <a:ext uri="{FF2B5EF4-FFF2-40B4-BE49-F238E27FC236}">
                  <a16:creationId xmlns:a16="http://schemas.microsoft.com/office/drawing/2014/main" id="{C0D30D64-8EB9-4D32-90FE-F5D4BEA73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6" name="Freeform 34">
              <a:extLst>
                <a:ext uri="{FF2B5EF4-FFF2-40B4-BE49-F238E27FC236}">
                  <a16:creationId xmlns:a16="http://schemas.microsoft.com/office/drawing/2014/main" id="{71CAD391-F671-41DE-9B08-EDE2A633F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2147483646 w 215"/>
                <a:gd name="T1" fmla="*/ 0 h 417"/>
                <a:gd name="T2" fmla="*/ 0 w 215"/>
                <a:gd name="T3" fmla="*/ 2147483646 h 417"/>
                <a:gd name="T4" fmla="*/ 2147483646 w 215"/>
                <a:gd name="T5" fmla="*/ 2147483646 h 417"/>
                <a:gd name="T6" fmla="*/ 2147483646 w 215"/>
                <a:gd name="T7" fmla="*/ 2147483646 h 417"/>
                <a:gd name="T8" fmla="*/ 2147483646 w 215"/>
                <a:gd name="T9" fmla="*/ 0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7" name="Freeform 35">
              <a:extLst>
                <a:ext uri="{FF2B5EF4-FFF2-40B4-BE49-F238E27FC236}">
                  <a16:creationId xmlns:a16="http://schemas.microsoft.com/office/drawing/2014/main" id="{98A2914B-B114-44DB-BC56-7984813A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2147483646 h 58"/>
                <a:gd name="T4" fmla="*/ 2147483646 w 167"/>
                <a:gd name="T5" fmla="*/ 2147483646 h 58"/>
                <a:gd name="T6" fmla="*/ 2147483646 w 167"/>
                <a:gd name="T7" fmla="*/ 2147483646 h 58"/>
                <a:gd name="T8" fmla="*/ 2147483646 w 167"/>
                <a:gd name="T9" fmla="*/ 2147483646 h 58"/>
                <a:gd name="T10" fmla="*/ 2147483646 w 167"/>
                <a:gd name="T11" fmla="*/ 0 h 58"/>
                <a:gd name="T12" fmla="*/ 0 w 167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8" name="Freeform 36">
              <a:extLst>
                <a:ext uri="{FF2B5EF4-FFF2-40B4-BE49-F238E27FC236}">
                  <a16:creationId xmlns:a16="http://schemas.microsoft.com/office/drawing/2014/main" id="{3E48C3B1-0725-4BDF-9E83-F12B9639A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2147483646 w 427"/>
                <a:gd name="T1" fmla="*/ 2147483646 h 426"/>
                <a:gd name="T2" fmla="*/ 2147483646 w 427"/>
                <a:gd name="T3" fmla="*/ 2147483646 h 426"/>
                <a:gd name="T4" fmla="*/ 2147483646 w 427"/>
                <a:gd name="T5" fmla="*/ 2147483646 h 426"/>
                <a:gd name="T6" fmla="*/ 2147483646 w 427"/>
                <a:gd name="T7" fmla="*/ 2147483646 h 426"/>
                <a:gd name="T8" fmla="*/ 2147483646 w 427"/>
                <a:gd name="T9" fmla="*/ 2147483646 h 426"/>
                <a:gd name="T10" fmla="*/ 2147483646 w 427"/>
                <a:gd name="T11" fmla="*/ 2147483646 h 4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69" name="Freeform 37">
              <a:extLst>
                <a:ext uri="{FF2B5EF4-FFF2-40B4-BE49-F238E27FC236}">
                  <a16:creationId xmlns:a16="http://schemas.microsoft.com/office/drawing/2014/main" id="{9D43C80D-6D05-45F2-92FE-3064E2AE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147483646 w 513"/>
                <a:gd name="T1" fmla="*/ 0 h 473"/>
                <a:gd name="T2" fmla="*/ 2147483646 w 513"/>
                <a:gd name="T3" fmla="*/ 2147483646 h 473"/>
                <a:gd name="T4" fmla="*/ 2147483646 w 513"/>
                <a:gd name="T5" fmla="*/ 2147483646 h 473"/>
                <a:gd name="T6" fmla="*/ 2147483646 w 513"/>
                <a:gd name="T7" fmla="*/ 2147483646 h 473"/>
                <a:gd name="T8" fmla="*/ 2147483646 w 513"/>
                <a:gd name="T9" fmla="*/ 0 h 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0" name="Freeform 38">
              <a:extLst>
                <a:ext uri="{FF2B5EF4-FFF2-40B4-BE49-F238E27FC236}">
                  <a16:creationId xmlns:a16="http://schemas.microsoft.com/office/drawing/2014/main" id="{7E44B1A8-5594-4AAE-80A9-379EA933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2147483646 w 431"/>
                <a:gd name="T1" fmla="*/ 2147483646 h 280"/>
                <a:gd name="T2" fmla="*/ 2147483646 w 431"/>
                <a:gd name="T3" fmla="*/ 2147483646 h 280"/>
                <a:gd name="T4" fmla="*/ 2147483646 w 431"/>
                <a:gd name="T5" fmla="*/ 2147483646 h 280"/>
                <a:gd name="T6" fmla="*/ 2147483646 w 431"/>
                <a:gd name="T7" fmla="*/ 2147483646 h 280"/>
                <a:gd name="T8" fmla="*/ 2147483646 w 431"/>
                <a:gd name="T9" fmla="*/ 2147483646 h 280"/>
                <a:gd name="T10" fmla="*/ 2147483646 w 431"/>
                <a:gd name="T11" fmla="*/ 2147483646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1" name="Freeform 39">
              <a:extLst>
                <a:ext uri="{FF2B5EF4-FFF2-40B4-BE49-F238E27FC236}">
                  <a16:creationId xmlns:a16="http://schemas.microsoft.com/office/drawing/2014/main" id="{0DBEEE86-4DA3-41E5-A2D9-36070FC6E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2147483646 h 41"/>
                <a:gd name="T2" fmla="*/ 2147483646 w 163"/>
                <a:gd name="T3" fmla="*/ 2147483646 h 41"/>
                <a:gd name="T4" fmla="*/ 2147483646 w 163"/>
                <a:gd name="T5" fmla="*/ 2147483646 h 41"/>
                <a:gd name="T6" fmla="*/ 2147483646 w 163"/>
                <a:gd name="T7" fmla="*/ 2147483646 h 41"/>
                <a:gd name="T8" fmla="*/ 2147483646 w 163"/>
                <a:gd name="T9" fmla="*/ 2147483646 h 41"/>
                <a:gd name="T10" fmla="*/ 2147483646 w 163"/>
                <a:gd name="T11" fmla="*/ 2147483646 h 41"/>
                <a:gd name="T12" fmla="*/ 2147483646 w 163"/>
                <a:gd name="T13" fmla="*/ 2147483646 h 41"/>
                <a:gd name="T14" fmla="*/ 0 w 163"/>
                <a:gd name="T15" fmla="*/ 2147483646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2" name="Freeform 40">
              <a:extLst>
                <a:ext uri="{FF2B5EF4-FFF2-40B4-BE49-F238E27FC236}">
                  <a16:creationId xmlns:a16="http://schemas.microsoft.com/office/drawing/2014/main" id="{6D015151-9C41-4503-BBF5-E8BC2205AF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147483646 w 315"/>
                <a:gd name="T1" fmla="*/ 2147483646 h 115"/>
                <a:gd name="T2" fmla="*/ 2147483646 w 315"/>
                <a:gd name="T3" fmla="*/ 2147483646 h 115"/>
                <a:gd name="T4" fmla="*/ 2147483646 w 315"/>
                <a:gd name="T5" fmla="*/ 2147483646 h 115"/>
                <a:gd name="T6" fmla="*/ 2147483646 w 315"/>
                <a:gd name="T7" fmla="*/ 2147483646 h 115"/>
                <a:gd name="T8" fmla="*/ 2147483646 w 315"/>
                <a:gd name="T9" fmla="*/ 2147483646 h 115"/>
                <a:gd name="T10" fmla="*/ 2147483646 w 315"/>
                <a:gd name="T11" fmla="*/ 2147483646 h 115"/>
                <a:gd name="T12" fmla="*/ 2147483646 w 315"/>
                <a:gd name="T13" fmla="*/ 2147483646 h 115"/>
                <a:gd name="T14" fmla="*/ 2147483646 w 315"/>
                <a:gd name="T15" fmla="*/ 2147483646 h 115"/>
                <a:gd name="T16" fmla="*/ 2147483646 w 315"/>
                <a:gd name="T17" fmla="*/ 2147483646 h 115"/>
                <a:gd name="T18" fmla="*/ 2147483646 w 315"/>
                <a:gd name="T19" fmla="*/ 2147483646 h 115"/>
                <a:gd name="T20" fmla="*/ 2147483646 w 315"/>
                <a:gd name="T21" fmla="*/ 2147483646 h 115"/>
                <a:gd name="T22" fmla="*/ 2147483646 w 315"/>
                <a:gd name="T23" fmla="*/ 2147483646 h 115"/>
                <a:gd name="T24" fmla="*/ 2147483646 w 315"/>
                <a:gd name="T25" fmla="*/ 2147483646 h 115"/>
                <a:gd name="T26" fmla="*/ 2147483646 w 315"/>
                <a:gd name="T27" fmla="*/ 2147483646 h 115"/>
                <a:gd name="T28" fmla="*/ 2147483646 w 315"/>
                <a:gd name="T29" fmla="*/ 2147483646 h 115"/>
                <a:gd name="T30" fmla="*/ 2147483646 w 315"/>
                <a:gd name="T31" fmla="*/ 2147483646 h 115"/>
                <a:gd name="T32" fmla="*/ 2147483646 w 315"/>
                <a:gd name="T33" fmla="*/ 2147483646 h 115"/>
                <a:gd name="T34" fmla="*/ 2147483646 w 315"/>
                <a:gd name="T35" fmla="*/ 2147483646 h 115"/>
                <a:gd name="T36" fmla="*/ 2147483646 w 315"/>
                <a:gd name="T37" fmla="*/ 2147483646 h 115"/>
                <a:gd name="T38" fmla="*/ 2147483646 w 315"/>
                <a:gd name="T39" fmla="*/ 2147483646 h 115"/>
                <a:gd name="T40" fmla="*/ 2147483646 w 315"/>
                <a:gd name="T41" fmla="*/ 2147483646 h 115"/>
                <a:gd name="T42" fmla="*/ 2147483646 w 315"/>
                <a:gd name="T43" fmla="*/ 2147483646 h 115"/>
                <a:gd name="T44" fmla="*/ 2147483646 w 315"/>
                <a:gd name="T45" fmla="*/ 2147483646 h 115"/>
                <a:gd name="T46" fmla="*/ 2147483646 w 315"/>
                <a:gd name="T47" fmla="*/ 2147483646 h 115"/>
                <a:gd name="T48" fmla="*/ 2147483646 w 315"/>
                <a:gd name="T49" fmla="*/ 2147483646 h 115"/>
                <a:gd name="T50" fmla="*/ 2147483646 w 315"/>
                <a:gd name="T51" fmla="*/ 2147483646 h 115"/>
                <a:gd name="T52" fmla="*/ 2147483646 w 315"/>
                <a:gd name="T53" fmla="*/ 2147483646 h 115"/>
                <a:gd name="T54" fmla="*/ 2147483646 w 315"/>
                <a:gd name="T55" fmla="*/ 2147483646 h 115"/>
                <a:gd name="T56" fmla="*/ 2147483646 w 315"/>
                <a:gd name="T57" fmla="*/ 2147483646 h 115"/>
                <a:gd name="T58" fmla="*/ 2147483646 w 315"/>
                <a:gd name="T59" fmla="*/ 2147483646 h 115"/>
                <a:gd name="T60" fmla="*/ 2147483646 w 315"/>
                <a:gd name="T61" fmla="*/ 2147483646 h 115"/>
                <a:gd name="T62" fmla="*/ 2147483646 w 315"/>
                <a:gd name="T63" fmla="*/ 2147483646 h 115"/>
                <a:gd name="T64" fmla="*/ 2147483646 w 315"/>
                <a:gd name="T65" fmla="*/ 2147483646 h 115"/>
                <a:gd name="T66" fmla="*/ 0 w 315"/>
                <a:gd name="T67" fmla="*/ 2147483646 h 115"/>
                <a:gd name="T68" fmla="*/ 2147483646 w 315"/>
                <a:gd name="T69" fmla="*/ 2147483646 h 115"/>
                <a:gd name="T70" fmla="*/ 2147483646 w 315"/>
                <a:gd name="T71" fmla="*/ 2147483646 h 115"/>
                <a:gd name="T72" fmla="*/ 2147483646 w 315"/>
                <a:gd name="T73" fmla="*/ 2147483646 h 115"/>
                <a:gd name="T74" fmla="*/ 2147483646 w 315"/>
                <a:gd name="T75" fmla="*/ 2147483646 h 115"/>
                <a:gd name="T76" fmla="*/ 2147483646 w 315"/>
                <a:gd name="T77" fmla="*/ 2147483646 h 115"/>
                <a:gd name="T78" fmla="*/ 2147483646 w 315"/>
                <a:gd name="T79" fmla="*/ 2147483646 h 115"/>
                <a:gd name="T80" fmla="*/ 2147483646 w 315"/>
                <a:gd name="T81" fmla="*/ 2147483646 h 115"/>
                <a:gd name="T82" fmla="*/ 2147483646 w 315"/>
                <a:gd name="T83" fmla="*/ 2147483646 h 115"/>
                <a:gd name="T84" fmla="*/ 2147483646 w 315"/>
                <a:gd name="T85" fmla="*/ 2147483646 h 1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3" name="Freeform 41">
              <a:extLst>
                <a:ext uri="{FF2B5EF4-FFF2-40B4-BE49-F238E27FC236}">
                  <a16:creationId xmlns:a16="http://schemas.microsoft.com/office/drawing/2014/main" id="{30BC09C2-B71B-4819-A8C9-A715E152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4" name="Freeform 42">
              <a:extLst>
                <a:ext uri="{FF2B5EF4-FFF2-40B4-BE49-F238E27FC236}">
                  <a16:creationId xmlns:a16="http://schemas.microsoft.com/office/drawing/2014/main" id="{9D9C1826-F6FA-448B-8300-EF8A0E587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2147483646 w 211"/>
                <a:gd name="T1" fmla="*/ 0 h 422"/>
                <a:gd name="T2" fmla="*/ 2147483646 w 211"/>
                <a:gd name="T3" fmla="*/ 2147483646 h 422"/>
                <a:gd name="T4" fmla="*/ 2147483646 w 211"/>
                <a:gd name="T5" fmla="*/ 2147483646 h 422"/>
                <a:gd name="T6" fmla="*/ 0 w 211"/>
                <a:gd name="T7" fmla="*/ 2147483646 h 422"/>
                <a:gd name="T8" fmla="*/ 2147483646 w 211"/>
                <a:gd name="T9" fmla="*/ 0 h 4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5" name="Freeform 43">
              <a:extLst>
                <a:ext uri="{FF2B5EF4-FFF2-40B4-BE49-F238E27FC236}">
                  <a16:creationId xmlns:a16="http://schemas.microsoft.com/office/drawing/2014/main" id="{79A010A2-2BDD-411C-88AD-11FD9CCEF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6" name="Freeform 44">
              <a:extLst>
                <a:ext uri="{FF2B5EF4-FFF2-40B4-BE49-F238E27FC236}">
                  <a16:creationId xmlns:a16="http://schemas.microsoft.com/office/drawing/2014/main" id="{DCBD0AB9-E9E0-4C49-91E1-33E710337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2147483646 w 396"/>
                <a:gd name="T1" fmla="*/ 0 h 251"/>
                <a:gd name="T2" fmla="*/ 2147483646 w 396"/>
                <a:gd name="T3" fmla="*/ 2147483646 h 251"/>
                <a:gd name="T4" fmla="*/ 0 w 396"/>
                <a:gd name="T5" fmla="*/ 0 h 251"/>
                <a:gd name="T6" fmla="*/ 0 w 396"/>
                <a:gd name="T7" fmla="*/ 2147483646 h 251"/>
                <a:gd name="T8" fmla="*/ 2147483646 w 396"/>
                <a:gd name="T9" fmla="*/ 2147483646 h 251"/>
                <a:gd name="T10" fmla="*/ 2147483646 w 396"/>
                <a:gd name="T11" fmla="*/ 2147483646 h 251"/>
                <a:gd name="T12" fmla="*/ 2147483646 w 396"/>
                <a:gd name="T13" fmla="*/ 0 h 2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7" name="Freeform 45">
              <a:extLst>
                <a:ext uri="{FF2B5EF4-FFF2-40B4-BE49-F238E27FC236}">
                  <a16:creationId xmlns:a16="http://schemas.microsoft.com/office/drawing/2014/main" id="{6632F2DF-072D-4956-85B8-14D80034F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8" name="Freeform 46">
              <a:extLst>
                <a:ext uri="{FF2B5EF4-FFF2-40B4-BE49-F238E27FC236}">
                  <a16:creationId xmlns:a16="http://schemas.microsoft.com/office/drawing/2014/main" id="{10705913-1F71-4EC3-AE5B-C6CA51442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147483646 w 2"/>
                <a:gd name="T5" fmla="*/ 2147483646 h 3"/>
                <a:gd name="T6" fmla="*/ 2147483646 w 2"/>
                <a:gd name="T7" fmla="*/ 2147483646 h 3"/>
                <a:gd name="T8" fmla="*/ 0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79" name="Freeform 47">
              <a:extLst>
                <a:ext uri="{FF2B5EF4-FFF2-40B4-BE49-F238E27FC236}">
                  <a16:creationId xmlns:a16="http://schemas.microsoft.com/office/drawing/2014/main" id="{AFC6BCC3-D9C4-4A86-9E93-96F3A289C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1480" name="Freeform 48">
              <a:extLst>
                <a:ext uri="{FF2B5EF4-FFF2-40B4-BE49-F238E27FC236}">
                  <a16:creationId xmlns:a16="http://schemas.microsoft.com/office/drawing/2014/main" id="{8B344698-CA7C-4498-8891-5FD5CD0AE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2147483646 w 76"/>
                <a:gd name="T1" fmla="*/ 0 h 3"/>
                <a:gd name="T2" fmla="*/ 0 w 76"/>
                <a:gd name="T3" fmla="*/ 0 h 3"/>
                <a:gd name="T4" fmla="*/ 0 w 76"/>
                <a:gd name="T5" fmla="*/ 2147483646 h 3"/>
                <a:gd name="T6" fmla="*/ 2147483646 w 76"/>
                <a:gd name="T7" fmla="*/ 2147483646 h 3"/>
                <a:gd name="T8" fmla="*/ 2147483646 w 7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5" name="圆角矩形 23">
            <a:extLst>
              <a:ext uri="{FF2B5EF4-FFF2-40B4-BE49-F238E27FC236}">
                <a16:creationId xmlns:a16="http://schemas.microsoft.com/office/drawing/2014/main" id="{72790343-6F42-4204-BB42-81343716AD81}"/>
              </a:ext>
            </a:extLst>
          </p:cNvPr>
          <p:cNvSpPr/>
          <p:nvPr/>
        </p:nvSpPr>
        <p:spPr>
          <a:xfrm>
            <a:off x="3457575" y="288925"/>
            <a:ext cx="4598988" cy="1093788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FB56E0-47A2-4ED8-ABDA-2FCE4FF3D134}"/>
              </a:ext>
            </a:extLst>
          </p:cNvPr>
          <p:cNvSpPr txBox="1"/>
          <p:nvPr/>
        </p:nvSpPr>
        <p:spPr>
          <a:xfrm>
            <a:off x="4191541" y="265542"/>
            <a:ext cx="34385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011EF1AB-BAA8-4D6D-919C-AA7C895401D9}"/>
              </a:ext>
            </a:extLst>
          </p:cNvPr>
          <p:cNvSpPr/>
          <p:nvPr/>
        </p:nvSpPr>
        <p:spPr bwMode="auto">
          <a:xfrm rot="2187007">
            <a:off x="2800350" y="1247775"/>
            <a:ext cx="3206750" cy="4695825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Freeform 6">
            <a:extLst>
              <a:ext uri="{FF2B5EF4-FFF2-40B4-BE49-F238E27FC236}">
                <a16:creationId xmlns:a16="http://schemas.microsoft.com/office/drawing/2014/main" id="{DF680A17-BC75-428C-9B9D-98B37F96DFA1}"/>
              </a:ext>
            </a:extLst>
          </p:cNvPr>
          <p:cNvSpPr/>
          <p:nvPr/>
        </p:nvSpPr>
        <p:spPr bwMode="auto">
          <a:xfrm rot="19444945" flipH="1">
            <a:off x="6249988" y="1260475"/>
            <a:ext cx="3289300" cy="48260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21920" tIns="60960" rIns="121920" bIns="6096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4FCF188-E393-48F8-9DF5-CA2AE3A5C44B}"/>
              </a:ext>
            </a:extLst>
          </p:cNvPr>
          <p:cNvSpPr/>
          <p:nvPr/>
        </p:nvSpPr>
        <p:spPr>
          <a:xfrm>
            <a:off x="2711617" y="2596027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70354655-2AB5-4B6F-BA45-C46FA3E0BB62}"/>
              </a:ext>
            </a:extLst>
          </p:cNvPr>
          <p:cNvSpPr/>
          <p:nvPr/>
        </p:nvSpPr>
        <p:spPr>
          <a:xfrm>
            <a:off x="6134516" y="2596026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itle 1">
            <a:extLst>
              <a:ext uri="{FF2B5EF4-FFF2-40B4-BE49-F238E27FC236}">
                <a16:creationId xmlns:a16="http://schemas.microsoft.com/office/drawing/2014/main" id="{C625B7EA-4FB8-45EC-9F45-904D41EDBC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2825" y="561975"/>
            <a:ext cx="8639175" cy="1325563"/>
          </a:xfrm>
        </p:spPr>
        <p:txBody>
          <a:bodyPr/>
          <a:lstStyle/>
          <a:p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Tiếng nào có chữ 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</a:t>
            </a:r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? Tiếng nào có chữ </a:t>
            </a:r>
            <a:r>
              <a:rPr lang="en-US" altLang="en-US" sz="320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</a:t>
            </a:r>
            <a:r>
              <a:rPr lang="en-US" altLang="en-US" sz="320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altLang="en-US" sz="3000">
              <a:latin typeface="UTM Avo" panose="02040603050506020204" pitchFamily="18" charset="0"/>
              <a:ea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Content Placeholder 4" descr="backgroud-powerpoint-dep-17">
            <a:extLst>
              <a:ext uri="{FF2B5EF4-FFF2-40B4-BE49-F238E27FC236}">
                <a16:creationId xmlns:a16="http://schemas.microsoft.com/office/drawing/2014/main" id="{F4E1F172-C9CB-49D2-ABC3-F6AD48E9F01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2112"/>
            <a:ext cx="12192000" cy="6472238"/>
          </a:xfrm>
        </p:spPr>
      </p:pic>
      <p:pic>
        <p:nvPicPr>
          <p:cNvPr id="62468" name="Content Placeholder 5">
            <a:extLst>
              <a:ext uri="{FF2B5EF4-FFF2-40B4-BE49-F238E27FC236}">
                <a16:creationId xmlns:a16="http://schemas.microsoft.com/office/drawing/2014/main" id="{0F80E600-41CF-478A-92FD-93647B1096C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17548" r="60999" b="60844"/>
          <a:stretch>
            <a:fillRect/>
          </a:stretch>
        </p:blipFill>
        <p:spPr>
          <a:xfrm>
            <a:off x="878681" y="1725612"/>
            <a:ext cx="2401888" cy="1820863"/>
          </a:xfrm>
        </p:spPr>
      </p:pic>
      <p:pic>
        <p:nvPicPr>
          <p:cNvPr id="62469" name="Picture 6">
            <a:extLst>
              <a:ext uri="{FF2B5EF4-FFF2-40B4-BE49-F238E27FC236}">
                <a16:creationId xmlns:a16="http://schemas.microsoft.com/office/drawing/2014/main" id="{F63AEAE0-DF08-4E4A-8000-E90978046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 t="17796" r="43849" b="60306"/>
          <a:stretch>
            <a:fillRect/>
          </a:stretch>
        </p:blipFill>
        <p:spPr bwMode="auto">
          <a:xfrm>
            <a:off x="4740856" y="1098765"/>
            <a:ext cx="2413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>
            <a:extLst>
              <a:ext uri="{FF2B5EF4-FFF2-40B4-BE49-F238E27FC236}">
                <a16:creationId xmlns:a16="http://schemas.microsoft.com/office/drawing/2014/main" id="{BA932327-5F6F-41CB-BCAE-3EE43F36B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5" t="18443" r="28276" b="61990"/>
          <a:stretch>
            <a:fillRect/>
          </a:stretch>
        </p:blipFill>
        <p:spPr bwMode="auto">
          <a:xfrm>
            <a:off x="8336137" y="1390650"/>
            <a:ext cx="21082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2">
            <a:extLst>
              <a:ext uri="{FF2B5EF4-FFF2-40B4-BE49-F238E27FC236}">
                <a16:creationId xmlns:a16="http://schemas.microsoft.com/office/drawing/2014/main" id="{31F174D8-0366-4B93-9481-1F164FA46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8676" r="52402" b="39694"/>
          <a:stretch>
            <a:fillRect/>
          </a:stretch>
        </p:blipFill>
        <p:spPr bwMode="auto">
          <a:xfrm>
            <a:off x="4725988" y="3676651"/>
            <a:ext cx="15224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13">
            <a:extLst>
              <a:ext uri="{FF2B5EF4-FFF2-40B4-BE49-F238E27FC236}">
                <a16:creationId xmlns:a16="http://schemas.microsoft.com/office/drawing/2014/main" id="{E55258B9-2896-4B4F-B1A6-9E5946AE8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5" t="38565" r="21948" b="40111"/>
          <a:stretch>
            <a:fillRect/>
          </a:stretch>
        </p:blipFill>
        <p:spPr bwMode="auto">
          <a:xfrm>
            <a:off x="8299450" y="35179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B0D694-6A57-45D2-8C97-579AF3D6E027}"/>
              </a:ext>
            </a:extLst>
          </p:cNvPr>
          <p:cNvCxnSpPr>
            <a:cxnSpLocks/>
          </p:cNvCxnSpPr>
          <p:nvPr/>
        </p:nvCxnSpPr>
        <p:spPr>
          <a:xfrm>
            <a:off x="3280569" y="2636043"/>
            <a:ext cx="1445419" cy="1656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83939-8FEC-49E4-9BA9-BBE7540696CD}"/>
              </a:ext>
            </a:extLst>
          </p:cNvPr>
          <p:cNvCxnSpPr>
            <a:cxnSpLocks/>
            <a:stCxn id="62469" idx="2"/>
          </p:cNvCxnSpPr>
          <p:nvPr/>
        </p:nvCxnSpPr>
        <p:spPr>
          <a:xfrm flipH="1">
            <a:off x="5584825" y="2960902"/>
            <a:ext cx="362531" cy="758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E66773D-9112-4653-B0AC-1EEB6C51BC80}"/>
              </a:ext>
            </a:extLst>
          </p:cNvPr>
          <p:cNvCxnSpPr>
            <a:cxnSpLocks/>
            <a:stCxn id="62470" idx="2"/>
            <a:endCxn id="62472" idx="0"/>
          </p:cNvCxnSpPr>
          <p:nvPr/>
        </p:nvCxnSpPr>
        <p:spPr>
          <a:xfrm flipH="1">
            <a:off x="9023350" y="3060700"/>
            <a:ext cx="366887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6" name="Picture 18">
            <a:extLst>
              <a:ext uri="{FF2B5EF4-FFF2-40B4-BE49-F238E27FC236}">
                <a16:creationId xmlns:a16="http://schemas.microsoft.com/office/drawing/2014/main" id="{CE9E9155-77BB-4287-9FCC-F02E0C1290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 t="40454" r="55490" b="27861"/>
          <a:stretch>
            <a:fillRect/>
          </a:stretch>
        </p:blipFill>
        <p:spPr bwMode="auto">
          <a:xfrm>
            <a:off x="2092325" y="4905375"/>
            <a:ext cx="2478088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19">
            <a:extLst>
              <a:ext uri="{FF2B5EF4-FFF2-40B4-BE49-F238E27FC236}">
                <a16:creationId xmlns:a16="http://schemas.microsoft.com/office/drawing/2014/main" id="{9DADEDE1-1DF3-4F98-8444-E7139CE42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0" t="35954" r="16182" b="26759"/>
          <a:stretch>
            <a:fillRect/>
          </a:stretch>
        </p:blipFill>
        <p:spPr bwMode="auto">
          <a:xfrm>
            <a:off x="6413500" y="4905375"/>
            <a:ext cx="24479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901341-D555-4CF7-BCBE-6EE879C6ACE4}"/>
              </a:ext>
            </a:extLst>
          </p:cNvPr>
          <p:cNvCxnSpPr>
            <a:cxnSpLocks/>
          </p:cNvCxnSpPr>
          <p:nvPr/>
        </p:nvCxnSpPr>
        <p:spPr>
          <a:xfrm flipH="1">
            <a:off x="3331709" y="4587875"/>
            <a:ext cx="1395412" cy="298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DF35D7-B91F-4B0C-8117-E2909DEEC9C4}"/>
              </a:ext>
            </a:extLst>
          </p:cNvPr>
          <p:cNvCxnSpPr>
            <a:stCxn id="62472" idx="1"/>
            <a:endCxn id="62477" idx="0"/>
          </p:cNvCxnSpPr>
          <p:nvPr/>
        </p:nvCxnSpPr>
        <p:spPr>
          <a:xfrm flipH="1">
            <a:off x="7637463" y="4127500"/>
            <a:ext cx="661987" cy="77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FA51E45F-5668-411B-AAE0-33F55D4EE80B}"/>
              </a:ext>
            </a:extLst>
          </p:cNvPr>
          <p:cNvSpPr/>
          <p:nvPr/>
        </p:nvSpPr>
        <p:spPr>
          <a:xfrm>
            <a:off x="2219325" y="2974975"/>
            <a:ext cx="294005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801AC121-B925-4810-867A-4BB00233EDAE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8C10C-CF41-467C-8F83-607E2F719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63B9E-D544-4B05-BA59-1C10A2750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2974975"/>
            <a:ext cx="2576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</a:t>
            </a: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g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68A085A9-7722-4454-972F-D7AF0D7FD9B9}"/>
              </a:ext>
            </a:extLst>
          </p:cNvPr>
          <p:cNvSpPr/>
          <p:nvPr/>
        </p:nvSpPr>
        <p:spPr>
          <a:xfrm>
            <a:off x="7837488" y="2974975"/>
            <a:ext cx="2879725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2B01E4-1183-45D1-B831-3BBA05C2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5288" y="2974975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+mn-cs"/>
              </a:rPr>
              <a:t>ngh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6D60D4-DB11-4332-9319-91F4CFD46875}"/>
              </a:ext>
            </a:extLst>
          </p:cNvPr>
          <p:cNvSpPr txBox="1"/>
          <p:nvPr/>
        </p:nvSpPr>
        <p:spPr>
          <a:xfrm>
            <a:off x="4141788" y="665163"/>
            <a:ext cx="3738562" cy="942975"/>
          </a:xfrm>
          <a:prstGeom prst="rect">
            <a:avLst/>
          </a:prstGeom>
          <a:solidFill>
            <a:srgbClr val="FFFF00"/>
          </a:solidFill>
        </p:spPr>
        <p:txBody>
          <a:bodyPr lIns="121908" tIns="60955" rIns="121908" bIns="60955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3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nhớ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AE840848-F63B-49A1-A636-AD8DC52F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336800"/>
            <a:ext cx="10866438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>
            <a:extLst>
              <a:ext uri="{FF2B5EF4-FFF2-40B4-BE49-F238E27FC236}">
                <a16:creationId xmlns:a16="http://schemas.microsoft.com/office/drawing/2014/main" id="{9F0BED32-6A42-4109-9366-F2A3F5876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46083" name="PA_图片 6">
            <a:extLst>
              <a:ext uri="{FF2B5EF4-FFF2-40B4-BE49-F238E27FC236}">
                <a16:creationId xmlns:a16="http://schemas.microsoft.com/office/drawing/2014/main" id="{915D5EA0-C462-4600-AA78-1BD39A66F9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9743" b="11258"/>
          <a:stretch/>
        </p:blipFill>
        <p:spPr bwMode="auto">
          <a:xfrm>
            <a:off x="821171" y="310545"/>
            <a:ext cx="9013825" cy="586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97B0377-F5B2-43A4-8313-EF814E8AC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6085" name="PA_图片 3">
            <a:extLst>
              <a:ext uri="{FF2B5EF4-FFF2-40B4-BE49-F238E27FC236}">
                <a16:creationId xmlns:a16="http://schemas.microsoft.com/office/drawing/2014/main" id="{97D1D404-8D05-4911-B1F7-A5733F339E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Box 15">
            <a:extLst>
              <a:ext uri="{FF2B5EF4-FFF2-40B4-BE49-F238E27FC236}">
                <a16:creationId xmlns:a16="http://schemas.microsoft.com/office/drawing/2014/main" id="{BD533290-7F00-44F7-8012-507BCDEB8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067" y="27416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panose="0204060305050602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panose="0204060305050602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panose="0204060305050602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panose="0204060305050602020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Khởi</a:t>
            </a: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 </a:t>
            </a: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động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charset="0"/>
              <a:ea typeface="Arial-Rounded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897726C7-ABF9-467B-819C-7ADE19640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65539" name="PA_图片 6">
            <a:extLst>
              <a:ext uri="{FF2B5EF4-FFF2-40B4-BE49-F238E27FC236}">
                <a16:creationId xmlns:a16="http://schemas.microsoft.com/office/drawing/2014/main" id="{95DF7D7C-886C-48D1-BB22-247A7C6A06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1" r="9743" b="11258"/>
          <a:stretch/>
        </p:blipFill>
        <p:spPr bwMode="auto">
          <a:xfrm>
            <a:off x="835025" y="1494262"/>
            <a:ext cx="9013825" cy="48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1F759638-A868-41E5-9EC5-FB2027E3B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5" y="-509588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5541" name="PA_图片 3">
            <a:extLst>
              <a:ext uri="{FF2B5EF4-FFF2-40B4-BE49-F238E27FC236}">
                <a16:creationId xmlns:a16="http://schemas.microsoft.com/office/drawing/2014/main" id="{D691DDD1-A7F8-43FD-BAF8-2B16175C2C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15">
            <a:extLst>
              <a:ext uri="{FF2B5EF4-FFF2-40B4-BE49-F238E27FC236}">
                <a16:creationId xmlns:a16="http://schemas.microsoft.com/office/drawing/2014/main" id="{D834EE69-D355-454A-938E-B714D975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E871D6-EA72-4BCB-918E-1E693039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349250"/>
            <a:ext cx="3765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 nghỉ hè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95E3B5E9-85F2-4DC3-BC47-B2B47017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52875"/>
            <a:ext cx="806767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hỗ dành sẵn cho Nội dung 2">
            <a:extLst>
              <a:ext uri="{FF2B5EF4-FFF2-40B4-BE49-F238E27FC236}">
                <a16:creationId xmlns:a16="http://schemas.microsoft.com/office/drawing/2014/main" id="{E1889D1D-6C6B-422D-8931-4F4354CDB37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775" y="1211263"/>
            <a:ext cx="11833225" cy="4525962"/>
          </a:xfrm>
        </p:spPr>
        <p:txBody>
          <a:bodyPr/>
          <a:lstStyle/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Nghỉ hè, Bi ở nhà bà.</a:t>
            </a:r>
          </a:p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Nhà có gà, có nghé. Ổ gà be bé. Gà có ngô. Nhà nghé nho nhỏ. Nghé có cỏ, có mía.</a:t>
            </a:r>
            <a:endParaRPr lang="vi-VN" altLang="en-US" sz="440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图片 15">
            <a:extLst>
              <a:ext uri="{FF2B5EF4-FFF2-40B4-BE49-F238E27FC236}">
                <a16:creationId xmlns:a16="http://schemas.microsoft.com/office/drawing/2014/main" id="{5B3117DE-0CEE-4A09-888C-1682EBF90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98"/>
            <a:ext cx="12191999" cy="642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图片 5">
            <a:extLst>
              <a:ext uri="{FF2B5EF4-FFF2-40B4-BE49-F238E27FC236}">
                <a16:creationId xmlns:a16="http://schemas.microsoft.com/office/drawing/2014/main" id="{A8C3D453-088E-4A01-BA44-27EF6B216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图片 4">
            <a:extLst>
              <a:ext uri="{FF2B5EF4-FFF2-40B4-BE49-F238E27FC236}">
                <a16:creationId xmlns:a16="http://schemas.microsoft.com/office/drawing/2014/main" id="{6C60DD50-1E2A-4126-96CF-F21FAC719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D06FD0C4-385C-40BA-A487-7715203B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67590" name="TextBox 1">
            <a:extLst>
              <a:ext uri="{FF2B5EF4-FFF2-40B4-BE49-F238E27FC236}">
                <a16:creationId xmlns:a16="http://schemas.microsoft.com/office/drawing/2014/main" id="{05028E96-8E85-48AE-91A1-AE08CE4B0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543300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Thư giãn</a:t>
            </a:r>
          </a:p>
        </p:txBody>
      </p:sp>
      <p:pic>
        <p:nvPicPr>
          <p:cNvPr id="8" name="Chiec-Bung-Doi-Be-Thanh-Ngan.mp3">
            <a:hlinkClick r:id="" action="ppaction://media"/>
            <a:extLst>
              <a:ext uri="{FF2B5EF4-FFF2-40B4-BE49-F238E27FC236}">
                <a16:creationId xmlns:a16="http://schemas.microsoft.com/office/drawing/2014/main" id="{FC63F85F-BBA8-454E-AA1C-45F5F428D3B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218" y="1485427"/>
            <a:ext cx="8302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4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voi con _ Nhạc thiếu nhi vui nhộn _ Hoạt hình thiếu nhi">
            <a:hlinkClick r:id="" action="ppaction://media"/>
            <a:extLst>
              <a:ext uri="{FF2B5EF4-FFF2-40B4-BE49-F238E27FC236}">
                <a16:creationId xmlns:a16="http://schemas.microsoft.com/office/drawing/2014/main" id="{69F8AE40-6C26-4AF2-B8DE-49E606FE5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2595"/>
            <a:ext cx="12192000" cy="6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1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4">
            <a:extLst>
              <a:ext uri="{FF2B5EF4-FFF2-40B4-BE49-F238E27FC236}">
                <a16:creationId xmlns:a16="http://schemas.microsoft.com/office/drawing/2014/main" id="{B246575E-B965-4C0F-A1BC-8FBEF74D9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349250"/>
            <a:ext cx="3765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 nghỉ hè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84BCE2CF-2903-4D5D-AF19-589ED13D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52875"/>
            <a:ext cx="806767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6" name="Chỗ dành sẵn cho Nội dung 2">
            <a:extLst>
              <a:ext uri="{FF2B5EF4-FFF2-40B4-BE49-F238E27FC236}">
                <a16:creationId xmlns:a16="http://schemas.microsoft.com/office/drawing/2014/main" id="{EC3BC1BA-4980-4711-BA41-B6786DD026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775" y="1166813"/>
            <a:ext cx="11833225" cy="4525962"/>
          </a:xfrm>
        </p:spPr>
        <p:txBody>
          <a:bodyPr/>
          <a:lstStyle/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Nghỉ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hè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Bi ở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Ổ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be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ngô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nho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cỏ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mía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altLang="en-US" sz="4400" dirty="0">
              <a:cs typeface="Arial" panose="020B0604020202020204" pitchFamily="34" charset="0"/>
            </a:endParaRPr>
          </a:p>
        </p:txBody>
      </p:sp>
      <p:sp>
        <p:nvSpPr>
          <p:cNvPr id="6" name="Hình chữ nhật 8">
            <a:extLst>
              <a:ext uri="{FF2B5EF4-FFF2-40B4-BE49-F238E27FC236}">
                <a16:creationId xmlns:a16="http://schemas.microsoft.com/office/drawing/2014/main" id="{44EE0A36-3347-4FDC-B856-D4E08D4D964E}"/>
              </a:ext>
            </a:extLst>
          </p:cNvPr>
          <p:cNvSpPr/>
          <p:nvPr/>
        </p:nvSpPr>
        <p:spPr>
          <a:xfrm>
            <a:off x="3958522" y="1311236"/>
            <a:ext cx="1967345" cy="55721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nhà bà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 9">
            <a:extLst>
              <a:ext uri="{FF2B5EF4-FFF2-40B4-BE49-F238E27FC236}">
                <a16:creationId xmlns:a16="http://schemas.microsoft.com/office/drawing/2014/main" id="{0ACBD60A-8FCC-4C96-8D34-AA9B7A3A9CF4}"/>
              </a:ext>
            </a:extLst>
          </p:cNvPr>
          <p:cNvSpPr/>
          <p:nvPr/>
        </p:nvSpPr>
        <p:spPr>
          <a:xfrm>
            <a:off x="1672522" y="2832894"/>
            <a:ext cx="2286000" cy="596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ình chữ nhật 10">
            <a:extLst>
              <a:ext uri="{FF2B5EF4-FFF2-40B4-BE49-F238E27FC236}">
                <a16:creationId xmlns:a16="http://schemas.microsoft.com/office/drawing/2014/main" id="{31F8DFFC-9140-44B5-8578-FF433BF38319}"/>
              </a:ext>
            </a:extLst>
          </p:cNvPr>
          <p:cNvSpPr/>
          <p:nvPr/>
        </p:nvSpPr>
        <p:spPr>
          <a:xfrm>
            <a:off x="619125" y="1271549"/>
            <a:ext cx="2207202" cy="6365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hè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4">
            <a:extLst>
              <a:ext uri="{FF2B5EF4-FFF2-40B4-BE49-F238E27FC236}">
                <a16:creationId xmlns:a16="http://schemas.microsoft.com/office/drawing/2014/main" id="{6E9FB801-D1F2-45AC-BC51-C2D207A16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50" y="349250"/>
            <a:ext cx="37655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8" tIns="60955" rIns="121908" bIns="6095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 nghỉ hè</a:t>
            </a:r>
          </a:p>
        </p:txBody>
      </p:sp>
      <p:pic>
        <p:nvPicPr>
          <p:cNvPr id="70659" name="Picture 3">
            <a:extLst>
              <a:ext uri="{FF2B5EF4-FFF2-40B4-BE49-F238E27FC236}">
                <a16:creationId xmlns:a16="http://schemas.microsoft.com/office/drawing/2014/main" id="{C455C572-DA33-49FD-86F3-1ABD19F9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13" y="3952875"/>
            <a:ext cx="8067675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Chỗ dành sẵn cho Nội dung 2">
            <a:extLst>
              <a:ext uri="{FF2B5EF4-FFF2-40B4-BE49-F238E27FC236}">
                <a16:creationId xmlns:a16="http://schemas.microsoft.com/office/drawing/2014/main" id="{36F0DCF2-C7E0-4039-B14B-CF26550AB9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775" y="1166813"/>
            <a:ext cx="11833225" cy="4525962"/>
          </a:xfrm>
        </p:spPr>
        <p:txBody>
          <a:bodyPr/>
          <a:lstStyle/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Nghỉ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 smtClean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hè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altLang="en-US" sz="4400" dirty="0" smtClean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 ở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ts val="61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Ổ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be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ngô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nho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Nghé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cỏ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mía</a:t>
            </a:r>
            <a:r>
              <a:rPr lang="en-US" altLang="en-US" sz="44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altLang="en-US" sz="4400" dirty="0"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21062" y="1089196"/>
            <a:ext cx="591127" cy="767892"/>
            <a:chOff x="5721062" y="1089196"/>
            <a:chExt cx="591127" cy="767892"/>
          </a:xfrm>
        </p:grpSpPr>
        <p:sp>
          <p:nvSpPr>
            <p:cNvPr id="9" name="Hình Bầu dục 14">
              <a:extLst>
                <a:ext uri="{FF2B5EF4-FFF2-40B4-BE49-F238E27FC236}">
                  <a16:creationId xmlns:a16="http://schemas.microsoft.com/office/drawing/2014/main" id="{9379DFF0-0B03-491F-BDAA-774C3DB55D2B}"/>
                </a:ext>
              </a:extLst>
            </p:cNvPr>
            <p:cNvSpPr/>
            <p:nvPr/>
          </p:nvSpPr>
          <p:spPr>
            <a:xfrm>
              <a:off x="5905789" y="1089196"/>
              <a:ext cx="406400" cy="3429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5721062" y="1315894"/>
              <a:ext cx="83127" cy="5411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908732" y="1816197"/>
            <a:ext cx="446520" cy="818188"/>
            <a:chOff x="4908732" y="1816197"/>
            <a:chExt cx="446520" cy="818188"/>
          </a:xfrm>
        </p:grpSpPr>
        <p:sp>
          <p:nvSpPr>
            <p:cNvPr id="10" name="Hình Bầu dục 15">
              <a:extLst>
                <a:ext uri="{FF2B5EF4-FFF2-40B4-BE49-F238E27FC236}">
                  <a16:creationId xmlns:a16="http://schemas.microsoft.com/office/drawing/2014/main" id="{56BFC8D9-EB47-4403-AA0F-A9253D862846}"/>
                </a:ext>
              </a:extLst>
            </p:cNvPr>
            <p:cNvSpPr/>
            <p:nvPr/>
          </p:nvSpPr>
          <p:spPr>
            <a:xfrm>
              <a:off x="4948852" y="1816197"/>
              <a:ext cx="406400" cy="3429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4908732" y="2093191"/>
              <a:ext cx="83127" cy="5411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632989" y="1786610"/>
            <a:ext cx="489527" cy="819152"/>
            <a:chOff x="7632989" y="1786610"/>
            <a:chExt cx="489527" cy="819152"/>
          </a:xfrm>
        </p:grpSpPr>
        <p:sp>
          <p:nvSpPr>
            <p:cNvPr id="11" name="Hình Bầu dục 16">
              <a:extLst>
                <a:ext uri="{FF2B5EF4-FFF2-40B4-BE49-F238E27FC236}">
                  <a16:creationId xmlns:a16="http://schemas.microsoft.com/office/drawing/2014/main" id="{247FA4B2-50FC-4EA5-A3E1-CF4B7CB2AC15}"/>
                </a:ext>
              </a:extLst>
            </p:cNvPr>
            <p:cNvSpPr/>
            <p:nvPr/>
          </p:nvSpPr>
          <p:spPr>
            <a:xfrm>
              <a:off x="7716116" y="1786610"/>
              <a:ext cx="406400" cy="3429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7632989" y="2064568"/>
              <a:ext cx="83127" cy="5411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0111584" y="1786610"/>
            <a:ext cx="484984" cy="836254"/>
            <a:chOff x="10111584" y="1786610"/>
            <a:chExt cx="484984" cy="836254"/>
          </a:xfrm>
        </p:grpSpPr>
        <p:sp>
          <p:nvSpPr>
            <p:cNvPr id="12" name="Hình Bầu dục 17">
              <a:extLst>
                <a:ext uri="{FF2B5EF4-FFF2-40B4-BE49-F238E27FC236}">
                  <a16:creationId xmlns:a16="http://schemas.microsoft.com/office/drawing/2014/main" id="{AC1E55C3-8B8F-44AC-B599-A88D2D313C1F}"/>
                </a:ext>
              </a:extLst>
            </p:cNvPr>
            <p:cNvSpPr/>
            <p:nvPr/>
          </p:nvSpPr>
          <p:spPr>
            <a:xfrm>
              <a:off x="10190168" y="1786610"/>
              <a:ext cx="406400" cy="3429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10111584" y="2081670"/>
              <a:ext cx="83127" cy="5411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781425" y="2634385"/>
            <a:ext cx="412329" cy="842290"/>
            <a:chOff x="3781425" y="2634385"/>
            <a:chExt cx="412329" cy="842290"/>
          </a:xfrm>
        </p:grpSpPr>
        <p:sp>
          <p:nvSpPr>
            <p:cNvPr id="13" name="Hình Bầu dục 18">
              <a:extLst>
                <a:ext uri="{FF2B5EF4-FFF2-40B4-BE49-F238E27FC236}">
                  <a16:creationId xmlns:a16="http://schemas.microsoft.com/office/drawing/2014/main" id="{9B34CFBF-9F9D-48A0-8316-0537CEE274C9}"/>
                </a:ext>
              </a:extLst>
            </p:cNvPr>
            <p:cNvSpPr/>
            <p:nvPr/>
          </p:nvSpPr>
          <p:spPr>
            <a:xfrm>
              <a:off x="3842916" y="2634385"/>
              <a:ext cx="350838" cy="3302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3781425" y="2935481"/>
              <a:ext cx="83127" cy="5411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8408844" y="2713086"/>
            <a:ext cx="532402" cy="664442"/>
            <a:chOff x="8408844" y="2713086"/>
            <a:chExt cx="532402" cy="664442"/>
          </a:xfrm>
        </p:grpSpPr>
        <p:sp>
          <p:nvSpPr>
            <p:cNvPr id="14" name="Hình Bầu dục 19">
              <a:extLst>
                <a:ext uri="{FF2B5EF4-FFF2-40B4-BE49-F238E27FC236}">
                  <a16:creationId xmlns:a16="http://schemas.microsoft.com/office/drawing/2014/main" id="{BCACB547-F173-4464-9436-35FBA8E055CB}"/>
                </a:ext>
              </a:extLst>
            </p:cNvPr>
            <p:cNvSpPr/>
            <p:nvPr/>
          </p:nvSpPr>
          <p:spPr>
            <a:xfrm>
              <a:off x="8534846" y="2713086"/>
              <a:ext cx="406400" cy="3429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8408844" y="2836334"/>
              <a:ext cx="83127" cy="5411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AD067155-7A2B-4DBC-89F9-65449AE940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653" y="2512897"/>
            <a:ext cx="10972800" cy="2633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E5BDAA-9248-4276-9322-DA40133836C7}"/>
              </a:ext>
            </a:extLst>
          </p:cNvPr>
          <p:cNvCxnSpPr>
            <a:cxnSpLocks/>
          </p:cNvCxnSpPr>
          <p:nvPr/>
        </p:nvCxnSpPr>
        <p:spPr>
          <a:xfrm>
            <a:off x="4348163" y="3554413"/>
            <a:ext cx="1283203" cy="106997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0E18F-E32A-489E-A2C8-D1865B98E82F}"/>
              </a:ext>
            </a:extLst>
          </p:cNvPr>
          <p:cNvCxnSpPr>
            <a:cxnSpLocks/>
          </p:cNvCxnSpPr>
          <p:nvPr/>
        </p:nvCxnSpPr>
        <p:spPr>
          <a:xfrm flipV="1">
            <a:off x="4427034" y="3429000"/>
            <a:ext cx="1204332" cy="119538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êu đề 1">
            <a:extLst>
              <a:ext uri="{FF2B5EF4-FFF2-40B4-BE49-F238E27FC236}">
                <a16:creationId xmlns:a16="http://schemas.microsoft.com/office/drawing/2014/main" id="{A8220B7F-0757-44CC-85A3-D8D65812DB45}"/>
              </a:ext>
            </a:extLst>
          </p:cNvPr>
          <p:cNvSpPr txBox="1">
            <a:spLocks/>
          </p:cNvSpPr>
          <p:nvPr/>
        </p:nvSpPr>
        <p:spPr bwMode="auto">
          <a:xfrm>
            <a:off x="3719513" y="1230313"/>
            <a:ext cx="4811170" cy="7604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>
            <a:extLst>
              <a:ext uri="{FF2B5EF4-FFF2-40B4-BE49-F238E27FC236}">
                <a16:creationId xmlns:a16="http://schemas.microsoft.com/office/drawing/2014/main" id="{00BBB552-2D66-4872-92BD-E3273B59B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2707" name="Picture 5">
            <a:extLst>
              <a:ext uri="{FF2B5EF4-FFF2-40B4-BE49-F238E27FC236}">
                <a16:creationId xmlns:a16="http://schemas.microsoft.com/office/drawing/2014/main" id="{054CA69D-C819-406E-926B-767C739CF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F99D19-C874-47EF-9AD8-9266676AEB0E}"/>
              </a:ext>
            </a:extLst>
          </p:cNvPr>
          <p:cNvSpPr/>
          <p:nvPr/>
        </p:nvSpPr>
        <p:spPr>
          <a:xfrm>
            <a:off x="3017432" y="2419392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HP001" panose="020B060305030202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58531EC-D1C8-4194-82F7-1ACF89B2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" y="2454797"/>
            <a:ext cx="11933238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1">
            <a:extLst>
              <a:ext uri="{FF2B5EF4-FFF2-40B4-BE49-F238E27FC236}">
                <a16:creationId xmlns:a16="http://schemas.microsoft.com/office/drawing/2014/main" id="{01ED30B6-F99B-4D5E-918C-3705F935E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427038"/>
            <a:ext cx="2719387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">
            <a:hlinkClick r:id="" action="ppaction://media"/>
            <a:extLst>
              <a:ext uri="{FF2B5EF4-FFF2-40B4-BE49-F238E27FC236}">
                <a16:creationId xmlns:a16="http://schemas.microsoft.com/office/drawing/2014/main" id="{3779EA7A-0D86-491F-80F8-BABEED3D1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8352"/>
            <a:ext cx="12192000" cy="6389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9">
            <a:extLst>
              <a:ext uri="{FF2B5EF4-FFF2-40B4-BE49-F238E27FC236}">
                <a16:creationId xmlns:a16="http://schemas.microsoft.com/office/drawing/2014/main" id="{6358FB76-E33E-469B-AFB4-AB1D20F2F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47108" name="图片 37896" descr="1-26">
            <a:extLst>
              <a:ext uri="{FF2B5EF4-FFF2-40B4-BE49-F238E27FC236}">
                <a16:creationId xmlns:a16="http://schemas.microsoft.com/office/drawing/2014/main" id="{5733F436-C105-4080-80E4-A77A75CF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565400"/>
            <a:ext cx="477678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图片 37894" descr="1-29">
            <a:extLst>
              <a:ext uri="{FF2B5EF4-FFF2-40B4-BE49-F238E27FC236}">
                <a16:creationId xmlns:a16="http://schemas.microsoft.com/office/drawing/2014/main" id="{717B9F5A-AFC9-4F87-9EE9-F054BB6F9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46088"/>
            <a:ext cx="6046788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图片 37893" descr="1-28">
            <a:extLst>
              <a:ext uri="{FF2B5EF4-FFF2-40B4-BE49-F238E27FC236}">
                <a16:creationId xmlns:a16="http://schemas.microsoft.com/office/drawing/2014/main" id="{FD0E288A-4041-4140-B7A1-C34795D84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546475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">
            <a:extLst>
              <a:ext uri="{FF2B5EF4-FFF2-40B4-BE49-F238E27FC236}">
                <a16:creationId xmlns:a16="http://schemas.microsoft.com/office/drawing/2014/main" id="{C8C31CA4-8A35-44EF-A936-8F0C66705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046" y="2339975"/>
            <a:ext cx="2541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47112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2A52FCAE-E219-4ECB-AA64-FA7859F73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44034">
            <a:off x="2389188" y="1571625"/>
            <a:ext cx="3200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6" descr="100+ hình ảnh doremon yasuo - hinhanhsieudep.net">
            <a:extLst>
              <a:ext uri="{FF2B5EF4-FFF2-40B4-BE49-F238E27FC236}">
                <a16:creationId xmlns:a16="http://schemas.microsoft.com/office/drawing/2014/main" id="{5EE61C19-3CDE-4E01-AE4B-531CD0023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86088"/>
            <a:ext cx="3805238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F5E4EAD-EE52-4C6D-BA29-6BE9A8369664}"/>
              </a:ext>
            </a:extLst>
          </p:cNvPr>
          <p:cNvSpPr txBox="1"/>
          <p:nvPr/>
        </p:nvSpPr>
        <p:spPr>
          <a:xfrm>
            <a:off x="5605135" y="3810248"/>
            <a:ext cx="54864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MẢNH GHÉP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3" descr="hinh-nen-powerpoint-dep-nhat-12.jpg">
            <a:extLst>
              <a:ext uri="{FF2B5EF4-FFF2-40B4-BE49-F238E27FC236}">
                <a16:creationId xmlns:a16="http://schemas.microsoft.com/office/drawing/2014/main" id="{B761875D-D2E9-428E-8901-3CBCFE8E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6" y="1292225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E0C37015-A72F-4AC5-BCF3-63B454CEE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51" y="2803525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5782" name="WordArt 15">
            <a:extLst>
              <a:ext uri="{FF2B5EF4-FFF2-40B4-BE49-F238E27FC236}">
                <a16:creationId xmlns:a16="http://schemas.microsoft.com/office/drawing/2014/main" id="{5CED0184-43E2-4EC6-A3BA-AB6E48E05F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5100" y="3082306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>
            <a:extLst>
              <a:ext uri="{FF2B5EF4-FFF2-40B4-BE49-F238E27FC236}">
                <a16:creationId xmlns:a16="http://schemas.microsoft.com/office/drawing/2014/main" id="{C6CECA35-8CFC-4EB9-9D7F-54F5B6F7D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6803" name="Picture 1">
            <a:extLst>
              <a:ext uri="{FF2B5EF4-FFF2-40B4-BE49-F238E27FC236}">
                <a16:creationId xmlns:a16="http://schemas.microsoft.com/office/drawing/2014/main" id="{CDCDCE57-17B3-482F-A95D-144B06A63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33829"/>
            <a:ext cx="117284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605C7F17-FB9D-4EBF-977B-E76EC2707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1">
            <a:extLst>
              <a:ext uri="{FF2B5EF4-FFF2-40B4-BE49-F238E27FC236}">
                <a16:creationId xmlns:a16="http://schemas.microsoft.com/office/drawing/2014/main" id="{D840CBED-9E66-4B54-BB35-7FDDFD3D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40166"/>
            <a:ext cx="1195070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4">
            <a:extLst>
              <a:ext uri="{FF2B5EF4-FFF2-40B4-BE49-F238E27FC236}">
                <a16:creationId xmlns:a16="http://schemas.microsoft.com/office/drawing/2014/main" id="{A21A2E8B-3D3B-4A19-A83C-036002F9803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33677" y="3032886"/>
            <a:ext cx="6207850" cy="898525"/>
          </a:xfrm>
        </p:spPr>
        <p:txBody>
          <a:bodyPr/>
          <a:lstStyle/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</a:rPr>
              <a:t>C</a:t>
            </a:r>
            <a:r>
              <a:rPr lang="en-US" altLang="en-US" sz="4800" b="1" dirty="0" err="1" smtClean="0">
                <a:solidFill>
                  <a:srgbClr val="FF0000"/>
                </a:solidFill>
              </a:rPr>
              <a:t>húc</a:t>
            </a:r>
            <a:r>
              <a:rPr lang="en-US" altLang="en-US" sz="4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</a:rPr>
              <a:t>các</a:t>
            </a:r>
            <a:r>
              <a:rPr lang="en-US" altLang="en-US" sz="4800" b="1" dirty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</a:rPr>
              <a:t>em</a:t>
            </a:r>
            <a:r>
              <a:rPr lang="en-US" altLang="en-US" sz="4800" b="1" dirty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800" b="1" dirty="0">
                <a:solidFill>
                  <a:srgbClr val="FF0000"/>
                </a:solidFill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</a:rPr>
              <a:t>tốt</a:t>
            </a:r>
            <a:r>
              <a:rPr lang="en-US" altLang="en-US" sz="4800" b="1" dirty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1C71662-BB3E-4D96-B0ED-57BC7E4B2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348038"/>
            <a:ext cx="37734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EA5F44B9-62CD-4077-A62A-7021F2E4C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/>
          <a:stretch>
            <a:fillRect/>
          </a:stretch>
        </p:blipFill>
        <p:spPr bwMode="auto">
          <a:xfrm>
            <a:off x="1558925" y="803275"/>
            <a:ext cx="3043238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E88ED37A-220C-4206-A77C-8D5DEE9EF7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/>
          <a:stretch>
            <a:fillRect/>
          </a:stretch>
        </p:blipFill>
        <p:spPr bwMode="auto">
          <a:xfrm>
            <a:off x="3946525" y="819150"/>
            <a:ext cx="364013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C503CD27-1135-432D-AB30-7B51FE360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798513"/>
            <a:ext cx="36322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F8CBA0FC-6A4A-47FA-917C-022020D0FA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744788"/>
            <a:ext cx="294798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50DDF0C-865B-4FDE-B786-46C4918A1A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3340100"/>
            <a:ext cx="3573463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图片 37893" descr="1-28">
            <a:hlinkClick r:id="rId16" action="ppaction://hlinksldjump"/>
            <a:extLst>
              <a:ext uri="{FF2B5EF4-FFF2-40B4-BE49-F238E27FC236}">
                <a16:creationId xmlns:a16="http://schemas.microsoft.com/office/drawing/2014/main" id="{F54CC8D7-B81B-4F5B-A63A-0B210E98C02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65650"/>
            <a:ext cx="16224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9">
            <a:extLst>
              <a:ext uri="{FF2B5EF4-FFF2-40B4-BE49-F238E27FC236}">
                <a16:creationId xmlns:a16="http://schemas.microsoft.com/office/drawing/2014/main" id="{3E644189-BFD6-49EE-80C3-BA8D94ECF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9" name="Picture 8" descr="Tổng hợp ảnh Doremon PNG">
            <a:hlinkClick r:id="rId2" action="ppaction://hlinksldjump"/>
            <a:extLst>
              <a:ext uri="{FF2B5EF4-FFF2-40B4-BE49-F238E27FC236}">
                <a16:creationId xmlns:a16="http://schemas.microsoft.com/office/drawing/2014/main" id="{06824393-A45A-4A0E-9B55-13E95A06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546475"/>
            <a:ext cx="1989137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53429E74-37CD-4073-A1D0-018AD7848708}"/>
              </a:ext>
            </a:extLst>
          </p:cNvPr>
          <p:cNvSpPr/>
          <p:nvPr/>
        </p:nvSpPr>
        <p:spPr>
          <a:xfrm>
            <a:off x="1016000" y="1141413"/>
            <a:ext cx="10760075" cy="196215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158" name="TextBox 1">
            <a:extLst>
              <a:ext uri="{FF2B5EF4-FFF2-40B4-BE49-F238E27FC236}">
                <a16:creationId xmlns:a16="http://schemas.microsoft.com/office/drawing/2014/main" id="{82B3EBBB-30CA-4E42-B0DD-7FB94316B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1643063"/>
            <a:ext cx="94710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Em hãy điền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g/ gh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vào chỗ trống: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Arial" panose="020B0604020202020204" pitchFamily="34" charset="0"/>
              </a:rPr>
              <a:t>Nhà có …ế …ỗ.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9">
            <a:extLst>
              <a:ext uri="{FF2B5EF4-FFF2-40B4-BE49-F238E27FC236}">
                <a16:creationId xmlns:a16="http://schemas.microsoft.com/office/drawing/2014/main" id="{879761E5-DF38-4822-95C3-B84116993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6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184DE150-E5BC-47B8-86BF-D4D48A6D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2874963"/>
            <a:ext cx="30210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560896FD-E229-484F-8198-42C5AFF842FD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182" name="TextBox 1">
            <a:extLst>
              <a:ext uri="{FF2B5EF4-FFF2-40B4-BE49-F238E27FC236}">
                <a16:creationId xmlns:a16="http://schemas.microsoft.com/office/drawing/2014/main" id="{EF470A35-2272-42E3-A129-C438D9414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113" y="1046163"/>
            <a:ext cx="95138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đọc câu sau: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Nhà Bi có giỗ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9">
            <a:extLst>
              <a:ext uri="{FF2B5EF4-FFF2-40B4-BE49-F238E27FC236}">
                <a16:creationId xmlns:a16="http://schemas.microsoft.com/office/drawing/2014/main" id="{2026BDB8-3FA0-4457-A82B-EE4881FB3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FFEFB9C8-4D07-4E6D-AE4D-2E4BF9D6A1B0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05" name="TextBox 1">
            <a:extLst>
              <a:ext uri="{FF2B5EF4-FFF2-40B4-BE49-F238E27FC236}">
                <a16:creationId xmlns:a16="http://schemas.microsoft.com/office/drawing/2014/main" id="{144B89E4-FD03-4012-9BED-018BEA580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1084263"/>
            <a:ext cx="98694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đọc câu sau: 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 đi nhè nhẹ.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9993AD45-C352-44D7-9358-F7A8887A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846388"/>
            <a:ext cx="2887663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9">
            <a:extLst>
              <a:ext uri="{FF2B5EF4-FFF2-40B4-BE49-F238E27FC236}">
                <a16:creationId xmlns:a16="http://schemas.microsoft.com/office/drawing/2014/main" id="{669E8C3C-9D49-4940-B0D5-BCD94E05C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04BDC45-40F6-460C-9F4A-151C675E7738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229" name="TextBox 1">
            <a:extLst>
              <a:ext uri="{FF2B5EF4-FFF2-40B4-BE49-F238E27FC236}">
                <a16:creationId xmlns:a16="http://schemas.microsoft.com/office/drawing/2014/main" id="{F5441613-B067-4CCB-BC38-AE0A9238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75" y="1276350"/>
            <a:ext cx="95138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tìm tiếng có chứa âm 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nh. </a:t>
            </a: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39D58E40-FF64-45B9-B69D-7C83515E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8" y="3416300"/>
            <a:ext cx="3435351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9">
            <a:extLst>
              <a:ext uri="{FF2B5EF4-FFF2-40B4-BE49-F238E27FC236}">
                <a16:creationId xmlns:a16="http://schemas.microsoft.com/office/drawing/2014/main" id="{4F0BC043-DEE0-4BDC-A717-8E9A39FA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7D05EC83-ED19-4FAF-B72E-B939D70377CF}"/>
              </a:ext>
            </a:extLst>
          </p:cNvPr>
          <p:cNvSpPr/>
          <p:nvPr/>
        </p:nvSpPr>
        <p:spPr>
          <a:xfrm>
            <a:off x="1438275" y="766763"/>
            <a:ext cx="1012825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253" name="TextBox 1">
            <a:extLst>
              <a:ext uri="{FF2B5EF4-FFF2-40B4-BE49-F238E27FC236}">
                <a16:creationId xmlns:a16="http://schemas.microsoft.com/office/drawing/2014/main" id="{7CC9B490-C8CA-4407-8B9A-32879A401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098550"/>
            <a:ext cx="95138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đọc từ sau: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kì đà</a:t>
            </a:r>
          </a:p>
        </p:txBody>
      </p:sp>
      <p:pic>
        <p:nvPicPr>
          <p:cNvPr id="13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03A42EEB-AEF6-4E64-B650-ED424073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438" y="3097213"/>
            <a:ext cx="2873376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321</Words>
  <Application>Microsoft Office PowerPoint</Application>
  <PresentationFormat>Widescreen</PresentationFormat>
  <Paragraphs>96</Paragraphs>
  <Slides>33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宋体</vt:lpstr>
      <vt:lpstr>.VnAvant</vt:lpstr>
      <vt:lpstr>Arial</vt:lpstr>
      <vt:lpstr>Arial-Rounded</vt:lpstr>
      <vt:lpstr>等线</vt:lpstr>
      <vt:lpstr>HP001</vt:lpstr>
      <vt:lpstr>inpin heiti</vt:lpstr>
      <vt:lpstr>Times New Roman</vt:lpstr>
      <vt:lpstr>UTM Avo</vt:lpstr>
      <vt:lpstr>zihun35hao-jindianyahei</vt:lpstr>
      <vt:lpstr>方正粗圆简体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nào có chữ ng? Tiếng nào có chữ ngh?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2021-12-19T16:42:59Z</dcterms:created>
  <dcterms:modified xsi:type="dcterms:W3CDTF">2024-10-13T03:21:54Z</dcterms:modified>
</cp:coreProperties>
</file>