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48" r:id="rId4"/>
    <p:sldMasterId id="2147483774" r:id="rId5"/>
  </p:sldMasterIdLst>
  <p:notesMasterIdLst>
    <p:notesMasterId r:id="rId28"/>
  </p:notesMasterIdLst>
  <p:sldIdLst>
    <p:sldId id="379" r:id="rId6"/>
    <p:sldId id="358" r:id="rId7"/>
    <p:sldId id="257" r:id="rId8"/>
    <p:sldId id="380" r:id="rId9"/>
    <p:sldId id="385" r:id="rId10"/>
    <p:sldId id="387" r:id="rId11"/>
    <p:sldId id="383" r:id="rId12"/>
    <p:sldId id="386" r:id="rId13"/>
    <p:sldId id="388" r:id="rId14"/>
    <p:sldId id="390" r:id="rId15"/>
    <p:sldId id="389" r:id="rId16"/>
    <p:sldId id="384" r:id="rId17"/>
    <p:sldId id="391" r:id="rId18"/>
    <p:sldId id="331" r:id="rId19"/>
    <p:sldId id="372" r:id="rId20"/>
    <p:sldId id="373" r:id="rId21"/>
    <p:sldId id="374" r:id="rId22"/>
    <p:sldId id="375" r:id="rId23"/>
    <p:sldId id="376" r:id="rId24"/>
    <p:sldId id="295" r:id="rId25"/>
    <p:sldId id="293" r:id="rId26"/>
    <p:sldId id="3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85155" autoAdjust="0"/>
  </p:normalViewPr>
  <p:slideViewPr>
    <p:cSldViewPr snapToGrid="0">
      <p:cViewPr varScale="1">
        <p:scale>
          <a:sx n="71" d="100"/>
          <a:sy n="71" d="100"/>
        </p:scale>
        <p:origin x="576" y="-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69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235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69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47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2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42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2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894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05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74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2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8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2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6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2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64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fld id="{FE1C8935-5503-46B3-AA64-FDD06962785D}" type="datetimeFigureOut">
              <a:rPr lang="en-US" kern="0" smtClean="0"/>
              <a:pPr>
                <a:buClr>
                  <a:srgbClr val="000000"/>
                </a:buClr>
              </a:pPr>
              <a:t>8/7/2024</a:t>
            </a:fld>
            <a:endParaRPr lang="en-US" kern="0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9306B73E-E889-4101-943F-C932486AC50A}" type="slidenum">
              <a:rPr lang="en-US" kern="0" smtClean="0"/>
              <a:pPr>
                <a:buClr>
                  <a:srgbClr val="000000"/>
                </a:buClr>
              </a:pPr>
              <a:t>‹#›</a:t>
            </a:fld>
            <a:endParaRPr lang="en-US" kern="0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8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420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fld id="{FE1C8935-5503-46B3-AA64-FDD06962785D}" type="datetimeFigureOut">
              <a:rPr lang="en-US" kern="0" smtClean="0"/>
              <a:pPr>
                <a:buClr>
                  <a:srgbClr val="000000"/>
                </a:buClr>
              </a:pPr>
              <a:t>8/7/2024</a:t>
            </a:fld>
            <a:endParaRPr lang="en-US" kern="0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9306B73E-E889-4101-943F-C932486AC50A}" type="slidenum">
              <a:rPr lang="en-US" kern="0" smtClean="0"/>
              <a:pPr>
                <a:buClr>
                  <a:srgbClr val="000000"/>
                </a:buClr>
              </a:pPr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00832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375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fld id="{FE1C8935-5503-46B3-AA64-FDD06962785D}" type="datetimeFigureOut">
              <a:rPr lang="en-US" kern="0" smtClean="0"/>
              <a:pPr>
                <a:buClr>
                  <a:srgbClr val="000000"/>
                </a:buClr>
              </a:pPr>
              <a:t>8/7/2024</a:t>
            </a:fld>
            <a:endParaRPr lang="en-US" kern="0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9306B73E-E889-4101-943F-C932486AC50A}" type="slidenum">
              <a:rPr lang="en-US" kern="0" smtClean="0"/>
              <a:pPr>
                <a:buClr>
                  <a:srgbClr val="000000"/>
                </a:buClr>
              </a:pPr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285334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6999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384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54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9396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fld id="{C354FBDB-570B-47DF-96E0-31EC931D5420}" type="datetimeFigureOut">
              <a:rPr lang="en-US" kern="0" smtClean="0"/>
              <a:pPr>
                <a:buClr>
                  <a:srgbClr val="000000"/>
                </a:buClr>
              </a:pPr>
              <a:t>8/7/2024</a:t>
            </a:fld>
            <a:endParaRPr lang="en-US" kern="0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7FA4BBA6-1016-4661-98DC-FB176A95F2CF}" type="slidenum">
              <a:rPr lang="en-US" kern="0" smtClean="0"/>
              <a:pPr>
                <a:buClr>
                  <a:srgbClr val="000000"/>
                </a:buClr>
              </a:pPr>
              <a:t>‹#›</a:t>
            </a:fld>
            <a:endParaRPr lang="en-US" kern="0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1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74474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8" r:id="rId16"/>
    <p:sldLayoutId id="21474836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FBA77-92B6-47E2-9C7A-805DAB206DDA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7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27318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8.xml"/><Relationship Id="rId7" Type="http://schemas.openxmlformats.org/officeDocument/2006/relationships/image" Target="../media/image13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6.emf"/><Relationship Id="rId5" Type="http://schemas.openxmlformats.org/officeDocument/2006/relationships/notesSlide" Target="../notesSlides/notesSlide9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10" Type="http://schemas.openxmlformats.org/officeDocument/2006/relationships/image" Target="../media/image16.emf"/><Relationship Id="rId4" Type="http://schemas.openxmlformats.org/officeDocument/2006/relationships/slideLayout" Target="../slideLayouts/slideLayout41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1154" y="2636277"/>
            <a:ext cx="9307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Chào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mừng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quý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thầy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cô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về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dự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giờ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lớp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BD27C-ACC7-8BC1-8A73-1733B5EE0E37}"/>
              </a:ext>
            </a:extLst>
          </p:cNvPr>
          <p:cNvSpPr txBox="1"/>
          <p:nvPr/>
        </p:nvSpPr>
        <p:spPr>
          <a:xfrm>
            <a:off x="1904082" y="244430"/>
            <a:ext cx="10287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Tiểu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Nam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Hải</a:t>
            </a:r>
            <a:r>
              <a:rPr lang="en-US" sz="54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903542" y="-44061"/>
            <a:ext cx="1919633" cy="2713710"/>
          </a:xfrm>
          <a:prstGeom prst="rect">
            <a:avLst/>
          </a:prstGeom>
        </p:spPr>
      </p:pic>
      <p:pic>
        <p:nvPicPr>
          <p:cNvPr id="5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 rot="20166082">
            <a:off x="1563356" y="-120511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198048" y="1804960"/>
            <a:ext cx="2620085" cy="3221917"/>
            <a:chOff x="344182" y="1662106"/>
            <a:chExt cx="4020601" cy="4944130"/>
          </a:xfrm>
        </p:grpSpPr>
        <p:pic>
          <p:nvPicPr>
            <p:cNvPr id="7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8891761" y="5799671"/>
            <a:ext cx="3208763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C1EED-FA37-C1A1-C951-DFA0CC3B214E}"/>
              </a:ext>
            </a:extLst>
          </p:cNvPr>
          <p:cNvSpPr txBox="1"/>
          <p:nvPr/>
        </p:nvSpPr>
        <p:spPr>
          <a:xfrm>
            <a:off x="2507654" y="3987987"/>
            <a:ext cx="9592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- </a:t>
            </a:r>
            <a:r>
              <a:rPr lang="en-US" sz="6000" dirty="0" err="1">
                <a:solidFill>
                  <a:srgbClr val="FF0000"/>
                </a:solidFill>
              </a:rPr>
              <a:t>Phép</a:t>
            </a:r>
            <a:r>
              <a:rPr lang="en-US" sz="6000" dirty="0">
                <a:solidFill>
                  <a:srgbClr val="FF0000"/>
                </a:solidFill>
              </a:rPr>
              <a:t> chia </a:t>
            </a:r>
            <a:r>
              <a:rPr lang="en-US" sz="6000" dirty="0" err="1">
                <a:solidFill>
                  <a:srgbClr val="FF0000"/>
                </a:solidFill>
              </a:rPr>
              <a:t>có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dư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là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phép</a:t>
            </a:r>
            <a:r>
              <a:rPr lang="en-US" sz="6000" dirty="0">
                <a:solidFill>
                  <a:srgbClr val="FF0000"/>
                </a:solidFill>
              </a:rPr>
              <a:t> chia </a:t>
            </a:r>
            <a:r>
              <a:rPr lang="en-US" sz="6000" dirty="0" err="1">
                <a:solidFill>
                  <a:srgbClr val="FF0000"/>
                </a:solidFill>
              </a:rPr>
              <a:t>có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số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dư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khác</a:t>
            </a:r>
            <a:r>
              <a:rPr lang="en-US" sz="6000" dirty="0">
                <a:solidFill>
                  <a:srgbClr val="FF0000"/>
                </a:solidFill>
              </a:rPr>
              <a:t> 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8F6CB-7B31-8760-750B-C5BF0D00A86A}"/>
              </a:ext>
            </a:extLst>
          </p:cNvPr>
          <p:cNvSpPr txBox="1"/>
          <p:nvPr/>
        </p:nvSpPr>
        <p:spPr>
          <a:xfrm>
            <a:off x="2507653" y="2087470"/>
            <a:ext cx="8741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- </a:t>
            </a:r>
            <a:r>
              <a:rPr lang="en-US" sz="6000" dirty="0" err="1">
                <a:solidFill>
                  <a:srgbClr val="FF0000"/>
                </a:solidFill>
              </a:rPr>
              <a:t>Phép</a:t>
            </a:r>
            <a:r>
              <a:rPr lang="en-US" sz="6000" dirty="0">
                <a:solidFill>
                  <a:srgbClr val="FF0000"/>
                </a:solidFill>
              </a:rPr>
              <a:t> chia </a:t>
            </a:r>
            <a:r>
              <a:rPr lang="en-US" sz="6000" dirty="0" err="1">
                <a:solidFill>
                  <a:srgbClr val="FF0000"/>
                </a:solidFill>
              </a:rPr>
              <a:t>hết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là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phép</a:t>
            </a:r>
            <a:r>
              <a:rPr lang="en-US" sz="6000" dirty="0">
                <a:solidFill>
                  <a:srgbClr val="FF0000"/>
                </a:solidFill>
              </a:rPr>
              <a:t> chia </a:t>
            </a:r>
            <a:r>
              <a:rPr lang="en-US" sz="6000" dirty="0" err="1">
                <a:solidFill>
                  <a:srgbClr val="FF0000"/>
                </a:solidFill>
              </a:rPr>
              <a:t>có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số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dư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bằng</a:t>
            </a:r>
            <a:r>
              <a:rPr lang="en-US" sz="6000" dirty="0">
                <a:solidFill>
                  <a:srgbClr val="FF0000"/>
                </a:solidFill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5749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623527" y="602410"/>
            <a:ext cx="2258559" cy="3192836"/>
          </a:xfrm>
          <a:prstGeom prst="rect">
            <a:avLst/>
          </a:prstGeom>
        </p:spPr>
      </p:pic>
      <p:pic>
        <p:nvPicPr>
          <p:cNvPr id="5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1725852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198048" y="1804960"/>
            <a:ext cx="2620085" cy="3221917"/>
            <a:chOff x="344182" y="1662106"/>
            <a:chExt cx="4020601" cy="4944130"/>
          </a:xfrm>
        </p:grpSpPr>
        <p:pic>
          <p:nvPicPr>
            <p:cNvPr id="7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777637"/>
            <a:ext cx="3208763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292772" y="526859"/>
            <a:ext cx="10569573" cy="591366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9495" y="2517240"/>
            <a:ext cx="7930055" cy="222612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66" dirty="0" err="1">
                <a:solidFill>
                  <a:srgbClr val="C00000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latin typeface="iCiel Mijas" pitchFamily="50" charset="0"/>
              </a:rPr>
              <a:t>Luyện</a:t>
            </a:r>
            <a:r>
              <a:rPr lang="en-US" sz="13866" dirty="0">
                <a:solidFill>
                  <a:srgbClr val="C00000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latin typeface="iCiel Mijas" pitchFamily="50" charset="0"/>
              </a:rPr>
              <a:t> </a:t>
            </a:r>
            <a:r>
              <a:rPr lang="en-US" sz="13866" dirty="0" err="1">
                <a:solidFill>
                  <a:srgbClr val="C00000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latin typeface="iCiel Mijas" pitchFamily="50" charset="0"/>
              </a:rPr>
              <a:t>tập</a:t>
            </a:r>
            <a:endParaRPr kumimoji="0" lang="en-US" sz="13866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iCiel Mijas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5927725" y="6081152"/>
            <a:ext cx="6264275" cy="240030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436246" y="6038607"/>
            <a:ext cx="6363971" cy="2442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A50997-4EBB-2EE0-615E-DF1F85295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23" y="0"/>
            <a:ext cx="12628246" cy="61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5927725" y="6081152"/>
            <a:ext cx="6264275" cy="240030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436246" y="6038607"/>
            <a:ext cx="6363971" cy="2442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7DF9A-2B06-5839-95AB-78DAE999A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28" y="0"/>
            <a:ext cx="10205544" cy="608115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7E9EEDF-D00B-AF86-0FC4-E95BC1CF020B}"/>
              </a:ext>
            </a:extLst>
          </p:cNvPr>
          <p:cNvSpPr/>
          <p:nvPr/>
        </p:nvSpPr>
        <p:spPr>
          <a:xfrm>
            <a:off x="1949670" y="1487213"/>
            <a:ext cx="4146330" cy="4519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B69DDE5F-C1C8-8D37-9B49-5A7121BBB154}"/>
              </a:ext>
            </a:extLst>
          </p:cNvPr>
          <p:cNvSpPr/>
          <p:nvPr/>
        </p:nvSpPr>
        <p:spPr>
          <a:xfrm>
            <a:off x="6195848" y="935420"/>
            <a:ext cx="357352" cy="45194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413B-A903-078A-4E19-A3CB3B3D758B}"/>
              </a:ext>
            </a:extLst>
          </p:cNvPr>
          <p:cNvSpPr txBox="1"/>
          <p:nvPr/>
        </p:nvSpPr>
        <p:spPr>
          <a:xfrm>
            <a:off x="6035565" y="1354383"/>
            <a:ext cx="67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32BE51-888F-D041-493C-C549C7502421}"/>
              </a:ext>
            </a:extLst>
          </p:cNvPr>
          <p:cNvSpPr txBox="1"/>
          <p:nvPr/>
        </p:nvSpPr>
        <p:spPr>
          <a:xfrm>
            <a:off x="6053957" y="158831"/>
            <a:ext cx="67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7BFCC-37B1-0460-1FB7-8754B33ABC09}"/>
              </a:ext>
            </a:extLst>
          </p:cNvPr>
          <p:cNvSpPr txBox="1"/>
          <p:nvPr/>
        </p:nvSpPr>
        <p:spPr>
          <a:xfrm>
            <a:off x="6534807" y="1370874"/>
            <a:ext cx="67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070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5953125" y="4592321"/>
            <a:ext cx="6264275" cy="240030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384176" y="4592320"/>
            <a:ext cx="6363971" cy="2442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31" y="476251"/>
            <a:ext cx="6444615" cy="439483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443095" y="2497537"/>
            <a:ext cx="302006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4800" b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Vận dụng</a:t>
            </a:r>
            <a:endParaRPr lang="zh-CN" altLang="en-US" sz="4800" b="1" dirty="0">
              <a:ln w="3175">
                <a:solidFill>
                  <a:prstClr val="black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0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1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1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897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4210964" y="776853"/>
            <a:ext cx="2699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540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5400" b="1" kern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40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5400" b="1" kern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7905" y="3585607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1605" y="2789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4256" y="3561099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759345" y="3429001"/>
            <a:ext cx="6381345" cy="2754813"/>
            <a:chOff x="2616740" y="3429001"/>
            <a:chExt cx="6381345" cy="2754812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Chú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mèo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đang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nấp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1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3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cánh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cửa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.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ơi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cùng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làm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bài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chú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mèo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nhé</a:t>
              </a:r>
              <a:r>
                <a: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0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4848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0" y="1085153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7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600" b="1" kern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36 : 4 = ?</a:t>
                </a:r>
                <a:endParaRPr lang="en-US" sz="3600" b="1" kern="0" dirty="0">
                  <a:solidFill>
                    <a:srgbClr val="0000CC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305643" y="2455715"/>
            <a:ext cx="1304907" cy="75369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8</a:t>
            </a:r>
            <a:endParaRPr lang="en-US" sz="2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314619" y="2455717"/>
            <a:ext cx="1230788" cy="78487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9</a:t>
            </a:r>
            <a:endParaRPr lang="en-US" sz="2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250144" y="2512822"/>
            <a:ext cx="1268747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7</a:t>
            </a:r>
            <a:endParaRPr lang="en-US" sz="2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2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7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600" b="1" kern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25 : 3 = ?</a:t>
                </a:r>
                <a:endParaRPr lang="en-US" sz="3600" b="1" kern="0" dirty="0">
                  <a:solidFill>
                    <a:srgbClr val="0000CC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889842" y="2625777"/>
            <a:ext cx="19120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667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7 dư 4</a:t>
            </a:r>
            <a:endParaRPr lang="en-US" sz="2667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710070" y="2420787"/>
            <a:ext cx="23828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8 dư 1</a:t>
            </a:r>
            <a:endParaRPr lang="en-US" sz="2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964113" y="2480114"/>
            <a:ext cx="214943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7</a:t>
            </a:r>
            <a:endParaRPr lang="en-US" sz="2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3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6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7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7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3" y="335237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7" y="359771"/>
            <a:ext cx="23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1" y="3561099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294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877435" y="4630198"/>
            <a:ext cx="5572547" cy="1317580"/>
            <a:chOff x="2936383" y="4453972"/>
            <a:chExt cx="5572546" cy="131757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36383" y="4453972"/>
              <a:ext cx="5572546" cy="1317579"/>
              <a:chOff x="2936383" y="4453972"/>
              <a:chExt cx="5572546" cy="1317579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36383" y="4453972"/>
                <a:ext cx="5121753" cy="131757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</a:pPr>
                <a:r>
                  <a:rPr lang="en-US" sz="3200" b="1" kern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32 : 5 = ?</a:t>
                </a:r>
                <a:endParaRPr lang="en-US" sz="32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07073" y="4492748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86" y="4515887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663853" y="2476664"/>
            <a:ext cx="2156823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3</a:t>
            </a:r>
            <a:endParaRPr lang="en-US" sz="24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880416" y="2414928"/>
            <a:ext cx="1910768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2</a:t>
            </a:r>
            <a:endParaRPr lang="en-US" sz="24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04795" y="2590683"/>
            <a:ext cx="2286644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4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1</a:t>
            </a:r>
            <a:endParaRPr lang="en-US" sz="24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623527" y="602410"/>
            <a:ext cx="2258559" cy="3192836"/>
          </a:xfrm>
          <a:prstGeom prst="rect">
            <a:avLst/>
          </a:prstGeom>
        </p:spPr>
      </p:pic>
      <p:pic>
        <p:nvPicPr>
          <p:cNvPr id="5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1725852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198048" y="1804960"/>
            <a:ext cx="2620085" cy="3221917"/>
            <a:chOff x="344182" y="1662106"/>
            <a:chExt cx="4020601" cy="4944130"/>
          </a:xfrm>
        </p:grpSpPr>
        <p:pic>
          <p:nvPicPr>
            <p:cNvPr id="7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8786657" y="5777637"/>
            <a:ext cx="3208763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292772" y="526859"/>
            <a:ext cx="10569573" cy="591366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 sz="1867" kern="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5208" y="1844579"/>
            <a:ext cx="7930055" cy="222612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13866">
                <a:solidFill>
                  <a:srgbClr val="C00000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latin typeface="iCiel Mijas" pitchFamily="50" charset="0"/>
              </a:rPr>
              <a:t>Khởi động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3C1EED-FA37-C1A1-C951-DFA0CC3B214E}"/>
              </a:ext>
            </a:extLst>
          </p:cNvPr>
          <p:cNvSpPr txBox="1"/>
          <p:nvPr/>
        </p:nvSpPr>
        <p:spPr>
          <a:xfrm>
            <a:off x="2892475" y="4020521"/>
            <a:ext cx="7556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TRÒ CHƠI : “ ĐỐ BẠN”</a:t>
            </a:r>
          </a:p>
        </p:txBody>
      </p:sp>
    </p:spTree>
    <p:extLst>
      <p:ext uri="{BB962C8B-B14F-4D97-AF65-F5344CB8AC3E}">
        <p14:creationId xmlns:p14="http://schemas.microsoft.com/office/powerpoint/2010/main" val="35948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015296" y="3278000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630"/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528459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61" y="71176"/>
            <a:ext cx="12192000" cy="6244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2" y="251541"/>
            <a:ext cx="7855688" cy="489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-12699" y="4786631"/>
            <a:ext cx="12997180" cy="2311400"/>
          </a:xfrm>
          <a:custGeom>
            <a:avLst/>
            <a:gdLst>
              <a:gd name="connsiteX0" fmla="*/ 0 w 20467"/>
              <a:gd name="connsiteY0" fmla="*/ 3623 h 4047"/>
              <a:gd name="connsiteX1" fmla="*/ 621 w 20467"/>
              <a:gd name="connsiteY1" fmla="*/ 2153 h 4047"/>
              <a:gd name="connsiteX2" fmla="*/ 1771 w 20467"/>
              <a:gd name="connsiteY2" fmla="*/ 980 h 4047"/>
              <a:gd name="connsiteX3" fmla="*/ 2548 w 20467"/>
              <a:gd name="connsiteY3" fmla="*/ 816 h 4047"/>
              <a:gd name="connsiteX4" fmla="*/ 3534 w 20467"/>
              <a:gd name="connsiteY4" fmla="*/ 641 h 4047"/>
              <a:gd name="connsiteX5" fmla="*/ 6605 w 20467"/>
              <a:gd name="connsiteY5" fmla="*/ 29 h 4047"/>
              <a:gd name="connsiteX6" fmla="*/ 16135 w 20467"/>
              <a:gd name="connsiteY6" fmla="*/ 2175 h 4047"/>
              <a:gd name="connsiteX7" fmla="*/ 17962 w 20467"/>
              <a:gd name="connsiteY7" fmla="*/ 1825 h 4047"/>
              <a:gd name="connsiteX8" fmla="*/ 19256 w 20467"/>
              <a:gd name="connsiteY8" fmla="*/ 873 h 4047"/>
              <a:gd name="connsiteX9" fmla="*/ 19642 w 20467"/>
              <a:gd name="connsiteY9" fmla="*/ 2038 h 4047"/>
              <a:gd name="connsiteX10" fmla="*/ 20369 w 20467"/>
              <a:gd name="connsiteY10" fmla="*/ 2458 h 4047"/>
              <a:gd name="connsiteX11" fmla="*/ 20369 w 20467"/>
              <a:gd name="connsiteY11" fmla="*/ 4048 h 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68" h="4048">
                <a:moveTo>
                  <a:pt x="0" y="3623"/>
                </a:moveTo>
                <a:cubicBezTo>
                  <a:pt x="107" y="3265"/>
                  <a:pt x="384" y="2535"/>
                  <a:pt x="621" y="2153"/>
                </a:cubicBezTo>
                <a:cubicBezTo>
                  <a:pt x="857" y="1771"/>
                  <a:pt x="1490" y="1129"/>
                  <a:pt x="1771" y="980"/>
                </a:cubicBezTo>
                <a:cubicBezTo>
                  <a:pt x="2053" y="830"/>
                  <a:pt x="2217" y="709"/>
                  <a:pt x="2548" y="816"/>
                </a:cubicBezTo>
                <a:cubicBezTo>
                  <a:pt x="2880" y="922"/>
                  <a:pt x="3244" y="790"/>
                  <a:pt x="3534" y="641"/>
                </a:cubicBezTo>
                <a:cubicBezTo>
                  <a:pt x="3825" y="491"/>
                  <a:pt x="4530" y="-140"/>
                  <a:pt x="6605" y="29"/>
                </a:cubicBezTo>
                <a:cubicBezTo>
                  <a:pt x="8680" y="198"/>
                  <a:pt x="14119" y="2877"/>
                  <a:pt x="16135" y="2175"/>
                </a:cubicBezTo>
                <a:cubicBezTo>
                  <a:pt x="18151" y="1473"/>
                  <a:pt x="17409" y="1782"/>
                  <a:pt x="17962" y="1825"/>
                </a:cubicBezTo>
                <a:cubicBezTo>
                  <a:pt x="18516" y="1869"/>
                  <a:pt x="18920" y="830"/>
                  <a:pt x="19256" y="873"/>
                </a:cubicBezTo>
                <a:cubicBezTo>
                  <a:pt x="19592" y="917"/>
                  <a:pt x="19420" y="1719"/>
                  <a:pt x="19642" y="2038"/>
                </a:cubicBezTo>
                <a:cubicBezTo>
                  <a:pt x="19865" y="2357"/>
                  <a:pt x="20224" y="2057"/>
                  <a:pt x="20369" y="2458"/>
                </a:cubicBezTo>
                <a:cubicBezTo>
                  <a:pt x="20514" y="2859"/>
                  <a:pt x="20487" y="3241"/>
                  <a:pt x="20369" y="4048"/>
                </a:cubicBezTo>
              </a:path>
            </a:pathLst>
          </a:custGeom>
          <a:solidFill>
            <a:srgbClr val="5DA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4" name="图片 3" descr="229  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291" y="1237615"/>
            <a:ext cx="7820660" cy="5500371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 rot="840000">
            <a:off x="951344" y="5613809"/>
            <a:ext cx="5603240" cy="693363"/>
          </a:xfrm>
          <a:custGeom>
            <a:avLst/>
            <a:gdLst>
              <a:gd name="connsiteX0" fmla="*/ 8824 w 8824"/>
              <a:gd name="connsiteY0" fmla="*/ 0 h 1091"/>
              <a:gd name="connsiteX1" fmla="*/ 8277 w 8824"/>
              <a:gd name="connsiteY1" fmla="*/ 484 h 1091"/>
              <a:gd name="connsiteX2" fmla="*/ 7040 w 8824"/>
              <a:gd name="connsiteY2" fmla="*/ 866 h 1091"/>
              <a:gd name="connsiteX3" fmla="*/ 5540 w 8824"/>
              <a:gd name="connsiteY3" fmla="*/ 731 h 1091"/>
              <a:gd name="connsiteX4" fmla="*/ 4186 w 8824"/>
              <a:gd name="connsiteY4" fmla="*/ 995 h 1091"/>
              <a:gd name="connsiteX5" fmla="*/ 3386 w 8824"/>
              <a:gd name="connsiteY5" fmla="*/ 951 h 1091"/>
              <a:gd name="connsiteX6" fmla="*/ 2705 w 8824"/>
              <a:gd name="connsiteY6" fmla="*/ 927 h 1091"/>
              <a:gd name="connsiteX7" fmla="*/ 1827 w 8824"/>
              <a:gd name="connsiteY7" fmla="*/ 1089 h 1091"/>
              <a:gd name="connsiteX8" fmla="*/ 366 w 8824"/>
              <a:gd name="connsiteY8" fmla="*/ 801 h 1091"/>
              <a:gd name="connsiteX9" fmla="*/ 0 w 8824"/>
              <a:gd name="connsiteY9" fmla="*/ 650 h 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4" h="1092">
                <a:moveTo>
                  <a:pt x="8824" y="0"/>
                </a:moveTo>
                <a:cubicBezTo>
                  <a:pt x="8730" y="53"/>
                  <a:pt x="8659" y="452"/>
                  <a:pt x="8277" y="484"/>
                </a:cubicBezTo>
                <a:cubicBezTo>
                  <a:pt x="7896" y="516"/>
                  <a:pt x="7492" y="940"/>
                  <a:pt x="7040" y="866"/>
                </a:cubicBezTo>
                <a:cubicBezTo>
                  <a:pt x="6588" y="792"/>
                  <a:pt x="5992" y="787"/>
                  <a:pt x="5540" y="731"/>
                </a:cubicBezTo>
                <a:cubicBezTo>
                  <a:pt x="5089" y="675"/>
                  <a:pt x="4693" y="916"/>
                  <a:pt x="4186" y="995"/>
                </a:cubicBezTo>
                <a:cubicBezTo>
                  <a:pt x="3679" y="1074"/>
                  <a:pt x="3773" y="932"/>
                  <a:pt x="3386" y="951"/>
                </a:cubicBezTo>
                <a:cubicBezTo>
                  <a:pt x="2998" y="970"/>
                  <a:pt x="3004" y="992"/>
                  <a:pt x="2705" y="927"/>
                </a:cubicBezTo>
                <a:cubicBezTo>
                  <a:pt x="2406" y="862"/>
                  <a:pt x="2215" y="1122"/>
                  <a:pt x="1827" y="1089"/>
                </a:cubicBezTo>
                <a:cubicBezTo>
                  <a:pt x="1440" y="1056"/>
                  <a:pt x="846" y="801"/>
                  <a:pt x="366" y="801"/>
                </a:cubicBezTo>
                <a:cubicBezTo>
                  <a:pt x="-114" y="801"/>
                  <a:pt x="376" y="529"/>
                  <a:pt x="0" y="65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20400000">
            <a:off x="4564675" y="4511798"/>
            <a:ext cx="1642796" cy="1158369"/>
          </a:xfrm>
          <a:custGeom>
            <a:avLst/>
            <a:gdLst>
              <a:gd name="connsiteX0" fmla="*/ 2587 w 2587"/>
              <a:gd name="connsiteY0" fmla="*/ 1824 h 1824"/>
              <a:gd name="connsiteX1" fmla="*/ 1586 w 2587"/>
              <a:gd name="connsiteY1" fmla="*/ 1170 h 1824"/>
              <a:gd name="connsiteX2" fmla="*/ 965 w 2587"/>
              <a:gd name="connsiteY2" fmla="*/ 708 h 1824"/>
              <a:gd name="connsiteX3" fmla="*/ 222 w 2587"/>
              <a:gd name="connsiteY3" fmla="*/ 44 h 1824"/>
              <a:gd name="connsiteX4" fmla="*/ 2 w 2587"/>
              <a:gd name="connsiteY4" fmla="*/ 144 h 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" h="1824">
                <a:moveTo>
                  <a:pt x="2587" y="1824"/>
                </a:moveTo>
                <a:cubicBezTo>
                  <a:pt x="2314" y="1720"/>
                  <a:pt x="1990" y="1369"/>
                  <a:pt x="1586" y="1170"/>
                </a:cubicBezTo>
                <a:cubicBezTo>
                  <a:pt x="1181" y="972"/>
                  <a:pt x="1206" y="932"/>
                  <a:pt x="965" y="708"/>
                </a:cubicBezTo>
                <a:cubicBezTo>
                  <a:pt x="724" y="483"/>
                  <a:pt x="333" y="181"/>
                  <a:pt x="222" y="44"/>
                </a:cubicBezTo>
                <a:cubicBezTo>
                  <a:pt x="110" y="-93"/>
                  <a:pt x="-18" y="131"/>
                  <a:pt x="2" y="144"/>
                </a:cubicBezTo>
              </a:path>
            </a:pathLst>
          </a:custGeom>
          <a:solidFill>
            <a:srgbClr val="5DA334"/>
          </a:solidFill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3405730" y="4746247"/>
            <a:ext cx="2679700" cy="782900"/>
          </a:xfrm>
          <a:custGeom>
            <a:avLst/>
            <a:gdLst>
              <a:gd name="connsiteX0" fmla="*/ 4220 w 4220"/>
              <a:gd name="connsiteY0" fmla="*/ 1212 h 1232"/>
              <a:gd name="connsiteX1" fmla="*/ 2925 w 4220"/>
              <a:gd name="connsiteY1" fmla="*/ 1074 h 1232"/>
              <a:gd name="connsiteX2" fmla="*/ 1757 w 4220"/>
              <a:gd name="connsiteY2" fmla="*/ 320 h 1232"/>
              <a:gd name="connsiteX3" fmla="*/ 408 w 4220"/>
              <a:gd name="connsiteY3" fmla="*/ 167 h 1232"/>
              <a:gd name="connsiteX4" fmla="*/ 0 w 4220"/>
              <a:gd name="connsiteY4" fmla="*/ 0 h 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0" h="1233">
                <a:moveTo>
                  <a:pt x="4220" y="1212"/>
                </a:moveTo>
                <a:cubicBezTo>
                  <a:pt x="3964" y="1250"/>
                  <a:pt x="3418" y="1253"/>
                  <a:pt x="2925" y="1074"/>
                </a:cubicBezTo>
                <a:cubicBezTo>
                  <a:pt x="2431" y="895"/>
                  <a:pt x="2188" y="616"/>
                  <a:pt x="1757" y="320"/>
                </a:cubicBezTo>
                <a:cubicBezTo>
                  <a:pt x="1326" y="24"/>
                  <a:pt x="802" y="303"/>
                  <a:pt x="408" y="167"/>
                </a:cubicBezTo>
                <a:cubicBezTo>
                  <a:pt x="14" y="33"/>
                  <a:pt x="319" y="37"/>
                  <a:pt x="0" y="0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240000">
            <a:off x="2754464" y="4964229"/>
            <a:ext cx="3218195" cy="687767"/>
          </a:xfrm>
          <a:custGeom>
            <a:avLst/>
            <a:gdLst>
              <a:gd name="connsiteX0" fmla="*/ 5068 w 5068"/>
              <a:gd name="connsiteY0" fmla="*/ 984 h 1083"/>
              <a:gd name="connsiteX1" fmla="*/ 4094 w 5068"/>
              <a:gd name="connsiteY1" fmla="*/ 1083 h 1083"/>
              <a:gd name="connsiteX2" fmla="*/ 3268 w 5068"/>
              <a:gd name="connsiteY2" fmla="*/ 984 h 1083"/>
              <a:gd name="connsiteX3" fmla="*/ 2593 w 5068"/>
              <a:gd name="connsiteY3" fmla="*/ 551 h 1083"/>
              <a:gd name="connsiteX4" fmla="*/ 854 w 5068"/>
              <a:gd name="connsiteY4" fmla="*/ 274 h 1083"/>
              <a:gd name="connsiteX5" fmla="*/ 0 w 5068"/>
              <a:gd name="connsiteY5" fmla="*/ 0 h 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" h="1083">
                <a:moveTo>
                  <a:pt x="5068" y="984"/>
                </a:moveTo>
                <a:cubicBezTo>
                  <a:pt x="4890" y="1006"/>
                  <a:pt x="4454" y="1083"/>
                  <a:pt x="4094" y="1083"/>
                </a:cubicBezTo>
                <a:cubicBezTo>
                  <a:pt x="3733" y="1083"/>
                  <a:pt x="3569" y="1090"/>
                  <a:pt x="3268" y="984"/>
                </a:cubicBezTo>
                <a:cubicBezTo>
                  <a:pt x="2968" y="878"/>
                  <a:pt x="2916" y="778"/>
                  <a:pt x="2593" y="551"/>
                </a:cubicBezTo>
                <a:cubicBezTo>
                  <a:pt x="2270" y="325"/>
                  <a:pt x="1221" y="274"/>
                  <a:pt x="854" y="274"/>
                </a:cubicBezTo>
                <a:cubicBezTo>
                  <a:pt x="487" y="274"/>
                  <a:pt x="-4" y="0"/>
                  <a:pt x="0" y="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 rot="360000">
            <a:off x="1985689" y="5446118"/>
            <a:ext cx="4033083" cy="460404"/>
          </a:xfrm>
          <a:custGeom>
            <a:avLst/>
            <a:gdLst>
              <a:gd name="connsiteX0" fmla="*/ 6351 w 6351"/>
              <a:gd name="connsiteY0" fmla="*/ 400 h 725"/>
              <a:gd name="connsiteX1" fmla="*/ 5636 w 6351"/>
              <a:gd name="connsiteY1" fmla="*/ 687 h 725"/>
              <a:gd name="connsiteX2" fmla="*/ 5063 w 6351"/>
              <a:gd name="connsiteY2" fmla="*/ 687 h 725"/>
              <a:gd name="connsiteX3" fmla="*/ 4262 w 6351"/>
              <a:gd name="connsiteY3" fmla="*/ 457 h 725"/>
              <a:gd name="connsiteX4" fmla="*/ 3454 w 6351"/>
              <a:gd name="connsiteY4" fmla="*/ 315 h 725"/>
              <a:gd name="connsiteX5" fmla="*/ 2440 w 6351"/>
              <a:gd name="connsiteY5" fmla="*/ 235 h 725"/>
              <a:gd name="connsiteX6" fmla="*/ 1240 w 6351"/>
              <a:gd name="connsiteY6" fmla="*/ 323 h 725"/>
              <a:gd name="connsiteX7" fmla="*/ 129 w 6351"/>
              <a:gd name="connsiteY7" fmla="*/ 31 h 725"/>
              <a:gd name="connsiteX8" fmla="*/ 242 w 6351"/>
              <a:gd name="connsiteY8" fmla="*/ 37 h 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1" h="725">
                <a:moveTo>
                  <a:pt x="6351" y="400"/>
                </a:moveTo>
                <a:cubicBezTo>
                  <a:pt x="6219" y="457"/>
                  <a:pt x="5893" y="630"/>
                  <a:pt x="5636" y="687"/>
                </a:cubicBezTo>
                <a:cubicBezTo>
                  <a:pt x="5378" y="743"/>
                  <a:pt x="5338" y="732"/>
                  <a:pt x="5063" y="687"/>
                </a:cubicBezTo>
                <a:cubicBezTo>
                  <a:pt x="4788" y="641"/>
                  <a:pt x="4479" y="578"/>
                  <a:pt x="4262" y="457"/>
                </a:cubicBezTo>
                <a:cubicBezTo>
                  <a:pt x="4045" y="336"/>
                  <a:pt x="3705" y="475"/>
                  <a:pt x="3454" y="315"/>
                </a:cubicBezTo>
                <a:cubicBezTo>
                  <a:pt x="3202" y="154"/>
                  <a:pt x="2921" y="360"/>
                  <a:pt x="2440" y="235"/>
                </a:cubicBezTo>
                <a:cubicBezTo>
                  <a:pt x="1959" y="109"/>
                  <a:pt x="1676" y="431"/>
                  <a:pt x="1240" y="323"/>
                </a:cubicBezTo>
                <a:cubicBezTo>
                  <a:pt x="805" y="214"/>
                  <a:pt x="484" y="117"/>
                  <a:pt x="129" y="31"/>
                </a:cubicBezTo>
                <a:cubicBezTo>
                  <a:pt x="-226" y="-56"/>
                  <a:pt x="265" y="71"/>
                  <a:pt x="242" y="37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10844530" y="200026"/>
            <a:ext cx="946151" cy="500380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9471" y="700406"/>
            <a:ext cx="58583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altLang="zh-CN" sz="7200" b="1">
                <a:ln w="12700">
                  <a:solidFill>
                    <a:prstClr val="black"/>
                  </a:solidFill>
                </a:ln>
                <a:solidFill>
                  <a:srgbClr val="99111F"/>
                </a:solidFill>
                <a:latin typeface="SVN-Hole Hearted" panose="020B0A06020104020203" pitchFamily="34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Chào tạm biệt!</a:t>
            </a:r>
            <a:endParaRPr lang="zh-CN" altLang="en-US" sz="7200" b="1" dirty="0">
              <a:ln w="12700">
                <a:solidFill>
                  <a:prstClr val="black"/>
                </a:solidFill>
              </a:ln>
              <a:solidFill>
                <a:srgbClr val="99111F"/>
              </a:solidFill>
              <a:latin typeface="SVN-Hole Hearted" panose="020B0A06020104020203" pitchFamily="34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251059" y="-226736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74BAAFD2-2C12-7061-ADBD-DE0FB34AC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524" y="2017360"/>
            <a:ext cx="9588500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34: PHÉP CHIA HẾT. PHÉP CHIA CÓ DƯ(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5953125" y="4592321"/>
            <a:ext cx="6264275" cy="240030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384176" y="4592320"/>
            <a:ext cx="6363971" cy="2442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750D05-52B5-2315-1797-FD2FE1B1AD36}"/>
              </a:ext>
            </a:extLst>
          </p:cNvPr>
          <p:cNvSpPr/>
          <p:nvPr/>
        </p:nvSpPr>
        <p:spPr>
          <a:xfrm>
            <a:off x="293238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268717-64DE-7D41-7CFA-97E2AD5A0C6E}"/>
              </a:ext>
            </a:extLst>
          </p:cNvPr>
          <p:cNvSpPr/>
          <p:nvPr/>
        </p:nvSpPr>
        <p:spPr>
          <a:xfrm>
            <a:off x="3662855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4E6A8-2EEF-278E-25B8-FC152ADC9DEB}"/>
              </a:ext>
            </a:extLst>
          </p:cNvPr>
          <p:cNvSpPr/>
          <p:nvPr/>
        </p:nvSpPr>
        <p:spPr>
          <a:xfrm>
            <a:off x="4388069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25C2A-527E-15B1-3B34-332A93782449}"/>
              </a:ext>
            </a:extLst>
          </p:cNvPr>
          <p:cNvSpPr/>
          <p:nvPr/>
        </p:nvSpPr>
        <p:spPr>
          <a:xfrm>
            <a:off x="5218388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DDBF-B478-F1F3-FD30-42592E5C5664}"/>
              </a:ext>
            </a:extLst>
          </p:cNvPr>
          <p:cNvSpPr/>
          <p:nvPr/>
        </p:nvSpPr>
        <p:spPr>
          <a:xfrm>
            <a:off x="6043450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FCF93-B1E4-1967-AE44-1BB3FD05F2E7}"/>
              </a:ext>
            </a:extLst>
          </p:cNvPr>
          <p:cNvSpPr/>
          <p:nvPr/>
        </p:nvSpPr>
        <p:spPr>
          <a:xfrm>
            <a:off x="765678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67B5D1-440C-FE32-8FD8-30148248B852}"/>
              </a:ext>
            </a:extLst>
          </p:cNvPr>
          <p:cNvSpPr/>
          <p:nvPr/>
        </p:nvSpPr>
        <p:spPr>
          <a:xfrm>
            <a:off x="6831722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48E2D-C3EA-8488-E2FA-FC3F7DD09045}"/>
              </a:ext>
            </a:extLst>
          </p:cNvPr>
          <p:cNvSpPr/>
          <p:nvPr/>
        </p:nvSpPr>
        <p:spPr>
          <a:xfrm>
            <a:off x="8449057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9821B0F-C92C-EBEB-6CF6-EED14C58FE54}"/>
              </a:ext>
            </a:extLst>
          </p:cNvPr>
          <p:cNvSpPr/>
          <p:nvPr/>
        </p:nvSpPr>
        <p:spPr>
          <a:xfrm>
            <a:off x="1404940" y="1849980"/>
            <a:ext cx="10147298" cy="2091558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FDD2A9-2884-5B2C-2A91-E6B598D74641}"/>
              </a:ext>
            </a:extLst>
          </p:cNvPr>
          <p:cNvSpPr txBox="1"/>
          <p:nvPr/>
        </p:nvSpPr>
        <p:spPr>
          <a:xfrm>
            <a:off x="2152897" y="2300465"/>
            <a:ext cx="9291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</a:t>
            </a:r>
            <a:r>
              <a:rPr lang="en-US" sz="3200" dirty="0" err="1"/>
              <a:t>Có</a:t>
            </a:r>
            <a:r>
              <a:rPr lang="en-US" sz="3200" dirty="0"/>
              <a:t> 8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chia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2 </a:t>
            </a:r>
            <a:r>
              <a:rPr lang="en-US" sz="3200" dirty="0" err="1"/>
              <a:t>bạn</a:t>
            </a:r>
            <a:r>
              <a:rPr lang="en-US" sz="3200" dirty="0"/>
              <a:t>,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?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dư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22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750D05-52B5-2315-1797-FD2FE1B1AD36}"/>
              </a:ext>
            </a:extLst>
          </p:cNvPr>
          <p:cNvSpPr/>
          <p:nvPr/>
        </p:nvSpPr>
        <p:spPr>
          <a:xfrm>
            <a:off x="293238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268717-64DE-7D41-7CFA-97E2AD5A0C6E}"/>
              </a:ext>
            </a:extLst>
          </p:cNvPr>
          <p:cNvSpPr/>
          <p:nvPr/>
        </p:nvSpPr>
        <p:spPr>
          <a:xfrm>
            <a:off x="3662855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4E6A8-2EEF-278E-25B8-FC152ADC9DEB}"/>
              </a:ext>
            </a:extLst>
          </p:cNvPr>
          <p:cNvSpPr/>
          <p:nvPr/>
        </p:nvSpPr>
        <p:spPr>
          <a:xfrm>
            <a:off x="4388069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25C2A-527E-15B1-3B34-332A93782449}"/>
              </a:ext>
            </a:extLst>
          </p:cNvPr>
          <p:cNvSpPr/>
          <p:nvPr/>
        </p:nvSpPr>
        <p:spPr>
          <a:xfrm>
            <a:off x="5218388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DDBF-B478-F1F3-FD30-42592E5C5664}"/>
              </a:ext>
            </a:extLst>
          </p:cNvPr>
          <p:cNvSpPr/>
          <p:nvPr/>
        </p:nvSpPr>
        <p:spPr>
          <a:xfrm>
            <a:off x="6043450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FCF93-B1E4-1967-AE44-1BB3FD05F2E7}"/>
              </a:ext>
            </a:extLst>
          </p:cNvPr>
          <p:cNvSpPr/>
          <p:nvPr/>
        </p:nvSpPr>
        <p:spPr>
          <a:xfrm>
            <a:off x="765678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67B5D1-440C-FE32-8FD8-30148248B852}"/>
              </a:ext>
            </a:extLst>
          </p:cNvPr>
          <p:cNvSpPr/>
          <p:nvPr/>
        </p:nvSpPr>
        <p:spPr>
          <a:xfrm>
            <a:off x="6831722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48E2D-C3EA-8488-E2FA-FC3F7DD09045}"/>
              </a:ext>
            </a:extLst>
          </p:cNvPr>
          <p:cNvSpPr/>
          <p:nvPr/>
        </p:nvSpPr>
        <p:spPr>
          <a:xfrm>
            <a:off x="8449057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66CB8C-EE34-868C-4FCC-55EF26793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64" y="4000353"/>
            <a:ext cx="6439231" cy="2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16 0.00324 L -0.06016 0.00324 C -0.00417 0.00324 0.06484 0.07222 0.06484 0.12824 L 0.06484 0.2532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9 0.00324 L -0.05899 0.00324 C -0.003 0.00324 0.06601 0.07222 0.06601 0.12824 L 0.06601 0.2532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12 0.12546 L -0.17812 0.12546 C -0.12213 0.12546 -0.05312 0.19445 -0.05312 0.25046 L -0.05312 0.3754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59 0.12824 L -0.18659 0.12824 C -0.1306 0.12824 -0.06159 0.19722 -0.06159 0.25324 L -0.06159 0.37824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00324 L -0.03789 0.00324 C 0.0181 0.00324 0.08711 0.07222 0.08711 0.12824 L 0.08711 0.2532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39 0.00324 L -0.02239 0.00324 C 0.0336 0.00324 0.10261 0.07222 0.10261 0.12824 L 0.10261 0.2532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18 0.12546 L -0.17018 0.12546 C -0.11419 0.12546 -0.04518 0.19445 -0.04518 0.25046 L -0.04518 0.3754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07 0.12384 L -0.15507 0.12384 C -0.09908 0.12384 -0.03007 0.19283 -0.03007 0.24884 L -0.03007 0.37384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750D05-52B5-2315-1797-FD2FE1B1AD36}"/>
              </a:ext>
            </a:extLst>
          </p:cNvPr>
          <p:cNvSpPr/>
          <p:nvPr/>
        </p:nvSpPr>
        <p:spPr>
          <a:xfrm>
            <a:off x="4573615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268717-64DE-7D41-7CFA-97E2AD5A0C6E}"/>
              </a:ext>
            </a:extLst>
          </p:cNvPr>
          <p:cNvSpPr/>
          <p:nvPr/>
        </p:nvSpPr>
        <p:spPr>
          <a:xfrm>
            <a:off x="5259634" y="144113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4E6A8-2EEF-278E-25B8-FC152ADC9DEB}"/>
              </a:ext>
            </a:extLst>
          </p:cNvPr>
          <p:cNvSpPr/>
          <p:nvPr/>
        </p:nvSpPr>
        <p:spPr>
          <a:xfrm>
            <a:off x="4573615" y="144113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25C2A-527E-15B1-3B34-332A93782449}"/>
              </a:ext>
            </a:extLst>
          </p:cNvPr>
          <p:cNvSpPr/>
          <p:nvPr/>
        </p:nvSpPr>
        <p:spPr>
          <a:xfrm>
            <a:off x="525016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DDBF-B478-F1F3-FD30-42592E5C5664}"/>
              </a:ext>
            </a:extLst>
          </p:cNvPr>
          <p:cNvSpPr/>
          <p:nvPr/>
        </p:nvSpPr>
        <p:spPr>
          <a:xfrm>
            <a:off x="7300011" y="727235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FCF93-B1E4-1967-AE44-1BB3FD05F2E7}"/>
              </a:ext>
            </a:extLst>
          </p:cNvPr>
          <p:cNvSpPr/>
          <p:nvPr/>
        </p:nvSpPr>
        <p:spPr>
          <a:xfrm>
            <a:off x="7300011" y="144113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67B5D1-440C-FE32-8FD8-30148248B852}"/>
              </a:ext>
            </a:extLst>
          </p:cNvPr>
          <p:cNvSpPr/>
          <p:nvPr/>
        </p:nvSpPr>
        <p:spPr>
          <a:xfrm>
            <a:off x="799367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48E2D-C3EA-8488-E2FA-FC3F7DD09045}"/>
              </a:ext>
            </a:extLst>
          </p:cNvPr>
          <p:cNvSpPr/>
          <p:nvPr/>
        </p:nvSpPr>
        <p:spPr>
          <a:xfrm>
            <a:off x="7991856" y="144113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7A2AA660-9E45-620E-7A13-C0A73FCD3039}"/>
              </a:ext>
            </a:extLst>
          </p:cNvPr>
          <p:cNvSpPr/>
          <p:nvPr/>
        </p:nvSpPr>
        <p:spPr>
          <a:xfrm>
            <a:off x="2055621" y="2291360"/>
            <a:ext cx="9432993" cy="127245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AD136B-A8D8-0BB8-A5BE-0BD6956DAFA7}"/>
              </a:ext>
            </a:extLst>
          </p:cNvPr>
          <p:cNvSpPr txBox="1"/>
          <p:nvPr/>
        </p:nvSpPr>
        <p:spPr>
          <a:xfrm>
            <a:off x="2457761" y="2568368"/>
            <a:ext cx="8726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Phép</a:t>
            </a:r>
            <a:r>
              <a:rPr lang="en-US" sz="4000" dirty="0"/>
              <a:t> chia 8 : 2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thương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4,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dư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0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42D17F3-6A07-551A-94EF-9B85FDFCA5FA}"/>
              </a:ext>
            </a:extLst>
          </p:cNvPr>
          <p:cNvSpPr/>
          <p:nvPr/>
        </p:nvSpPr>
        <p:spPr>
          <a:xfrm>
            <a:off x="6350627" y="3563815"/>
            <a:ext cx="765281" cy="10175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C459C-22A8-1E3F-3983-DA260B89CCCC}"/>
              </a:ext>
            </a:extLst>
          </p:cNvPr>
          <p:cNvSpPr txBox="1"/>
          <p:nvPr/>
        </p:nvSpPr>
        <p:spPr>
          <a:xfrm>
            <a:off x="2608744" y="4581402"/>
            <a:ext cx="8493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Đây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chia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hết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5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6B571-93DE-A82A-716C-B59385BA7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5" y="0"/>
            <a:ext cx="10983310" cy="5022760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4"/>
          <a:srcRect l="449"/>
          <a:stretch>
            <a:fillRect/>
          </a:stretch>
        </p:blipFill>
        <p:spPr>
          <a:xfrm>
            <a:off x="5953125" y="5022760"/>
            <a:ext cx="6264275" cy="240030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4"/>
          <a:srcRect l="654"/>
          <a:stretch>
            <a:fillRect/>
          </a:stretch>
        </p:blipFill>
        <p:spPr>
          <a:xfrm flipH="1">
            <a:off x="-410846" y="4885057"/>
            <a:ext cx="6363971" cy="2442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3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750D05-52B5-2315-1797-FD2FE1B1AD36}"/>
              </a:ext>
            </a:extLst>
          </p:cNvPr>
          <p:cNvSpPr/>
          <p:nvPr/>
        </p:nvSpPr>
        <p:spPr>
          <a:xfrm>
            <a:off x="293238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268717-64DE-7D41-7CFA-97E2AD5A0C6E}"/>
              </a:ext>
            </a:extLst>
          </p:cNvPr>
          <p:cNvSpPr/>
          <p:nvPr/>
        </p:nvSpPr>
        <p:spPr>
          <a:xfrm>
            <a:off x="3662855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4E6A8-2EEF-278E-25B8-FC152ADC9DEB}"/>
              </a:ext>
            </a:extLst>
          </p:cNvPr>
          <p:cNvSpPr/>
          <p:nvPr/>
        </p:nvSpPr>
        <p:spPr>
          <a:xfrm>
            <a:off x="4388069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25C2A-527E-15B1-3B34-332A93782449}"/>
              </a:ext>
            </a:extLst>
          </p:cNvPr>
          <p:cNvSpPr/>
          <p:nvPr/>
        </p:nvSpPr>
        <p:spPr>
          <a:xfrm>
            <a:off x="5218388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DDBF-B478-F1F3-FD30-42592E5C5664}"/>
              </a:ext>
            </a:extLst>
          </p:cNvPr>
          <p:cNvSpPr/>
          <p:nvPr/>
        </p:nvSpPr>
        <p:spPr>
          <a:xfrm>
            <a:off x="6043450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FCF93-B1E4-1967-AE44-1BB3FD05F2E7}"/>
              </a:ext>
            </a:extLst>
          </p:cNvPr>
          <p:cNvSpPr/>
          <p:nvPr/>
        </p:nvSpPr>
        <p:spPr>
          <a:xfrm>
            <a:off x="765678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67B5D1-440C-FE32-8FD8-30148248B852}"/>
              </a:ext>
            </a:extLst>
          </p:cNvPr>
          <p:cNvSpPr/>
          <p:nvPr/>
        </p:nvSpPr>
        <p:spPr>
          <a:xfrm>
            <a:off x="6831722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48E2D-C3EA-8488-E2FA-FC3F7DD09045}"/>
              </a:ext>
            </a:extLst>
          </p:cNvPr>
          <p:cNvSpPr/>
          <p:nvPr/>
        </p:nvSpPr>
        <p:spPr>
          <a:xfrm>
            <a:off x="8449057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542E2-9457-EB68-85EA-0D3E2B50FF9D}"/>
              </a:ext>
            </a:extLst>
          </p:cNvPr>
          <p:cNvSpPr/>
          <p:nvPr/>
        </p:nvSpPr>
        <p:spPr>
          <a:xfrm>
            <a:off x="9295141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58F9F8-794D-D2FB-747D-38DF89E8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19" y="3784442"/>
            <a:ext cx="5727994" cy="30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16 0.00324 L -0.06016 0.00324 C -0.00417 0.00324 0.06484 0.07222 0.06484 0.12824 L 0.06484 0.2532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9 0.00324 L -0.05899 0.00324 C -0.003 0.00324 0.06601 0.07222 0.06601 0.12824 L 0.06601 0.2532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12 0.12546 L -0.17812 0.12546 C -0.12213 0.12546 -0.05312 0.19445 -0.05312 0.25046 L -0.05312 0.3754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59 0.12824 L -0.18659 0.12824 C -0.1306 0.12824 -0.06159 0.19722 -0.06159 0.25324 L -0.06159 0.37824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9 0.00324 L -0.03789 0.00324 C 0.0181 0.00324 0.08711 0.07222 0.08711 0.12824 L 0.08711 0.2532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1 0.00324 L -0.03971 0.00324 C 0.01628 0.00324 0.08529 0.07222 0.08529 0.12824 L 0.08529 0.2532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18 0.12546 L -0.17018 0.12546 C -0.11419 0.12546 -0.04518 0.19445 -0.04518 0.25046 L -0.04518 0.3754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48 0.12546 L -0.17148 0.12546 C -0.11549 0.12546 -0.04648 0.19445 -0.04648 0.25046 L -0.04648 0.37546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6088 L 0.00013 0.310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6" y="146685"/>
            <a:ext cx="788035" cy="716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53037" y="146686"/>
            <a:ext cx="1891665" cy="2588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750D05-52B5-2315-1797-FD2FE1B1AD36}"/>
              </a:ext>
            </a:extLst>
          </p:cNvPr>
          <p:cNvSpPr/>
          <p:nvPr/>
        </p:nvSpPr>
        <p:spPr>
          <a:xfrm>
            <a:off x="4573615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268717-64DE-7D41-7CFA-97E2AD5A0C6E}"/>
              </a:ext>
            </a:extLst>
          </p:cNvPr>
          <p:cNvSpPr/>
          <p:nvPr/>
        </p:nvSpPr>
        <p:spPr>
          <a:xfrm>
            <a:off x="5259634" y="144113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4E6A8-2EEF-278E-25B8-FC152ADC9DEB}"/>
              </a:ext>
            </a:extLst>
          </p:cNvPr>
          <p:cNvSpPr/>
          <p:nvPr/>
        </p:nvSpPr>
        <p:spPr>
          <a:xfrm>
            <a:off x="4573615" y="144113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25C2A-527E-15B1-3B34-332A93782449}"/>
              </a:ext>
            </a:extLst>
          </p:cNvPr>
          <p:cNvSpPr/>
          <p:nvPr/>
        </p:nvSpPr>
        <p:spPr>
          <a:xfrm>
            <a:off x="525016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DDBF-B478-F1F3-FD30-42592E5C5664}"/>
              </a:ext>
            </a:extLst>
          </p:cNvPr>
          <p:cNvSpPr/>
          <p:nvPr/>
        </p:nvSpPr>
        <p:spPr>
          <a:xfrm>
            <a:off x="7300011" y="727235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FCF93-B1E4-1967-AE44-1BB3FD05F2E7}"/>
              </a:ext>
            </a:extLst>
          </p:cNvPr>
          <p:cNvSpPr/>
          <p:nvPr/>
        </p:nvSpPr>
        <p:spPr>
          <a:xfrm>
            <a:off x="7300011" y="144113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67B5D1-440C-FE32-8FD8-30148248B852}"/>
              </a:ext>
            </a:extLst>
          </p:cNvPr>
          <p:cNvSpPr/>
          <p:nvPr/>
        </p:nvSpPr>
        <p:spPr>
          <a:xfrm>
            <a:off x="7993676" y="725214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E48E2D-C3EA-8488-E2FA-FC3F7DD09045}"/>
              </a:ext>
            </a:extLst>
          </p:cNvPr>
          <p:cNvSpPr/>
          <p:nvPr/>
        </p:nvSpPr>
        <p:spPr>
          <a:xfrm>
            <a:off x="7991856" y="144113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7A2AA660-9E45-620E-7A13-C0A73FCD3039}"/>
              </a:ext>
            </a:extLst>
          </p:cNvPr>
          <p:cNvSpPr/>
          <p:nvPr/>
        </p:nvSpPr>
        <p:spPr>
          <a:xfrm>
            <a:off x="2055621" y="2291360"/>
            <a:ext cx="9432993" cy="127245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AD136B-A8D8-0BB8-A5BE-0BD6956DAFA7}"/>
              </a:ext>
            </a:extLst>
          </p:cNvPr>
          <p:cNvSpPr txBox="1"/>
          <p:nvPr/>
        </p:nvSpPr>
        <p:spPr>
          <a:xfrm>
            <a:off x="2457761" y="2568368"/>
            <a:ext cx="8726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Phép</a:t>
            </a:r>
            <a:r>
              <a:rPr lang="en-US" sz="4000" dirty="0"/>
              <a:t> chia 9 : 2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thương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4,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dư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1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42D17F3-6A07-551A-94EF-9B85FDFCA5FA}"/>
              </a:ext>
            </a:extLst>
          </p:cNvPr>
          <p:cNvSpPr/>
          <p:nvPr/>
        </p:nvSpPr>
        <p:spPr>
          <a:xfrm>
            <a:off x="6350627" y="3563815"/>
            <a:ext cx="765281" cy="10175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C459C-22A8-1E3F-3983-DA260B89CCCC}"/>
              </a:ext>
            </a:extLst>
          </p:cNvPr>
          <p:cNvSpPr txBox="1"/>
          <p:nvPr/>
        </p:nvSpPr>
        <p:spPr>
          <a:xfrm>
            <a:off x="2286000" y="4581402"/>
            <a:ext cx="8815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Đây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chia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dư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1D99EB-F064-7038-D7CB-E434B1B6329F}"/>
              </a:ext>
            </a:extLst>
          </p:cNvPr>
          <p:cNvSpPr/>
          <p:nvPr/>
        </p:nvSpPr>
        <p:spPr>
          <a:xfrm>
            <a:off x="9067119" y="998483"/>
            <a:ext cx="546538" cy="5465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4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tndrlee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260</Words>
  <Application>Microsoft Office PowerPoint</Application>
  <PresentationFormat>Widescreen</PresentationFormat>
  <Paragraphs>58</Paragraphs>
  <Slides>22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等线</vt:lpstr>
      <vt:lpstr>A3.BoosterNextFYBlackRegular-San</vt:lpstr>
      <vt:lpstr>Alef</vt:lpstr>
      <vt:lpstr>Arial</vt:lpstr>
      <vt:lpstr>Calibri</vt:lpstr>
      <vt:lpstr>Catamaran Black</vt:lpstr>
      <vt:lpstr>Catamaran ExtraBold</vt:lpstr>
      <vt:lpstr>Catamaran Medium</vt:lpstr>
      <vt:lpstr>Dosis</vt:lpstr>
      <vt:lpstr>HP001 4 hàng</vt:lpstr>
      <vt:lpstr>iCiel Mijas</vt:lpstr>
      <vt:lpstr>Pacifico</vt:lpstr>
      <vt:lpstr>SVN-Hole Hearted</vt:lpstr>
      <vt:lpstr>Tahoma</vt:lpstr>
      <vt:lpstr>Times New Roman</vt:lpstr>
      <vt:lpstr>UTM Avo</vt:lpstr>
      <vt:lpstr>UTM Showcard</vt:lpstr>
      <vt:lpstr>字魂27号-布丁体</vt:lpstr>
      <vt:lpstr>字魂35号-经典雅黑</vt:lpstr>
      <vt:lpstr>Math Subject for Elementary - 3rd Grade: Practice Standards by Slidesgo</vt:lpstr>
      <vt:lpstr>Office Theme</vt:lpstr>
      <vt:lpstr>2_Office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ĐẶNG THỊ KIM DUNG</cp:lastModifiedBy>
  <cp:revision>48</cp:revision>
  <dcterms:created xsi:type="dcterms:W3CDTF">2022-07-28T02:09:00Z</dcterms:created>
  <dcterms:modified xsi:type="dcterms:W3CDTF">2024-08-07T15:08:25Z</dcterms:modified>
</cp:coreProperties>
</file>