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46" r:id="rId4"/>
  </p:sldMasterIdLst>
  <p:notesMasterIdLst>
    <p:notesMasterId r:id="rId23"/>
  </p:notesMasterIdLst>
  <p:handoutMasterIdLst>
    <p:handoutMasterId r:id="rId24"/>
  </p:handoutMasterIdLst>
  <p:sldIdLst>
    <p:sldId id="288" r:id="rId5"/>
    <p:sldId id="384" r:id="rId6"/>
    <p:sldId id="383" r:id="rId7"/>
    <p:sldId id="283" r:id="rId8"/>
    <p:sldId id="379" r:id="rId9"/>
    <p:sldId id="392" r:id="rId10"/>
    <p:sldId id="389" r:id="rId11"/>
    <p:sldId id="393" r:id="rId12"/>
    <p:sldId id="388" r:id="rId13"/>
    <p:sldId id="390" r:id="rId14"/>
    <p:sldId id="394" r:id="rId15"/>
    <p:sldId id="333" r:id="rId16"/>
    <p:sldId id="290" r:id="rId17"/>
    <p:sldId id="380" r:id="rId18"/>
    <p:sldId id="294" r:id="rId19"/>
    <p:sldId id="386" r:id="rId20"/>
    <p:sldId id="387" r:id="rId21"/>
    <p:sldId id="337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900FF"/>
    <a:srgbClr val="FDE1C8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8" autoAdjust="0"/>
    <p:restoredTop sz="96691" autoAdjust="0"/>
  </p:normalViewPr>
  <p:slideViewPr>
    <p:cSldViewPr>
      <p:cViewPr varScale="1">
        <p:scale>
          <a:sx n="113" d="100"/>
          <a:sy n="113" d="100"/>
        </p:scale>
        <p:origin x="73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22A4ED-964D-4F5D-94AE-91ED565D9FD4}" type="slidenum">
              <a:rPr lang="zh-CN" altLang="en-US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40" y="1447965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0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2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41270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60D8594-62C4-D088-FE49-D50B252EDD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  <p:sldLayoutId id="214748378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21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5.wdp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image" Target="../media/image46.png"/><Relationship Id="rId3" Type="http://schemas.microsoft.com/office/2007/relationships/media" Target="../media/media4.mp3"/><Relationship Id="rId7" Type="http://schemas.microsoft.com/office/2007/relationships/hdphoto" Target="../media/hdphoto10.wdp"/><Relationship Id="rId12" Type="http://schemas.openxmlformats.org/officeDocument/2006/relationships/image" Target="../media/image43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hdphoto" Target="../media/hdphoto11.wdp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20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11" Type="http://schemas.microsoft.com/office/2007/relationships/hdphoto" Target="../media/hdphoto1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image" Target="../media/image41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image" Target="../media/image46.png"/><Relationship Id="rId3" Type="http://schemas.microsoft.com/office/2007/relationships/media" Target="../media/media4.mp3"/><Relationship Id="rId7" Type="http://schemas.microsoft.com/office/2007/relationships/hdphoto" Target="../media/hdphoto10.wdp"/><Relationship Id="rId12" Type="http://schemas.openxmlformats.org/officeDocument/2006/relationships/image" Target="../media/image43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hdphoto" Target="../media/hdphoto11.wdp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20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11" Type="http://schemas.microsoft.com/office/2007/relationships/hdphoto" Target="../media/hdphoto1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image" Target="../media/image41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175572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9FB62-D7ED-A248-0DB7-BCA7536C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9108504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6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699300"/>
      </p:ext>
    </p:extLst>
  </p:cSld>
  <p:clrMapOvr>
    <a:masterClrMapping/>
  </p:clrMapOvr>
  <p:transition spd="slow" advClick="0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26911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144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7/1945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1/1945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5/1945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9/1945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Bức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thư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trong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Bác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gửi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em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  <a:p>
            <a:pPr algn="ctr" defTabSz="914378"/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học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sinh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thời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gian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nào</a:t>
            </a:r>
            <a:r>
              <a:rPr lang="vi-VN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?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4414AA-A6E8-68BA-0FCA-F623C39B7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05338" y="4743129"/>
            <a:ext cx="487363" cy="487363"/>
          </a:xfrm>
          <a:prstGeom prst="rect">
            <a:avLst/>
          </a:prstGeom>
        </p:spPr>
      </p:pic>
      <p:pic>
        <p:nvPicPr>
          <p:cNvPr id="3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1F99195F-9770-F3B4-2204-2BB64F2D4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53145" y="3405826"/>
            <a:ext cx="487363" cy="487363"/>
          </a:xfrm>
          <a:prstGeom prst="rect">
            <a:avLst/>
          </a:prstGeom>
        </p:spPr>
      </p:pic>
      <p:pic>
        <p:nvPicPr>
          <p:cNvPr id="7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96BA5615-5524-A798-6708-40C6076167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5545" y="3558226"/>
            <a:ext cx="487363" cy="48736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6F588B6-A9C8-5306-7465-B79C53312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57945" y="3710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65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46863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83768" y="276041"/>
            <a:ext cx="4648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dirty="0" err="1">
                <a:solidFill>
                  <a:schemeClr val="bg1"/>
                </a:solidFill>
              </a:rPr>
              <a:t>Cụm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từ</a:t>
            </a: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dirty="0" err="1">
                <a:solidFill>
                  <a:schemeClr val="bg1"/>
                </a:solidFill>
              </a:rPr>
              <a:t>cuộc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chuyển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thường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muốn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nhắc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trọng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lịch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nước</a:t>
            </a:r>
            <a:r>
              <a:rPr lang="en-US" dirty="0">
                <a:solidFill>
                  <a:schemeClr val="bg1"/>
                </a:solidFill>
              </a:rPr>
              <a:t> ta?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33350" y="1550469"/>
            <a:ext cx="2171699" cy="143101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A. </a:t>
            </a:r>
            <a:r>
              <a:rPr lang="en-US" sz="2400" dirty="0" err="1">
                <a:solidFill>
                  <a:srgbClr val="0000FF"/>
                </a:solidFill>
              </a:rPr>
              <a:t>Chiến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thắng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Phủ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12454" y="1593056"/>
            <a:ext cx="2507561" cy="205881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B.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mạng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Tháng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Tám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công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Việt</a:t>
            </a:r>
            <a:r>
              <a:rPr lang="en-US" sz="2400" dirty="0">
                <a:solidFill>
                  <a:srgbClr val="0000FF"/>
                </a:solidFill>
              </a:rPr>
              <a:t> Nam </a:t>
            </a:r>
            <a:r>
              <a:rPr lang="en-US" sz="2400" dirty="0" err="1">
                <a:solidFill>
                  <a:srgbClr val="0000FF"/>
                </a:solidFill>
              </a:rPr>
              <a:t>Dân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chủ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hòa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đời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43499" y="1599695"/>
            <a:ext cx="1828800" cy="19507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C. </a:t>
            </a:r>
            <a:r>
              <a:rPr lang="en-US" sz="2400" dirty="0" err="1">
                <a:solidFill>
                  <a:srgbClr val="0000FF"/>
                </a:solidFill>
              </a:rPr>
              <a:t>Giải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phóng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Miền</a:t>
            </a:r>
            <a:r>
              <a:rPr lang="en-US" sz="2400" dirty="0">
                <a:solidFill>
                  <a:srgbClr val="0000FF"/>
                </a:solidFill>
              </a:rPr>
              <a:t> Nam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79704" y="1550470"/>
            <a:ext cx="2019299" cy="211107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D. </a:t>
            </a:r>
            <a:r>
              <a:rPr lang="en-US" sz="2400" dirty="0" err="1">
                <a:solidFill>
                  <a:srgbClr val="0000FF"/>
                </a:solidFill>
              </a:rPr>
              <a:t>Mặt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giải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phóng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miền</a:t>
            </a:r>
            <a:r>
              <a:rPr lang="en-US" sz="2400" dirty="0">
                <a:solidFill>
                  <a:srgbClr val="0000FF"/>
                </a:solidFill>
              </a:rPr>
              <a:t> Nam </a:t>
            </a:r>
            <a:r>
              <a:rPr lang="en-US" sz="2400" dirty="0" err="1">
                <a:solidFill>
                  <a:srgbClr val="0000FF"/>
                </a:solidFill>
              </a:rPr>
              <a:t>Việt</a:t>
            </a:r>
            <a:r>
              <a:rPr lang="en-US" sz="2400" dirty="0">
                <a:solidFill>
                  <a:srgbClr val="0000FF"/>
                </a:solidFill>
              </a:rPr>
              <a:t> Nam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lập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0DBA7EE-9A3D-C0DA-361D-EFBD3CE97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2014" y="4039188"/>
            <a:ext cx="487363" cy="487363"/>
          </a:xfrm>
          <a:prstGeom prst="rect">
            <a:avLst/>
          </a:prstGeom>
        </p:spPr>
      </p:pic>
      <p:pic>
        <p:nvPicPr>
          <p:cNvPr id="3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70A6D437-DD98-5531-CF40-28D154FE20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8284" y="3551825"/>
            <a:ext cx="487363" cy="487363"/>
          </a:xfrm>
          <a:prstGeom prst="rect">
            <a:avLst/>
          </a:prstGeom>
        </p:spPr>
      </p:pic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7C3A248-A6C3-9794-CB9D-2480E7723B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80684" y="3704225"/>
            <a:ext cx="487363" cy="48736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A1B05AD-B19C-2CA2-7DBA-153B69644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33084" y="3856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5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103283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1945 - 1976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90800" y="1593056"/>
            <a:ext cx="1981200" cy="11247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1945 - 1954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110401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1945 - 1972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112931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1945 - 1969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“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Việt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Nam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Dân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chủ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Cộng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hòa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”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là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tên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gọi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của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nước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từ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năm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bao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nhiêu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đến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năm</a:t>
            </a:r>
            <a:r>
              <a:rPr lang="en-US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bao </a:t>
            </a:r>
            <a:r>
              <a:rPr lang="en-US" sz="2100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nhiêu</a:t>
            </a:r>
            <a:r>
              <a:rPr lang="vi-VN" sz="210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?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615C952-CE4B-F44A-77EC-786EC9F43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70606" y="4215487"/>
            <a:ext cx="487363" cy="487363"/>
          </a:xfrm>
          <a:prstGeom prst="rect">
            <a:avLst/>
          </a:prstGeom>
        </p:spPr>
      </p:pic>
      <p:pic>
        <p:nvPicPr>
          <p:cNvPr id="3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3D086CC2-1DE6-988E-DAA4-F558C025A8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92550" y="3649250"/>
            <a:ext cx="487363" cy="487363"/>
          </a:xfrm>
          <a:prstGeom prst="rect">
            <a:avLst/>
          </a:prstGeom>
        </p:spPr>
      </p:pic>
      <p:pic>
        <p:nvPicPr>
          <p:cNvPr id="7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54E8F35-955F-90C8-4625-51A06176DD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44950" y="3801650"/>
            <a:ext cx="487363" cy="48736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7534653F-0E75-3406-5D6B-9EFB3361D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97350" y="3954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8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262306" y="362598"/>
            <a:ext cx="464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dirty="0">
                <a:solidFill>
                  <a:schemeClr val="bg1"/>
                </a:solidFill>
              </a:rPr>
              <a:t>“80 </a:t>
            </a:r>
            <a:r>
              <a:rPr lang="en-US" dirty="0" err="1">
                <a:solidFill>
                  <a:schemeClr val="bg1"/>
                </a:solidFill>
              </a:rPr>
              <a:t>năm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giời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nô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lệ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khoảng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thời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nước</a:t>
            </a:r>
            <a:r>
              <a:rPr lang="en-US" dirty="0">
                <a:solidFill>
                  <a:schemeClr val="bg1"/>
                </a:solidFill>
              </a:rPr>
              <a:t> ta </a:t>
            </a:r>
            <a:r>
              <a:rPr lang="en-US" dirty="0" err="1">
                <a:solidFill>
                  <a:schemeClr val="bg1"/>
                </a:solidFill>
              </a:rPr>
              <a:t>bị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quốc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nào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33350" y="1550469"/>
            <a:ext cx="2171699" cy="143101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A. </a:t>
            </a:r>
            <a:r>
              <a:rPr lang="en-US" sz="2400" dirty="0" err="1">
                <a:solidFill>
                  <a:srgbClr val="0000FF"/>
                </a:solidFill>
              </a:rPr>
              <a:t>Đế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quốc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Mĩ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12454" y="1593056"/>
            <a:ext cx="2507561" cy="13884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B. Trung </a:t>
            </a:r>
            <a:r>
              <a:rPr lang="en-US" sz="2400" dirty="0" err="1">
                <a:solidFill>
                  <a:srgbClr val="0000FF"/>
                </a:solidFill>
              </a:rPr>
              <a:t>Quốc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49224" y="1583904"/>
            <a:ext cx="1828800" cy="142537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C.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79704" y="1550470"/>
            <a:ext cx="2019299" cy="14588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D.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xít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Nhật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AA34B01-A9B6-682D-BD61-8D1E47B00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27499" y="3960113"/>
            <a:ext cx="487363" cy="487363"/>
          </a:xfrm>
          <a:prstGeom prst="rect">
            <a:avLst/>
          </a:prstGeom>
        </p:spPr>
      </p:pic>
      <p:pic>
        <p:nvPicPr>
          <p:cNvPr id="3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7F2BDAAA-38BB-62AC-230D-B63AA3815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27499" y="3411019"/>
            <a:ext cx="487363" cy="487363"/>
          </a:xfrm>
          <a:prstGeom prst="rect">
            <a:avLst/>
          </a:prstGeom>
        </p:spPr>
      </p:pic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2C0F2EC-3E52-3D28-9E37-87505C98CF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79899" y="3563419"/>
            <a:ext cx="487363" cy="48736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9C828112-4FF1-0F24-F13D-6E4F72F4D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32299" y="3715819"/>
            <a:ext cx="487363" cy="487363"/>
          </a:xfrm>
          <a:prstGeom prst="rect">
            <a:avLst/>
          </a:prstGeom>
        </p:spPr>
      </p:pic>
      <p:pic>
        <p:nvPicPr>
          <p:cNvPr id="6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F44C574-30A4-CAD7-F089-6AA5F700FA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84699" y="3868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8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1185" y="2647860"/>
            <a:ext cx="2106193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7EBC5ECB-76AF-F2C7-9560-4B422BB50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80511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1795463" cy="51435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22883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256485"/>
            <a:ext cx="2209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558903"/>
            <a:ext cx="1714500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6ACCAF-D22B-245C-C23C-A06D5A943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104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05444" y="1995686"/>
            <a:ext cx="81017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Trẻ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búp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cành</a:t>
            </a: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26629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CHIA SẺ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19497" y="1995686"/>
            <a:ext cx="8473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búp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cành</a:t>
            </a:r>
            <a:endParaRPr lang="en-US" sz="4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gửi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25103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256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38688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7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tài liệu Cuộc Cách Mạng Tháng 8 1945">
            <a:hlinkClick r:id="" action="ppaction://media"/>
            <a:extLst>
              <a:ext uri="{FF2B5EF4-FFF2-40B4-BE49-F238E27FC236}">
                <a16:creationId xmlns:a16="http://schemas.microsoft.com/office/drawing/2014/main" id="{12EB353C-3CA2-D40F-5FB4-2DF4AA646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CCF668-507D-4D35-5277-185B9FA12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7" y="2643758"/>
            <a:ext cx="4599407" cy="2499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194A67-D2AD-6E25-4B0C-E5116123E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" y="2534737"/>
            <a:ext cx="4489478" cy="28065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650A49-688D-2B4B-6C9F-E158B72D5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16211"/>
            <a:ext cx="4489479" cy="2627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058419-B6BF-AC7A-5561-74B636920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-2282"/>
            <a:ext cx="4622454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0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3268</TotalTime>
  <Words>266</Words>
  <Application>Microsoft Office PowerPoint</Application>
  <PresentationFormat>On-screen Show (16:9)</PresentationFormat>
  <Paragraphs>42</Paragraphs>
  <Slides>18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inpin heiti</vt:lpstr>
      <vt:lpstr>UTM Avo</vt:lpstr>
      <vt:lpstr>Arial-Rounded</vt:lpstr>
      <vt:lpstr>Calibri</vt:lpstr>
      <vt:lpstr>1_Office Theme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HP</cp:lastModifiedBy>
  <cp:revision>285</cp:revision>
  <dcterms:created xsi:type="dcterms:W3CDTF">2015-09-25T00:55:29Z</dcterms:created>
  <dcterms:modified xsi:type="dcterms:W3CDTF">2024-09-30T16:06:51Z</dcterms:modified>
  <cp:category>9Slide.vn</cp:category>
</cp:coreProperties>
</file>