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9"/>
  </p:notesMasterIdLst>
  <p:sldIdLst>
    <p:sldId id="273" r:id="rId3"/>
    <p:sldId id="258" r:id="rId4"/>
    <p:sldId id="260" r:id="rId5"/>
    <p:sldId id="279" r:id="rId6"/>
    <p:sldId id="271" r:id="rId7"/>
    <p:sldId id="275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34E"/>
    <a:srgbClr val="00C986"/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34F48-53B7-44DC-9A67-D51A8A2E33B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751FC-054D-4102-B216-35600491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7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13ba7ecfd3a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13ba7ecfd3a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0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689616301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689616301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04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g13b73a7396d_0_1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6" name="Google Shape;1936;g13b73a7396d_0_1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70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76200" y="2285833"/>
            <a:ext cx="8639600" cy="1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000" y="4065968"/>
            <a:ext cx="5812000" cy="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6813123" flipH="1">
            <a:off x="6256054" y="-2464393"/>
            <a:ext cx="2459063" cy="4561788"/>
            <a:chOff x="2315750" y="238125"/>
            <a:chExt cx="2822475" cy="5235950"/>
          </a:xfrm>
        </p:grpSpPr>
        <p:sp>
          <p:nvSpPr>
            <p:cNvPr id="12" name="Google Shape;12;p2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451728">
            <a:off x="-1065039" y="4932810"/>
            <a:ext cx="2461331" cy="2590757"/>
            <a:chOff x="1315825" y="238150"/>
            <a:chExt cx="4967775" cy="5229000"/>
          </a:xfrm>
        </p:grpSpPr>
        <p:sp>
          <p:nvSpPr>
            <p:cNvPr id="27" name="Google Shape;27;p2"/>
            <p:cNvSpPr/>
            <p:nvPr/>
          </p:nvSpPr>
          <p:spPr>
            <a:xfrm>
              <a:off x="1315825" y="238150"/>
              <a:ext cx="4967775" cy="5229000"/>
            </a:xfrm>
            <a:custGeom>
              <a:avLst/>
              <a:gdLst/>
              <a:ahLst/>
              <a:cxnLst/>
              <a:rect l="l" t="t" r="r" b="b"/>
              <a:pathLst>
                <a:path w="198711" h="209160" extrusionOk="0">
                  <a:moveTo>
                    <a:pt x="8176" y="1"/>
                  </a:moveTo>
                  <a:cubicBezTo>
                    <a:pt x="6487" y="1"/>
                    <a:pt x="4858" y="492"/>
                    <a:pt x="3384" y="1696"/>
                  </a:cubicBezTo>
                  <a:cubicBezTo>
                    <a:pt x="0" y="4445"/>
                    <a:pt x="511" y="8964"/>
                    <a:pt x="1000" y="12806"/>
                  </a:cubicBezTo>
                  <a:cubicBezTo>
                    <a:pt x="1594" y="17429"/>
                    <a:pt x="2166" y="22053"/>
                    <a:pt x="2770" y="26665"/>
                  </a:cubicBezTo>
                  <a:cubicBezTo>
                    <a:pt x="3322" y="30799"/>
                    <a:pt x="4072" y="34974"/>
                    <a:pt x="6060" y="38692"/>
                  </a:cubicBezTo>
                  <a:cubicBezTo>
                    <a:pt x="8028" y="42378"/>
                    <a:pt x="10819" y="45533"/>
                    <a:pt x="13568" y="48656"/>
                  </a:cubicBezTo>
                  <a:cubicBezTo>
                    <a:pt x="19680" y="55601"/>
                    <a:pt x="26063" y="62317"/>
                    <a:pt x="32633" y="68846"/>
                  </a:cubicBezTo>
                  <a:cubicBezTo>
                    <a:pt x="40078" y="76239"/>
                    <a:pt x="47762" y="83382"/>
                    <a:pt x="55707" y="90254"/>
                  </a:cubicBezTo>
                  <a:cubicBezTo>
                    <a:pt x="58487" y="92670"/>
                    <a:pt x="61309" y="95075"/>
                    <a:pt x="64172" y="97407"/>
                  </a:cubicBezTo>
                  <a:cubicBezTo>
                    <a:pt x="61184" y="95845"/>
                    <a:pt x="58237" y="94200"/>
                    <a:pt x="55353" y="92440"/>
                  </a:cubicBezTo>
                  <a:cubicBezTo>
                    <a:pt x="46867" y="87245"/>
                    <a:pt x="38985" y="80622"/>
                    <a:pt x="29405" y="77519"/>
                  </a:cubicBezTo>
                  <a:cubicBezTo>
                    <a:pt x="29063" y="77410"/>
                    <a:pt x="28734" y="77359"/>
                    <a:pt x="28421" y="77359"/>
                  </a:cubicBezTo>
                  <a:cubicBezTo>
                    <a:pt x="26953" y="77359"/>
                    <a:pt x="25851" y="78489"/>
                    <a:pt x="25542" y="80008"/>
                  </a:cubicBezTo>
                  <a:cubicBezTo>
                    <a:pt x="23147" y="91680"/>
                    <a:pt x="30457" y="102353"/>
                    <a:pt x="38995" y="109475"/>
                  </a:cubicBezTo>
                  <a:cubicBezTo>
                    <a:pt x="44337" y="113921"/>
                    <a:pt x="50386" y="117451"/>
                    <a:pt x="56259" y="121137"/>
                  </a:cubicBezTo>
                  <a:lnTo>
                    <a:pt x="73981" y="132237"/>
                  </a:lnTo>
                  <a:lnTo>
                    <a:pt x="76500" y="133819"/>
                  </a:lnTo>
                  <a:cubicBezTo>
                    <a:pt x="73200" y="132612"/>
                    <a:pt x="69909" y="131414"/>
                    <a:pt x="66609" y="130206"/>
                  </a:cubicBezTo>
                  <a:cubicBezTo>
                    <a:pt x="61986" y="128509"/>
                    <a:pt x="57362" y="126416"/>
                    <a:pt x="52625" y="125052"/>
                  </a:cubicBezTo>
                  <a:cubicBezTo>
                    <a:pt x="51942" y="124856"/>
                    <a:pt x="51287" y="124764"/>
                    <a:pt x="50665" y="124764"/>
                  </a:cubicBezTo>
                  <a:cubicBezTo>
                    <a:pt x="46702" y="124764"/>
                    <a:pt x="44107" y="128493"/>
                    <a:pt x="44701" y="132705"/>
                  </a:cubicBezTo>
                  <a:cubicBezTo>
                    <a:pt x="45263" y="136631"/>
                    <a:pt x="48116" y="139619"/>
                    <a:pt x="51094" y="141983"/>
                  </a:cubicBezTo>
                  <a:cubicBezTo>
                    <a:pt x="54759" y="144909"/>
                    <a:pt x="58758" y="147491"/>
                    <a:pt x="62662" y="150084"/>
                  </a:cubicBezTo>
                  <a:cubicBezTo>
                    <a:pt x="71117" y="155696"/>
                    <a:pt x="79843" y="160892"/>
                    <a:pt x="88818" y="165661"/>
                  </a:cubicBezTo>
                  <a:cubicBezTo>
                    <a:pt x="93587" y="168191"/>
                    <a:pt x="98408" y="170534"/>
                    <a:pt x="103281" y="172783"/>
                  </a:cubicBezTo>
                  <a:lnTo>
                    <a:pt x="95691" y="172085"/>
                  </a:lnTo>
                  <a:cubicBezTo>
                    <a:pt x="93775" y="171914"/>
                    <a:pt x="91725" y="171538"/>
                    <a:pt x="89751" y="171538"/>
                  </a:cubicBezTo>
                  <a:cubicBezTo>
                    <a:pt x="89204" y="171538"/>
                    <a:pt x="88662" y="171567"/>
                    <a:pt x="88131" y="171637"/>
                  </a:cubicBezTo>
                  <a:cubicBezTo>
                    <a:pt x="82613" y="172366"/>
                    <a:pt x="81571" y="178364"/>
                    <a:pt x="83404" y="182758"/>
                  </a:cubicBezTo>
                  <a:cubicBezTo>
                    <a:pt x="85007" y="186590"/>
                    <a:pt x="88610" y="189089"/>
                    <a:pt x="92213" y="190827"/>
                  </a:cubicBezTo>
                  <a:cubicBezTo>
                    <a:pt x="96534" y="192920"/>
                    <a:pt x="101324" y="193982"/>
                    <a:pt x="105947" y="195180"/>
                  </a:cubicBezTo>
                  <a:cubicBezTo>
                    <a:pt x="111101" y="196523"/>
                    <a:pt x="116276" y="197741"/>
                    <a:pt x="121482" y="198845"/>
                  </a:cubicBezTo>
                  <a:cubicBezTo>
                    <a:pt x="132051" y="201094"/>
                    <a:pt x="142682" y="202968"/>
                    <a:pt x="153375" y="204468"/>
                  </a:cubicBezTo>
                  <a:cubicBezTo>
                    <a:pt x="160393" y="205467"/>
                    <a:pt x="167474" y="206415"/>
                    <a:pt x="174565" y="207185"/>
                  </a:cubicBezTo>
                  <a:cubicBezTo>
                    <a:pt x="179689" y="208374"/>
                    <a:pt x="184818" y="209160"/>
                    <a:pt x="190009" y="209160"/>
                  </a:cubicBezTo>
                  <a:cubicBezTo>
                    <a:pt x="192138" y="209160"/>
                    <a:pt x="194277" y="209028"/>
                    <a:pt x="196431" y="208737"/>
                  </a:cubicBezTo>
                  <a:cubicBezTo>
                    <a:pt x="197940" y="208529"/>
                    <a:pt x="198711" y="207040"/>
                    <a:pt x="198586" y="205655"/>
                  </a:cubicBezTo>
                  <a:cubicBezTo>
                    <a:pt x="196858" y="186381"/>
                    <a:pt x="195129" y="167118"/>
                    <a:pt x="193390" y="147845"/>
                  </a:cubicBezTo>
                  <a:cubicBezTo>
                    <a:pt x="192557" y="138651"/>
                    <a:pt x="191974" y="129373"/>
                    <a:pt x="190641" y="120231"/>
                  </a:cubicBezTo>
                  <a:cubicBezTo>
                    <a:pt x="189402" y="111766"/>
                    <a:pt x="187434" y="102811"/>
                    <a:pt x="182416" y="95720"/>
                  </a:cubicBezTo>
                  <a:cubicBezTo>
                    <a:pt x="178603" y="90342"/>
                    <a:pt x="172432" y="86591"/>
                    <a:pt x="165983" y="86591"/>
                  </a:cubicBezTo>
                  <a:cubicBezTo>
                    <a:pt x="164067" y="86591"/>
                    <a:pt x="162127" y="86922"/>
                    <a:pt x="160216" y="87640"/>
                  </a:cubicBezTo>
                  <a:cubicBezTo>
                    <a:pt x="159331" y="87974"/>
                    <a:pt x="158769" y="88942"/>
                    <a:pt x="158675" y="89837"/>
                  </a:cubicBezTo>
                  <a:cubicBezTo>
                    <a:pt x="157998" y="96543"/>
                    <a:pt x="157582" y="103269"/>
                    <a:pt x="157509" y="109985"/>
                  </a:cubicBezTo>
                  <a:cubicBezTo>
                    <a:pt x="156582" y="106924"/>
                    <a:pt x="155635" y="103873"/>
                    <a:pt x="154646" y="100833"/>
                  </a:cubicBezTo>
                  <a:cubicBezTo>
                    <a:pt x="152678" y="94815"/>
                    <a:pt x="151022" y="88744"/>
                    <a:pt x="149325" y="82653"/>
                  </a:cubicBezTo>
                  <a:cubicBezTo>
                    <a:pt x="148492" y="79696"/>
                    <a:pt x="147607" y="76749"/>
                    <a:pt x="146576" y="73854"/>
                  </a:cubicBezTo>
                  <a:cubicBezTo>
                    <a:pt x="145681" y="71366"/>
                    <a:pt x="144681" y="68940"/>
                    <a:pt x="142619" y="67180"/>
                  </a:cubicBezTo>
                  <a:cubicBezTo>
                    <a:pt x="140256" y="65150"/>
                    <a:pt x="136965" y="64056"/>
                    <a:pt x="134029" y="63077"/>
                  </a:cubicBezTo>
                  <a:cubicBezTo>
                    <a:pt x="130801" y="62015"/>
                    <a:pt x="127500" y="61214"/>
                    <a:pt x="124137" y="60683"/>
                  </a:cubicBezTo>
                  <a:cubicBezTo>
                    <a:pt x="124038" y="60666"/>
                    <a:pt x="123940" y="60658"/>
                    <a:pt x="123842" y="60658"/>
                  </a:cubicBezTo>
                  <a:cubicBezTo>
                    <a:pt x="122537" y="60658"/>
                    <a:pt x="121429" y="62089"/>
                    <a:pt x="121701" y="63359"/>
                  </a:cubicBezTo>
                  <a:cubicBezTo>
                    <a:pt x="123596" y="72220"/>
                    <a:pt x="125574" y="81060"/>
                    <a:pt x="127563" y="89910"/>
                  </a:cubicBezTo>
                  <a:cubicBezTo>
                    <a:pt x="127896" y="91399"/>
                    <a:pt x="128219" y="92899"/>
                    <a:pt x="128542" y="94398"/>
                  </a:cubicBezTo>
                  <a:cubicBezTo>
                    <a:pt x="125772" y="88525"/>
                    <a:pt x="122950" y="82663"/>
                    <a:pt x="120087" y="76832"/>
                  </a:cubicBezTo>
                  <a:cubicBezTo>
                    <a:pt x="118785" y="73167"/>
                    <a:pt x="117369" y="69554"/>
                    <a:pt x="115516" y="66087"/>
                  </a:cubicBezTo>
                  <a:cubicBezTo>
                    <a:pt x="112111" y="59725"/>
                    <a:pt x="108123" y="53592"/>
                    <a:pt x="104156" y="47584"/>
                  </a:cubicBezTo>
                  <a:cubicBezTo>
                    <a:pt x="100241" y="41628"/>
                    <a:pt x="95899" y="35828"/>
                    <a:pt x="90890" y="30747"/>
                  </a:cubicBezTo>
                  <a:cubicBezTo>
                    <a:pt x="86017" y="25801"/>
                    <a:pt x="80520" y="21563"/>
                    <a:pt x="74283" y="18491"/>
                  </a:cubicBezTo>
                  <a:cubicBezTo>
                    <a:pt x="71263" y="16992"/>
                    <a:pt x="68066" y="15847"/>
                    <a:pt x="64776" y="15097"/>
                  </a:cubicBezTo>
                  <a:cubicBezTo>
                    <a:pt x="63869" y="14893"/>
                    <a:pt x="62916" y="14754"/>
                    <a:pt x="61984" y="14754"/>
                  </a:cubicBezTo>
                  <a:cubicBezTo>
                    <a:pt x="60112" y="14754"/>
                    <a:pt x="58322" y="15313"/>
                    <a:pt x="57154" y="17023"/>
                  </a:cubicBezTo>
                  <a:cubicBezTo>
                    <a:pt x="55384" y="19626"/>
                    <a:pt x="56821" y="23010"/>
                    <a:pt x="57696" y="25655"/>
                  </a:cubicBezTo>
                  <a:cubicBezTo>
                    <a:pt x="58758" y="28883"/>
                    <a:pt x="59976" y="32059"/>
                    <a:pt x="61298" y="35183"/>
                  </a:cubicBezTo>
                  <a:cubicBezTo>
                    <a:pt x="63881" y="41253"/>
                    <a:pt x="66900" y="47126"/>
                    <a:pt x="70118" y="52884"/>
                  </a:cubicBezTo>
                  <a:cubicBezTo>
                    <a:pt x="71555" y="55466"/>
                    <a:pt x="73044" y="58017"/>
                    <a:pt x="74553" y="60547"/>
                  </a:cubicBezTo>
                  <a:cubicBezTo>
                    <a:pt x="70503" y="55695"/>
                    <a:pt x="66348" y="50916"/>
                    <a:pt x="62110" y="46220"/>
                  </a:cubicBezTo>
                  <a:cubicBezTo>
                    <a:pt x="55967" y="39389"/>
                    <a:pt x="49626" y="32756"/>
                    <a:pt x="43087" y="26301"/>
                  </a:cubicBezTo>
                  <a:cubicBezTo>
                    <a:pt x="36610" y="19949"/>
                    <a:pt x="30051" y="13514"/>
                    <a:pt x="23001" y="7777"/>
                  </a:cubicBezTo>
                  <a:cubicBezTo>
                    <a:pt x="19479" y="4936"/>
                    <a:pt x="13527" y="1"/>
                    <a:pt x="8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48675" y="3517250"/>
              <a:ext cx="2977925" cy="1724325"/>
            </a:xfrm>
            <a:custGeom>
              <a:avLst/>
              <a:gdLst/>
              <a:ahLst/>
              <a:cxnLst/>
              <a:rect l="l" t="t" r="r" b="b"/>
              <a:pathLst>
                <a:path w="119117" h="68973" extrusionOk="0">
                  <a:moveTo>
                    <a:pt x="112588" y="42254"/>
                  </a:moveTo>
                  <a:lnTo>
                    <a:pt x="112588" y="42254"/>
                  </a:lnTo>
                  <a:cubicBezTo>
                    <a:pt x="108277" y="44305"/>
                    <a:pt x="103946" y="46336"/>
                    <a:pt x="99604" y="48324"/>
                  </a:cubicBezTo>
                  <a:cubicBezTo>
                    <a:pt x="96001" y="49407"/>
                    <a:pt x="92388" y="50448"/>
                    <a:pt x="88754" y="51438"/>
                  </a:cubicBezTo>
                  <a:lnTo>
                    <a:pt x="87890" y="51667"/>
                  </a:lnTo>
                  <a:cubicBezTo>
                    <a:pt x="94564" y="49199"/>
                    <a:pt x="101197" y="46627"/>
                    <a:pt x="107798" y="43962"/>
                  </a:cubicBezTo>
                  <a:cubicBezTo>
                    <a:pt x="109069" y="43451"/>
                    <a:pt x="110339" y="42931"/>
                    <a:pt x="111609" y="42421"/>
                  </a:cubicBezTo>
                  <a:cubicBezTo>
                    <a:pt x="111943" y="42358"/>
                    <a:pt x="112265" y="42306"/>
                    <a:pt x="112588" y="42254"/>
                  </a:cubicBezTo>
                  <a:close/>
                  <a:moveTo>
                    <a:pt x="70293" y="56050"/>
                  </a:moveTo>
                  <a:cubicBezTo>
                    <a:pt x="62754" y="57768"/>
                    <a:pt x="55164" y="59289"/>
                    <a:pt x="47542" y="60611"/>
                  </a:cubicBezTo>
                  <a:cubicBezTo>
                    <a:pt x="44460" y="61142"/>
                    <a:pt x="41378" y="61642"/>
                    <a:pt x="38295" y="62110"/>
                  </a:cubicBezTo>
                  <a:lnTo>
                    <a:pt x="38306" y="62100"/>
                  </a:lnTo>
                  <a:cubicBezTo>
                    <a:pt x="48916" y="59788"/>
                    <a:pt x="59578" y="57768"/>
                    <a:pt x="70293" y="56050"/>
                  </a:cubicBezTo>
                  <a:close/>
                  <a:moveTo>
                    <a:pt x="114650" y="0"/>
                  </a:moveTo>
                  <a:cubicBezTo>
                    <a:pt x="103373" y="3926"/>
                    <a:pt x="91940" y="7383"/>
                    <a:pt x="80351" y="10371"/>
                  </a:cubicBezTo>
                  <a:cubicBezTo>
                    <a:pt x="70512" y="12912"/>
                    <a:pt x="60588" y="15098"/>
                    <a:pt x="50582" y="16941"/>
                  </a:cubicBezTo>
                  <a:cubicBezTo>
                    <a:pt x="43044" y="17951"/>
                    <a:pt x="35495" y="18930"/>
                    <a:pt x="27946" y="19878"/>
                  </a:cubicBezTo>
                  <a:cubicBezTo>
                    <a:pt x="18939" y="21013"/>
                    <a:pt x="9922" y="22106"/>
                    <a:pt x="894" y="23158"/>
                  </a:cubicBezTo>
                  <a:cubicBezTo>
                    <a:pt x="46" y="23249"/>
                    <a:pt x="0" y="24533"/>
                    <a:pt x="844" y="24533"/>
                  </a:cubicBezTo>
                  <a:cubicBezTo>
                    <a:pt x="860" y="24533"/>
                    <a:pt x="877" y="24533"/>
                    <a:pt x="894" y="24532"/>
                  </a:cubicBezTo>
                  <a:cubicBezTo>
                    <a:pt x="17669" y="23397"/>
                    <a:pt x="34360" y="21304"/>
                    <a:pt x="50895" y="18253"/>
                  </a:cubicBezTo>
                  <a:cubicBezTo>
                    <a:pt x="66336" y="16192"/>
                    <a:pt x="81757" y="13995"/>
                    <a:pt x="97157" y="11693"/>
                  </a:cubicBezTo>
                  <a:cubicBezTo>
                    <a:pt x="102249" y="10923"/>
                    <a:pt x="107319" y="10152"/>
                    <a:pt x="112401" y="9361"/>
                  </a:cubicBezTo>
                  <a:lnTo>
                    <a:pt x="112401" y="9361"/>
                  </a:lnTo>
                  <a:cubicBezTo>
                    <a:pt x="101343" y="12401"/>
                    <a:pt x="90264" y="15369"/>
                    <a:pt x="79091" y="18014"/>
                  </a:cubicBezTo>
                  <a:cubicBezTo>
                    <a:pt x="75968" y="18763"/>
                    <a:pt x="72844" y="19472"/>
                    <a:pt x="69699" y="20159"/>
                  </a:cubicBezTo>
                  <a:cubicBezTo>
                    <a:pt x="56892" y="22241"/>
                    <a:pt x="44054" y="24074"/>
                    <a:pt x="31173" y="25646"/>
                  </a:cubicBezTo>
                  <a:cubicBezTo>
                    <a:pt x="23354" y="26604"/>
                    <a:pt x="15534" y="27468"/>
                    <a:pt x="7693" y="28239"/>
                  </a:cubicBezTo>
                  <a:cubicBezTo>
                    <a:pt x="6833" y="28322"/>
                    <a:pt x="6788" y="29613"/>
                    <a:pt x="7683" y="29613"/>
                  </a:cubicBezTo>
                  <a:cubicBezTo>
                    <a:pt x="7686" y="29613"/>
                    <a:pt x="7690" y="29613"/>
                    <a:pt x="7693" y="29613"/>
                  </a:cubicBezTo>
                  <a:cubicBezTo>
                    <a:pt x="23083" y="29301"/>
                    <a:pt x="38400" y="27499"/>
                    <a:pt x="53539" y="24792"/>
                  </a:cubicBezTo>
                  <a:cubicBezTo>
                    <a:pt x="59058" y="23803"/>
                    <a:pt x="64556" y="22710"/>
                    <a:pt x="70022" y="21502"/>
                  </a:cubicBezTo>
                  <a:cubicBezTo>
                    <a:pt x="77113" y="20346"/>
                    <a:pt x="84183" y="19128"/>
                    <a:pt x="91243" y="17816"/>
                  </a:cubicBezTo>
                  <a:cubicBezTo>
                    <a:pt x="93898" y="17327"/>
                    <a:pt x="96563" y="16827"/>
                    <a:pt x="99219" y="16317"/>
                  </a:cubicBezTo>
                  <a:lnTo>
                    <a:pt x="99219" y="16317"/>
                  </a:lnTo>
                  <a:cubicBezTo>
                    <a:pt x="90139" y="18836"/>
                    <a:pt x="80997" y="21117"/>
                    <a:pt x="71803" y="23147"/>
                  </a:cubicBezTo>
                  <a:cubicBezTo>
                    <a:pt x="64389" y="24771"/>
                    <a:pt x="56955" y="26240"/>
                    <a:pt x="49489" y="27552"/>
                  </a:cubicBezTo>
                  <a:cubicBezTo>
                    <a:pt x="42856" y="28520"/>
                    <a:pt x="36213" y="29447"/>
                    <a:pt x="29559" y="30321"/>
                  </a:cubicBezTo>
                  <a:cubicBezTo>
                    <a:pt x="22562" y="31238"/>
                    <a:pt x="15565" y="32102"/>
                    <a:pt x="8558" y="32904"/>
                  </a:cubicBezTo>
                  <a:cubicBezTo>
                    <a:pt x="9339" y="33330"/>
                    <a:pt x="10120" y="33747"/>
                    <a:pt x="10911" y="34174"/>
                  </a:cubicBezTo>
                  <a:cubicBezTo>
                    <a:pt x="23104" y="32976"/>
                    <a:pt x="35255" y="31352"/>
                    <a:pt x="47354" y="29301"/>
                  </a:cubicBezTo>
                  <a:cubicBezTo>
                    <a:pt x="48146" y="29165"/>
                    <a:pt x="48937" y="29030"/>
                    <a:pt x="49728" y="28895"/>
                  </a:cubicBezTo>
                  <a:cubicBezTo>
                    <a:pt x="65014" y="26646"/>
                    <a:pt x="80258" y="24126"/>
                    <a:pt x="95449" y="21325"/>
                  </a:cubicBezTo>
                  <a:cubicBezTo>
                    <a:pt x="101728" y="20169"/>
                    <a:pt x="108007" y="18961"/>
                    <a:pt x="114264" y="17712"/>
                  </a:cubicBezTo>
                  <a:lnTo>
                    <a:pt x="114264" y="17712"/>
                  </a:lnTo>
                  <a:cubicBezTo>
                    <a:pt x="101270" y="23001"/>
                    <a:pt x="88171" y="28031"/>
                    <a:pt x="74833" y="32393"/>
                  </a:cubicBezTo>
                  <a:cubicBezTo>
                    <a:pt x="62130" y="36558"/>
                    <a:pt x="49208" y="40130"/>
                    <a:pt x="36088" y="42702"/>
                  </a:cubicBezTo>
                  <a:cubicBezTo>
                    <a:pt x="32288" y="43243"/>
                    <a:pt x="28487" y="43743"/>
                    <a:pt x="24686" y="44222"/>
                  </a:cubicBezTo>
                  <a:cubicBezTo>
                    <a:pt x="18241" y="45034"/>
                    <a:pt x="11796" y="45752"/>
                    <a:pt x="5330" y="46388"/>
                  </a:cubicBezTo>
                  <a:cubicBezTo>
                    <a:pt x="5278" y="46939"/>
                    <a:pt x="5257" y="47491"/>
                    <a:pt x="5288" y="48043"/>
                  </a:cubicBezTo>
                  <a:cubicBezTo>
                    <a:pt x="15742" y="47429"/>
                    <a:pt x="26134" y="46034"/>
                    <a:pt x="36400" y="44024"/>
                  </a:cubicBezTo>
                  <a:cubicBezTo>
                    <a:pt x="39004" y="43660"/>
                    <a:pt x="41607" y="43274"/>
                    <a:pt x="44210" y="42879"/>
                  </a:cubicBezTo>
                  <a:cubicBezTo>
                    <a:pt x="59016" y="40598"/>
                    <a:pt x="73750" y="37860"/>
                    <a:pt x="88400" y="34653"/>
                  </a:cubicBezTo>
                  <a:cubicBezTo>
                    <a:pt x="92950" y="33664"/>
                    <a:pt x="97490" y="32622"/>
                    <a:pt x="102019" y="31529"/>
                  </a:cubicBezTo>
                  <a:lnTo>
                    <a:pt x="102019" y="31529"/>
                  </a:lnTo>
                  <a:cubicBezTo>
                    <a:pt x="93377" y="34715"/>
                    <a:pt x="84662" y="37704"/>
                    <a:pt x="75884" y="40484"/>
                  </a:cubicBezTo>
                  <a:lnTo>
                    <a:pt x="31361" y="46679"/>
                  </a:lnTo>
                  <a:lnTo>
                    <a:pt x="5653" y="50251"/>
                  </a:lnTo>
                  <a:cubicBezTo>
                    <a:pt x="5767" y="50698"/>
                    <a:pt x="5923" y="51136"/>
                    <a:pt x="6100" y="51563"/>
                  </a:cubicBezTo>
                  <a:lnTo>
                    <a:pt x="53695" y="44951"/>
                  </a:lnTo>
                  <a:lnTo>
                    <a:pt x="67794" y="42983"/>
                  </a:lnTo>
                  <a:lnTo>
                    <a:pt x="67794" y="42983"/>
                  </a:lnTo>
                  <a:cubicBezTo>
                    <a:pt x="60432" y="45201"/>
                    <a:pt x="53029" y="47273"/>
                    <a:pt x="45595" y="49199"/>
                  </a:cubicBezTo>
                  <a:cubicBezTo>
                    <a:pt x="38535" y="51032"/>
                    <a:pt x="31423" y="53020"/>
                    <a:pt x="24208" y="54124"/>
                  </a:cubicBezTo>
                  <a:cubicBezTo>
                    <a:pt x="21887" y="54479"/>
                    <a:pt x="19500" y="54712"/>
                    <a:pt x="17126" y="54712"/>
                  </a:cubicBezTo>
                  <a:cubicBezTo>
                    <a:pt x="13504" y="54712"/>
                    <a:pt x="9913" y="54168"/>
                    <a:pt x="6642" y="52677"/>
                  </a:cubicBezTo>
                  <a:lnTo>
                    <a:pt x="6642" y="52677"/>
                  </a:lnTo>
                  <a:cubicBezTo>
                    <a:pt x="7048" y="53406"/>
                    <a:pt x="7527" y="54093"/>
                    <a:pt x="8079" y="54728"/>
                  </a:cubicBezTo>
                  <a:cubicBezTo>
                    <a:pt x="10959" y="55708"/>
                    <a:pt x="14038" y="56086"/>
                    <a:pt x="17119" y="56086"/>
                  </a:cubicBezTo>
                  <a:cubicBezTo>
                    <a:pt x="18326" y="56086"/>
                    <a:pt x="19534" y="56028"/>
                    <a:pt x="20730" y="55925"/>
                  </a:cubicBezTo>
                  <a:cubicBezTo>
                    <a:pt x="27821" y="55290"/>
                    <a:pt x="34787" y="53354"/>
                    <a:pt x="41659" y="51625"/>
                  </a:cubicBezTo>
                  <a:cubicBezTo>
                    <a:pt x="53289" y="48699"/>
                    <a:pt x="64826" y="45430"/>
                    <a:pt x="76270" y="41806"/>
                  </a:cubicBezTo>
                  <a:lnTo>
                    <a:pt x="104269" y="37912"/>
                  </a:lnTo>
                  <a:lnTo>
                    <a:pt x="111037" y="36964"/>
                  </a:lnTo>
                  <a:lnTo>
                    <a:pt x="111037" y="36964"/>
                  </a:lnTo>
                  <a:cubicBezTo>
                    <a:pt x="103394" y="38703"/>
                    <a:pt x="95793" y="40640"/>
                    <a:pt x="88244" y="42795"/>
                  </a:cubicBezTo>
                  <a:cubicBezTo>
                    <a:pt x="74583" y="46690"/>
                    <a:pt x="61130" y="51271"/>
                    <a:pt x="47896" y="56519"/>
                  </a:cubicBezTo>
                  <a:cubicBezTo>
                    <a:pt x="44814" y="57748"/>
                    <a:pt x="41638" y="58893"/>
                    <a:pt x="38650" y="60351"/>
                  </a:cubicBezTo>
                  <a:cubicBezTo>
                    <a:pt x="38389" y="60486"/>
                    <a:pt x="38118" y="60621"/>
                    <a:pt x="37858" y="60767"/>
                  </a:cubicBezTo>
                  <a:lnTo>
                    <a:pt x="37764" y="60809"/>
                  </a:lnTo>
                  <a:cubicBezTo>
                    <a:pt x="33954" y="61642"/>
                    <a:pt x="30153" y="62506"/>
                    <a:pt x="26363" y="63422"/>
                  </a:cubicBezTo>
                  <a:cubicBezTo>
                    <a:pt x="27133" y="63620"/>
                    <a:pt x="27893" y="63808"/>
                    <a:pt x="28654" y="64005"/>
                  </a:cubicBezTo>
                  <a:cubicBezTo>
                    <a:pt x="29549" y="64235"/>
                    <a:pt x="30455" y="64464"/>
                    <a:pt x="31350" y="64693"/>
                  </a:cubicBezTo>
                  <a:cubicBezTo>
                    <a:pt x="31642" y="64578"/>
                    <a:pt x="31934" y="64474"/>
                    <a:pt x="32215" y="64359"/>
                  </a:cubicBezTo>
                  <a:cubicBezTo>
                    <a:pt x="33037" y="64245"/>
                    <a:pt x="33870" y="64130"/>
                    <a:pt x="34693" y="64016"/>
                  </a:cubicBezTo>
                  <a:lnTo>
                    <a:pt x="34693" y="64016"/>
                  </a:lnTo>
                  <a:cubicBezTo>
                    <a:pt x="34505" y="64464"/>
                    <a:pt x="34412" y="64953"/>
                    <a:pt x="34391" y="65442"/>
                  </a:cubicBezTo>
                  <a:lnTo>
                    <a:pt x="35776" y="65776"/>
                  </a:lnTo>
                  <a:cubicBezTo>
                    <a:pt x="35755" y="65515"/>
                    <a:pt x="35765" y="65265"/>
                    <a:pt x="35817" y="65015"/>
                  </a:cubicBezTo>
                  <a:cubicBezTo>
                    <a:pt x="35901" y="64568"/>
                    <a:pt x="36088" y="64141"/>
                    <a:pt x="36359" y="63766"/>
                  </a:cubicBezTo>
                  <a:cubicBezTo>
                    <a:pt x="45189" y="62475"/>
                    <a:pt x="53977" y="60913"/>
                    <a:pt x="62723" y="59091"/>
                  </a:cubicBezTo>
                  <a:lnTo>
                    <a:pt x="62723" y="59091"/>
                  </a:lnTo>
                  <a:cubicBezTo>
                    <a:pt x="58121" y="60611"/>
                    <a:pt x="53508" y="62069"/>
                    <a:pt x="48864" y="63454"/>
                  </a:cubicBezTo>
                  <a:cubicBezTo>
                    <a:pt x="45084" y="64568"/>
                    <a:pt x="41201" y="65578"/>
                    <a:pt x="37275" y="66119"/>
                  </a:cubicBezTo>
                  <a:cubicBezTo>
                    <a:pt x="38431" y="66390"/>
                    <a:pt x="39597" y="66661"/>
                    <a:pt x="40763" y="66921"/>
                  </a:cubicBezTo>
                  <a:cubicBezTo>
                    <a:pt x="42315" y="66619"/>
                    <a:pt x="43845" y="66255"/>
                    <a:pt x="45366" y="65859"/>
                  </a:cubicBezTo>
                  <a:cubicBezTo>
                    <a:pt x="52436" y="64016"/>
                    <a:pt x="59381" y="61611"/>
                    <a:pt x="66305" y="59278"/>
                  </a:cubicBezTo>
                  <a:cubicBezTo>
                    <a:pt x="69054" y="58362"/>
                    <a:pt x="71792" y="57425"/>
                    <a:pt x="74520" y="56467"/>
                  </a:cubicBezTo>
                  <a:cubicBezTo>
                    <a:pt x="77967" y="55644"/>
                    <a:pt x="81403" y="54790"/>
                    <a:pt x="84829" y="53895"/>
                  </a:cubicBezTo>
                  <a:cubicBezTo>
                    <a:pt x="85891" y="53749"/>
                    <a:pt x="86942" y="53614"/>
                    <a:pt x="88004" y="53478"/>
                  </a:cubicBezTo>
                  <a:lnTo>
                    <a:pt x="88004" y="53478"/>
                  </a:lnTo>
                  <a:cubicBezTo>
                    <a:pt x="77884" y="57852"/>
                    <a:pt x="67617" y="61913"/>
                    <a:pt x="57163" y="65411"/>
                  </a:cubicBezTo>
                  <a:cubicBezTo>
                    <a:pt x="54039" y="66463"/>
                    <a:pt x="50895" y="67462"/>
                    <a:pt x="47740" y="68399"/>
                  </a:cubicBezTo>
                  <a:cubicBezTo>
                    <a:pt x="48687" y="68597"/>
                    <a:pt x="49635" y="68785"/>
                    <a:pt x="50582" y="68972"/>
                  </a:cubicBezTo>
                  <a:cubicBezTo>
                    <a:pt x="63743" y="64911"/>
                    <a:pt x="76603" y="59913"/>
                    <a:pt x="89233" y="54436"/>
                  </a:cubicBezTo>
                  <a:cubicBezTo>
                    <a:pt x="90420" y="53926"/>
                    <a:pt x="91597" y="53406"/>
                    <a:pt x="92784" y="52885"/>
                  </a:cubicBezTo>
                  <a:cubicBezTo>
                    <a:pt x="95616" y="52541"/>
                    <a:pt x="98448" y="52219"/>
                    <a:pt x="101280" y="51917"/>
                  </a:cubicBezTo>
                  <a:cubicBezTo>
                    <a:pt x="107215" y="51292"/>
                    <a:pt x="113161" y="50761"/>
                    <a:pt x="119117" y="50324"/>
                  </a:cubicBezTo>
                  <a:cubicBezTo>
                    <a:pt x="119075" y="49865"/>
                    <a:pt x="119033" y="49407"/>
                    <a:pt x="118992" y="48960"/>
                  </a:cubicBezTo>
                  <a:cubicBezTo>
                    <a:pt x="111630" y="49511"/>
                    <a:pt x="104279" y="50199"/>
                    <a:pt x="96949" y="51021"/>
                  </a:cubicBezTo>
                  <a:cubicBezTo>
                    <a:pt x="97969" y="50563"/>
                    <a:pt x="99000" y="50094"/>
                    <a:pt x="100020" y="49626"/>
                  </a:cubicBezTo>
                  <a:cubicBezTo>
                    <a:pt x="102228" y="48970"/>
                    <a:pt x="104414" y="48293"/>
                    <a:pt x="106611" y="47595"/>
                  </a:cubicBezTo>
                  <a:cubicBezTo>
                    <a:pt x="110599" y="46336"/>
                    <a:pt x="114566" y="45013"/>
                    <a:pt x="118513" y="43628"/>
                  </a:cubicBezTo>
                  <a:cubicBezTo>
                    <a:pt x="118471" y="43160"/>
                    <a:pt x="118429" y="42691"/>
                    <a:pt x="118377" y="42223"/>
                  </a:cubicBezTo>
                  <a:cubicBezTo>
                    <a:pt x="115441" y="43253"/>
                    <a:pt x="112484" y="44253"/>
                    <a:pt x="109516" y="45221"/>
                  </a:cubicBezTo>
                  <a:cubicBezTo>
                    <a:pt x="112161" y="43972"/>
                    <a:pt x="114796" y="42722"/>
                    <a:pt x="117430" y="41452"/>
                  </a:cubicBezTo>
                  <a:lnTo>
                    <a:pt x="118315" y="41317"/>
                  </a:lnTo>
                  <a:lnTo>
                    <a:pt x="118044" y="38276"/>
                  </a:lnTo>
                  <a:cubicBezTo>
                    <a:pt x="115774" y="39224"/>
                    <a:pt x="113504" y="40171"/>
                    <a:pt x="111224" y="41109"/>
                  </a:cubicBezTo>
                  <a:cubicBezTo>
                    <a:pt x="103321" y="42473"/>
                    <a:pt x="95460" y="44066"/>
                    <a:pt x="87640" y="45888"/>
                  </a:cubicBezTo>
                  <a:cubicBezTo>
                    <a:pt x="78758" y="47960"/>
                    <a:pt x="69949" y="50313"/>
                    <a:pt x="61213" y="52958"/>
                  </a:cubicBezTo>
                  <a:cubicBezTo>
                    <a:pt x="69314" y="50042"/>
                    <a:pt x="77498" y="47377"/>
                    <a:pt x="85766" y="44951"/>
                  </a:cubicBezTo>
                  <a:cubicBezTo>
                    <a:pt x="96366" y="41848"/>
                    <a:pt x="107090" y="39151"/>
                    <a:pt x="117919" y="36881"/>
                  </a:cubicBezTo>
                  <a:cubicBezTo>
                    <a:pt x="117846" y="36142"/>
                    <a:pt x="117784" y="35403"/>
                    <a:pt x="117721" y="34663"/>
                  </a:cubicBezTo>
                  <a:lnTo>
                    <a:pt x="83704" y="39401"/>
                  </a:lnTo>
                  <a:cubicBezTo>
                    <a:pt x="85016" y="38964"/>
                    <a:pt x="86318" y="38526"/>
                    <a:pt x="87619" y="38089"/>
                  </a:cubicBezTo>
                  <a:cubicBezTo>
                    <a:pt x="96209" y="35184"/>
                    <a:pt x="104716" y="32081"/>
                    <a:pt x="113161" y="28780"/>
                  </a:cubicBezTo>
                  <a:cubicBezTo>
                    <a:pt x="113898" y="28484"/>
                    <a:pt x="113711" y="27422"/>
                    <a:pt x="112997" y="27422"/>
                  </a:cubicBezTo>
                  <a:cubicBezTo>
                    <a:pt x="112934" y="27422"/>
                    <a:pt x="112867" y="27430"/>
                    <a:pt x="112796" y="27447"/>
                  </a:cubicBezTo>
                  <a:cubicBezTo>
                    <a:pt x="98344" y="31154"/>
                    <a:pt x="83777" y="34403"/>
                    <a:pt x="69116" y="37204"/>
                  </a:cubicBezTo>
                  <a:cubicBezTo>
                    <a:pt x="64379" y="38110"/>
                    <a:pt x="59631" y="38964"/>
                    <a:pt x="54872" y="39765"/>
                  </a:cubicBezTo>
                  <a:cubicBezTo>
                    <a:pt x="68596" y="36142"/>
                    <a:pt x="82069" y="31612"/>
                    <a:pt x="95345" y="26625"/>
                  </a:cubicBezTo>
                  <a:cubicBezTo>
                    <a:pt x="102363" y="23991"/>
                    <a:pt x="109319" y="21221"/>
                    <a:pt x="116253" y="18378"/>
                  </a:cubicBezTo>
                  <a:lnTo>
                    <a:pt x="116097" y="16691"/>
                  </a:lnTo>
                  <a:cubicBezTo>
                    <a:pt x="116076" y="16452"/>
                    <a:pt x="116055" y="16212"/>
                    <a:pt x="116035" y="15963"/>
                  </a:cubicBezTo>
                  <a:cubicBezTo>
                    <a:pt x="104050" y="18378"/>
                    <a:pt x="92044" y="20617"/>
                    <a:pt x="79997" y="22689"/>
                  </a:cubicBezTo>
                  <a:cubicBezTo>
                    <a:pt x="83517" y="21856"/>
                    <a:pt x="87015" y="20992"/>
                    <a:pt x="90514" y="20086"/>
                  </a:cubicBezTo>
                  <a:cubicBezTo>
                    <a:pt x="98615" y="17993"/>
                    <a:pt x="106653" y="15702"/>
                    <a:pt x="114639" y="13224"/>
                  </a:cubicBezTo>
                  <a:cubicBezTo>
                    <a:pt x="115424" y="12982"/>
                    <a:pt x="115181" y="11883"/>
                    <a:pt x="114447" y="11883"/>
                  </a:cubicBezTo>
                  <a:cubicBezTo>
                    <a:pt x="114392" y="11883"/>
                    <a:pt x="114335" y="11889"/>
                    <a:pt x="114275" y="11902"/>
                  </a:cubicBezTo>
                  <a:cubicBezTo>
                    <a:pt x="106663" y="13484"/>
                    <a:pt x="99042" y="14994"/>
                    <a:pt x="91399" y="16410"/>
                  </a:cubicBezTo>
                  <a:cubicBezTo>
                    <a:pt x="93908" y="15765"/>
                    <a:pt x="96418" y="15109"/>
                    <a:pt x="98917" y="14453"/>
                  </a:cubicBezTo>
                  <a:cubicBezTo>
                    <a:pt x="104466" y="12985"/>
                    <a:pt x="109995" y="11485"/>
                    <a:pt x="115524" y="9944"/>
                  </a:cubicBezTo>
                  <a:cubicBezTo>
                    <a:pt x="115452" y="9142"/>
                    <a:pt x="115389" y="8341"/>
                    <a:pt x="115316" y="7539"/>
                  </a:cubicBezTo>
                  <a:cubicBezTo>
                    <a:pt x="102301" y="9580"/>
                    <a:pt x="89264" y="11527"/>
                    <a:pt x="76218" y="13391"/>
                  </a:cubicBezTo>
                  <a:cubicBezTo>
                    <a:pt x="74270" y="13672"/>
                    <a:pt x="72323" y="13953"/>
                    <a:pt x="70376" y="14224"/>
                  </a:cubicBezTo>
                  <a:cubicBezTo>
                    <a:pt x="81122" y="11725"/>
                    <a:pt x="91763" y="8830"/>
                    <a:pt x="102311" y="5529"/>
                  </a:cubicBezTo>
                  <a:cubicBezTo>
                    <a:pt x="106486" y="4228"/>
                    <a:pt x="110641" y="2853"/>
                    <a:pt x="114785" y="1416"/>
                  </a:cubicBezTo>
                  <a:cubicBezTo>
                    <a:pt x="114733" y="937"/>
                    <a:pt x="114691" y="469"/>
                    <a:pt x="114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42800" y="4994775"/>
              <a:ext cx="674225" cy="180150"/>
            </a:xfrm>
            <a:custGeom>
              <a:avLst/>
              <a:gdLst/>
              <a:ahLst/>
              <a:cxnLst/>
              <a:rect l="l" t="t" r="r" b="b"/>
              <a:pathLst>
                <a:path w="26969" h="7206" extrusionOk="0">
                  <a:moveTo>
                    <a:pt x="26968" y="0"/>
                  </a:moveTo>
                  <a:lnTo>
                    <a:pt x="26968" y="0"/>
                  </a:lnTo>
                  <a:cubicBezTo>
                    <a:pt x="18232" y="1822"/>
                    <a:pt x="9444" y="3384"/>
                    <a:pt x="604" y="4675"/>
                  </a:cubicBezTo>
                  <a:cubicBezTo>
                    <a:pt x="333" y="5050"/>
                    <a:pt x="146" y="5477"/>
                    <a:pt x="63" y="5925"/>
                  </a:cubicBezTo>
                  <a:cubicBezTo>
                    <a:pt x="11" y="6175"/>
                    <a:pt x="0" y="6425"/>
                    <a:pt x="21" y="6675"/>
                  </a:cubicBezTo>
                  <a:cubicBezTo>
                    <a:pt x="32" y="6862"/>
                    <a:pt x="63" y="7039"/>
                    <a:pt x="104" y="7206"/>
                  </a:cubicBezTo>
                  <a:cubicBezTo>
                    <a:pt x="583" y="7154"/>
                    <a:pt x="1052" y="7101"/>
                    <a:pt x="1520" y="7029"/>
                  </a:cubicBezTo>
                  <a:cubicBezTo>
                    <a:pt x="5446" y="6477"/>
                    <a:pt x="9330" y="5477"/>
                    <a:pt x="13110" y="4353"/>
                  </a:cubicBezTo>
                  <a:cubicBezTo>
                    <a:pt x="17753" y="2978"/>
                    <a:pt x="22366" y="1531"/>
                    <a:pt x="26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44225" y="4607675"/>
              <a:ext cx="1429650" cy="376975"/>
            </a:xfrm>
            <a:custGeom>
              <a:avLst/>
              <a:gdLst/>
              <a:ahLst/>
              <a:cxnLst/>
              <a:rect l="l" t="t" r="r" b="b"/>
              <a:pathLst>
                <a:path w="57186" h="15079" extrusionOk="0">
                  <a:moveTo>
                    <a:pt x="57186" y="1"/>
                  </a:moveTo>
                  <a:lnTo>
                    <a:pt x="57186" y="1"/>
                  </a:lnTo>
                  <a:cubicBezTo>
                    <a:pt x="43566" y="2583"/>
                    <a:pt x="30082" y="5842"/>
                    <a:pt x="16754" y="9757"/>
                  </a:cubicBezTo>
                  <a:cubicBezTo>
                    <a:pt x="11132" y="11413"/>
                    <a:pt x="5551" y="13183"/>
                    <a:pt x="1" y="15078"/>
                  </a:cubicBezTo>
                  <a:cubicBezTo>
                    <a:pt x="10538" y="12975"/>
                    <a:pt x="21128" y="11153"/>
                    <a:pt x="31769" y="9632"/>
                  </a:cubicBezTo>
                  <a:cubicBezTo>
                    <a:pt x="35101" y="8425"/>
                    <a:pt x="38423" y="7206"/>
                    <a:pt x="41734" y="5967"/>
                  </a:cubicBezTo>
                  <a:cubicBezTo>
                    <a:pt x="46909" y="4041"/>
                    <a:pt x="52053" y="2042"/>
                    <a:pt x="57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206050" y="4918750"/>
              <a:ext cx="799950" cy="151525"/>
            </a:xfrm>
            <a:custGeom>
              <a:avLst/>
              <a:gdLst/>
              <a:ahLst/>
              <a:cxnLst/>
              <a:rect l="l" t="t" r="r" b="b"/>
              <a:pathLst>
                <a:path w="31998" h="6061" extrusionOk="0">
                  <a:moveTo>
                    <a:pt x="31998" y="1"/>
                  </a:moveTo>
                  <a:lnTo>
                    <a:pt x="31998" y="1"/>
                  </a:lnTo>
                  <a:cubicBezTo>
                    <a:pt x="21283" y="1719"/>
                    <a:pt x="10621" y="3739"/>
                    <a:pt x="11" y="6050"/>
                  </a:cubicBezTo>
                  <a:lnTo>
                    <a:pt x="0" y="6061"/>
                  </a:lnTo>
                  <a:cubicBezTo>
                    <a:pt x="3083" y="5592"/>
                    <a:pt x="6165" y="5082"/>
                    <a:pt x="9247" y="4551"/>
                  </a:cubicBezTo>
                  <a:cubicBezTo>
                    <a:pt x="16869" y="3229"/>
                    <a:pt x="24449" y="1708"/>
                    <a:pt x="3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1375" y="2662375"/>
              <a:ext cx="19550" cy="10975"/>
            </a:xfrm>
            <a:custGeom>
              <a:avLst/>
              <a:gdLst/>
              <a:ahLst/>
              <a:cxnLst/>
              <a:rect l="l" t="t" r="r" b="b"/>
              <a:pathLst>
                <a:path w="782" h="439" extrusionOk="0">
                  <a:moveTo>
                    <a:pt x="240" y="1"/>
                  </a:moveTo>
                  <a:lnTo>
                    <a:pt x="0" y="32"/>
                  </a:lnTo>
                  <a:lnTo>
                    <a:pt x="781" y="438"/>
                  </a:lnTo>
                  <a:cubicBezTo>
                    <a:pt x="594" y="292"/>
                    <a:pt x="417" y="147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98125" y="2528575"/>
              <a:ext cx="24225" cy="34650"/>
            </a:xfrm>
            <a:custGeom>
              <a:avLst/>
              <a:gdLst/>
              <a:ahLst/>
              <a:cxnLst/>
              <a:rect l="l" t="t" r="r" b="b"/>
              <a:pathLst>
                <a:path w="969" h="1386" extrusionOk="0">
                  <a:moveTo>
                    <a:pt x="677" y="1"/>
                  </a:moveTo>
                  <a:lnTo>
                    <a:pt x="0" y="63"/>
                  </a:lnTo>
                  <a:lnTo>
                    <a:pt x="625" y="1386"/>
                  </a:lnTo>
                  <a:lnTo>
                    <a:pt x="969" y="1355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48850" y="2969550"/>
              <a:ext cx="5500" cy="18250"/>
            </a:xfrm>
            <a:custGeom>
              <a:avLst/>
              <a:gdLst/>
              <a:ahLst/>
              <a:cxnLst/>
              <a:rect l="l" t="t" r="r" b="b"/>
              <a:pathLst>
                <a:path w="220" h="730" extrusionOk="0">
                  <a:moveTo>
                    <a:pt x="219" y="1"/>
                  </a:moveTo>
                  <a:lnTo>
                    <a:pt x="1" y="42"/>
                  </a:lnTo>
                  <a:cubicBezTo>
                    <a:pt x="74" y="271"/>
                    <a:pt x="136" y="500"/>
                    <a:pt x="209" y="729"/>
                  </a:cubicBezTo>
                  <a:cubicBezTo>
                    <a:pt x="219" y="490"/>
                    <a:pt x="219" y="240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925" y="2913575"/>
              <a:ext cx="23450" cy="35700"/>
            </a:xfrm>
            <a:custGeom>
              <a:avLst/>
              <a:gdLst/>
              <a:ahLst/>
              <a:cxnLst/>
              <a:rect l="l" t="t" r="r" b="b"/>
              <a:pathLst>
                <a:path w="938" h="1428" extrusionOk="0">
                  <a:moveTo>
                    <a:pt x="938" y="1"/>
                  </a:moveTo>
                  <a:lnTo>
                    <a:pt x="1" y="74"/>
                  </a:lnTo>
                  <a:lnTo>
                    <a:pt x="417" y="1427"/>
                  </a:lnTo>
                  <a:lnTo>
                    <a:pt x="907" y="1386"/>
                  </a:lnTo>
                  <a:cubicBezTo>
                    <a:pt x="917" y="928"/>
                    <a:pt x="928" y="459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4025" y="2268975"/>
              <a:ext cx="357950" cy="116725"/>
            </a:xfrm>
            <a:custGeom>
              <a:avLst/>
              <a:gdLst/>
              <a:ahLst/>
              <a:cxnLst/>
              <a:rect l="l" t="t" r="r" b="b"/>
              <a:pathLst>
                <a:path w="14318" h="4669" extrusionOk="0">
                  <a:moveTo>
                    <a:pt x="13498" y="1"/>
                  </a:moveTo>
                  <a:cubicBezTo>
                    <a:pt x="13477" y="1"/>
                    <a:pt x="13455" y="2"/>
                    <a:pt x="13432" y="4"/>
                  </a:cubicBezTo>
                  <a:cubicBezTo>
                    <a:pt x="8955" y="472"/>
                    <a:pt x="4478" y="889"/>
                    <a:pt x="0" y="1274"/>
                  </a:cubicBezTo>
                  <a:cubicBezTo>
                    <a:pt x="104" y="1722"/>
                    <a:pt x="198" y="2170"/>
                    <a:pt x="302" y="2628"/>
                  </a:cubicBezTo>
                  <a:cubicBezTo>
                    <a:pt x="1833" y="2492"/>
                    <a:pt x="3353" y="2357"/>
                    <a:pt x="4884" y="2222"/>
                  </a:cubicBezTo>
                  <a:lnTo>
                    <a:pt x="4884" y="2222"/>
                  </a:lnTo>
                  <a:cubicBezTo>
                    <a:pt x="3405" y="2596"/>
                    <a:pt x="1927" y="2961"/>
                    <a:pt x="458" y="3325"/>
                  </a:cubicBezTo>
                  <a:cubicBezTo>
                    <a:pt x="552" y="3773"/>
                    <a:pt x="656" y="4221"/>
                    <a:pt x="760" y="4668"/>
                  </a:cubicBezTo>
                  <a:cubicBezTo>
                    <a:pt x="5050" y="3606"/>
                    <a:pt x="9340" y="2503"/>
                    <a:pt x="13609" y="1357"/>
                  </a:cubicBezTo>
                  <a:cubicBezTo>
                    <a:pt x="14317" y="1175"/>
                    <a:pt x="14229" y="1"/>
                    <a:pt x="13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70075" y="2365625"/>
              <a:ext cx="1943425" cy="374700"/>
            </a:xfrm>
            <a:custGeom>
              <a:avLst/>
              <a:gdLst/>
              <a:ahLst/>
              <a:cxnLst/>
              <a:rect l="l" t="t" r="r" b="b"/>
              <a:pathLst>
                <a:path w="77737" h="14988" extrusionOk="0">
                  <a:moveTo>
                    <a:pt x="73967" y="1"/>
                  </a:moveTo>
                  <a:cubicBezTo>
                    <a:pt x="56360" y="4291"/>
                    <a:pt x="38596" y="7873"/>
                    <a:pt x="20677" y="10746"/>
                  </a:cubicBezTo>
                  <a:cubicBezTo>
                    <a:pt x="18282" y="11132"/>
                    <a:pt x="15887" y="11496"/>
                    <a:pt x="13492" y="11860"/>
                  </a:cubicBezTo>
                  <a:cubicBezTo>
                    <a:pt x="13669" y="12006"/>
                    <a:pt x="13846" y="12152"/>
                    <a:pt x="14033" y="12298"/>
                  </a:cubicBezTo>
                  <a:lnTo>
                    <a:pt x="13252" y="11892"/>
                  </a:lnTo>
                  <a:cubicBezTo>
                    <a:pt x="9140" y="12496"/>
                    <a:pt x="5016" y="13079"/>
                    <a:pt x="893" y="13610"/>
                  </a:cubicBezTo>
                  <a:cubicBezTo>
                    <a:pt x="65" y="13721"/>
                    <a:pt x="1" y="14988"/>
                    <a:pt x="815" y="14988"/>
                  </a:cubicBezTo>
                  <a:cubicBezTo>
                    <a:pt x="840" y="14988"/>
                    <a:pt x="866" y="14987"/>
                    <a:pt x="893" y="14984"/>
                  </a:cubicBezTo>
                  <a:lnTo>
                    <a:pt x="77737" y="7893"/>
                  </a:lnTo>
                  <a:lnTo>
                    <a:pt x="77122" y="6581"/>
                  </a:lnTo>
                  <a:lnTo>
                    <a:pt x="25425" y="11350"/>
                  </a:lnTo>
                  <a:cubicBezTo>
                    <a:pt x="40377" y="8862"/>
                    <a:pt x="55246" y="5863"/>
                    <a:pt x="70011" y="2375"/>
                  </a:cubicBezTo>
                  <a:cubicBezTo>
                    <a:pt x="71531" y="2010"/>
                    <a:pt x="73061" y="1646"/>
                    <a:pt x="74582" y="1271"/>
                  </a:cubicBezTo>
                  <a:cubicBezTo>
                    <a:pt x="74373" y="855"/>
                    <a:pt x="74176" y="428"/>
                    <a:pt x="73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26025" y="2474950"/>
              <a:ext cx="1921325" cy="445775"/>
            </a:xfrm>
            <a:custGeom>
              <a:avLst/>
              <a:gdLst/>
              <a:ahLst/>
              <a:cxnLst/>
              <a:rect l="l" t="t" r="r" b="b"/>
              <a:pathLst>
                <a:path w="76853" h="17831" extrusionOk="0">
                  <a:moveTo>
                    <a:pt x="74833" y="1"/>
                  </a:moveTo>
                  <a:lnTo>
                    <a:pt x="51551" y="2146"/>
                  </a:lnTo>
                  <a:lnTo>
                    <a:pt x="51853" y="3500"/>
                  </a:lnTo>
                  <a:lnTo>
                    <a:pt x="56517" y="3062"/>
                  </a:lnTo>
                  <a:lnTo>
                    <a:pt x="73271" y="1521"/>
                  </a:lnTo>
                  <a:lnTo>
                    <a:pt x="73271" y="1521"/>
                  </a:lnTo>
                  <a:cubicBezTo>
                    <a:pt x="59131" y="5957"/>
                    <a:pt x="44751" y="9539"/>
                    <a:pt x="30184" y="12246"/>
                  </a:cubicBezTo>
                  <a:lnTo>
                    <a:pt x="21823" y="13443"/>
                  </a:lnTo>
                  <a:lnTo>
                    <a:pt x="738" y="16473"/>
                  </a:lnTo>
                  <a:cubicBezTo>
                    <a:pt x="1" y="16574"/>
                    <a:pt x="145" y="17831"/>
                    <a:pt x="857" y="17831"/>
                  </a:cubicBezTo>
                  <a:cubicBezTo>
                    <a:pt x="879" y="17831"/>
                    <a:pt x="902" y="17830"/>
                    <a:pt x="925" y="17827"/>
                  </a:cubicBezTo>
                  <a:cubicBezTo>
                    <a:pt x="10807" y="16807"/>
                    <a:pt x="20636" y="15401"/>
                    <a:pt x="30403" y="13589"/>
                  </a:cubicBezTo>
                  <a:lnTo>
                    <a:pt x="75468" y="7123"/>
                  </a:lnTo>
                  <a:lnTo>
                    <a:pt x="76853" y="6925"/>
                  </a:lnTo>
                  <a:cubicBezTo>
                    <a:pt x="76717" y="6488"/>
                    <a:pt x="76592" y="6040"/>
                    <a:pt x="76468" y="5603"/>
                  </a:cubicBezTo>
                  <a:lnTo>
                    <a:pt x="50145" y="9372"/>
                  </a:lnTo>
                  <a:cubicBezTo>
                    <a:pt x="54289" y="8373"/>
                    <a:pt x="58423" y="7290"/>
                    <a:pt x="62536" y="6144"/>
                  </a:cubicBezTo>
                  <a:cubicBezTo>
                    <a:pt x="66867" y="4926"/>
                    <a:pt x="71188" y="3635"/>
                    <a:pt x="75478" y="2260"/>
                  </a:cubicBezTo>
                  <a:cubicBezTo>
                    <a:pt x="75260" y="1511"/>
                    <a:pt x="75051" y="751"/>
                    <a:pt x="7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90425" y="2074075"/>
              <a:ext cx="2015600" cy="290275"/>
            </a:xfrm>
            <a:custGeom>
              <a:avLst/>
              <a:gdLst/>
              <a:ahLst/>
              <a:cxnLst/>
              <a:rect l="l" t="t" r="r" b="b"/>
              <a:pathLst>
                <a:path w="80624" h="11611" extrusionOk="0">
                  <a:moveTo>
                    <a:pt x="79853" y="1"/>
                  </a:moveTo>
                  <a:cubicBezTo>
                    <a:pt x="60863" y="1247"/>
                    <a:pt x="41849" y="1870"/>
                    <a:pt x="22811" y="1870"/>
                  </a:cubicBezTo>
                  <a:cubicBezTo>
                    <a:pt x="16869" y="1870"/>
                    <a:pt x="10924" y="1809"/>
                    <a:pt x="4978" y="1688"/>
                  </a:cubicBezTo>
                  <a:cubicBezTo>
                    <a:pt x="3322" y="1656"/>
                    <a:pt x="1656" y="1615"/>
                    <a:pt x="1" y="1573"/>
                  </a:cubicBezTo>
                  <a:lnTo>
                    <a:pt x="1" y="1573"/>
                  </a:lnTo>
                  <a:cubicBezTo>
                    <a:pt x="490" y="2042"/>
                    <a:pt x="979" y="2510"/>
                    <a:pt x="1479" y="2989"/>
                  </a:cubicBezTo>
                  <a:cubicBezTo>
                    <a:pt x="8573" y="3160"/>
                    <a:pt x="15666" y="3246"/>
                    <a:pt x="22758" y="3246"/>
                  </a:cubicBezTo>
                  <a:cubicBezTo>
                    <a:pt x="36402" y="3246"/>
                    <a:pt x="50042" y="2929"/>
                    <a:pt x="63683" y="2292"/>
                  </a:cubicBezTo>
                  <a:cubicBezTo>
                    <a:pt x="67400" y="2115"/>
                    <a:pt x="71128" y="1917"/>
                    <a:pt x="74855" y="1688"/>
                  </a:cubicBezTo>
                  <a:lnTo>
                    <a:pt x="74855" y="1688"/>
                  </a:lnTo>
                  <a:cubicBezTo>
                    <a:pt x="55082" y="5197"/>
                    <a:pt x="35205" y="7904"/>
                    <a:pt x="15203" y="9830"/>
                  </a:cubicBezTo>
                  <a:cubicBezTo>
                    <a:pt x="13287" y="10018"/>
                    <a:pt x="11360" y="10195"/>
                    <a:pt x="9445" y="10361"/>
                  </a:cubicBezTo>
                  <a:cubicBezTo>
                    <a:pt x="9903" y="10778"/>
                    <a:pt x="10361" y="11194"/>
                    <a:pt x="10829" y="11611"/>
                  </a:cubicBezTo>
                  <a:cubicBezTo>
                    <a:pt x="29520" y="9924"/>
                    <a:pt x="48127" y="7550"/>
                    <a:pt x="66650" y="4489"/>
                  </a:cubicBezTo>
                  <a:cubicBezTo>
                    <a:pt x="71315" y="3718"/>
                    <a:pt x="75980" y="2906"/>
                    <a:pt x="80624" y="2042"/>
                  </a:cubicBezTo>
                  <a:cubicBezTo>
                    <a:pt x="80374" y="1354"/>
                    <a:pt x="80114" y="678"/>
                    <a:pt x="79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42075" y="2859850"/>
              <a:ext cx="2771825" cy="978325"/>
            </a:xfrm>
            <a:custGeom>
              <a:avLst/>
              <a:gdLst/>
              <a:ahLst/>
              <a:cxnLst/>
              <a:rect l="l" t="t" r="r" b="b"/>
              <a:pathLst>
                <a:path w="110873" h="39133" extrusionOk="0">
                  <a:moveTo>
                    <a:pt x="97874" y="0"/>
                  </a:moveTo>
                  <a:cubicBezTo>
                    <a:pt x="97848" y="0"/>
                    <a:pt x="97821" y="2"/>
                    <a:pt x="97794" y="5"/>
                  </a:cubicBezTo>
                  <a:cubicBezTo>
                    <a:pt x="90724" y="869"/>
                    <a:pt x="83633" y="1577"/>
                    <a:pt x="76532" y="2150"/>
                  </a:cubicBezTo>
                  <a:cubicBezTo>
                    <a:pt x="76522" y="2608"/>
                    <a:pt x="76511" y="3077"/>
                    <a:pt x="76501" y="3535"/>
                  </a:cubicBezTo>
                  <a:cubicBezTo>
                    <a:pt x="77584" y="3451"/>
                    <a:pt x="78656" y="3358"/>
                    <a:pt x="79729" y="3264"/>
                  </a:cubicBezTo>
                  <a:cubicBezTo>
                    <a:pt x="81041" y="3149"/>
                    <a:pt x="82342" y="3035"/>
                    <a:pt x="83654" y="2910"/>
                  </a:cubicBezTo>
                  <a:lnTo>
                    <a:pt x="83654" y="2910"/>
                  </a:lnTo>
                  <a:lnTo>
                    <a:pt x="76490" y="4389"/>
                  </a:lnTo>
                  <a:cubicBezTo>
                    <a:pt x="76490" y="4628"/>
                    <a:pt x="76490" y="4878"/>
                    <a:pt x="76480" y="5117"/>
                  </a:cubicBezTo>
                  <a:cubicBezTo>
                    <a:pt x="76407" y="4888"/>
                    <a:pt x="76345" y="4659"/>
                    <a:pt x="76272" y="4430"/>
                  </a:cubicBezTo>
                  <a:lnTo>
                    <a:pt x="28874" y="14197"/>
                  </a:lnTo>
                  <a:lnTo>
                    <a:pt x="9653" y="18164"/>
                  </a:lnTo>
                  <a:cubicBezTo>
                    <a:pt x="8924" y="18306"/>
                    <a:pt x="9051" y="19510"/>
                    <a:pt x="9767" y="19510"/>
                  </a:cubicBezTo>
                  <a:cubicBezTo>
                    <a:pt x="9788" y="19510"/>
                    <a:pt x="9809" y="19509"/>
                    <a:pt x="9830" y="19507"/>
                  </a:cubicBezTo>
                  <a:lnTo>
                    <a:pt x="83841" y="12562"/>
                  </a:lnTo>
                  <a:lnTo>
                    <a:pt x="85226" y="12427"/>
                  </a:lnTo>
                  <a:lnTo>
                    <a:pt x="29166" y="21684"/>
                  </a:lnTo>
                  <a:lnTo>
                    <a:pt x="7925" y="25193"/>
                  </a:lnTo>
                  <a:cubicBezTo>
                    <a:pt x="7112" y="25318"/>
                    <a:pt x="7383" y="26484"/>
                    <a:pt x="8102" y="26546"/>
                  </a:cubicBezTo>
                  <a:cubicBezTo>
                    <a:pt x="17422" y="27276"/>
                    <a:pt x="26761" y="27640"/>
                    <a:pt x="36103" y="27640"/>
                  </a:cubicBezTo>
                  <a:cubicBezTo>
                    <a:pt x="40486" y="27640"/>
                    <a:pt x="44869" y="27560"/>
                    <a:pt x="49251" y="27400"/>
                  </a:cubicBezTo>
                  <a:cubicBezTo>
                    <a:pt x="61465" y="26942"/>
                    <a:pt x="73648" y="25869"/>
                    <a:pt x="85757" y="24162"/>
                  </a:cubicBezTo>
                  <a:lnTo>
                    <a:pt x="85757" y="24162"/>
                  </a:lnTo>
                  <a:cubicBezTo>
                    <a:pt x="80301" y="25318"/>
                    <a:pt x="74845" y="26400"/>
                    <a:pt x="69368" y="27421"/>
                  </a:cubicBezTo>
                  <a:cubicBezTo>
                    <a:pt x="54864" y="30118"/>
                    <a:pt x="40286" y="32346"/>
                    <a:pt x="25636" y="34106"/>
                  </a:cubicBezTo>
                  <a:cubicBezTo>
                    <a:pt x="17400" y="35084"/>
                    <a:pt x="9153" y="35928"/>
                    <a:pt x="896" y="36615"/>
                  </a:cubicBezTo>
                  <a:cubicBezTo>
                    <a:pt x="1" y="36688"/>
                    <a:pt x="11" y="37885"/>
                    <a:pt x="896" y="37989"/>
                  </a:cubicBezTo>
                  <a:cubicBezTo>
                    <a:pt x="8053" y="38775"/>
                    <a:pt x="15240" y="39133"/>
                    <a:pt x="22427" y="39133"/>
                  </a:cubicBezTo>
                  <a:cubicBezTo>
                    <a:pt x="31720" y="39133"/>
                    <a:pt x="41015" y="38535"/>
                    <a:pt x="50251" y="37490"/>
                  </a:cubicBezTo>
                  <a:cubicBezTo>
                    <a:pt x="66640" y="35626"/>
                    <a:pt x="82811" y="32429"/>
                    <a:pt x="98856" y="28743"/>
                  </a:cubicBezTo>
                  <a:cubicBezTo>
                    <a:pt x="102865" y="27817"/>
                    <a:pt x="106874" y="26879"/>
                    <a:pt x="110872" y="25901"/>
                  </a:cubicBezTo>
                  <a:cubicBezTo>
                    <a:pt x="110820" y="25442"/>
                    <a:pt x="110778" y="24984"/>
                    <a:pt x="110726" y="24526"/>
                  </a:cubicBezTo>
                  <a:cubicBezTo>
                    <a:pt x="99689" y="27202"/>
                    <a:pt x="88621" y="29743"/>
                    <a:pt x="77459" y="31888"/>
                  </a:cubicBezTo>
                  <a:cubicBezTo>
                    <a:pt x="61278" y="34991"/>
                    <a:pt x="44899" y="37240"/>
                    <a:pt x="28427" y="37687"/>
                  </a:cubicBezTo>
                  <a:cubicBezTo>
                    <a:pt x="26453" y="37743"/>
                    <a:pt x="24479" y="37772"/>
                    <a:pt x="22506" y="37772"/>
                  </a:cubicBezTo>
                  <a:cubicBezTo>
                    <a:pt x="17868" y="37772"/>
                    <a:pt x="13232" y="37616"/>
                    <a:pt x="8601" y="37302"/>
                  </a:cubicBezTo>
                  <a:cubicBezTo>
                    <a:pt x="20711" y="36157"/>
                    <a:pt x="32769" y="34689"/>
                    <a:pt x="44805" y="32908"/>
                  </a:cubicBezTo>
                  <a:cubicBezTo>
                    <a:pt x="59393" y="30742"/>
                    <a:pt x="73898" y="28118"/>
                    <a:pt x="88319" y="25026"/>
                  </a:cubicBezTo>
                  <a:cubicBezTo>
                    <a:pt x="95649" y="23454"/>
                    <a:pt x="102948" y="21756"/>
                    <a:pt x="110216" y="19945"/>
                  </a:cubicBezTo>
                  <a:cubicBezTo>
                    <a:pt x="110164" y="19455"/>
                    <a:pt x="110102" y="18976"/>
                    <a:pt x="110039" y="18497"/>
                  </a:cubicBezTo>
                  <a:cubicBezTo>
                    <a:pt x="97440" y="21173"/>
                    <a:pt x="84716" y="23162"/>
                    <a:pt x="71909" y="24464"/>
                  </a:cubicBezTo>
                  <a:cubicBezTo>
                    <a:pt x="60007" y="25664"/>
                    <a:pt x="48058" y="26268"/>
                    <a:pt x="36095" y="26268"/>
                  </a:cubicBezTo>
                  <a:cubicBezTo>
                    <a:pt x="34462" y="26268"/>
                    <a:pt x="32829" y="26256"/>
                    <a:pt x="31196" y="26234"/>
                  </a:cubicBezTo>
                  <a:cubicBezTo>
                    <a:pt x="25449" y="26151"/>
                    <a:pt x="19701" y="25942"/>
                    <a:pt x="13964" y="25578"/>
                  </a:cubicBezTo>
                  <a:lnTo>
                    <a:pt x="83571" y="14093"/>
                  </a:lnTo>
                  <a:lnTo>
                    <a:pt x="104812" y="10584"/>
                  </a:lnTo>
                  <a:cubicBezTo>
                    <a:pt x="105541" y="10452"/>
                    <a:pt x="105404" y="9227"/>
                    <a:pt x="104687" y="9227"/>
                  </a:cubicBezTo>
                  <a:cubicBezTo>
                    <a:pt x="104666" y="9227"/>
                    <a:pt x="104646" y="9228"/>
                    <a:pt x="104625" y="9230"/>
                  </a:cubicBezTo>
                  <a:lnTo>
                    <a:pt x="30624" y="16186"/>
                  </a:lnTo>
                  <a:lnTo>
                    <a:pt x="22210" y="16977"/>
                  </a:lnTo>
                  <a:lnTo>
                    <a:pt x="78750" y="5326"/>
                  </a:lnTo>
                  <a:lnTo>
                    <a:pt x="97982" y="1359"/>
                  </a:lnTo>
                  <a:cubicBezTo>
                    <a:pt x="98705" y="1208"/>
                    <a:pt x="98585" y="0"/>
                    <a:pt x="9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11950" y="2062325"/>
              <a:ext cx="65250" cy="41200"/>
            </a:xfrm>
            <a:custGeom>
              <a:avLst/>
              <a:gdLst/>
              <a:ahLst/>
              <a:cxnLst/>
              <a:rect l="l" t="t" r="r" b="b"/>
              <a:pathLst>
                <a:path w="2610" h="1648" extrusionOk="0">
                  <a:moveTo>
                    <a:pt x="1734" y="1"/>
                  </a:moveTo>
                  <a:cubicBezTo>
                    <a:pt x="1718" y="1"/>
                    <a:pt x="1703" y="1"/>
                    <a:pt x="1688" y="2"/>
                  </a:cubicBezTo>
                  <a:lnTo>
                    <a:pt x="1" y="127"/>
                  </a:lnTo>
                  <a:cubicBezTo>
                    <a:pt x="115" y="637"/>
                    <a:pt x="219" y="1148"/>
                    <a:pt x="334" y="1647"/>
                  </a:cubicBezTo>
                  <a:lnTo>
                    <a:pt x="1865" y="1356"/>
                  </a:lnTo>
                  <a:cubicBezTo>
                    <a:pt x="2609" y="1213"/>
                    <a:pt x="2464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704175" y="2690750"/>
              <a:ext cx="1538200" cy="298875"/>
            </a:xfrm>
            <a:custGeom>
              <a:avLst/>
              <a:gdLst/>
              <a:ahLst/>
              <a:cxnLst/>
              <a:rect l="l" t="t" r="r" b="b"/>
              <a:pathLst>
                <a:path w="61528" h="11955" extrusionOk="0">
                  <a:moveTo>
                    <a:pt x="58258" y="1"/>
                  </a:moveTo>
                  <a:cubicBezTo>
                    <a:pt x="45065" y="3676"/>
                    <a:pt x="31644" y="6457"/>
                    <a:pt x="18076" y="8331"/>
                  </a:cubicBezTo>
                  <a:cubicBezTo>
                    <a:pt x="12370" y="9122"/>
                    <a:pt x="6643" y="9747"/>
                    <a:pt x="896" y="10205"/>
                  </a:cubicBezTo>
                  <a:cubicBezTo>
                    <a:pt x="21" y="10278"/>
                    <a:pt x="0" y="11548"/>
                    <a:pt x="896" y="11579"/>
                  </a:cubicBezTo>
                  <a:cubicBezTo>
                    <a:pt x="7468" y="11830"/>
                    <a:pt x="14043" y="11955"/>
                    <a:pt x="20616" y="11955"/>
                  </a:cubicBezTo>
                  <a:cubicBezTo>
                    <a:pt x="34267" y="11955"/>
                    <a:pt x="47914" y="11416"/>
                    <a:pt x="61527" y="10340"/>
                  </a:cubicBezTo>
                  <a:lnTo>
                    <a:pt x="61121" y="8987"/>
                  </a:lnTo>
                  <a:cubicBezTo>
                    <a:pt x="47636" y="10050"/>
                    <a:pt x="34121" y="10582"/>
                    <a:pt x="20587" y="10582"/>
                  </a:cubicBezTo>
                  <a:cubicBezTo>
                    <a:pt x="20077" y="10582"/>
                    <a:pt x="19566" y="10581"/>
                    <a:pt x="19055" y="10580"/>
                  </a:cubicBezTo>
                  <a:cubicBezTo>
                    <a:pt x="16629" y="10580"/>
                    <a:pt x="14192" y="10549"/>
                    <a:pt x="11766" y="10507"/>
                  </a:cubicBezTo>
                  <a:cubicBezTo>
                    <a:pt x="27614" y="8664"/>
                    <a:pt x="43295" y="5592"/>
                    <a:pt x="58674" y="1323"/>
                  </a:cubicBezTo>
                  <a:cubicBezTo>
                    <a:pt x="58529" y="886"/>
                    <a:pt x="58393" y="449"/>
                    <a:pt x="58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65250" y="2543975"/>
              <a:ext cx="394600" cy="153050"/>
            </a:xfrm>
            <a:custGeom>
              <a:avLst/>
              <a:gdLst/>
              <a:ahLst/>
              <a:cxnLst/>
              <a:rect l="l" t="t" r="r" b="b"/>
              <a:pathLst>
                <a:path w="15784" h="6122" extrusionOk="0">
                  <a:moveTo>
                    <a:pt x="14738" y="0"/>
                  </a:moveTo>
                  <a:cubicBezTo>
                    <a:pt x="14697" y="0"/>
                    <a:pt x="14654" y="3"/>
                    <a:pt x="14609" y="10"/>
                  </a:cubicBezTo>
                  <a:lnTo>
                    <a:pt x="303" y="2061"/>
                  </a:lnTo>
                  <a:cubicBezTo>
                    <a:pt x="271" y="2519"/>
                    <a:pt x="230" y="2988"/>
                    <a:pt x="198" y="3456"/>
                  </a:cubicBezTo>
                  <a:lnTo>
                    <a:pt x="7362" y="2425"/>
                  </a:lnTo>
                  <a:lnTo>
                    <a:pt x="7362" y="2425"/>
                  </a:lnTo>
                  <a:cubicBezTo>
                    <a:pt x="4957" y="3196"/>
                    <a:pt x="2531" y="3935"/>
                    <a:pt x="105" y="4654"/>
                  </a:cubicBezTo>
                  <a:cubicBezTo>
                    <a:pt x="74" y="5143"/>
                    <a:pt x="32" y="5632"/>
                    <a:pt x="1" y="6122"/>
                  </a:cubicBezTo>
                  <a:cubicBezTo>
                    <a:pt x="5030" y="4654"/>
                    <a:pt x="10017" y="3050"/>
                    <a:pt x="14974" y="1332"/>
                  </a:cubicBezTo>
                  <a:cubicBezTo>
                    <a:pt x="15784" y="1046"/>
                    <a:pt x="15507" y="0"/>
                    <a:pt x="1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567925" y="2306800"/>
              <a:ext cx="1839100" cy="99175"/>
            </a:xfrm>
            <a:custGeom>
              <a:avLst/>
              <a:gdLst/>
              <a:ahLst/>
              <a:cxnLst/>
              <a:rect l="l" t="t" r="r" b="b"/>
              <a:pathLst>
                <a:path w="73564" h="3967" extrusionOk="0">
                  <a:moveTo>
                    <a:pt x="72908" y="1"/>
                  </a:moveTo>
                  <a:cubicBezTo>
                    <a:pt x="51799" y="1731"/>
                    <a:pt x="30642" y="2596"/>
                    <a:pt x="9445" y="2596"/>
                  </a:cubicBezTo>
                  <a:cubicBezTo>
                    <a:pt x="8705" y="2596"/>
                    <a:pt x="7966" y="2595"/>
                    <a:pt x="7226" y="2593"/>
                  </a:cubicBezTo>
                  <a:cubicBezTo>
                    <a:pt x="4821" y="2583"/>
                    <a:pt x="2405" y="2572"/>
                    <a:pt x="0" y="2541"/>
                  </a:cubicBezTo>
                  <a:lnTo>
                    <a:pt x="0" y="2541"/>
                  </a:lnTo>
                  <a:cubicBezTo>
                    <a:pt x="521" y="2999"/>
                    <a:pt x="1041" y="3468"/>
                    <a:pt x="1562" y="3926"/>
                  </a:cubicBezTo>
                  <a:cubicBezTo>
                    <a:pt x="4218" y="3953"/>
                    <a:pt x="6874" y="3966"/>
                    <a:pt x="9530" y="3966"/>
                  </a:cubicBezTo>
                  <a:cubicBezTo>
                    <a:pt x="28404" y="3966"/>
                    <a:pt x="47270" y="3284"/>
                    <a:pt x="66119" y="1906"/>
                  </a:cubicBezTo>
                  <a:cubicBezTo>
                    <a:pt x="68597" y="1729"/>
                    <a:pt x="71075" y="1542"/>
                    <a:pt x="73564" y="1333"/>
                  </a:cubicBezTo>
                  <a:lnTo>
                    <a:pt x="72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145175" y="2344800"/>
              <a:ext cx="332700" cy="58600"/>
            </a:xfrm>
            <a:custGeom>
              <a:avLst/>
              <a:gdLst/>
              <a:ahLst/>
              <a:cxnLst/>
              <a:rect l="l" t="t" r="r" b="b"/>
              <a:pathLst>
                <a:path w="13308" h="2344" extrusionOk="0">
                  <a:moveTo>
                    <a:pt x="9736" y="1"/>
                  </a:moveTo>
                  <a:cubicBezTo>
                    <a:pt x="6789" y="230"/>
                    <a:pt x="3843" y="448"/>
                    <a:pt x="896" y="657"/>
                  </a:cubicBezTo>
                  <a:cubicBezTo>
                    <a:pt x="21" y="719"/>
                    <a:pt x="0" y="2000"/>
                    <a:pt x="896" y="2031"/>
                  </a:cubicBezTo>
                  <a:cubicBezTo>
                    <a:pt x="5030" y="2167"/>
                    <a:pt x="9174" y="2271"/>
                    <a:pt x="13307" y="2344"/>
                  </a:cubicBezTo>
                  <a:cubicBezTo>
                    <a:pt x="12120" y="1552"/>
                    <a:pt x="10933" y="761"/>
                    <a:pt x="9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24000" y="1034125"/>
              <a:ext cx="755100" cy="153625"/>
            </a:xfrm>
            <a:custGeom>
              <a:avLst/>
              <a:gdLst/>
              <a:ahLst/>
              <a:cxnLst/>
              <a:rect l="l" t="t" r="r" b="b"/>
              <a:pathLst>
                <a:path w="30204" h="6145" extrusionOk="0">
                  <a:moveTo>
                    <a:pt x="1064" y="0"/>
                  </a:moveTo>
                  <a:cubicBezTo>
                    <a:pt x="295" y="0"/>
                    <a:pt x="0" y="1206"/>
                    <a:pt x="830" y="1334"/>
                  </a:cubicBezTo>
                  <a:lnTo>
                    <a:pt x="30203" y="6145"/>
                  </a:lnTo>
                  <a:cubicBezTo>
                    <a:pt x="29683" y="5593"/>
                    <a:pt x="29162" y="5051"/>
                    <a:pt x="28652" y="4499"/>
                  </a:cubicBezTo>
                  <a:lnTo>
                    <a:pt x="14970" y="2261"/>
                  </a:lnTo>
                  <a:lnTo>
                    <a:pt x="1194" y="12"/>
                  </a:lnTo>
                  <a:cubicBezTo>
                    <a:pt x="1150" y="4"/>
                    <a:pt x="1106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230825" y="1703650"/>
              <a:ext cx="1884400" cy="383225"/>
            </a:xfrm>
            <a:custGeom>
              <a:avLst/>
              <a:gdLst/>
              <a:ahLst/>
              <a:cxnLst/>
              <a:rect l="l" t="t" r="r" b="b"/>
              <a:pathLst>
                <a:path w="75376" h="15329" extrusionOk="0">
                  <a:moveTo>
                    <a:pt x="74647" y="1"/>
                  </a:moveTo>
                  <a:cubicBezTo>
                    <a:pt x="52416" y="7133"/>
                    <a:pt x="29217" y="10726"/>
                    <a:pt x="6060" y="13412"/>
                  </a:cubicBezTo>
                  <a:cubicBezTo>
                    <a:pt x="4040" y="13641"/>
                    <a:pt x="2020" y="13870"/>
                    <a:pt x="0" y="14099"/>
                  </a:cubicBezTo>
                  <a:cubicBezTo>
                    <a:pt x="427" y="14505"/>
                    <a:pt x="854" y="14922"/>
                    <a:pt x="1281" y="15328"/>
                  </a:cubicBezTo>
                  <a:cubicBezTo>
                    <a:pt x="21346" y="13100"/>
                    <a:pt x="41379" y="10372"/>
                    <a:pt x="60954" y="5374"/>
                  </a:cubicBezTo>
                  <a:cubicBezTo>
                    <a:pt x="65807" y="4135"/>
                    <a:pt x="70607" y="2750"/>
                    <a:pt x="75376" y="1219"/>
                  </a:cubicBezTo>
                  <a:cubicBezTo>
                    <a:pt x="75136" y="813"/>
                    <a:pt x="74886" y="407"/>
                    <a:pt x="74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78475" y="1185650"/>
              <a:ext cx="646325" cy="136450"/>
            </a:xfrm>
            <a:custGeom>
              <a:avLst/>
              <a:gdLst/>
              <a:ahLst/>
              <a:cxnLst/>
              <a:rect l="l" t="t" r="r" b="b"/>
              <a:pathLst>
                <a:path w="25853" h="5458" extrusionOk="0">
                  <a:moveTo>
                    <a:pt x="0" y="0"/>
                  </a:moveTo>
                  <a:lnTo>
                    <a:pt x="0" y="0"/>
                  </a:lnTo>
                  <a:cubicBezTo>
                    <a:pt x="229" y="500"/>
                    <a:pt x="448" y="1000"/>
                    <a:pt x="687" y="1500"/>
                  </a:cubicBezTo>
                  <a:lnTo>
                    <a:pt x="10954" y="3176"/>
                  </a:lnTo>
                  <a:lnTo>
                    <a:pt x="12797" y="3478"/>
                  </a:lnTo>
                  <a:lnTo>
                    <a:pt x="1343" y="2916"/>
                  </a:lnTo>
                  <a:lnTo>
                    <a:pt x="1343" y="2916"/>
                  </a:lnTo>
                  <a:cubicBezTo>
                    <a:pt x="1572" y="3384"/>
                    <a:pt x="1791" y="3853"/>
                    <a:pt x="2020" y="4321"/>
                  </a:cubicBezTo>
                  <a:lnTo>
                    <a:pt x="5727" y="4509"/>
                  </a:lnTo>
                  <a:lnTo>
                    <a:pt x="24907" y="5456"/>
                  </a:lnTo>
                  <a:cubicBezTo>
                    <a:pt x="24919" y="5457"/>
                    <a:pt x="24931" y="5457"/>
                    <a:pt x="24943" y="5457"/>
                  </a:cubicBezTo>
                  <a:cubicBezTo>
                    <a:pt x="25673" y="5457"/>
                    <a:pt x="25852" y="4226"/>
                    <a:pt x="25094" y="41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06625" y="4785475"/>
              <a:ext cx="1524400" cy="508150"/>
            </a:xfrm>
            <a:custGeom>
              <a:avLst/>
              <a:gdLst/>
              <a:ahLst/>
              <a:cxnLst/>
              <a:rect l="l" t="t" r="r" b="b"/>
              <a:pathLst>
                <a:path w="60976" h="20326" extrusionOk="0">
                  <a:moveTo>
                    <a:pt x="60840" y="1"/>
                  </a:moveTo>
                  <a:cubicBezTo>
                    <a:pt x="44316" y="8456"/>
                    <a:pt x="26334" y="13578"/>
                    <a:pt x="8320" y="17806"/>
                  </a:cubicBezTo>
                  <a:cubicBezTo>
                    <a:pt x="5550" y="18462"/>
                    <a:pt x="2770" y="19097"/>
                    <a:pt x="1" y="19711"/>
                  </a:cubicBezTo>
                  <a:cubicBezTo>
                    <a:pt x="1167" y="19920"/>
                    <a:pt x="2343" y="20128"/>
                    <a:pt x="3510" y="20326"/>
                  </a:cubicBezTo>
                  <a:cubicBezTo>
                    <a:pt x="19347" y="16733"/>
                    <a:pt x="35111" y="12693"/>
                    <a:pt x="50126" y="6467"/>
                  </a:cubicBezTo>
                  <a:cubicBezTo>
                    <a:pt x="53802" y="4936"/>
                    <a:pt x="57415" y="3281"/>
                    <a:pt x="60976" y="1479"/>
                  </a:cubicBezTo>
                  <a:lnTo>
                    <a:pt x="60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134350" y="1658100"/>
              <a:ext cx="955100" cy="52425"/>
            </a:xfrm>
            <a:custGeom>
              <a:avLst/>
              <a:gdLst/>
              <a:ahLst/>
              <a:cxnLst/>
              <a:rect l="l" t="t" r="r" b="b"/>
              <a:pathLst>
                <a:path w="38204" h="2097" extrusionOk="0">
                  <a:moveTo>
                    <a:pt x="37381" y="1"/>
                  </a:moveTo>
                  <a:cubicBezTo>
                    <a:pt x="27613" y="483"/>
                    <a:pt x="17844" y="721"/>
                    <a:pt x="8066" y="721"/>
                  </a:cubicBezTo>
                  <a:cubicBezTo>
                    <a:pt x="5378" y="721"/>
                    <a:pt x="2690" y="703"/>
                    <a:pt x="1" y="667"/>
                  </a:cubicBezTo>
                  <a:lnTo>
                    <a:pt x="1" y="667"/>
                  </a:lnTo>
                  <a:cubicBezTo>
                    <a:pt x="271" y="1136"/>
                    <a:pt x="542" y="1594"/>
                    <a:pt x="813" y="2052"/>
                  </a:cubicBezTo>
                  <a:cubicBezTo>
                    <a:pt x="3319" y="2081"/>
                    <a:pt x="5823" y="2096"/>
                    <a:pt x="8327" y="2096"/>
                  </a:cubicBezTo>
                  <a:cubicBezTo>
                    <a:pt x="12929" y="2096"/>
                    <a:pt x="17528" y="2045"/>
                    <a:pt x="22127" y="1937"/>
                  </a:cubicBezTo>
                  <a:cubicBezTo>
                    <a:pt x="27489" y="1802"/>
                    <a:pt x="32852" y="1604"/>
                    <a:pt x="38204" y="1334"/>
                  </a:cubicBezTo>
                  <a:cubicBezTo>
                    <a:pt x="37933" y="886"/>
                    <a:pt x="37652" y="449"/>
                    <a:pt x="37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3300" y="1508950"/>
              <a:ext cx="1380700" cy="200475"/>
            </a:xfrm>
            <a:custGeom>
              <a:avLst/>
              <a:gdLst/>
              <a:ahLst/>
              <a:cxnLst/>
              <a:rect l="l" t="t" r="r" b="b"/>
              <a:pathLst>
                <a:path w="55228" h="8019" extrusionOk="0">
                  <a:moveTo>
                    <a:pt x="48314" y="0"/>
                  </a:moveTo>
                  <a:lnTo>
                    <a:pt x="17639" y="1677"/>
                  </a:lnTo>
                  <a:lnTo>
                    <a:pt x="0" y="2635"/>
                  </a:lnTo>
                  <a:cubicBezTo>
                    <a:pt x="708" y="3416"/>
                    <a:pt x="1427" y="4197"/>
                    <a:pt x="2145" y="4978"/>
                  </a:cubicBezTo>
                  <a:cubicBezTo>
                    <a:pt x="19784" y="6779"/>
                    <a:pt x="37485" y="7789"/>
                    <a:pt x="55228" y="8018"/>
                  </a:cubicBezTo>
                  <a:cubicBezTo>
                    <a:pt x="54843" y="7549"/>
                    <a:pt x="54447" y="7091"/>
                    <a:pt x="54051" y="6623"/>
                  </a:cubicBezTo>
                  <a:cubicBezTo>
                    <a:pt x="42223" y="6456"/>
                    <a:pt x="30394" y="5925"/>
                    <a:pt x="18587" y="5050"/>
                  </a:cubicBezTo>
                  <a:cubicBezTo>
                    <a:pt x="13734" y="4686"/>
                    <a:pt x="8882" y="4270"/>
                    <a:pt x="4040" y="3791"/>
                  </a:cubicBezTo>
                  <a:lnTo>
                    <a:pt x="49470" y="131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47975" y="1331675"/>
              <a:ext cx="1012625" cy="206975"/>
            </a:xfrm>
            <a:custGeom>
              <a:avLst/>
              <a:gdLst/>
              <a:ahLst/>
              <a:cxnLst/>
              <a:rect l="l" t="t" r="r" b="b"/>
              <a:pathLst>
                <a:path w="40505" h="8279" extrusionOk="0">
                  <a:moveTo>
                    <a:pt x="0" y="1"/>
                  </a:moveTo>
                  <a:cubicBezTo>
                    <a:pt x="240" y="480"/>
                    <a:pt x="479" y="969"/>
                    <a:pt x="729" y="1448"/>
                  </a:cubicBezTo>
                  <a:lnTo>
                    <a:pt x="23282" y="3562"/>
                  </a:lnTo>
                  <a:lnTo>
                    <a:pt x="38755" y="5019"/>
                  </a:lnTo>
                  <a:lnTo>
                    <a:pt x="3624" y="6946"/>
                  </a:lnTo>
                  <a:cubicBezTo>
                    <a:pt x="3863" y="7383"/>
                    <a:pt x="4113" y="7831"/>
                    <a:pt x="4353" y="8278"/>
                  </a:cubicBezTo>
                  <a:lnTo>
                    <a:pt x="25854" y="7102"/>
                  </a:lnTo>
                  <a:lnTo>
                    <a:pt x="40505" y="6300"/>
                  </a:lnTo>
                  <a:cubicBezTo>
                    <a:pt x="39963" y="5478"/>
                    <a:pt x="39422" y="4665"/>
                    <a:pt x="38891" y="3843"/>
                  </a:cubicBezTo>
                  <a:lnTo>
                    <a:pt x="38755" y="3645"/>
                  </a:lnTo>
                  <a:lnTo>
                    <a:pt x="4165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58225" y="1186425"/>
              <a:ext cx="1375750" cy="169225"/>
            </a:xfrm>
            <a:custGeom>
              <a:avLst/>
              <a:gdLst/>
              <a:ahLst/>
              <a:cxnLst/>
              <a:rect l="l" t="t" r="r" b="b"/>
              <a:pathLst>
                <a:path w="55030" h="6769" extrusionOk="0">
                  <a:moveTo>
                    <a:pt x="0" y="0"/>
                  </a:moveTo>
                  <a:lnTo>
                    <a:pt x="0" y="0"/>
                  </a:lnTo>
                  <a:cubicBezTo>
                    <a:pt x="125" y="261"/>
                    <a:pt x="250" y="511"/>
                    <a:pt x="385" y="761"/>
                  </a:cubicBezTo>
                  <a:cubicBezTo>
                    <a:pt x="552" y="1073"/>
                    <a:pt x="729" y="1375"/>
                    <a:pt x="906" y="1677"/>
                  </a:cubicBezTo>
                  <a:lnTo>
                    <a:pt x="38818" y="5238"/>
                  </a:lnTo>
                  <a:lnTo>
                    <a:pt x="55030" y="6769"/>
                  </a:lnTo>
                  <a:cubicBezTo>
                    <a:pt x="54572" y="6258"/>
                    <a:pt x="54124" y="5759"/>
                    <a:pt x="53666" y="5259"/>
                  </a:cubicBezTo>
                  <a:lnTo>
                    <a:pt x="25989" y="2666"/>
                  </a:lnTo>
                  <a:lnTo>
                    <a:pt x="52489" y="3978"/>
                  </a:lnTo>
                  <a:cubicBezTo>
                    <a:pt x="52041" y="3499"/>
                    <a:pt x="51594" y="3020"/>
                    <a:pt x="51156" y="2541"/>
                  </a:cubicBezTo>
                  <a:lnTo>
                    <a:pt x="14151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332475" y="452875"/>
              <a:ext cx="854900" cy="243150"/>
            </a:xfrm>
            <a:custGeom>
              <a:avLst/>
              <a:gdLst/>
              <a:ahLst/>
              <a:cxnLst/>
              <a:rect l="l" t="t" r="r" b="b"/>
              <a:pathLst>
                <a:path w="34196" h="9726" extrusionOk="0">
                  <a:moveTo>
                    <a:pt x="1" y="0"/>
                  </a:moveTo>
                  <a:cubicBezTo>
                    <a:pt x="1" y="469"/>
                    <a:pt x="32" y="948"/>
                    <a:pt x="63" y="1427"/>
                  </a:cubicBezTo>
                  <a:lnTo>
                    <a:pt x="6842" y="2989"/>
                  </a:lnTo>
                  <a:lnTo>
                    <a:pt x="24678" y="7081"/>
                  </a:lnTo>
                  <a:cubicBezTo>
                    <a:pt x="23377" y="6925"/>
                    <a:pt x="22075" y="6779"/>
                    <a:pt x="20774" y="6643"/>
                  </a:cubicBezTo>
                  <a:cubicBezTo>
                    <a:pt x="14026" y="5925"/>
                    <a:pt x="7258" y="5456"/>
                    <a:pt x="480" y="5206"/>
                  </a:cubicBezTo>
                  <a:lnTo>
                    <a:pt x="480" y="5206"/>
                  </a:lnTo>
                  <a:lnTo>
                    <a:pt x="657" y="6591"/>
                  </a:lnTo>
                  <a:cubicBezTo>
                    <a:pt x="3354" y="6685"/>
                    <a:pt x="6050" y="6820"/>
                    <a:pt x="8737" y="6987"/>
                  </a:cubicBezTo>
                  <a:cubicBezTo>
                    <a:pt x="15744" y="7445"/>
                    <a:pt x="22721" y="8132"/>
                    <a:pt x="29676" y="9080"/>
                  </a:cubicBezTo>
                  <a:cubicBezTo>
                    <a:pt x="31186" y="9288"/>
                    <a:pt x="32696" y="9496"/>
                    <a:pt x="34195" y="9725"/>
                  </a:cubicBezTo>
                  <a:cubicBezTo>
                    <a:pt x="33321" y="8892"/>
                    <a:pt x="32436" y="8059"/>
                    <a:pt x="31540" y="7237"/>
                  </a:cubicBezTo>
                  <a:lnTo>
                    <a:pt x="19732" y="45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52775" y="647575"/>
              <a:ext cx="1049350" cy="257225"/>
            </a:xfrm>
            <a:custGeom>
              <a:avLst/>
              <a:gdLst/>
              <a:ahLst/>
              <a:cxnLst/>
              <a:rect l="l" t="t" r="r" b="b"/>
              <a:pathLst>
                <a:path w="41974" h="10289" extrusionOk="0">
                  <a:moveTo>
                    <a:pt x="1" y="1"/>
                  </a:moveTo>
                  <a:lnTo>
                    <a:pt x="178" y="1438"/>
                  </a:lnTo>
                  <a:lnTo>
                    <a:pt x="14110" y="4384"/>
                  </a:lnTo>
                  <a:lnTo>
                    <a:pt x="41505" y="10184"/>
                  </a:lnTo>
                  <a:lnTo>
                    <a:pt x="41973" y="10288"/>
                  </a:lnTo>
                  <a:cubicBezTo>
                    <a:pt x="41859" y="10163"/>
                    <a:pt x="41744" y="10049"/>
                    <a:pt x="41630" y="9934"/>
                  </a:cubicBezTo>
                  <a:lnTo>
                    <a:pt x="40162" y="8497"/>
                  </a:lnTo>
                  <a:lnTo>
                    <a:pt x="29864" y="6321"/>
                  </a:lnTo>
                  <a:lnTo>
                    <a:pt x="2469" y="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385075" y="899825"/>
              <a:ext cx="1200050" cy="189525"/>
            </a:xfrm>
            <a:custGeom>
              <a:avLst/>
              <a:gdLst/>
              <a:ahLst/>
              <a:cxnLst/>
              <a:rect l="l" t="t" r="r" b="b"/>
              <a:pathLst>
                <a:path w="48002" h="7581" extrusionOk="0">
                  <a:moveTo>
                    <a:pt x="0" y="0"/>
                  </a:moveTo>
                  <a:cubicBezTo>
                    <a:pt x="11" y="63"/>
                    <a:pt x="21" y="136"/>
                    <a:pt x="31" y="198"/>
                  </a:cubicBezTo>
                  <a:cubicBezTo>
                    <a:pt x="125" y="906"/>
                    <a:pt x="219" y="1614"/>
                    <a:pt x="333" y="2322"/>
                  </a:cubicBezTo>
                  <a:lnTo>
                    <a:pt x="27562" y="4998"/>
                  </a:lnTo>
                  <a:lnTo>
                    <a:pt x="35756" y="5800"/>
                  </a:lnTo>
                  <a:cubicBezTo>
                    <a:pt x="37870" y="6092"/>
                    <a:pt x="39984" y="6394"/>
                    <a:pt x="42098" y="6696"/>
                  </a:cubicBezTo>
                  <a:cubicBezTo>
                    <a:pt x="44065" y="6987"/>
                    <a:pt x="46033" y="7279"/>
                    <a:pt x="48001" y="7581"/>
                  </a:cubicBezTo>
                  <a:cubicBezTo>
                    <a:pt x="47252" y="6800"/>
                    <a:pt x="46502" y="6029"/>
                    <a:pt x="45742" y="5259"/>
                  </a:cubicBezTo>
                  <a:lnTo>
                    <a:pt x="44763" y="5165"/>
                  </a:lnTo>
                  <a:lnTo>
                    <a:pt x="30238" y="3676"/>
                  </a:lnTo>
                  <a:lnTo>
                    <a:pt x="29040" y="3520"/>
                  </a:lnTo>
                  <a:cubicBezTo>
                    <a:pt x="24948" y="2978"/>
                    <a:pt x="20856" y="2468"/>
                    <a:pt x="16764" y="1979"/>
                  </a:cubicBezTo>
                  <a:lnTo>
                    <a:pt x="16764" y="1979"/>
                  </a:lnTo>
                  <a:lnTo>
                    <a:pt x="41598" y="2864"/>
                  </a:lnTo>
                  <a:lnTo>
                    <a:pt x="43441" y="2937"/>
                  </a:lnTo>
                  <a:cubicBezTo>
                    <a:pt x="42962" y="2458"/>
                    <a:pt x="42483" y="1979"/>
                    <a:pt x="42004" y="1500"/>
                  </a:cubicBezTo>
                  <a:lnTo>
                    <a:pt x="30675" y="1104"/>
                  </a:lnTo>
                  <a:lnTo>
                    <a:pt x="556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332750" y="406800"/>
              <a:ext cx="650025" cy="102850"/>
            </a:xfrm>
            <a:custGeom>
              <a:avLst/>
              <a:gdLst/>
              <a:ahLst/>
              <a:cxnLst/>
              <a:rect l="l" t="t" r="r" b="b"/>
              <a:pathLst>
                <a:path w="26001" h="4114" extrusionOk="0">
                  <a:moveTo>
                    <a:pt x="104" y="0"/>
                  </a:moveTo>
                  <a:cubicBezTo>
                    <a:pt x="42" y="458"/>
                    <a:pt x="11" y="906"/>
                    <a:pt x="0" y="1364"/>
                  </a:cubicBezTo>
                  <a:lnTo>
                    <a:pt x="7445" y="2145"/>
                  </a:lnTo>
                  <a:lnTo>
                    <a:pt x="26000" y="4113"/>
                  </a:lnTo>
                  <a:cubicBezTo>
                    <a:pt x="25396" y="3582"/>
                    <a:pt x="24782" y="3062"/>
                    <a:pt x="24157" y="2541"/>
                  </a:cubicBezTo>
                  <a:lnTo>
                    <a:pt x="20232" y="212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2925" y="950050"/>
              <a:ext cx="16700" cy="27625"/>
            </a:xfrm>
            <a:custGeom>
              <a:avLst/>
              <a:gdLst/>
              <a:ahLst/>
              <a:cxnLst/>
              <a:rect l="l" t="t" r="r" b="b"/>
              <a:pathLst>
                <a:path w="668" h="1105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365"/>
                    <a:pt x="261" y="740"/>
                    <a:pt x="396" y="1105"/>
                  </a:cubicBezTo>
                  <a:cubicBezTo>
                    <a:pt x="667" y="740"/>
                    <a:pt x="584" y="126"/>
                    <a:pt x="53" y="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825375" y="1061225"/>
              <a:ext cx="554175" cy="89650"/>
            </a:xfrm>
            <a:custGeom>
              <a:avLst/>
              <a:gdLst/>
              <a:ahLst/>
              <a:cxnLst/>
              <a:rect l="l" t="t" r="r" b="b"/>
              <a:pathLst>
                <a:path w="22167" h="3586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760"/>
                    <a:pt x="614" y="1510"/>
                    <a:pt x="937" y="2270"/>
                  </a:cubicBezTo>
                  <a:cubicBezTo>
                    <a:pt x="1020" y="2457"/>
                    <a:pt x="1093" y="2634"/>
                    <a:pt x="1177" y="2822"/>
                  </a:cubicBezTo>
                  <a:lnTo>
                    <a:pt x="1343" y="2843"/>
                  </a:lnTo>
                  <a:cubicBezTo>
                    <a:pt x="1399" y="2852"/>
                    <a:pt x="1455" y="2857"/>
                    <a:pt x="1509" y="2857"/>
                  </a:cubicBezTo>
                  <a:cubicBezTo>
                    <a:pt x="1752" y="2857"/>
                    <a:pt x="1978" y="2760"/>
                    <a:pt x="2114" y="2530"/>
                  </a:cubicBezTo>
                  <a:cubicBezTo>
                    <a:pt x="2260" y="2280"/>
                    <a:pt x="2239" y="1895"/>
                    <a:pt x="2010" y="1697"/>
                  </a:cubicBezTo>
                  <a:lnTo>
                    <a:pt x="1989" y="1687"/>
                  </a:lnTo>
                  <a:lnTo>
                    <a:pt x="2770" y="1760"/>
                  </a:lnTo>
                  <a:lnTo>
                    <a:pt x="21283" y="3582"/>
                  </a:lnTo>
                  <a:cubicBezTo>
                    <a:pt x="21309" y="3584"/>
                    <a:pt x="21335" y="3586"/>
                    <a:pt x="21359" y="3586"/>
                  </a:cubicBezTo>
                  <a:cubicBezTo>
                    <a:pt x="22167" y="3586"/>
                    <a:pt x="22132" y="2298"/>
                    <a:pt x="21283" y="2208"/>
                  </a:cubicBezTo>
                  <a:lnTo>
                    <a:pt x="3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2"/>
          <p:cNvSpPr/>
          <p:nvPr/>
        </p:nvSpPr>
        <p:spPr>
          <a:xfrm rot="144370">
            <a:off x="3700786" y="5781164"/>
            <a:ext cx="3557705" cy="2528589"/>
          </a:xfrm>
          <a:custGeom>
            <a:avLst/>
            <a:gdLst/>
            <a:ahLst/>
            <a:cxnLst/>
            <a:rect l="l" t="t" r="r" b="b"/>
            <a:pathLst>
              <a:path w="16130" h="11464" extrusionOk="0">
                <a:moveTo>
                  <a:pt x="11317" y="1"/>
                </a:moveTo>
                <a:cubicBezTo>
                  <a:pt x="10718" y="1"/>
                  <a:pt x="10127" y="122"/>
                  <a:pt x="9549" y="278"/>
                </a:cubicBezTo>
                <a:cubicBezTo>
                  <a:pt x="7799" y="738"/>
                  <a:pt x="6146" y="1496"/>
                  <a:pt x="4646" y="2512"/>
                </a:cubicBezTo>
                <a:cubicBezTo>
                  <a:pt x="3105" y="3552"/>
                  <a:pt x="1879" y="4988"/>
                  <a:pt x="347" y="6052"/>
                </a:cubicBezTo>
                <a:cubicBezTo>
                  <a:pt x="170" y="6173"/>
                  <a:pt x="0" y="6367"/>
                  <a:pt x="8" y="6584"/>
                </a:cubicBezTo>
                <a:cubicBezTo>
                  <a:pt x="33" y="7278"/>
                  <a:pt x="1065" y="7810"/>
                  <a:pt x="1525" y="8181"/>
                </a:cubicBezTo>
                <a:cubicBezTo>
                  <a:pt x="2033" y="8584"/>
                  <a:pt x="2436" y="9076"/>
                  <a:pt x="2912" y="9504"/>
                </a:cubicBezTo>
                <a:cubicBezTo>
                  <a:pt x="3863" y="10367"/>
                  <a:pt x="5008" y="11036"/>
                  <a:pt x="6267" y="11318"/>
                </a:cubicBezTo>
                <a:cubicBezTo>
                  <a:pt x="6679" y="11414"/>
                  <a:pt x="7108" y="11463"/>
                  <a:pt x="7537" y="11463"/>
                </a:cubicBezTo>
                <a:cubicBezTo>
                  <a:pt x="8308" y="11463"/>
                  <a:pt x="9080" y="11303"/>
                  <a:pt x="9758" y="10955"/>
                </a:cubicBezTo>
                <a:cubicBezTo>
                  <a:pt x="10387" y="10633"/>
                  <a:pt x="10904" y="10181"/>
                  <a:pt x="11379" y="9673"/>
                </a:cubicBezTo>
                <a:cubicBezTo>
                  <a:pt x="11863" y="9165"/>
                  <a:pt x="12275" y="8641"/>
                  <a:pt x="12783" y="8197"/>
                </a:cubicBezTo>
                <a:cubicBezTo>
                  <a:pt x="14129" y="7012"/>
                  <a:pt x="16129" y="6222"/>
                  <a:pt x="15976" y="4084"/>
                </a:cubicBezTo>
                <a:cubicBezTo>
                  <a:pt x="15912" y="3286"/>
                  <a:pt x="15541" y="2520"/>
                  <a:pt x="14992" y="1867"/>
                </a:cubicBezTo>
                <a:cubicBezTo>
                  <a:pt x="14105" y="802"/>
                  <a:pt x="12742" y="52"/>
                  <a:pt x="11476" y="4"/>
                </a:cubicBezTo>
                <a:cubicBezTo>
                  <a:pt x="11423" y="2"/>
                  <a:pt x="11370" y="1"/>
                  <a:pt x="113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-1062500" y="1855000"/>
            <a:ext cx="632800" cy="632800"/>
          </a:xfrm>
          <a:prstGeom prst="rect">
            <a:avLst/>
          </a:prstGeom>
          <a:solidFill>
            <a:srgbClr val="03C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 rot="9385766">
            <a:off x="10685149" y="-1540695"/>
            <a:ext cx="2496177" cy="3654915"/>
          </a:xfrm>
          <a:custGeom>
            <a:avLst/>
            <a:gdLst/>
            <a:ahLst/>
            <a:cxnLst/>
            <a:rect l="l" t="t" r="r" b="b"/>
            <a:pathLst>
              <a:path w="11049" h="16178" extrusionOk="0">
                <a:moveTo>
                  <a:pt x="6070" y="1"/>
                </a:moveTo>
                <a:cubicBezTo>
                  <a:pt x="5420" y="1"/>
                  <a:pt x="4773" y="877"/>
                  <a:pt x="4355" y="1264"/>
                </a:cubicBezTo>
                <a:cubicBezTo>
                  <a:pt x="3888" y="1708"/>
                  <a:pt x="3331" y="2030"/>
                  <a:pt x="2831" y="2433"/>
                </a:cubicBezTo>
                <a:cubicBezTo>
                  <a:pt x="1839" y="3248"/>
                  <a:pt x="1008" y="4280"/>
                  <a:pt x="533" y="5474"/>
                </a:cubicBezTo>
                <a:cubicBezTo>
                  <a:pt x="105" y="6578"/>
                  <a:pt x="0" y="7861"/>
                  <a:pt x="371" y="8990"/>
                </a:cubicBezTo>
                <a:cubicBezTo>
                  <a:pt x="589" y="9651"/>
                  <a:pt x="960" y="10232"/>
                  <a:pt x="1388" y="10780"/>
                </a:cubicBezTo>
                <a:cubicBezTo>
                  <a:pt x="1815" y="11328"/>
                  <a:pt x="2275" y="11820"/>
                  <a:pt x="2638" y="12393"/>
                </a:cubicBezTo>
                <a:cubicBezTo>
                  <a:pt x="3605" y="13909"/>
                  <a:pt x="4089" y="16006"/>
                  <a:pt x="6218" y="16167"/>
                </a:cubicBezTo>
                <a:cubicBezTo>
                  <a:pt x="6302" y="16174"/>
                  <a:pt x="6385" y="16177"/>
                  <a:pt x="6469" y="16177"/>
                </a:cubicBezTo>
                <a:cubicBezTo>
                  <a:pt x="7186" y="16177"/>
                  <a:pt x="7907" y="15935"/>
                  <a:pt x="8557" y="15538"/>
                </a:cubicBezTo>
                <a:cubicBezTo>
                  <a:pt x="9742" y="14820"/>
                  <a:pt x="10694" y="13587"/>
                  <a:pt x="10928" y="12345"/>
                </a:cubicBezTo>
                <a:cubicBezTo>
                  <a:pt x="11049" y="11699"/>
                  <a:pt x="11025" y="11046"/>
                  <a:pt x="10952" y="10393"/>
                </a:cubicBezTo>
                <a:cubicBezTo>
                  <a:pt x="10758" y="8595"/>
                  <a:pt x="10267" y="6845"/>
                  <a:pt x="9484" y="5208"/>
                </a:cubicBezTo>
                <a:cubicBezTo>
                  <a:pt x="8686" y="3522"/>
                  <a:pt x="7452" y="2103"/>
                  <a:pt x="6638" y="425"/>
                </a:cubicBezTo>
                <a:cubicBezTo>
                  <a:pt x="6533" y="224"/>
                  <a:pt x="6379" y="30"/>
                  <a:pt x="6154" y="6"/>
                </a:cubicBezTo>
                <a:cubicBezTo>
                  <a:pt x="6126" y="3"/>
                  <a:pt x="6098" y="1"/>
                  <a:pt x="6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 rot="4413264">
            <a:off x="-2241555" y="1804920"/>
            <a:ext cx="2990913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" name="Google Shape;64;p2"/>
          <p:cNvGrpSpPr/>
          <p:nvPr/>
        </p:nvGrpSpPr>
        <p:grpSpPr>
          <a:xfrm>
            <a:off x="11480447" y="2966598"/>
            <a:ext cx="835045" cy="1056403"/>
            <a:chOff x="1134830" y="151402"/>
            <a:chExt cx="364670" cy="461338"/>
          </a:xfrm>
        </p:grpSpPr>
        <p:sp>
          <p:nvSpPr>
            <p:cNvPr id="65" name="Google Shape;65;p2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/>
          <p:nvPr/>
        </p:nvSpPr>
        <p:spPr>
          <a:xfrm rot="-10602502">
            <a:off x="2934437" y="-1600765"/>
            <a:ext cx="3374803" cy="2398596"/>
          </a:xfrm>
          <a:custGeom>
            <a:avLst/>
            <a:gdLst/>
            <a:ahLst/>
            <a:cxnLst/>
            <a:rect l="l" t="t" r="r" b="b"/>
            <a:pathLst>
              <a:path w="16130" h="11464" extrusionOk="0">
                <a:moveTo>
                  <a:pt x="11317" y="1"/>
                </a:moveTo>
                <a:cubicBezTo>
                  <a:pt x="10718" y="1"/>
                  <a:pt x="10127" y="122"/>
                  <a:pt x="9549" y="278"/>
                </a:cubicBezTo>
                <a:cubicBezTo>
                  <a:pt x="7799" y="738"/>
                  <a:pt x="6146" y="1496"/>
                  <a:pt x="4646" y="2512"/>
                </a:cubicBezTo>
                <a:cubicBezTo>
                  <a:pt x="3105" y="3552"/>
                  <a:pt x="1879" y="4988"/>
                  <a:pt x="347" y="6052"/>
                </a:cubicBezTo>
                <a:cubicBezTo>
                  <a:pt x="170" y="6173"/>
                  <a:pt x="0" y="6367"/>
                  <a:pt x="8" y="6584"/>
                </a:cubicBezTo>
                <a:cubicBezTo>
                  <a:pt x="33" y="7278"/>
                  <a:pt x="1065" y="7810"/>
                  <a:pt x="1525" y="8181"/>
                </a:cubicBezTo>
                <a:cubicBezTo>
                  <a:pt x="2033" y="8584"/>
                  <a:pt x="2436" y="9076"/>
                  <a:pt x="2912" y="9504"/>
                </a:cubicBezTo>
                <a:cubicBezTo>
                  <a:pt x="3863" y="10367"/>
                  <a:pt x="5008" y="11036"/>
                  <a:pt x="6267" y="11318"/>
                </a:cubicBezTo>
                <a:cubicBezTo>
                  <a:pt x="6679" y="11414"/>
                  <a:pt x="7108" y="11463"/>
                  <a:pt x="7537" y="11463"/>
                </a:cubicBezTo>
                <a:cubicBezTo>
                  <a:pt x="8308" y="11463"/>
                  <a:pt x="9080" y="11303"/>
                  <a:pt x="9758" y="10955"/>
                </a:cubicBezTo>
                <a:cubicBezTo>
                  <a:pt x="10387" y="10633"/>
                  <a:pt x="10904" y="10181"/>
                  <a:pt x="11379" y="9673"/>
                </a:cubicBezTo>
                <a:cubicBezTo>
                  <a:pt x="11863" y="9165"/>
                  <a:pt x="12275" y="8641"/>
                  <a:pt x="12783" y="8197"/>
                </a:cubicBezTo>
                <a:cubicBezTo>
                  <a:pt x="14129" y="7012"/>
                  <a:pt x="16129" y="6222"/>
                  <a:pt x="15976" y="4084"/>
                </a:cubicBezTo>
                <a:cubicBezTo>
                  <a:pt x="15912" y="3286"/>
                  <a:pt x="15541" y="2520"/>
                  <a:pt x="14992" y="1867"/>
                </a:cubicBezTo>
                <a:cubicBezTo>
                  <a:pt x="14105" y="802"/>
                  <a:pt x="12742" y="52"/>
                  <a:pt x="11476" y="4"/>
                </a:cubicBezTo>
                <a:cubicBezTo>
                  <a:pt x="11423" y="2"/>
                  <a:pt x="11370" y="1"/>
                  <a:pt x="113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" name="Google Shape;69;p2"/>
          <p:cNvGrpSpPr/>
          <p:nvPr/>
        </p:nvGrpSpPr>
        <p:grpSpPr>
          <a:xfrm>
            <a:off x="1776217" y="5820411"/>
            <a:ext cx="2072396" cy="1128188"/>
            <a:chOff x="1275400" y="2064150"/>
            <a:chExt cx="290550" cy="158175"/>
          </a:xfrm>
        </p:grpSpPr>
        <p:sp>
          <p:nvSpPr>
            <p:cNvPr id="70" name="Google Shape;70;p2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4615805" y="5096247"/>
            <a:ext cx="2142751" cy="3098759"/>
            <a:chOff x="1695125" y="2450725"/>
            <a:chExt cx="1095999" cy="1584988"/>
          </a:xfrm>
        </p:grpSpPr>
        <p:sp>
          <p:nvSpPr>
            <p:cNvPr id="99" name="Google Shape;99;p2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"/>
          <p:cNvSpPr/>
          <p:nvPr/>
        </p:nvSpPr>
        <p:spPr>
          <a:xfrm>
            <a:off x="9355971" y="4714549"/>
            <a:ext cx="1112316" cy="2287787"/>
          </a:xfrm>
          <a:custGeom>
            <a:avLst/>
            <a:gdLst/>
            <a:ahLst/>
            <a:cxnLst/>
            <a:rect l="l" t="t" r="r" b="b"/>
            <a:pathLst>
              <a:path w="6098" h="12542" extrusionOk="0">
                <a:moveTo>
                  <a:pt x="4259" y="1"/>
                </a:moveTo>
                <a:cubicBezTo>
                  <a:pt x="4194" y="73"/>
                  <a:pt x="2646" y="1259"/>
                  <a:pt x="2646" y="3985"/>
                </a:cubicBezTo>
                <a:lnTo>
                  <a:pt x="2646" y="4372"/>
                </a:lnTo>
                <a:cubicBezTo>
                  <a:pt x="2049" y="3493"/>
                  <a:pt x="1162" y="3049"/>
                  <a:pt x="1" y="3049"/>
                </a:cubicBezTo>
                <a:lnTo>
                  <a:pt x="1" y="3791"/>
                </a:lnTo>
                <a:cubicBezTo>
                  <a:pt x="1791" y="3791"/>
                  <a:pt x="2646" y="5775"/>
                  <a:pt x="2646" y="7130"/>
                </a:cubicBezTo>
                <a:cubicBezTo>
                  <a:pt x="2598" y="7073"/>
                  <a:pt x="1791" y="5985"/>
                  <a:pt x="1" y="5985"/>
                </a:cubicBezTo>
                <a:lnTo>
                  <a:pt x="1" y="6735"/>
                </a:lnTo>
                <a:cubicBezTo>
                  <a:pt x="2049" y="6735"/>
                  <a:pt x="2646" y="8493"/>
                  <a:pt x="2646" y="9581"/>
                </a:cubicBezTo>
                <a:lnTo>
                  <a:pt x="2646" y="9880"/>
                </a:lnTo>
                <a:cubicBezTo>
                  <a:pt x="2501" y="9662"/>
                  <a:pt x="1807" y="8646"/>
                  <a:pt x="1" y="8646"/>
                </a:cubicBezTo>
                <a:lnTo>
                  <a:pt x="1" y="9396"/>
                </a:lnTo>
                <a:cubicBezTo>
                  <a:pt x="856" y="9396"/>
                  <a:pt x="2646" y="10065"/>
                  <a:pt x="2646" y="12541"/>
                </a:cubicBezTo>
                <a:lnTo>
                  <a:pt x="3461" y="12541"/>
                </a:lnTo>
                <a:cubicBezTo>
                  <a:pt x="3461" y="9283"/>
                  <a:pt x="5178" y="8977"/>
                  <a:pt x="6098" y="8977"/>
                </a:cubicBezTo>
                <a:lnTo>
                  <a:pt x="6098" y="8227"/>
                </a:lnTo>
                <a:cubicBezTo>
                  <a:pt x="4251" y="8227"/>
                  <a:pt x="3444" y="9477"/>
                  <a:pt x="3444" y="9477"/>
                </a:cubicBezTo>
                <a:cubicBezTo>
                  <a:pt x="3444" y="9477"/>
                  <a:pt x="3436" y="9331"/>
                  <a:pt x="3436" y="9259"/>
                </a:cubicBezTo>
                <a:cubicBezTo>
                  <a:pt x="3436" y="7751"/>
                  <a:pt x="4904" y="6081"/>
                  <a:pt x="6098" y="6081"/>
                </a:cubicBezTo>
                <a:lnTo>
                  <a:pt x="6098" y="5331"/>
                </a:lnTo>
                <a:cubicBezTo>
                  <a:pt x="4952" y="5331"/>
                  <a:pt x="4033" y="5815"/>
                  <a:pt x="3420" y="6727"/>
                </a:cubicBezTo>
                <a:lnTo>
                  <a:pt x="3420" y="6098"/>
                </a:lnTo>
                <a:cubicBezTo>
                  <a:pt x="3420" y="4428"/>
                  <a:pt x="4864" y="2815"/>
                  <a:pt x="6098" y="2815"/>
                </a:cubicBezTo>
                <a:lnTo>
                  <a:pt x="6098" y="2065"/>
                </a:lnTo>
                <a:cubicBezTo>
                  <a:pt x="5025" y="2065"/>
                  <a:pt x="4082" y="2581"/>
                  <a:pt x="3420" y="3501"/>
                </a:cubicBezTo>
                <a:cubicBezTo>
                  <a:pt x="3662" y="1799"/>
                  <a:pt x="4823" y="533"/>
                  <a:pt x="4832" y="525"/>
                </a:cubicBezTo>
                <a:lnTo>
                  <a:pt x="4565" y="267"/>
                </a:lnTo>
                <a:lnTo>
                  <a:pt x="42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" name="Google Shape;102;p2"/>
          <p:cNvGrpSpPr/>
          <p:nvPr/>
        </p:nvGrpSpPr>
        <p:grpSpPr>
          <a:xfrm>
            <a:off x="10272790" y="4594138"/>
            <a:ext cx="4780489" cy="2677113"/>
            <a:chOff x="7452602" y="4101324"/>
            <a:chExt cx="1860981" cy="1042165"/>
          </a:xfrm>
        </p:grpSpPr>
        <p:sp>
          <p:nvSpPr>
            <p:cNvPr id="103" name="Google Shape;103;p2"/>
            <p:cNvSpPr/>
            <p:nvPr/>
          </p:nvSpPr>
          <p:spPr>
            <a:xfrm>
              <a:off x="7452602" y="4101324"/>
              <a:ext cx="1860981" cy="1042165"/>
            </a:xfrm>
            <a:custGeom>
              <a:avLst/>
              <a:gdLst/>
              <a:ahLst/>
              <a:cxnLst/>
              <a:rect l="l" t="t" r="r" b="b"/>
              <a:pathLst>
                <a:path w="19227" h="10767" extrusionOk="0">
                  <a:moveTo>
                    <a:pt x="8355" y="0"/>
                  </a:moveTo>
                  <a:cubicBezTo>
                    <a:pt x="8355" y="0"/>
                    <a:pt x="7622" y="1678"/>
                    <a:pt x="8372" y="5242"/>
                  </a:cubicBezTo>
                  <a:cubicBezTo>
                    <a:pt x="8646" y="6516"/>
                    <a:pt x="9178" y="7847"/>
                    <a:pt x="9662" y="8871"/>
                  </a:cubicBezTo>
                  <a:cubicBezTo>
                    <a:pt x="8968" y="7726"/>
                    <a:pt x="8146" y="6653"/>
                    <a:pt x="7218" y="5686"/>
                  </a:cubicBezTo>
                  <a:cubicBezTo>
                    <a:pt x="4936" y="3307"/>
                    <a:pt x="3025" y="2815"/>
                    <a:pt x="3025" y="2815"/>
                  </a:cubicBezTo>
                  <a:lnTo>
                    <a:pt x="3025" y="2815"/>
                  </a:lnTo>
                  <a:cubicBezTo>
                    <a:pt x="3025" y="2815"/>
                    <a:pt x="3291" y="4629"/>
                    <a:pt x="5815" y="7250"/>
                  </a:cubicBezTo>
                  <a:cubicBezTo>
                    <a:pt x="6726" y="8194"/>
                    <a:pt x="7880" y="9032"/>
                    <a:pt x="8831" y="9653"/>
                  </a:cubicBezTo>
                  <a:cubicBezTo>
                    <a:pt x="7630" y="9049"/>
                    <a:pt x="6372" y="8573"/>
                    <a:pt x="5073" y="8234"/>
                  </a:cubicBezTo>
                  <a:cubicBezTo>
                    <a:pt x="3775" y="7906"/>
                    <a:pt x="2694" y="7809"/>
                    <a:pt x="1868" y="7809"/>
                  </a:cubicBezTo>
                  <a:cubicBezTo>
                    <a:pt x="662" y="7809"/>
                    <a:pt x="1" y="8016"/>
                    <a:pt x="1" y="8016"/>
                  </a:cubicBezTo>
                  <a:cubicBezTo>
                    <a:pt x="1" y="8016"/>
                    <a:pt x="1178" y="9411"/>
                    <a:pt x="4710" y="10315"/>
                  </a:cubicBezTo>
                  <a:cubicBezTo>
                    <a:pt x="6170" y="10685"/>
                    <a:pt x="7850" y="10767"/>
                    <a:pt x="9045" y="10767"/>
                  </a:cubicBezTo>
                  <a:cubicBezTo>
                    <a:pt x="9903" y="10767"/>
                    <a:pt x="10511" y="10725"/>
                    <a:pt x="10605" y="10718"/>
                  </a:cubicBezTo>
                  <a:lnTo>
                    <a:pt x="10622" y="10718"/>
                  </a:lnTo>
                  <a:cubicBezTo>
                    <a:pt x="10839" y="10637"/>
                    <a:pt x="13807" y="9557"/>
                    <a:pt x="15847" y="7960"/>
                  </a:cubicBezTo>
                  <a:cubicBezTo>
                    <a:pt x="18710" y="5710"/>
                    <a:pt x="19226" y="3960"/>
                    <a:pt x="19226" y="3960"/>
                  </a:cubicBezTo>
                  <a:lnTo>
                    <a:pt x="19226" y="3960"/>
                  </a:lnTo>
                  <a:cubicBezTo>
                    <a:pt x="19226" y="3960"/>
                    <a:pt x="17267" y="4178"/>
                    <a:pt x="14670" y="6218"/>
                  </a:cubicBezTo>
                  <a:cubicBezTo>
                    <a:pt x="13622" y="7049"/>
                    <a:pt x="12662" y="7992"/>
                    <a:pt x="11815" y="9032"/>
                  </a:cubicBezTo>
                  <a:cubicBezTo>
                    <a:pt x="12436" y="8081"/>
                    <a:pt x="13154" y="6839"/>
                    <a:pt x="13597" y="5613"/>
                  </a:cubicBezTo>
                  <a:cubicBezTo>
                    <a:pt x="14839" y="2186"/>
                    <a:pt x="14347" y="428"/>
                    <a:pt x="14347" y="428"/>
                  </a:cubicBezTo>
                  <a:lnTo>
                    <a:pt x="14347" y="428"/>
                  </a:lnTo>
                  <a:cubicBezTo>
                    <a:pt x="14347" y="428"/>
                    <a:pt x="12799" y="1646"/>
                    <a:pt x="11678" y="4750"/>
                  </a:cubicBezTo>
                  <a:cubicBezTo>
                    <a:pt x="11259" y="5895"/>
                    <a:pt x="10960" y="7089"/>
                    <a:pt x="10783" y="8299"/>
                  </a:cubicBezTo>
                  <a:cubicBezTo>
                    <a:pt x="10775" y="7073"/>
                    <a:pt x="10646" y="5855"/>
                    <a:pt x="10396" y="4653"/>
                  </a:cubicBezTo>
                  <a:cubicBezTo>
                    <a:pt x="9718" y="1428"/>
                    <a:pt x="8356" y="0"/>
                    <a:pt x="8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679382" y="4263165"/>
              <a:ext cx="1541284" cy="837739"/>
            </a:xfrm>
            <a:custGeom>
              <a:avLst/>
              <a:gdLst/>
              <a:ahLst/>
              <a:cxnLst/>
              <a:rect l="l" t="t" r="r" b="b"/>
              <a:pathLst>
                <a:path w="15924" h="8655" extrusionOk="0">
                  <a:moveTo>
                    <a:pt x="11653" y="0"/>
                  </a:moveTo>
                  <a:cubicBezTo>
                    <a:pt x="11645" y="0"/>
                    <a:pt x="11634" y="2"/>
                    <a:pt x="11617" y="6"/>
                  </a:cubicBezTo>
                  <a:cubicBezTo>
                    <a:pt x="11504" y="30"/>
                    <a:pt x="11424" y="191"/>
                    <a:pt x="11359" y="280"/>
                  </a:cubicBezTo>
                  <a:cubicBezTo>
                    <a:pt x="11319" y="328"/>
                    <a:pt x="11287" y="393"/>
                    <a:pt x="11271" y="465"/>
                  </a:cubicBezTo>
                  <a:cubicBezTo>
                    <a:pt x="11263" y="533"/>
                    <a:pt x="11298" y="636"/>
                    <a:pt x="11375" y="636"/>
                  </a:cubicBezTo>
                  <a:cubicBezTo>
                    <a:pt x="11380" y="636"/>
                    <a:pt x="11386" y="636"/>
                    <a:pt x="11391" y="635"/>
                  </a:cubicBezTo>
                  <a:cubicBezTo>
                    <a:pt x="11472" y="627"/>
                    <a:pt x="11521" y="530"/>
                    <a:pt x="11561" y="473"/>
                  </a:cubicBezTo>
                  <a:cubicBezTo>
                    <a:pt x="11633" y="393"/>
                    <a:pt x="11690" y="296"/>
                    <a:pt x="11730" y="199"/>
                  </a:cubicBezTo>
                  <a:cubicBezTo>
                    <a:pt x="11746" y="175"/>
                    <a:pt x="11754" y="143"/>
                    <a:pt x="11754" y="110"/>
                  </a:cubicBezTo>
                  <a:cubicBezTo>
                    <a:pt x="11746" y="70"/>
                    <a:pt x="11714" y="54"/>
                    <a:pt x="11698" y="38"/>
                  </a:cubicBezTo>
                  <a:lnTo>
                    <a:pt x="11690" y="38"/>
                  </a:lnTo>
                  <a:cubicBezTo>
                    <a:pt x="11671" y="19"/>
                    <a:pt x="11681" y="0"/>
                    <a:pt x="11653" y="0"/>
                  </a:cubicBezTo>
                  <a:close/>
                  <a:moveTo>
                    <a:pt x="6617" y="497"/>
                  </a:moveTo>
                  <a:cubicBezTo>
                    <a:pt x="6581" y="497"/>
                    <a:pt x="6560" y="540"/>
                    <a:pt x="6553" y="570"/>
                  </a:cubicBezTo>
                  <a:cubicBezTo>
                    <a:pt x="6521" y="748"/>
                    <a:pt x="6609" y="973"/>
                    <a:pt x="6698" y="1119"/>
                  </a:cubicBezTo>
                  <a:cubicBezTo>
                    <a:pt x="6720" y="1152"/>
                    <a:pt x="6739" y="1166"/>
                    <a:pt x="6756" y="1166"/>
                  </a:cubicBezTo>
                  <a:cubicBezTo>
                    <a:pt x="6832" y="1166"/>
                    <a:pt x="6858" y="880"/>
                    <a:pt x="6851" y="820"/>
                  </a:cubicBezTo>
                  <a:cubicBezTo>
                    <a:pt x="6827" y="739"/>
                    <a:pt x="6795" y="659"/>
                    <a:pt x="6746" y="586"/>
                  </a:cubicBezTo>
                  <a:cubicBezTo>
                    <a:pt x="6714" y="538"/>
                    <a:pt x="6674" y="506"/>
                    <a:pt x="6625" y="498"/>
                  </a:cubicBezTo>
                  <a:cubicBezTo>
                    <a:pt x="6622" y="497"/>
                    <a:pt x="6619" y="497"/>
                    <a:pt x="6617" y="497"/>
                  </a:cubicBezTo>
                  <a:close/>
                  <a:moveTo>
                    <a:pt x="10731" y="1018"/>
                  </a:moveTo>
                  <a:cubicBezTo>
                    <a:pt x="10686" y="1018"/>
                    <a:pt x="10633" y="1043"/>
                    <a:pt x="10601" y="1070"/>
                  </a:cubicBezTo>
                  <a:cubicBezTo>
                    <a:pt x="10464" y="1175"/>
                    <a:pt x="10440" y="1417"/>
                    <a:pt x="10472" y="1578"/>
                  </a:cubicBezTo>
                  <a:cubicBezTo>
                    <a:pt x="10478" y="1611"/>
                    <a:pt x="10491" y="1623"/>
                    <a:pt x="10507" y="1623"/>
                  </a:cubicBezTo>
                  <a:cubicBezTo>
                    <a:pt x="10555" y="1623"/>
                    <a:pt x="10631" y="1514"/>
                    <a:pt x="10650" y="1489"/>
                  </a:cubicBezTo>
                  <a:cubicBezTo>
                    <a:pt x="10738" y="1385"/>
                    <a:pt x="10795" y="1256"/>
                    <a:pt x="10819" y="1119"/>
                  </a:cubicBezTo>
                  <a:lnTo>
                    <a:pt x="10811" y="1119"/>
                  </a:lnTo>
                  <a:cubicBezTo>
                    <a:pt x="10811" y="1102"/>
                    <a:pt x="10811" y="1086"/>
                    <a:pt x="10803" y="1070"/>
                  </a:cubicBezTo>
                  <a:cubicBezTo>
                    <a:pt x="10792" y="1032"/>
                    <a:pt x="10764" y="1018"/>
                    <a:pt x="10731" y="1018"/>
                  </a:cubicBezTo>
                  <a:close/>
                  <a:moveTo>
                    <a:pt x="6056" y="860"/>
                  </a:moveTo>
                  <a:cubicBezTo>
                    <a:pt x="5837" y="860"/>
                    <a:pt x="5981" y="1361"/>
                    <a:pt x="6021" y="1465"/>
                  </a:cubicBezTo>
                  <a:cubicBezTo>
                    <a:pt x="6044" y="1528"/>
                    <a:pt x="6105" y="1643"/>
                    <a:pt x="6190" y="1643"/>
                  </a:cubicBezTo>
                  <a:cubicBezTo>
                    <a:pt x="6192" y="1643"/>
                    <a:pt x="6195" y="1643"/>
                    <a:pt x="6198" y="1643"/>
                  </a:cubicBezTo>
                  <a:cubicBezTo>
                    <a:pt x="6246" y="1635"/>
                    <a:pt x="6279" y="1602"/>
                    <a:pt x="6295" y="1562"/>
                  </a:cubicBezTo>
                  <a:cubicBezTo>
                    <a:pt x="6311" y="1457"/>
                    <a:pt x="6303" y="1360"/>
                    <a:pt x="6279" y="1264"/>
                  </a:cubicBezTo>
                  <a:cubicBezTo>
                    <a:pt x="6246" y="1159"/>
                    <a:pt x="6206" y="860"/>
                    <a:pt x="6061" y="860"/>
                  </a:cubicBezTo>
                  <a:cubicBezTo>
                    <a:pt x="6059" y="860"/>
                    <a:pt x="6057" y="860"/>
                    <a:pt x="6056" y="860"/>
                  </a:cubicBezTo>
                  <a:close/>
                  <a:moveTo>
                    <a:pt x="11521" y="1175"/>
                  </a:moveTo>
                  <a:cubicBezTo>
                    <a:pt x="11518" y="1175"/>
                    <a:pt x="11515" y="1175"/>
                    <a:pt x="11512" y="1175"/>
                  </a:cubicBezTo>
                  <a:cubicBezTo>
                    <a:pt x="11375" y="1175"/>
                    <a:pt x="11198" y="1489"/>
                    <a:pt x="11174" y="1562"/>
                  </a:cubicBezTo>
                  <a:cubicBezTo>
                    <a:pt x="11150" y="1643"/>
                    <a:pt x="11133" y="1715"/>
                    <a:pt x="11206" y="1756"/>
                  </a:cubicBezTo>
                  <a:cubicBezTo>
                    <a:pt x="11225" y="1767"/>
                    <a:pt x="11243" y="1772"/>
                    <a:pt x="11262" y="1772"/>
                  </a:cubicBezTo>
                  <a:cubicBezTo>
                    <a:pt x="11405" y="1772"/>
                    <a:pt x="11541" y="1476"/>
                    <a:pt x="11577" y="1377"/>
                  </a:cubicBezTo>
                  <a:cubicBezTo>
                    <a:pt x="11608" y="1314"/>
                    <a:pt x="11624" y="1175"/>
                    <a:pt x="11521" y="1175"/>
                  </a:cubicBezTo>
                  <a:close/>
                  <a:moveTo>
                    <a:pt x="7354" y="1602"/>
                  </a:moveTo>
                  <a:cubicBezTo>
                    <a:pt x="7332" y="1602"/>
                    <a:pt x="7309" y="1612"/>
                    <a:pt x="7287" y="1635"/>
                  </a:cubicBezTo>
                  <a:cubicBezTo>
                    <a:pt x="7230" y="1691"/>
                    <a:pt x="7254" y="1804"/>
                    <a:pt x="7271" y="1869"/>
                  </a:cubicBezTo>
                  <a:cubicBezTo>
                    <a:pt x="7303" y="2054"/>
                    <a:pt x="7367" y="2223"/>
                    <a:pt x="7464" y="2385"/>
                  </a:cubicBezTo>
                  <a:cubicBezTo>
                    <a:pt x="7483" y="2411"/>
                    <a:pt x="7507" y="2425"/>
                    <a:pt x="7528" y="2425"/>
                  </a:cubicBezTo>
                  <a:cubicBezTo>
                    <a:pt x="7552" y="2425"/>
                    <a:pt x="7573" y="2407"/>
                    <a:pt x="7577" y="2369"/>
                  </a:cubicBezTo>
                  <a:cubicBezTo>
                    <a:pt x="7601" y="2215"/>
                    <a:pt x="7601" y="2054"/>
                    <a:pt x="7569" y="1909"/>
                  </a:cubicBezTo>
                  <a:lnTo>
                    <a:pt x="7561" y="1885"/>
                  </a:lnTo>
                  <a:cubicBezTo>
                    <a:pt x="7541" y="1812"/>
                    <a:pt x="7455" y="1602"/>
                    <a:pt x="7354" y="1602"/>
                  </a:cubicBezTo>
                  <a:close/>
                  <a:moveTo>
                    <a:pt x="1286" y="1871"/>
                  </a:moveTo>
                  <a:cubicBezTo>
                    <a:pt x="1266" y="1871"/>
                    <a:pt x="1251" y="1879"/>
                    <a:pt x="1246" y="1901"/>
                  </a:cubicBezTo>
                  <a:cubicBezTo>
                    <a:pt x="1238" y="1989"/>
                    <a:pt x="1254" y="2078"/>
                    <a:pt x="1295" y="2151"/>
                  </a:cubicBezTo>
                  <a:cubicBezTo>
                    <a:pt x="1391" y="2304"/>
                    <a:pt x="1512" y="2441"/>
                    <a:pt x="1666" y="2554"/>
                  </a:cubicBezTo>
                  <a:cubicBezTo>
                    <a:pt x="1710" y="2598"/>
                    <a:pt x="1780" y="2650"/>
                    <a:pt x="1846" y="2650"/>
                  </a:cubicBezTo>
                  <a:cubicBezTo>
                    <a:pt x="1877" y="2650"/>
                    <a:pt x="1906" y="2639"/>
                    <a:pt x="1932" y="2610"/>
                  </a:cubicBezTo>
                  <a:cubicBezTo>
                    <a:pt x="2037" y="2481"/>
                    <a:pt x="1948" y="2336"/>
                    <a:pt x="1851" y="2248"/>
                  </a:cubicBezTo>
                  <a:lnTo>
                    <a:pt x="1827" y="2223"/>
                  </a:lnTo>
                  <a:cubicBezTo>
                    <a:pt x="1714" y="2110"/>
                    <a:pt x="1593" y="2022"/>
                    <a:pt x="1456" y="1941"/>
                  </a:cubicBezTo>
                  <a:cubicBezTo>
                    <a:pt x="1433" y="1929"/>
                    <a:pt x="1341" y="1871"/>
                    <a:pt x="1286" y="1871"/>
                  </a:cubicBezTo>
                  <a:close/>
                  <a:moveTo>
                    <a:pt x="10148" y="2189"/>
                  </a:moveTo>
                  <a:cubicBezTo>
                    <a:pt x="10133" y="2189"/>
                    <a:pt x="10116" y="2195"/>
                    <a:pt x="10101" y="2207"/>
                  </a:cubicBezTo>
                  <a:cubicBezTo>
                    <a:pt x="10037" y="2256"/>
                    <a:pt x="9988" y="2320"/>
                    <a:pt x="9956" y="2393"/>
                  </a:cubicBezTo>
                  <a:cubicBezTo>
                    <a:pt x="9924" y="2449"/>
                    <a:pt x="9891" y="2506"/>
                    <a:pt x="9875" y="2562"/>
                  </a:cubicBezTo>
                  <a:cubicBezTo>
                    <a:pt x="9875" y="2570"/>
                    <a:pt x="9867" y="2578"/>
                    <a:pt x="9867" y="2586"/>
                  </a:cubicBezTo>
                  <a:cubicBezTo>
                    <a:pt x="9867" y="2594"/>
                    <a:pt x="9867" y="2602"/>
                    <a:pt x="9867" y="2610"/>
                  </a:cubicBezTo>
                  <a:cubicBezTo>
                    <a:pt x="9859" y="2667"/>
                    <a:pt x="9859" y="2715"/>
                    <a:pt x="9859" y="2772"/>
                  </a:cubicBezTo>
                  <a:cubicBezTo>
                    <a:pt x="9870" y="2803"/>
                    <a:pt x="9897" y="2821"/>
                    <a:pt x="9926" y="2821"/>
                  </a:cubicBezTo>
                  <a:cubicBezTo>
                    <a:pt x="9942" y="2821"/>
                    <a:pt x="9958" y="2815"/>
                    <a:pt x="9972" y="2804"/>
                  </a:cubicBezTo>
                  <a:cubicBezTo>
                    <a:pt x="9996" y="2780"/>
                    <a:pt x="10012" y="2748"/>
                    <a:pt x="10037" y="2723"/>
                  </a:cubicBezTo>
                  <a:cubicBezTo>
                    <a:pt x="10061" y="2707"/>
                    <a:pt x="10085" y="2691"/>
                    <a:pt x="10093" y="2659"/>
                  </a:cubicBezTo>
                  <a:cubicBezTo>
                    <a:pt x="10133" y="2610"/>
                    <a:pt x="10214" y="2457"/>
                    <a:pt x="10190" y="2377"/>
                  </a:cubicBezTo>
                  <a:cubicBezTo>
                    <a:pt x="10198" y="2336"/>
                    <a:pt x="10206" y="2296"/>
                    <a:pt x="10214" y="2256"/>
                  </a:cubicBezTo>
                  <a:cubicBezTo>
                    <a:pt x="10214" y="2217"/>
                    <a:pt x="10183" y="2189"/>
                    <a:pt x="10148" y="2189"/>
                  </a:cubicBezTo>
                  <a:close/>
                  <a:moveTo>
                    <a:pt x="6761" y="2306"/>
                  </a:moveTo>
                  <a:cubicBezTo>
                    <a:pt x="6738" y="2306"/>
                    <a:pt x="6718" y="2321"/>
                    <a:pt x="6706" y="2344"/>
                  </a:cubicBezTo>
                  <a:cubicBezTo>
                    <a:pt x="6658" y="2457"/>
                    <a:pt x="6738" y="2667"/>
                    <a:pt x="6771" y="2772"/>
                  </a:cubicBezTo>
                  <a:cubicBezTo>
                    <a:pt x="6787" y="2860"/>
                    <a:pt x="6835" y="2941"/>
                    <a:pt x="6900" y="3006"/>
                  </a:cubicBezTo>
                  <a:cubicBezTo>
                    <a:pt x="6927" y="3031"/>
                    <a:pt x="6951" y="3042"/>
                    <a:pt x="6971" y="3042"/>
                  </a:cubicBezTo>
                  <a:cubicBezTo>
                    <a:pt x="7013" y="3042"/>
                    <a:pt x="7034" y="2989"/>
                    <a:pt x="7029" y="2917"/>
                  </a:cubicBezTo>
                  <a:cubicBezTo>
                    <a:pt x="7021" y="2780"/>
                    <a:pt x="6996" y="2643"/>
                    <a:pt x="6948" y="2506"/>
                  </a:cubicBezTo>
                  <a:lnTo>
                    <a:pt x="6948" y="2514"/>
                  </a:lnTo>
                  <a:cubicBezTo>
                    <a:pt x="6924" y="2425"/>
                    <a:pt x="6859" y="2352"/>
                    <a:pt x="6787" y="2312"/>
                  </a:cubicBezTo>
                  <a:cubicBezTo>
                    <a:pt x="6778" y="2308"/>
                    <a:pt x="6769" y="2306"/>
                    <a:pt x="6761" y="2306"/>
                  </a:cubicBezTo>
                  <a:close/>
                  <a:moveTo>
                    <a:pt x="2943" y="2821"/>
                  </a:moveTo>
                  <a:cubicBezTo>
                    <a:pt x="2905" y="2821"/>
                    <a:pt x="2875" y="2840"/>
                    <a:pt x="2875" y="2893"/>
                  </a:cubicBezTo>
                  <a:cubicBezTo>
                    <a:pt x="2875" y="3086"/>
                    <a:pt x="3214" y="3191"/>
                    <a:pt x="3359" y="3231"/>
                  </a:cubicBezTo>
                  <a:cubicBezTo>
                    <a:pt x="3382" y="3238"/>
                    <a:pt x="3400" y="3241"/>
                    <a:pt x="3415" y="3241"/>
                  </a:cubicBezTo>
                  <a:cubicBezTo>
                    <a:pt x="3451" y="3241"/>
                    <a:pt x="3462" y="3222"/>
                    <a:pt x="3456" y="3199"/>
                  </a:cubicBezTo>
                  <a:lnTo>
                    <a:pt x="3456" y="3191"/>
                  </a:lnTo>
                  <a:cubicBezTo>
                    <a:pt x="3432" y="3110"/>
                    <a:pt x="3383" y="3046"/>
                    <a:pt x="3319" y="2989"/>
                  </a:cubicBezTo>
                  <a:cubicBezTo>
                    <a:pt x="3214" y="2925"/>
                    <a:pt x="3109" y="2869"/>
                    <a:pt x="2988" y="2828"/>
                  </a:cubicBezTo>
                  <a:cubicBezTo>
                    <a:pt x="2973" y="2824"/>
                    <a:pt x="2958" y="2821"/>
                    <a:pt x="2943" y="2821"/>
                  </a:cubicBezTo>
                  <a:close/>
                  <a:moveTo>
                    <a:pt x="11132" y="2674"/>
                  </a:moveTo>
                  <a:cubicBezTo>
                    <a:pt x="11089" y="2674"/>
                    <a:pt x="11060" y="2725"/>
                    <a:pt x="11045" y="2748"/>
                  </a:cubicBezTo>
                  <a:lnTo>
                    <a:pt x="10900" y="2941"/>
                  </a:lnTo>
                  <a:cubicBezTo>
                    <a:pt x="10827" y="3038"/>
                    <a:pt x="10795" y="3151"/>
                    <a:pt x="10795" y="3272"/>
                  </a:cubicBezTo>
                  <a:cubicBezTo>
                    <a:pt x="10795" y="3313"/>
                    <a:pt x="10829" y="3341"/>
                    <a:pt x="10866" y="3341"/>
                  </a:cubicBezTo>
                  <a:cubicBezTo>
                    <a:pt x="10880" y="3341"/>
                    <a:pt x="10894" y="3337"/>
                    <a:pt x="10908" y="3328"/>
                  </a:cubicBezTo>
                  <a:cubicBezTo>
                    <a:pt x="10988" y="3248"/>
                    <a:pt x="11053" y="3159"/>
                    <a:pt x="11109" y="3054"/>
                  </a:cubicBezTo>
                  <a:cubicBezTo>
                    <a:pt x="11158" y="2989"/>
                    <a:pt x="11198" y="2909"/>
                    <a:pt x="11222" y="2820"/>
                  </a:cubicBezTo>
                  <a:cubicBezTo>
                    <a:pt x="11230" y="2804"/>
                    <a:pt x="11230" y="2788"/>
                    <a:pt x="11222" y="2772"/>
                  </a:cubicBezTo>
                  <a:lnTo>
                    <a:pt x="11214" y="2772"/>
                  </a:lnTo>
                  <a:cubicBezTo>
                    <a:pt x="11214" y="2764"/>
                    <a:pt x="11206" y="2756"/>
                    <a:pt x="11198" y="2748"/>
                  </a:cubicBezTo>
                  <a:cubicBezTo>
                    <a:pt x="11174" y="2731"/>
                    <a:pt x="11190" y="2683"/>
                    <a:pt x="11141" y="2675"/>
                  </a:cubicBezTo>
                  <a:cubicBezTo>
                    <a:pt x="11138" y="2674"/>
                    <a:pt x="11135" y="2674"/>
                    <a:pt x="11132" y="2674"/>
                  </a:cubicBezTo>
                  <a:close/>
                  <a:moveTo>
                    <a:pt x="15762" y="3191"/>
                  </a:moveTo>
                  <a:cubicBezTo>
                    <a:pt x="15714" y="3199"/>
                    <a:pt x="15674" y="3215"/>
                    <a:pt x="15633" y="3239"/>
                  </a:cubicBezTo>
                  <a:cubicBezTo>
                    <a:pt x="15561" y="3280"/>
                    <a:pt x="15496" y="3328"/>
                    <a:pt x="15432" y="3377"/>
                  </a:cubicBezTo>
                  <a:cubicBezTo>
                    <a:pt x="15383" y="3409"/>
                    <a:pt x="15343" y="3449"/>
                    <a:pt x="15311" y="3498"/>
                  </a:cubicBezTo>
                  <a:cubicBezTo>
                    <a:pt x="15283" y="3540"/>
                    <a:pt x="15236" y="3719"/>
                    <a:pt x="15311" y="3719"/>
                  </a:cubicBezTo>
                  <a:cubicBezTo>
                    <a:pt x="15322" y="3719"/>
                    <a:pt x="15335" y="3715"/>
                    <a:pt x="15351" y="3707"/>
                  </a:cubicBezTo>
                  <a:cubicBezTo>
                    <a:pt x="15521" y="3610"/>
                    <a:pt x="15674" y="3489"/>
                    <a:pt x="15811" y="3352"/>
                  </a:cubicBezTo>
                  <a:lnTo>
                    <a:pt x="15859" y="3312"/>
                  </a:lnTo>
                  <a:cubicBezTo>
                    <a:pt x="15924" y="3256"/>
                    <a:pt x="15867" y="3207"/>
                    <a:pt x="15811" y="3199"/>
                  </a:cubicBezTo>
                  <a:lnTo>
                    <a:pt x="15811" y="3191"/>
                  </a:lnTo>
                  <a:close/>
                  <a:moveTo>
                    <a:pt x="6353" y="3032"/>
                  </a:moveTo>
                  <a:cubicBezTo>
                    <a:pt x="6264" y="3032"/>
                    <a:pt x="6296" y="3358"/>
                    <a:pt x="6303" y="3401"/>
                  </a:cubicBezTo>
                  <a:cubicBezTo>
                    <a:pt x="6327" y="3489"/>
                    <a:pt x="6367" y="3578"/>
                    <a:pt x="6424" y="3651"/>
                  </a:cubicBezTo>
                  <a:cubicBezTo>
                    <a:pt x="6436" y="3676"/>
                    <a:pt x="6538" y="3795"/>
                    <a:pt x="6578" y="3795"/>
                  </a:cubicBezTo>
                  <a:cubicBezTo>
                    <a:pt x="6591" y="3795"/>
                    <a:pt x="6597" y="3784"/>
                    <a:pt x="6593" y="3756"/>
                  </a:cubicBezTo>
                  <a:cubicBezTo>
                    <a:pt x="6569" y="3635"/>
                    <a:pt x="6561" y="3538"/>
                    <a:pt x="6537" y="3425"/>
                  </a:cubicBezTo>
                  <a:lnTo>
                    <a:pt x="6529" y="3425"/>
                  </a:lnTo>
                  <a:cubicBezTo>
                    <a:pt x="6504" y="3320"/>
                    <a:pt x="6472" y="3207"/>
                    <a:pt x="6432" y="3102"/>
                  </a:cubicBezTo>
                  <a:cubicBezTo>
                    <a:pt x="6424" y="3086"/>
                    <a:pt x="6416" y="3070"/>
                    <a:pt x="6400" y="3054"/>
                  </a:cubicBezTo>
                  <a:cubicBezTo>
                    <a:pt x="6381" y="3039"/>
                    <a:pt x="6366" y="3032"/>
                    <a:pt x="6353" y="3032"/>
                  </a:cubicBezTo>
                  <a:close/>
                  <a:moveTo>
                    <a:pt x="10332" y="3088"/>
                  </a:moveTo>
                  <a:cubicBezTo>
                    <a:pt x="10311" y="3088"/>
                    <a:pt x="10290" y="3096"/>
                    <a:pt x="10279" y="3110"/>
                  </a:cubicBezTo>
                  <a:cubicBezTo>
                    <a:pt x="10206" y="3199"/>
                    <a:pt x="10150" y="3296"/>
                    <a:pt x="10101" y="3401"/>
                  </a:cubicBezTo>
                  <a:cubicBezTo>
                    <a:pt x="10061" y="3481"/>
                    <a:pt x="10029" y="3570"/>
                    <a:pt x="10004" y="3667"/>
                  </a:cubicBezTo>
                  <a:cubicBezTo>
                    <a:pt x="9990" y="3710"/>
                    <a:pt x="9969" y="3901"/>
                    <a:pt x="10051" y="3901"/>
                  </a:cubicBezTo>
                  <a:cubicBezTo>
                    <a:pt x="10061" y="3901"/>
                    <a:pt x="10072" y="3899"/>
                    <a:pt x="10085" y="3893"/>
                  </a:cubicBezTo>
                  <a:cubicBezTo>
                    <a:pt x="10101" y="3885"/>
                    <a:pt x="10117" y="3869"/>
                    <a:pt x="10125" y="3852"/>
                  </a:cubicBezTo>
                  <a:cubicBezTo>
                    <a:pt x="10158" y="3820"/>
                    <a:pt x="10190" y="3780"/>
                    <a:pt x="10206" y="3739"/>
                  </a:cubicBezTo>
                  <a:cubicBezTo>
                    <a:pt x="10254" y="3651"/>
                    <a:pt x="10254" y="3546"/>
                    <a:pt x="10295" y="3457"/>
                  </a:cubicBezTo>
                  <a:cubicBezTo>
                    <a:pt x="10319" y="3433"/>
                    <a:pt x="10335" y="3401"/>
                    <a:pt x="10343" y="3377"/>
                  </a:cubicBezTo>
                  <a:lnTo>
                    <a:pt x="10335" y="3377"/>
                  </a:lnTo>
                  <a:cubicBezTo>
                    <a:pt x="10367" y="3304"/>
                    <a:pt x="10383" y="3231"/>
                    <a:pt x="10400" y="3151"/>
                  </a:cubicBezTo>
                  <a:cubicBezTo>
                    <a:pt x="10405" y="3110"/>
                    <a:pt x="10368" y="3088"/>
                    <a:pt x="10332" y="3088"/>
                  </a:cubicBezTo>
                  <a:close/>
                  <a:moveTo>
                    <a:pt x="14863" y="3375"/>
                  </a:moveTo>
                  <a:cubicBezTo>
                    <a:pt x="14857" y="3375"/>
                    <a:pt x="14850" y="3375"/>
                    <a:pt x="14843" y="3377"/>
                  </a:cubicBezTo>
                  <a:cubicBezTo>
                    <a:pt x="14827" y="3377"/>
                    <a:pt x="14803" y="3385"/>
                    <a:pt x="14787" y="3393"/>
                  </a:cubicBezTo>
                  <a:cubicBezTo>
                    <a:pt x="14577" y="3473"/>
                    <a:pt x="14432" y="3683"/>
                    <a:pt x="14432" y="3909"/>
                  </a:cubicBezTo>
                  <a:cubicBezTo>
                    <a:pt x="14429" y="3953"/>
                    <a:pt x="14446" y="3969"/>
                    <a:pt x="14471" y="3969"/>
                  </a:cubicBezTo>
                  <a:cubicBezTo>
                    <a:pt x="14524" y="3969"/>
                    <a:pt x="14614" y="3898"/>
                    <a:pt x="14641" y="3877"/>
                  </a:cubicBezTo>
                  <a:cubicBezTo>
                    <a:pt x="14746" y="3780"/>
                    <a:pt x="14835" y="3659"/>
                    <a:pt x="14891" y="3522"/>
                  </a:cubicBezTo>
                  <a:cubicBezTo>
                    <a:pt x="14914" y="3469"/>
                    <a:pt x="14943" y="3375"/>
                    <a:pt x="14863" y="3375"/>
                  </a:cubicBezTo>
                  <a:close/>
                  <a:moveTo>
                    <a:pt x="2274" y="3489"/>
                  </a:moveTo>
                  <a:cubicBezTo>
                    <a:pt x="2197" y="3489"/>
                    <a:pt x="2157" y="3535"/>
                    <a:pt x="2262" y="3651"/>
                  </a:cubicBezTo>
                  <a:cubicBezTo>
                    <a:pt x="2400" y="3796"/>
                    <a:pt x="2512" y="3965"/>
                    <a:pt x="2690" y="4062"/>
                  </a:cubicBezTo>
                  <a:cubicBezTo>
                    <a:pt x="2710" y="4075"/>
                    <a:pt x="2731" y="4083"/>
                    <a:pt x="2748" y="4083"/>
                  </a:cubicBezTo>
                  <a:cubicBezTo>
                    <a:pt x="2771" y="4083"/>
                    <a:pt x="2785" y="4068"/>
                    <a:pt x="2771" y="4030"/>
                  </a:cubicBezTo>
                  <a:cubicBezTo>
                    <a:pt x="2722" y="3869"/>
                    <a:pt x="2641" y="3723"/>
                    <a:pt x="2529" y="3602"/>
                  </a:cubicBezTo>
                  <a:cubicBezTo>
                    <a:pt x="2504" y="3586"/>
                    <a:pt x="2480" y="3562"/>
                    <a:pt x="2456" y="3546"/>
                  </a:cubicBezTo>
                  <a:lnTo>
                    <a:pt x="2448" y="3546"/>
                  </a:lnTo>
                  <a:cubicBezTo>
                    <a:pt x="2396" y="3510"/>
                    <a:pt x="2327" y="3489"/>
                    <a:pt x="2274" y="3489"/>
                  </a:cubicBezTo>
                  <a:close/>
                  <a:moveTo>
                    <a:pt x="7734" y="3374"/>
                  </a:moveTo>
                  <a:cubicBezTo>
                    <a:pt x="7703" y="3374"/>
                    <a:pt x="7674" y="3397"/>
                    <a:pt x="7650" y="3457"/>
                  </a:cubicBezTo>
                  <a:cubicBezTo>
                    <a:pt x="7609" y="3586"/>
                    <a:pt x="7617" y="3731"/>
                    <a:pt x="7682" y="3852"/>
                  </a:cubicBezTo>
                  <a:cubicBezTo>
                    <a:pt x="7704" y="3904"/>
                    <a:pt x="7807" y="4091"/>
                    <a:pt x="7893" y="4091"/>
                  </a:cubicBezTo>
                  <a:cubicBezTo>
                    <a:pt x="7901" y="4091"/>
                    <a:pt x="7908" y="4090"/>
                    <a:pt x="7916" y="4086"/>
                  </a:cubicBezTo>
                  <a:cubicBezTo>
                    <a:pt x="8004" y="4046"/>
                    <a:pt x="7948" y="3691"/>
                    <a:pt x="7924" y="3610"/>
                  </a:cubicBezTo>
                  <a:cubicBezTo>
                    <a:pt x="7900" y="3535"/>
                    <a:pt x="7814" y="3374"/>
                    <a:pt x="7734" y="3374"/>
                  </a:cubicBezTo>
                  <a:close/>
                  <a:moveTo>
                    <a:pt x="3069" y="3725"/>
                  </a:moveTo>
                  <a:cubicBezTo>
                    <a:pt x="3037" y="3725"/>
                    <a:pt x="3008" y="3735"/>
                    <a:pt x="2996" y="3764"/>
                  </a:cubicBezTo>
                  <a:cubicBezTo>
                    <a:pt x="2988" y="3780"/>
                    <a:pt x="2988" y="3804"/>
                    <a:pt x="2996" y="3828"/>
                  </a:cubicBezTo>
                  <a:cubicBezTo>
                    <a:pt x="3061" y="4078"/>
                    <a:pt x="3400" y="4223"/>
                    <a:pt x="3601" y="4344"/>
                  </a:cubicBezTo>
                  <a:cubicBezTo>
                    <a:pt x="3638" y="4364"/>
                    <a:pt x="3673" y="4373"/>
                    <a:pt x="3702" y="4373"/>
                  </a:cubicBezTo>
                  <a:cubicBezTo>
                    <a:pt x="3756" y="4373"/>
                    <a:pt x="3792" y="4343"/>
                    <a:pt x="3787" y="4296"/>
                  </a:cubicBezTo>
                  <a:lnTo>
                    <a:pt x="3779" y="4296"/>
                  </a:lnTo>
                  <a:cubicBezTo>
                    <a:pt x="3771" y="4256"/>
                    <a:pt x="3754" y="4223"/>
                    <a:pt x="3738" y="4199"/>
                  </a:cubicBezTo>
                  <a:cubicBezTo>
                    <a:pt x="3577" y="4014"/>
                    <a:pt x="3383" y="3860"/>
                    <a:pt x="3166" y="3748"/>
                  </a:cubicBezTo>
                  <a:cubicBezTo>
                    <a:pt x="3137" y="3735"/>
                    <a:pt x="3101" y="3725"/>
                    <a:pt x="3069" y="3725"/>
                  </a:cubicBezTo>
                  <a:close/>
                  <a:moveTo>
                    <a:pt x="9526" y="3727"/>
                  </a:moveTo>
                  <a:cubicBezTo>
                    <a:pt x="9506" y="3727"/>
                    <a:pt x="9488" y="3731"/>
                    <a:pt x="9472" y="3739"/>
                  </a:cubicBezTo>
                  <a:cubicBezTo>
                    <a:pt x="9408" y="3772"/>
                    <a:pt x="9359" y="3828"/>
                    <a:pt x="9343" y="3893"/>
                  </a:cubicBezTo>
                  <a:cubicBezTo>
                    <a:pt x="9287" y="4030"/>
                    <a:pt x="9271" y="4175"/>
                    <a:pt x="9287" y="4320"/>
                  </a:cubicBezTo>
                  <a:cubicBezTo>
                    <a:pt x="9290" y="4359"/>
                    <a:pt x="9303" y="4374"/>
                    <a:pt x="9321" y="4374"/>
                  </a:cubicBezTo>
                  <a:cubicBezTo>
                    <a:pt x="9388" y="4374"/>
                    <a:pt x="9524" y="4173"/>
                    <a:pt x="9537" y="4135"/>
                  </a:cubicBezTo>
                  <a:cubicBezTo>
                    <a:pt x="9569" y="4070"/>
                    <a:pt x="9690" y="3788"/>
                    <a:pt x="9585" y="3739"/>
                  </a:cubicBezTo>
                  <a:cubicBezTo>
                    <a:pt x="9565" y="3731"/>
                    <a:pt x="9545" y="3727"/>
                    <a:pt x="9526" y="3727"/>
                  </a:cubicBezTo>
                  <a:close/>
                  <a:moveTo>
                    <a:pt x="10528" y="3844"/>
                  </a:moveTo>
                  <a:cubicBezTo>
                    <a:pt x="10450" y="3844"/>
                    <a:pt x="10373" y="3965"/>
                    <a:pt x="10335" y="4022"/>
                  </a:cubicBezTo>
                  <a:cubicBezTo>
                    <a:pt x="10279" y="4102"/>
                    <a:pt x="10238" y="4183"/>
                    <a:pt x="10214" y="4272"/>
                  </a:cubicBezTo>
                  <a:cubicBezTo>
                    <a:pt x="10207" y="4314"/>
                    <a:pt x="10206" y="4470"/>
                    <a:pt x="10269" y="4470"/>
                  </a:cubicBezTo>
                  <a:cubicBezTo>
                    <a:pt x="10278" y="4470"/>
                    <a:pt x="10290" y="4466"/>
                    <a:pt x="10303" y="4457"/>
                  </a:cubicBezTo>
                  <a:cubicBezTo>
                    <a:pt x="10391" y="4401"/>
                    <a:pt x="10472" y="4320"/>
                    <a:pt x="10529" y="4231"/>
                  </a:cubicBezTo>
                  <a:cubicBezTo>
                    <a:pt x="10545" y="4199"/>
                    <a:pt x="10561" y="4159"/>
                    <a:pt x="10577" y="4127"/>
                  </a:cubicBezTo>
                  <a:cubicBezTo>
                    <a:pt x="10609" y="4062"/>
                    <a:pt x="10658" y="3941"/>
                    <a:pt x="10601" y="3885"/>
                  </a:cubicBezTo>
                  <a:lnTo>
                    <a:pt x="10593" y="3877"/>
                  </a:lnTo>
                  <a:cubicBezTo>
                    <a:pt x="10572" y="3854"/>
                    <a:pt x="10550" y="3844"/>
                    <a:pt x="10528" y="3844"/>
                  </a:cubicBezTo>
                  <a:close/>
                  <a:moveTo>
                    <a:pt x="13601" y="4030"/>
                  </a:moveTo>
                  <a:cubicBezTo>
                    <a:pt x="13351" y="4094"/>
                    <a:pt x="13125" y="4239"/>
                    <a:pt x="12956" y="4441"/>
                  </a:cubicBezTo>
                  <a:cubicBezTo>
                    <a:pt x="12901" y="4500"/>
                    <a:pt x="12940" y="4517"/>
                    <a:pt x="12999" y="4517"/>
                  </a:cubicBezTo>
                  <a:cubicBezTo>
                    <a:pt x="13062" y="4517"/>
                    <a:pt x="13149" y="4498"/>
                    <a:pt x="13174" y="4489"/>
                  </a:cubicBezTo>
                  <a:cubicBezTo>
                    <a:pt x="13327" y="4441"/>
                    <a:pt x="13472" y="4360"/>
                    <a:pt x="13609" y="4264"/>
                  </a:cubicBezTo>
                  <a:cubicBezTo>
                    <a:pt x="13658" y="4223"/>
                    <a:pt x="13843" y="4062"/>
                    <a:pt x="13698" y="4030"/>
                  </a:cubicBezTo>
                  <a:close/>
                  <a:moveTo>
                    <a:pt x="4253" y="4105"/>
                  </a:moveTo>
                  <a:cubicBezTo>
                    <a:pt x="4133" y="4105"/>
                    <a:pt x="4174" y="4271"/>
                    <a:pt x="4254" y="4344"/>
                  </a:cubicBezTo>
                  <a:cubicBezTo>
                    <a:pt x="4375" y="4457"/>
                    <a:pt x="4512" y="4554"/>
                    <a:pt x="4658" y="4635"/>
                  </a:cubicBezTo>
                  <a:cubicBezTo>
                    <a:pt x="4674" y="4651"/>
                    <a:pt x="4706" y="4659"/>
                    <a:pt x="4730" y="4667"/>
                  </a:cubicBezTo>
                  <a:cubicBezTo>
                    <a:pt x="4779" y="4667"/>
                    <a:pt x="4811" y="4651"/>
                    <a:pt x="4803" y="4602"/>
                  </a:cubicBezTo>
                  <a:cubicBezTo>
                    <a:pt x="4803" y="4594"/>
                    <a:pt x="4803" y="4586"/>
                    <a:pt x="4803" y="4578"/>
                  </a:cubicBezTo>
                  <a:cubicBezTo>
                    <a:pt x="4795" y="4562"/>
                    <a:pt x="4787" y="4546"/>
                    <a:pt x="4779" y="4538"/>
                  </a:cubicBezTo>
                  <a:cubicBezTo>
                    <a:pt x="4674" y="4360"/>
                    <a:pt x="4504" y="4151"/>
                    <a:pt x="4295" y="4110"/>
                  </a:cubicBezTo>
                  <a:cubicBezTo>
                    <a:pt x="4279" y="4107"/>
                    <a:pt x="4265" y="4105"/>
                    <a:pt x="4253" y="4105"/>
                  </a:cubicBezTo>
                  <a:close/>
                  <a:moveTo>
                    <a:pt x="14288" y="4351"/>
                  </a:moveTo>
                  <a:cubicBezTo>
                    <a:pt x="14282" y="4351"/>
                    <a:pt x="14277" y="4352"/>
                    <a:pt x="14271" y="4352"/>
                  </a:cubicBezTo>
                  <a:cubicBezTo>
                    <a:pt x="14125" y="4360"/>
                    <a:pt x="13988" y="4401"/>
                    <a:pt x="13867" y="4457"/>
                  </a:cubicBezTo>
                  <a:cubicBezTo>
                    <a:pt x="13803" y="4498"/>
                    <a:pt x="13561" y="4739"/>
                    <a:pt x="13746" y="4780"/>
                  </a:cubicBezTo>
                  <a:cubicBezTo>
                    <a:pt x="13756" y="4782"/>
                    <a:pt x="13765" y="4783"/>
                    <a:pt x="13774" y="4783"/>
                  </a:cubicBezTo>
                  <a:cubicBezTo>
                    <a:pt x="13797" y="4783"/>
                    <a:pt x="13818" y="4777"/>
                    <a:pt x="13835" y="4772"/>
                  </a:cubicBezTo>
                  <a:cubicBezTo>
                    <a:pt x="13972" y="4723"/>
                    <a:pt x="14093" y="4659"/>
                    <a:pt x="14198" y="4570"/>
                  </a:cubicBezTo>
                  <a:cubicBezTo>
                    <a:pt x="14229" y="4539"/>
                    <a:pt x="14417" y="4351"/>
                    <a:pt x="14288" y="4351"/>
                  </a:cubicBezTo>
                  <a:close/>
                  <a:moveTo>
                    <a:pt x="6852" y="4361"/>
                  </a:moveTo>
                  <a:cubicBezTo>
                    <a:pt x="6794" y="4361"/>
                    <a:pt x="6730" y="4444"/>
                    <a:pt x="6730" y="4489"/>
                  </a:cubicBezTo>
                  <a:cubicBezTo>
                    <a:pt x="6722" y="4643"/>
                    <a:pt x="6835" y="4844"/>
                    <a:pt x="6932" y="4965"/>
                  </a:cubicBezTo>
                  <a:cubicBezTo>
                    <a:pt x="6944" y="4980"/>
                    <a:pt x="6959" y="4987"/>
                    <a:pt x="6973" y="4987"/>
                  </a:cubicBezTo>
                  <a:cubicBezTo>
                    <a:pt x="7004" y="4987"/>
                    <a:pt x="7034" y="4956"/>
                    <a:pt x="7045" y="4917"/>
                  </a:cubicBezTo>
                  <a:cubicBezTo>
                    <a:pt x="7045" y="4877"/>
                    <a:pt x="7045" y="4844"/>
                    <a:pt x="7029" y="4804"/>
                  </a:cubicBezTo>
                  <a:cubicBezTo>
                    <a:pt x="7012" y="4748"/>
                    <a:pt x="7004" y="4691"/>
                    <a:pt x="6996" y="4635"/>
                  </a:cubicBezTo>
                  <a:cubicBezTo>
                    <a:pt x="6980" y="4546"/>
                    <a:pt x="6948" y="4457"/>
                    <a:pt x="6891" y="4377"/>
                  </a:cubicBezTo>
                  <a:cubicBezTo>
                    <a:pt x="6879" y="4366"/>
                    <a:pt x="6866" y="4361"/>
                    <a:pt x="6852" y="4361"/>
                  </a:cubicBezTo>
                  <a:close/>
                  <a:moveTo>
                    <a:pt x="7474" y="4610"/>
                  </a:moveTo>
                  <a:cubicBezTo>
                    <a:pt x="7433" y="4610"/>
                    <a:pt x="7411" y="4659"/>
                    <a:pt x="7416" y="4748"/>
                  </a:cubicBezTo>
                  <a:cubicBezTo>
                    <a:pt x="7432" y="4917"/>
                    <a:pt x="7472" y="5086"/>
                    <a:pt x="7545" y="5239"/>
                  </a:cubicBezTo>
                  <a:cubicBezTo>
                    <a:pt x="7558" y="5267"/>
                    <a:pt x="7575" y="5281"/>
                    <a:pt x="7592" y="5281"/>
                  </a:cubicBezTo>
                  <a:cubicBezTo>
                    <a:pt x="7606" y="5281"/>
                    <a:pt x="7619" y="5273"/>
                    <a:pt x="7633" y="5256"/>
                  </a:cubicBezTo>
                  <a:cubicBezTo>
                    <a:pt x="7706" y="5143"/>
                    <a:pt x="7722" y="5014"/>
                    <a:pt x="7698" y="4893"/>
                  </a:cubicBezTo>
                  <a:cubicBezTo>
                    <a:pt x="7690" y="4860"/>
                    <a:pt x="7682" y="4828"/>
                    <a:pt x="7666" y="4804"/>
                  </a:cubicBezTo>
                  <a:cubicBezTo>
                    <a:pt x="7641" y="4756"/>
                    <a:pt x="7617" y="4715"/>
                    <a:pt x="7577" y="4675"/>
                  </a:cubicBezTo>
                  <a:cubicBezTo>
                    <a:pt x="7536" y="4631"/>
                    <a:pt x="7501" y="4610"/>
                    <a:pt x="7474" y="4610"/>
                  </a:cubicBezTo>
                  <a:close/>
                  <a:moveTo>
                    <a:pt x="9887" y="4942"/>
                  </a:moveTo>
                  <a:cubicBezTo>
                    <a:pt x="9874" y="4942"/>
                    <a:pt x="9857" y="4950"/>
                    <a:pt x="9835" y="4965"/>
                  </a:cubicBezTo>
                  <a:cubicBezTo>
                    <a:pt x="9787" y="5006"/>
                    <a:pt x="9746" y="5054"/>
                    <a:pt x="9714" y="5110"/>
                  </a:cubicBezTo>
                  <a:cubicBezTo>
                    <a:pt x="9641" y="5207"/>
                    <a:pt x="9601" y="5320"/>
                    <a:pt x="9585" y="5441"/>
                  </a:cubicBezTo>
                  <a:cubicBezTo>
                    <a:pt x="9581" y="5485"/>
                    <a:pt x="9605" y="5502"/>
                    <a:pt x="9634" y="5502"/>
                  </a:cubicBezTo>
                  <a:cubicBezTo>
                    <a:pt x="9664" y="5502"/>
                    <a:pt x="9698" y="5485"/>
                    <a:pt x="9714" y="5465"/>
                  </a:cubicBezTo>
                  <a:cubicBezTo>
                    <a:pt x="9771" y="5401"/>
                    <a:pt x="9827" y="5344"/>
                    <a:pt x="9867" y="5272"/>
                  </a:cubicBezTo>
                  <a:cubicBezTo>
                    <a:pt x="9924" y="5191"/>
                    <a:pt x="9940" y="5094"/>
                    <a:pt x="9932" y="4998"/>
                  </a:cubicBezTo>
                  <a:lnTo>
                    <a:pt x="9924" y="4989"/>
                  </a:lnTo>
                  <a:cubicBezTo>
                    <a:pt x="9919" y="4960"/>
                    <a:pt x="9908" y="4942"/>
                    <a:pt x="9887" y="4942"/>
                  </a:cubicBezTo>
                  <a:close/>
                  <a:moveTo>
                    <a:pt x="12744" y="5125"/>
                  </a:moveTo>
                  <a:cubicBezTo>
                    <a:pt x="12735" y="5125"/>
                    <a:pt x="12724" y="5128"/>
                    <a:pt x="12714" y="5135"/>
                  </a:cubicBezTo>
                  <a:cubicBezTo>
                    <a:pt x="12545" y="5199"/>
                    <a:pt x="12391" y="5312"/>
                    <a:pt x="12287" y="5457"/>
                  </a:cubicBezTo>
                  <a:cubicBezTo>
                    <a:pt x="12241" y="5516"/>
                    <a:pt x="12227" y="5660"/>
                    <a:pt x="12297" y="5660"/>
                  </a:cubicBezTo>
                  <a:cubicBezTo>
                    <a:pt x="12313" y="5660"/>
                    <a:pt x="12334" y="5653"/>
                    <a:pt x="12359" y="5635"/>
                  </a:cubicBezTo>
                  <a:cubicBezTo>
                    <a:pt x="12488" y="5538"/>
                    <a:pt x="12601" y="5465"/>
                    <a:pt x="12706" y="5369"/>
                  </a:cubicBezTo>
                  <a:cubicBezTo>
                    <a:pt x="12779" y="5320"/>
                    <a:pt x="12883" y="5207"/>
                    <a:pt x="12787" y="5135"/>
                  </a:cubicBezTo>
                  <a:lnTo>
                    <a:pt x="12779" y="5135"/>
                  </a:lnTo>
                  <a:cubicBezTo>
                    <a:pt x="12769" y="5130"/>
                    <a:pt x="12757" y="5125"/>
                    <a:pt x="12744" y="5125"/>
                  </a:cubicBezTo>
                  <a:close/>
                  <a:moveTo>
                    <a:pt x="13956" y="5054"/>
                  </a:moveTo>
                  <a:cubicBezTo>
                    <a:pt x="13811" y="5062"/>
                    <a:pt x="13682" y="5143"/>
                    <a:pt x="13601" y="5264"/>
                  </a:cubicBezTo>
                  <a:cubicBezTo>
                    <a:pt x="13537" y="5352"/>
                    <a:pt x="13496" y="5449"/>
                    <a:pt x="13456" y="5546"/>
                  </a:cubicBezTo>
                  <a:cubicBezTo>
                    <a:pt x="13443" y="5586"/>
                    <a:pt x="13451" y="5663"/>
                    <a:pt x="13499" y="5663"/>
                  </a:cubicBezTo>
                  <a:cubicBezTo>
                    <a:pt x="13510" y="5663"/>
                    <a:pt x="13522" y="5660"/>
                    <a:pt x="13537" y="5651"/>
                  </a:cubicBezTo>
                  <a:cubicBezTo>
                    <a:pt x="13714" y="5562"/>
                    <a:pt x="13867" y="5425"/>
                    <a:pt x="13988" y="5264"/>
                  </a:cubicBezTo>
                  <a:cubicBezTo>
                    <a:pt x="14012" y="5223"/>
                    <a:pt x="14029" y="5183"/>
                    <a:pt x="14029" y="5143"/>
                  </a:cubicBezTo>
                  <a:cubicBezTo>
                    <a:pt x="14037" y="5078"/>
                    <a:pt x="14004" y="5062"/>
                    <a:pt x="13964" y="5062"/>
                  </a:cubicBezTo>
                  <a:lnTo>
                    <a:pt x="13956" y="5054"/>
                  </a:lnTo>
                  <a:close/>
                  <a:moveTo>
                    <a:pt x="3839" y="5231"/>
                  </a:moveTo>
                  <a:cubicBezTo>
                    <a:pt x="3695" y="5231"/>
                    <a:pt x="3780" y="5370"/>
                    <a:pt x="3843" y="5433"/>
                  </a:cubicBezTo>
                  <a:cubicBezTo>
                    <a:pt x="3956" y="5562"/>
                    <a:pt x="4101" y="5667"/>
                    <a:pt x="4262" y="5739"/>
                  </a:cubicBezTo>
                  <a:cubicBezTo>
                    <a:pt x="4283" y="5749"/>
                    <a:pt x="4306" y="5753"/>
                    <a:pt x="4327" y="5753"/>
                  </a:cubicBezTo>
                  <a:cubicBezTo>
                    <a:pt x="4380" y="5753"/>
                    <a:pt x="4422" y="5723"/>
                    <a:pt x="4375" y="5659"/>
                  </a:cubicBezTo>
                  <a:lnTo>
                    <a:pt x="4367" y="5659"/>
                  </a:lnTo>
                  <a:cubicBezTo>
                    <a:pt x="4367" y="5651"/>
                    <a:pt x="4359" y="5643"/>
                    <a:pt x="4359" y="5635"/>
                  </a:cubicBezTo>
                  <a:cubicBezTo>
                    <a:pt x="4238" y="5489"/>
                    <a:pt x="4093" y="5360"/>
                    <a:pt x="3932" y="5264"/>
                  </a:cubicBezTo>
                  <a:cubicBezTo>
                    <a:pt x="3908" y="5248"/>
                    <a:pt x="3883" y="5239"/>
                    <a:pt x="3851" y="5231"/>
                  </a:cubicBezTo>
                  <a:cubicBezTo>
                    <a:pt x="3847" y="5231"/>
                    <a:pt x="3843" y="5231"/>
                    <a:pt x="3839" y="5231"/>
                  </a:cubicBezTo>
                  <a:close/>
                  <a:moveTo>
                    <a:pt x="9264" y="5089"/>
                  </a:moveTo>
                  <a:cubicBezTo>
                    <a:pt x="9202" y="5089"/>
                    <a:pt x="9120" y="5218"/>
                    <a:pt x="9101" y="5256"/>
                  </a:cubicBezTo>
                  <a:cubicBezTo>
                    <a:pt x="9029" y="5377"/>
                    <a:pt x="8980" y="5506"/>
                    <a:pt x="8972" y="5643"/>
                  </a:cubicBezTo>
                  <a:cubicBezTo>
                    <a:pt x="8965" y="5703"/>
                    <a:pt x="8992" y="5792"/>
                    <a:pt x="9048" y="5792"/>
                  </a:cubicBezTo>
                  <a:cubicBezTo>
                    <a:pt x="9059" y="5792"/>
                    <a:pt x="9072" y="5788"/>
                    <a:pt x="9085" y="5780"/>
                  </a:cubicBezTo>
                  <a:cubicBezTo>
                    <a:pt x="9174" y="5723"/>
                    <a:pt x="9214" y="5586"/>
                    <a:pt x="9254" y="5489"/>
                  </a:cubicBezTo>
                  <a:cubicBezTo>
                    <a:pt x="9303" y="5385"/>
                    <a:pt x="9367" y="5256"/>
                    <a:pt x="9311" y="5135"/>
                  </a:cubicBezTo>
                  <a:lnTo>
                    <a:pt x="9311" y="5127"/>
                  </a:lnTo>
                  <a:cubicBezTo>
                    <a:pt x="9298" y="5099"/>
                    <a:pt x="9282" y="5089"/>
                    <a:pt x="9264" y="5089"/>
                  </a:cubicBezTo>
                  <a:close/>
                  <a:moveTo>
                    <a:pt x="5363" y="5328"/>
                  </a:moveTo>
                  <a:cubicBezTo>
                    <a:pt x="5328" y="5328"/>
                    <a:pt x="5301" y="5347"/>
                    <a:pt x="5295" y="5401"/>
                  </a:cubicBezTo>
                  <a:cubicBezTo>
                    <a:pt x="5262" y="5610"/>
                    <a:pt x="5529" y="5828"/>
                    <a:pt x="5682" y="5933"/>
                  </a:cubicBezTo>
                  <a:cubicBezTo>
                    <a:pt x="5746" y="5973"/>
                    <a:pt x="5819" y="6006"/>
                    <a:pt x="5900" y="6022"/>
                  </a:cubicBezTo>
                  <a:cubicBezTo>
                    <a:pt x="5916" y="6022"/>
                    <a:pt x="5948" y="6022"/>
                    <a:pt x="5964" y="6006"/>
                  </a:cubicBezTo>
                  <a:cubicBezTo>
                    <a:pt x="5980" y="5989"/>
                    <a:pt x="5988" y="5965"/>
                    <a:pt x="5988" y="5933"/>
                  </a:cubicBezTo>
                  <a:lnTo>
                    <a:pt x="5980" y="5933"/>
                  </a:lnTo>
                  <a:cubicBezTo>
                    <a:pt x="5964" y="5885"/>
                    <a:pt x="5940" y="5844"/>
                    <a:pt x="5908" y="5812"/>
                  </a:cubicBezTo>
                  <a:cubicBezTo>
                    <a:pt x="5787" y="5675"/>
                    <a:pt x="5658" y="5538"/>
                    <a:pt x="5529" y="5409"/>
                  </a:cubicBezTo>
                  <a:cubicBezTo>
                    <a:pt x="5489" y="5374"/>
                    <a:pt x="5417" y="5328"/>
                    <a:pt x="5363" y="5328"/>
                  </a:cubicBezTo>
                  <a:close/>
                  <a:moveTo>
                    <a:pt x="5003" y="5706"/>
                  </a:moveTo>
                  <a:cubicBezTo>
                    <a:pt x="4960" y="5706"/>
                    <a:pt x="4925" y="5733"/>
                    <a:pt x="4908" y="5804"/>
                  </a:cubicBezTo>
                  <a:cubicBezTo>
                    <a:pt x="4883" y="5909"/>
                    <a:pt x="5037" y="6062"/>
                    <a:pt x="5109" y="6119"/>
                  </a:cubicBezTo>
                  <a:cubicBezTo>
                    <a:pt x="5137" y="6140"/>
                    <a:pt x="5164" y="6150"/>
                    <a:pt x="5188" y="6150"/>
                  </a:cubicBezTo>
                  <a:cubicBezTo>
                    <a:pt x="5225" y="6150"/>
                    <a:pt x="5253" y="6126"/>
                    <a:pt x="5262" y="6086"/>
                  </a:cubicBezTo>
                  <a:lnTo>
                    <a:pt x="5254" y="6086"/>
                  </a:lnTo>
                  <a:cubicBezTo>
                    <a:pt x="5271" y="6038"/>
                    <a:pt x="5271" y="5981"/>
                    <a:pt x="5254" y="5933"/>
                  </a:cubicBezTo>
                  <a:cubicBezTo>
                    <a:pt x="5232" y="5849"/>
                    <a:pt x="5100" y="5706"/>
                    <a:pt x="5003" y="5706"/>
                  </a:cubicBezTo>
                  <a:close/>
                  <a:moveTo>
                    <a:pt x="7153" y="5666"/>
                  </a:moveTo>
                  <a:cubicBezTo>
                    <a:pt x="7149" y="5666"/>
                    <a:pt x="7145" y="5666"/>
                    <a:pt x="7141" y="5667"/>
                  </a:cubicBezTo>
                  <a:cubicBezTo>
                    <a:pt x="7029" y="5691"/>
                    <a:pt x="7158" y="5981"/>
                    <a:pt x="7182" y="6038"/>
                  </a:cubicBezTo>
                  <a:cubicBezTo>
                    <a:pt x="7222" y="6127"/>
                    <a:pt x="7279" y="6199"/>
                    <a:pt x="7359" y="6248"/>
                  </a:cubicBezTo>
                  <a:cubicBezTo>
                    <a:pt x="7388" y="6266"/>
                    <a:pt x="7443" y="6280"/>
                    <a:pt x="7487" y="6280"/>
                  </a:cubicBezTo>
                  <a:cubicBezTo>
                    <a:pt x="7542" y="6280"/>
                    <a:pt x="7581" y="6258"/>
                    <a:pt x="7537" y="6191"/>
                  </a:cubicBezTo>
                  <a:cubicBezTo>
                    <a:pt x="7512" y="6159"/>
                    <a:pt x="7480" y="6119"/>
                    <a:pt x="7472" y="6102"/>
                  </a:cubicBezTo>
                  <a:cubicBezTo>
                    <a:pt x="7432" y="6014"/>
                    <a:pt x="7424" y="5917"/>
                    <a:pt x="7367" y="5836"/>
                  </a:cubicBezTo>
                  <a:cubicBezTo>
                    <a:pt x="7345" y="5783"/>
                    <a:pt x="7222" y="5666"/>
                    <a:pt x="7153" y="5666"/>
                  </a:cubicBezTo>
                  <a:close/>
                  <a:moveTo>
                    <a:pt x="11788" y="5819"/>
                  </a:moveTo>
                  <a:cubicBezTo>
                    <a:pt x="11785" y="5819"/>
                    <a:pt x="11782" y="5820"/>
                    <a:pt x="11779" y="5820"/>
                  </a:cubicBezTo>
                  <a:lnTo>
                    <a:pt x="11771" y="5820"/>
                  </a:lnTo>
                  <a:cubicBezTo>
                    <a:pt x="11545" y="5844"/>
                    <a:pt x="11391" y="6062"/>
                    <a:pt x="11238" y="6207"/>
                  </a:cubicBezTo>
                  <a:cubicBezTo>
                    <a:pt x="11214" y="6231"/>
                    <a:pt x="11190" y="6264"/>
                    <a:pt x="11182" y="6304"/>
                  </a:cubicBezTo>
                  <a:cubicBezTo>
                    <a:pt x="11177" y="6350"/>
                    <a:pt x="11204" y="6370"/>
                    <a:pt x="11238" y="6370"/>
                  </a:cubicBezTo>
                  <a:cubicBezTo>
                    <a:pt x="11257" y="6370"/>
                    <a:pt x="11277" y="6364"/>
                    <a:pt x="11295" y="6352"/>
                  </a:cubicBezTo>
                  <a:lnTo>
                    <a:pt x="11311" y="6352"/>
                  </a:lnTo>
                  <a:cubicBezTo>
                    <a:pt x="11521" y="6264"/>
                    <a:pt x="11706" y="6119"/>
                    <a:pt x="11835" y="5925"/>
                  </a:cubicBezTo>
                  <a:cubicBezTo>
                    <a:pt x="11865" y="5879"/>
                    <a:pt x="11839" y="5819"/>
                    <a:pt x="11788" y="5819"/>
                  </a:cubicBezTo>
                  <a:close/>
                  <a:moveTo>
                    <a:pt x="9867" y="5788"/>
                  </a:moveTo>
                  <a:cubicBezTo>
                    <a:pt x="9811" y="5796"/>
                    <a:pt x="9746" y="5877"/>
                    <a:pt x="9706" y="5917"/>
                  </a:cubicBezTo>
                  <a:cubicBezTo>
                    <a:pt x="9641" y="6006"/>
                    <a:pt x="9585" y="6094"/>
                    <a:pt x="9545" y="6199"/>
                  </a:cubicBezTo>
                  <a:cubicBezTo>
                    <a:pt x="9525" y="6260"/>
                    <a:pt x="9504" y="6450"/>
                    <a:pt x="9587" y="6450"/>
                  </a:cubicBezTo>
                  <a:cubicBezTo>
                    <a:pt x="9604" y="6450"/>
                    <a:pt x="9624" y="6442"/>
                    <a:pt x="9650" y="6425"/>
                  </a:cubicBezTo>
                  <a:cubicBezTo>
                    <a:pt x="9722" y="6352"/>
                    <a:pt x="9787" y="6264"/>
                    <a:pt x="9827" y="6175"/>
                  </a:cubicBezTo>
                  <a:cubicBezTo>
                    <a:pt x="9883" y="6078"/>
                    <a:pt x="9932" y="5981"/>
                    <a:pt x="9972" y="5877"/>
                  </a:cubicBezTo>
                  <a:cubicBezTo>
                    <a:pt x="9996" y="5836"/>
                    <a:pt x="9964" y="5804"/>
                    <a:pt x="9916" y="5796"/>
                  </a:cubicBezTo>
                  <a:lnTo>
                    <a:pt x="9916" y="5788"/>
                  </a:lnTo>
                  <a:close/>
                  <a:moveTo>
                    <a:pt x="7952" y="5665"/>
                  </a:moveTo>
                  <a:cubicBezTo>
                    <a:pt x="7934" y="5665"/>
                    <a:pt x="7916" y="5675"/>
                    <a:pt x="7900" y="5699"/>
                  </a:cubicBezTo>
                  <a:cubicBezTo>
                    <a:pt x="7883" y="5715"/>
                    <a:pt x="7875" y="5731"/>
                    <a:pt x="7875" y="5748"/>
                  </a:cubicBezTo>
                  <a:cubicBezTo>
                    <a:pt x="7843" y="5925"/>
                    <a:pt x="7867" y="6102"/>
                    <a:pt x="7924" y="6272"/>
                  </a:cubicBezTo>
                  <a:cubicBezTo>
                    <a:pt x="7948" y="6336"/>
                    <a:pt x="7972" y="6417"/>
                    <a:pt x="8045" y="6449"/>
                  </a:cubicBezTo>
                  <a:cubicBezTo>
                    <a:pt x="8061" y="6455"/>
                    <a:pt x="8079" y="6458"/>
                    <a:pt x="8095" y="6458"/>
                  </a:cubicBezTo>
                  <a:cubicBezTo>
                    <a:pt x="8129" y="6458"/>
                    <a:pt x="8158" y="6444"/>
                    <a:pt x="8158" y="6401"/>
                  </a:cubicBezTo>
                  <a:cubicBezTo>
                    <a:pt x="8150" y="6207"/>
                    <a:pt x="8125" y="6014"/>
                    <a:pt x="8085" y="5820"/>
                  </a:cubicBezTo>
                  <a:cubicBezTo>
                    <a:pt x="8077" y="5796"/>
                    <a:pt x="8061" y="5772"/>
                    <a:pt x="8053" y="5748"/>
                  </a:cubicBezTo>
                  <a:cubicBezTo>
                    <a:pt x="8026" y="5705"/>
                    <a:pt x="7988" y="5665"/>
                    <a:pt x="7952" y="5665"/>
                  </a:cubicBezTo>
                  <a:close/>
                  <a:moveTo>
                    <a:pt x="12396" y="6170"/>
                  </a:moveTo>
                  <a:cubicBezTo>
                    <a:pt x="12178" y="6170"/>
                    <a:pt x="11923" y="6425"/>
                    <a:pt x="11819" y="6578"/>
                  </a:cubicBezTo>
                  <a:cubicBezTo>
                    <a:pt x="11781" y="6646"/>
                    <a:pt x="11765" y="6741"/>
                    <a:pt x="11854" y="6741"/>
                  </a:cubicBezTo>
                  <a:cubicBezTo>
                    <a:pt x="11860" y="6741"/>
                    <a:pt x="11867" y="6741"/>
                    <a:pt x="11875" y="6739"/>
                  </a:cubicBezTo>
                  <a:cubicBezTo>
                    <a:pt x="12109" y="6715"/>
                    <a:pt x="12335" y="6530"/>
                    <a:pt x="12496" y="6369"/>
                  </a:cubicBezTo>
                  <a:cubicBezTo>
                    <a:pt x="12561" y="6320"/>
                    <a:pt x="12593" y="6231"/>
                    <a:pt x="12504" y="6191"/>
                  </a:cubicBezTo>
                  <a:lnTo>
                    <a:pt x="12496" y="6191"/>
                  </a:lnTo>
                  <a:cubicBezTo>
                    <a:pt x="12464" y="6177"/>
                    <a:pt x="12430" y="6170"/>
                    <a:pt x="12396" y="6170"/>
                  </a:cubicBezTo>
                  <a:close/>
                  <a:moveTo>
                    <a:pt x="156" y="6603"/>
                  </a:moveTo>
                  <a:cubicBezTo>
                    <a:pt x="78" y="6603"/>
                    <a:pt x="0" y="6629"/>
                    <a:pt x="53" y="6723"/>
                  </a:cubicBezTo>
                  <a:cubicBezTo>
                    <a:pt x="61" y="6748"/>
                    <a:pt x="85" y="6764"/>
                    <a:pt x="109" y="6780"/>
                  </a:cubicBezTo>
                  <a:cubicBezTo>
                    <a:pt x="182" y="6836"/>
                    <a:pt x="271" y="6877"/>
                    <a:pt x="359" y="6909"/>
                  </a:cubicBezTo>
                  <a:cubicBezTo>
                    <a:pt x="418" y="6932"/>
                    <a:pt x="477" y="6947"/>
                    <a:pt x="536" y="6947"/>
                  </a:cubicBezTo>
                  <a:cubicBezTo>
                    <a:pt x="558" y="6947"/>
                    <a:pt x="580" y="6945"/>
                    <a:pt x="601" y="6941"/>
                  </a:cubicBezTo>
                  <a:cubicBezTo>
                    <a:pt x="658" y="6925"/>
                    <a:pt x="658" y="6885"/>
                    <a:pt x="633" y="6852"/>
                  </a:cubicBezTo>
                  <a:lnTo>
                    <a:pt x="617" y="6836"/>
                  </a:lnTo>
                  <a:cubicBezTo>
                    <a:pt x="512" y="6739"/>
                    <a:pt x="391" y="6667"/>
                    <a:pt x="262" y="6619"/>
                  </a:cubicBezTo>
                  <a:cubicBezTo>
                    <a:pt x="240" y="6610"/>
                    <a:pt x="198" y="6603"/>
                    <a:pt x="156" y="6603"/>
                  </a:cubicBezTo>
                  <a:close/>
                  <a:moveTo>
                    <a:pt x="9079" y="6286"/>
                  </a:moveTo>
                  <a:cubicBezTo>
                    <a:pt x="9067" y="6286"/>
                    <a:pt x="9056" y="6289"/>
                    <a:pt x="9045" y="6296"/>
                  </a:cubicBezTo>
                  <a:lnTo>
                    <a:pt x="9037" y="6296"/>
                  </a:lnTo>
                  <a:cubicBezTo>
                    <a:pt x="8891" y="6449"/>
                    <a:pt x="8803" y="6651"/>
                    <a:pt x="8795" y="6860"/>
                  </a:cubicBezTo>
                  <a:cubicBezTo>
                    <a:pt x="8795" y="6926"/>
                    <a:pt x="8830" y="6978"/>
                    <a:pt x="8881" y="6978"/>
                  </a:cubicBezTo>
                  <a:cubicBezTo>
                    <a:pt x="8899" y="6978"/>
                    <a:pt x="8919" y="6972"/>
                    <a:pt x="8940" y="6957"/>
                  </a:cubicBezTo>
                  <a:cubicBezTo>
                    <a:pt x="8972" y="6933"/>
                    <a:pt x="9004" y="6893"/>
                    <a:pt x="9021" y="6860"/>
                  </a:cubicBezTo>
                  <a:cubicBezTo>
                    <a:pt x="9101" y="6699"/>
                    <a:pt x="9141" y="6522"/>
                    <a:pt x="9141" y="6344"/>
                  </a:cubicBezTo>
                  <a:cubicBezTo>
                    <a:pt x="9141" y="6309"/>
                    <a:pt x="9111" y="6286"/>
                    <a:pt x="9079" y="6286"/>
                  </a:cubicBezTo>
                  <a:close/>
                  <a:moveTo>
                    <a:pt x="1228" y="6796"/>
                  </a:moveTo>
                  <a:cubicBezTo>
                    <a:pt x="1171" y="6796"/>
                    <a:pt x="1120" y="6807"/>
                    <a:pt x="1101" y="6844"/>
                  </a:cubicBezTo>
                  <a:cubicBezTo>
                    <a:pt x="1045" y="6949"/>
                    <a:pt x="1351" y="7006"/>
                    <a:pt x="1408" y="7030"/>
                  </a:cubicBezTo>
                  <a:cubicBezTo>
                    <a:pt x="1537" y="7086"/>
                    <a:pt x="1674" y="7119"/>
                    <a:pt x="1819" y="7127"/>
                  </a:cubicBezTo>
                  <a:cubicBezTo>
                    <a:pt x="1900" y="7127"/>
                    <a:pt x="1908" y="7078"/>
                    <a:pt x="1883" y="7022"/>
                  </a:cubicBezTo>
                  <a:cubicBezTo>
                    <a:pt x="1867" y="7006"/>
                    <a:pt x="1851" y="6981"/>
                    <a:pt x="1835" y="6965"/>
                  </a:cubicBezTo>
                  <a:cubicBezTo>
                    <a:pt x="1706" y="6885"/>
                    <a:pt x="1561" y="6828"/>
                    <a:pt x="1408" y="6820"/>
                  </a:cubicBezTo>
                  <a:cubicBezTo>
                    <a:pt x="1368" y="6811"/>
                    <a:pt x="1294" y="6796"/>
                    <a:pt x="1228" y="6796"/>
                  </a:cubicBezTo>
                  <a:close/>
                  <a:moveTo>
                    <a:pt x="5542" y="6597"/>
                  </a:moveTo>
                  <a:cubicBezTo>
                    <a:pt x="5533" y="6597"/>
                    <a:pt x="5522" y="6599"/>
                    <a:pt x="5512" y="6602"/>
                  </a:cubicBezTo>
                  <a:cubicBezTo>
                    <a:pt x="5408" y="6619"/>
                    <a:pt x="5690" y="6901"/>
                    <a:pt x="5722" y="6933"/>
                  </a:cubicBezTo>
                  <a:cubicBezTo>
                    <a:pt x="5837" y="7027"/>
                    <a:pt x="6036" y="7165"/>
                    <a:pt x="6198" y="7165"/>
                  </a:cubicBezTo>
                  <a:cubicBezTo>
                    <a:pt x="6217" y="7165"/>
                    <a:pt x="6236" y="7163"/>
                    <a:pt x="6254" y="7159"/>
                  </a:cubicBezTo>
                  <a:cubicBezTo>
                    <a:pt x="6262" y="7135"/>
                    <a:pt x="6254" y="7110"/>
                    <a:pt x="6238" y="7086"/>
                  </a:cubicBezTo>
                  <a:cubicBezTo>
                    <a:pt x="6182" y="7014"/>
                    <a:pt x="6125" y="6949"/>
                    <a:pt x="6061" y="6893"/>
                  </a:cubicBezTo>
                  <a:cubicBezTo>
                    <a:pt x="5916" y="6772"/>
                    <a:pt x="5754" y="6675"/>
                    <a:pt x="5577" y="6610"/>
                  </a:cubicBezTo>
                  <a:cubicBezTo>
                    <a:pt x="5568" y="6601"/>
                    <a:pt x="5555" y="6597"/>
                    <a:pt x="5542" y="6597"/>
                  </a:cubicBezTo>
                  <a:close/>
                  <a:moveTo>
                    <a:pt x="2747" y="7186"/>
                  </a:moveTo>
                  <a:cubicBezTo>
                    <a:pt x="2659" y="7186"/>
                    <a:pt x="2599" y="7209"/>
                    <a:pt x="2601" y="7264"/>
                  </a:cubicBezTo>
                  <a:cubicBezTo>
                    <a:pt x="2601" y="7328"/>
                    <a:pt x="2682" y="7369"/>
                    <a:pt x="2730" y="7393"/>
                  </a:cubicBezTo>
                  <a:cubicBezTo>
                    <a:pt x="2859" y="7449"/>
                    <a:pt x="2988" y="7498"/>
                    <a:pt x="3117" y="7522"/>
                  </a:cubicBezTo>
                  <a:cubicBezTo>
                    <a:pt x="3149" y="7531"/>
                    <a:pt x="3208" y="7542"/>
                    <a:pt x="3263" y="7542"/>
                  </a:cubicBezTo>
                  <a:cubicBezTo>
                    <a:pt x="3306" y="7542"/>
                    <a:pt x="3346" y="7535"/>
                    <a:pt x="3367" y="7514"/>
                  </a:cubicBezTo>
                  <a:cubicBezTo>
                    <a:pt x="3383" y="7481"/>
                    <a:pt x="3383" y="7441"/>
                    <a:pt x="3359" y="7417"/>
                  </a:cubicBezTo>
                  <a:cubicBezTo>
                    <a:pt x="3281" y="7300"/>
                    <a:pt x="2945" y="7186"/>
                    <a:pt x="2747" y="7186"/>
                  </a:cubicBezTo>
                  <a:close/>
                  <a:moveTo>
                    <a:pt x="10501" y="7075"/>
                  </a:moveTo>
                  <a:cubicBezTo>
                    <a:pt x="10467" y="7075"/>
                    <a:pt x="10429" y="7088"/>
                    <a:pt x="10391" y="7119"/>
                  </a:cubicBezTo>
                  <a:cubicBezTo>
                    <a:pt x="10303" y="7199"/>
                    <a:pt x="10206" y="7272"/>
                    <a:pt x="10117" y="7352"/>
                  </a:cubicBezTo>
                  <a:cubicBezTo>
                    <a:pt x="10053" y="7409"/>
                    <a:pt x="9948" y="7522"/>
                    <a:pt x="10045" y="7602"/>
                  </a:cubicBezTo>
                  <a:cubicBezTo>
                    <a:pt x="10062" y="7616"/>
                    <a:pt x="10083" y="7622"/>
                    <a:pt x="10107" y="7622"/>
                  </a:cubicBezTo>
                  <a:cubicBezTo>
                    <a:pt x="10196" y="7622"/>
                    <a:pt x="10317" y="7544"/>
                    <a:pt x="10367" y="7506"/>
                  </a:cubicBezTo>
                  <a:cubicBezTo>
                    <a:pt x="10472" y="7449"/>
                    <a:pt x="10553" y="7360"/>
                    <a:pt x="10601" y="7256"/>
                  </a:cubicBezTo>
                  <a:cubicBezTo>
                    <a:pt x="10617" y="7223"/>
                    <a:pt x="10617" y="7183"/>
                    <a:pt x="10609" y="7143"/>
                  </a:cubicBezTo>
                  <a:lnTo>
                    <a:pt x="10601" y="7143"/>
                  </a:lnTo>
                  <a:cubicBezTo>
                    <a:pt x="10587" y="7101"/>
                    <a:pt x="10549" y="7075"/>
                    <a:pt x="10501" y="7075"/>
                  </a:cubicBezTo>
                  <a:close/>
                  <a:moveTo>
                    <a:pt x="464" y="7506"/>
                  </a:moveTo>
                  <a:cubicBezTo>
                    <a:pt x="416" y="7506"/>
                    <a:pt x="311" y="7530"/>
                    <a:pt x="295" y="7594"/>
                  </a:cubicBezTo>
                  <a:cubicBezTo>
                    <a:pt x="287" y="7651"/>
                    <a:pt x="391" y="7699"/>
                    <a:pt x="440" y="7723"/>
                  </a:cubicBezTo>
                  <a:cubicBezTo>
                    <a:pt x="641" y="7788"/>
                    <a:pt x="851" y="7828"/>
                    <a:pt x="1061" y="7828"/>
                  </a:cubicBezTo>
                  <a:cubicBezTo>
                    <a:pt x="1125" y="7828"/>
                    <a:pt x="1141" y="7780"/>
                    <a:pt x="1109" y="7731"/>
                  </a:cubicBezTo>
                  <a:lnTo>
                    <a:pt x="1101" y="7715"/>
                  </a:lnTo>
                  <a:cubicBezTo>
                    <a:pt x="1085" y="7699"/>
                    <a:pt x="1061" y="7683"/>
                    <a:pt x="1045" y="7667"/>
                  </a:cubicBezTo>
                  <a:cubicBezTo>
                    <a:pt x="867" y="7562"/>
                    <a:pt x="666" y="7506"/>
                    <a:pt x="464" y="7506"/>
                  </a:cubicBezTo>
                  <a:close/>
                  <a:moveTo>
                    <a:pt x="7758" y="7251"/>
                  </a:moveTo>
                  <a:cubicBezTo>
                    <a:pt x="7739" y="7251"/>
                    <a:pt x="7720" y="7258"/>
                    <a:pt x="7706" y="7272"/>
                  </a:cubicBezTo>
                  <a:cubicBezTo>
                    <a:pt x="7569" y="7401"/>
                    <a:pt x="7867" y="7852"/>
                    <a:pt x="7948" y="7965"/>
                  </a:cubicBezTo>
                  <a:cubicBezTo>
                    <a:pt x="7969" y="7987"/>
                    <a:pt x="8016" y="8026"/>
                    <a:pt x="8054" y="8026"/>
                  </a:cubicBezTo>
                  <a:cubicBezTo>
                    <a:pt x="8073" y="8026"/>
                    <a:pt x="8090" y="8016"/>
                    <a:pt x="8101" y="7989"/>
                  </a:cubicBezTo>
                  <a:cubicBezTo>
                    <a:pt x="8101" y="7965"/>
                    <a:pt x="8101" y="7941"/>
                    <a:pt x="8101" y="7925"/>
                  </a:cubicBezTo>
                  <a:cubicBezTo>
                    <a:pt x="8085" y="7860"/>
                    <a:pt x="8061" y="7804"/>
                    <a:pt x="8045" y="7748"/>
                  </a:cubicBezTo>
                  <a:cubicBezTo>
                    <a:pt x="7988" y="7578"/>
                    <a:pt x="7916" y="7425"/>
                    <a:pt x="7819" y="7280"/>
                  </a:cubicBezTo>
                  <a:cubicBezTo>
                    <a:pt x="7805" y="7262"/>
                    <a:pt x="7782" y="7251"/>
                    <a:pt x="7758" y="7251"/>
                  </a:cubicBezTo>
                  <a:close/>
                  <a:moveTo>
                    <a:pt x="2489" y="7859"/>
                  </a:moveTo>
                  <a:cubicBezTo>
                    <a:pt x="2416" y="7859"/>
                    <a:pt x="2343" y="7867"/>
                    <a:pt x="2271" y="7885"/>
                  </a:cubicBezTo>
                  <a:cubicBezTo>
                    <a:pt x="2238" y="7893"/>
                    <a:pt x="2198" y="7909"/>
                    <a:pt x="2174" y="7933"/>
                  </a:cubicBezTo>
                  <a:cubicBezTo>
                    <a:pt x="2150" y="7965"/>
                    <a:pt x="2150" y="8006"/>
                    <a:pt x="2174" y="8038"/>
                  </a:cubicBezTo>
                  <a:cubicBezTo>
                    <a:pt x="2190" y="8046"/>
                    <a:pt x="2198" y="8046"/>
                    <a:pt x="2222" y="8054"/>
                  </a:cubicBezTo>
                  <a:cubicBezTo>
                    <a:pt x="2359" y="8086"/>
                    <a:pt x="2496" y="8102"/>
                    <a:pt x="2633" y="8119"/>
                  </a:cubicBezTo>
                  <a:cubicBezTo>
                    <a:pt x="2658" y="8123"/>
                    <a:pt x="2792" y="8142"/>
                    <a:pt x="2904" y="8142"/>
                  </a:cubicBezTo>
                  <a:cubicBezTo>
                    <a:pt x="3010" y="8142"/>
                    <a:pt x="3096" y="8125"/>
                    <a:pt x="3053" y="8062"/>
                  </a:cubicBezTo>
                  <a:cubicBezTo>
                    <a:pt x="3045" y="8054"/>
                    <a:pt x="3037" y="8046"/>
                    <a:pt x="3037" y="8038"/>
                  </a:cubicBezTo>
                  <a:cubicBezTo>
                    <a:pt x="2878" y="7920"/>
                    <a:pt x="2685" y="7859"/>
                    <a:pt x="2489" y="7859"/>
                  </a:cubicBezTo>
                  <a:close/>
                  <a:moveTo>
                    <a:pt x="8803" y="7619"/>
                  </a:moveTo>
                  <a:cubicBezTo>
                    <a:pt x="8633" y="7627"/>
                    <a:pt x="8561" y="7820"/>
                    <a:pt x="8537" y="7965"/>
                  </a:cubicBezTo>
                  <a:cubicBezTo>
                    <a:pt x="8529" y="8022"/>
                    <a:pt x="8504" y="8143"/>
                    <a:pt x="8537" y="8191"/>
                  </a:cubicBezTo>
                  <a:cubicBezTo>
                    <a:pt x="8560" y="8219"/>
                    <a:pt x="8611" y="8233"/>
                    <a:pt x="8662" y="8233"/>
                  </a:cubicBezTo>
                  <a:cubicBezTo>
                    <a:pt x="8700" y="8233"/>
                    <a:pt x="8738" y="8225"/>
                    <a:pt x="8762" y="8207"/>
                  </a:cubicBezTo>
                  <a:cubicBezTo>
                    <a:pt x="8787" y="8175"/>
                    <a:pt x="8811" y="8143"/>
                    <a:pt x="8819" y="8102"/>
                  </a:cubicBezTo>
                  <a:cubicBezTo>
                    <a:pt x="8843" y="8038"/>
                    <a:pt x="8964" y="7619"/>
                    <a:pt x="8811" y="7619"/>
                  </a:cubicBezTo>
                  <a:close/>
                  <a:moveTo>
                    <a:pt x="7053" y="7858"/>
                  </a:moveTo>
                  <a:cubicBezTo>
                    <a:pt x="7013" y="7858"/>
                    <a:pt x="6975" y="7875"/>
                    <a:pt x="6948" y="7909"/>
                  </a:cubicBezTo>
                  <a:cubicBezTo>
                    <a:pt x="6924" y="7973"/>
                    <a:pt x="6980" y="8030"/>
                    <a:pt x="7012" y="8078"/>
                  </a:cubicBezTo>
                  <a:cubicBezTo>
                    <a:pt x="7125" y="8207"/>
                    <a:pt x="7254" y="8312"/>
                    <a:pt x="7400" y="8401"/>
                  </a:cubicBezTo>
                  <a:cubicBezTo>
                    <a:pt x="7429" y="8414"/>
                    <a:pt x="7452" y="8420"/>
                    <a:pt x="7469" y="8420"/>
                  </a:cubicBezTo>
                  <a:cubicBezTo>
                    <a:pt x="7515" y="8420"/>
                    <a:pt x="7524" y="8381"/>
                    <a:pt x="7512" y="8328"/>
                  </a:cubicBezTo>
                  <a:cubicBezTo>
                    <a:pt x="7504" y="8288"/>
                    <a:pt x="7488" y="8256"/>
                    <a:pt x="7464" y="8223"/>
                  </a:cubicBezTo>
                  <a:cubicBezTo>
                    <a:pt x="7400" y="8135"/>
                    <a:pt x="7319" y="8054"/>
                    <a:pt x="7230" y="7981"/>
                  </a:cubicBezTo>
                  <a:cubicBezTo>
                    <a:pt x="7190" y="7941"/>
                    <a:pt x="7133" y="7877"/>
                    <a:pt x="7077" y="7860"/>
                  </a:cubicBezTo>
                  <a:cubicBezTo>
                    <a:pt x="7069" y="7859"/>
                    <a:pt x="7061" y="7858"/>
                    <a:pt x="7053" y="7858"/>
                  </a:cubicBezTo>
                  <a:close/>
                  <a:moveTo>
                    <a:pt x="5663" y="8185"/>
                  </a:moveTo>
                  <a:cubicBezTo>
                    <a:pt x="5613" y="8185"/>
                    <a:pt x="5569" y="8196"/>
                    <a:pt x="5537" y="8223"/>
                  </a:cubicBezTo>
                  <a:cubicBezTo>
                    <a:pt x="5512" y="8239"/>
                    <a:pt x="5496" y="8280"/>
                    <a:pt x="5512" y="8304"/>
                  </a:cubicBezTo>
                  <a:cubicBezTo>
                    <a:pt x="5529" y="8336"/>
                    <a:pt x="5553" y="8360"/>
                    <a:pt x="5585" y="8369"/>
                  </a:cubicBezTo>
                  <a:lnTo>
                    <a:pt x="5916" y="8498"/>
                  </a:lnTo>
                  <a:cubicBezTo>
                    <a:pt x="6004" y="8546"/>
                    <a:pt x="6101" y="8586"/>
                    <a:pt x="6198" y="8610"/>
                  </a:cubicBezTo>
                  <a:cubicBezTo>
                    <a:pt x="6214" y="8614"/>
                    <a:pt x="6239" y="8617"/>
                    <a:pt x="6266" y="8617"/>
                  </a:cubicBezTo>
                  <a:cubicBezTo>
                    <a:pt x="6350" y="8617"/>
                    <a:pt x="6457" y="8593"/>
                    <a:pt x="6383" y="8514"/>
                  </a:cubicBezTo>
                  <a:cubicBezTo>
                    <a:pt x="6311" y="8441"/>
                    <a:pt x="6230" y="8385"/>
                    <a:pt x="6141" y="8344"/>
                  </a:cubicBezTo>
                  <a:cubicBezTo>
                    <a:pt x="6037" y="8295"/>
                    <a:pt x="5821" y="8185"/>
                    <a:pt x="5663" y="8185"/>
                  </a:cubicBezTo>
                  <a:close/>
                  <a:moveTo>
                    <a:pt x="4165" y="8360"/>
                  </a:moveTo>
                  <a:cubicBezTo>
                    <a:pt x="4073" y="8360"/>
                    <a:pt x="3988" y="8368"/>
                    <a:pt x="3932" y="8377"/>
                  </a:cubicBezTo>
                  <a:cubicBezTo>
                    <a:pt x="3891" y="8385"/>
                    <a:pt x="3859" y="8393"/>
                    <a:pt x="3827" y="8409"/>
                  </a:cubicBezTo>
                  <a:cubicBezTo>
                    <a:pt x="3779" y="8441"/>
                    <a:pt x="3706" y="8538"/>
                    <a:pt x="3779" y="8578"/>
                  </a:cubicBezTo>
                  <a:cubicBezTo>
                    <a:pt x="3912" y="8638"/>
                    <a:pt x="4052" y="8655"/>
                    <a:pt x="4193" y="8655"/>
                  </a:cubicBezTo>
                  <a:cubicBezTo>
                    <a:pt x="4316" y="8655"/>
                    <a:pt x="4440" y="8642"/>
                    <a:pt x="4561" y="8635"/>
                  </a:cubicBezTo>
                  <a:cubicBezTo>
                    <a:pt x="4609" y="8635"/>
                    <a:pt x="4658" y="8602"/>
                    <a:pt x="4641" y="8546"/>
                  </a:cubicBezTo>
                  <a:cubicBezTo>
                    <a:pt x="4633" y="8530"/>
                    <a:pt x="4625" y="8514"/>
                    <a:pt x="4617" y="8506"/>
                  </a:cubicBezTo>
                  <a:cubicBezTo>
                    <a:pt x="4538" y="8390"/>
                    <a:pt x="4339" y="8360"/>
                    <a:pt x="4165" y="83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4664546" y="707386"/>
            <a:ext cx="2862909" cy="1046015"/>
            <a:chOff x="3695543" y="792300"/>
            <a:chExt cx="1858227" cy="678878"/>
          </a:xfrm>
        </p:grpSpPr>
        <p:sp>
          <p:nvSpPr>
            <p:cNvPr id="106" name="Google Shape;106;p2"/>
            <p:cNvSpPr/>
            <p:nvPr/>
          </p:nvSpPr>
          <p:spPr>
            <a:xfrm>
              <a:off x="3695543" y="792300"/>
              <a:ext cx="1553575" cy="457077"/>
            </a:xfrm>
            <a:custGeom>
              <a:avLst/>
              <a:gdLst/>
              <a:ahLst/>
              <a:cxnLst/>
              <a:rect l="l" t="t" r="r" b="b"/>
              <a:pathLst>
                <a:path w="8307" h="2444" extrusionOk="0">
                  <a:moveTo>
                    <a:pt x="3073" y="0"/>
                  </a:moveTo>
                  <a:cubicBezTo>
                    <a:pt x="2186" y="0"/>
                    <a:pt x="1379" y="420"/>
                    <a:pt x="726" y="1202"/>
                  </a:cubicBezTo>
                  <a:cubicBezTo>
                    <a:pt x="428" y="1565"/>
                    <a:pt x="178" y="1976"/>
                    <a:pt x="0" y="2412"/>
                  </a:cubicBezTo>
                  <a:lnTo>
                    <a:pt x="89" y="2444"/>
                  </a:lnTo>
                  <a:cubicBezTo>
                    <a:pt x="266" y="2016"/>
                    <a:pt x="508" y="1621"/>
                    <a:pt x="807" y="1258"/>
                  </a:cubicBezTo>
                  <a:cubicBezTo>
                    <a:pt x="1436" y="500"/>
                    <a:pt x="2218" y="97"/>
                    <a:pt x="3081" y="97"/>
                  </a:cubicBezTo>
                  <a:cubicBezTo>
                    <a:pt x="4395" y="97"/>
                    <a:pt x="5073" y="775"/>
                    <a:pt x="5565" y="1258"/>
                  </a:cubicBezTo>
                  <a:cubicBezTo>
                    <a:pt x="5984" y="1678"/>
                    <a:pt x="6234" y="1936"/>
                    <a:pt x="6839" y="1936"/>
                  </a:cubicBezTo>
                  <a:cubicBezTo>
                    <a:pt x="7290" y="1936"/>
                    <a:pt x="7645" y="1742"/>
                    <a:pt x="7952" y="1347"/>
                  </a:cubicBezTo>
                  <a:cubicBezTo>
                    <a:pt x="8105" y="1146"/>
                    <a:pt x="8226" y="920"/>
                    <a:pt x="8307" y="678"/>
                  </a:cubicBezTo>
                  <a:lnTo>
                    <a:pt x="8218" y="646"/>
                  </a:lnTo>
                  <a:cubicBezTo>
                    <a:pt x="8137" y="879"/>
                    <a:pt x="8024" y="1097"/>
                    <a:pt x="7871" y="1291"/>
                  </a:cubicBezTo>
                  <a:cubicBezTo>
                    <a:pt x="7589" y="1662"/>
                    <a:pt x="7250" y="1839"/>
                    <a:pt x="6839" y="1839"/>
                  </a:cubicBezTo>
                  <a:cubicBezTo>
                    <a:pt x="6274" y="1839"/>
                    <a:pt x="6032" y="1597"/>
                    <a:pt x="5629" y="1194"/>
                  </a:cubicBezTo>
                  <a:cubicBezTo>
                    <a:pt x="5121" y="694"/>
                    <a:pt x="4436" y="0"/>
                    <a:pt x="3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991031" y="1001944"/>
              <a:ext cx="1562739" cy="469233"/>
            </a:xfrm>
            <a:custGeom>
              <a:avLst/>
              <a:gdLst/>
              <a:ahLst/>
              <a:cxnLst/>
              <a:rect l="l" t="t" r="r" b="b"/>
              <a:pathLst>
                <a:path w="8356" h="2509" extrusionOk="0">
                  <a:moveTo>
                    <a:pt x="8267" y="0"/>
                  </a:moveTo>
                  <a:cubicBezTo>
                    <a:pt x="8130" y="428"/>
                    <a:pt x="7928" y="823"/>
                    <a:pt x="7662" y="1178"/>
                  </a:cubicBezTo>
                  <a:cubicBezTo>
                    <a:pt x="7049" y="1984"/>
                    <a:pt x="6219" y="2412"/>
                    <a:pt x="5259" y="2412"/>
                  </a:cubicBezTo>
                  <a:cubicBezTo>
                    <a:pt x="3993" y="2412"/>
                    <a:pt x="3331" y="1758"/>
                    <a:pt x="2848" y="1275"/>
                  </a:cubicBezTo>
                  <a:cubicBezTo>
                    <a:pt x="2412" y="847"/>
                    <a:pt x="2146" y="581"/>
                    <a:pt x="1493" y="581"/>
                  </a:cubicBezTo>
                  <a:cubicBezTo>
                    <a:pt x="557" y="581"/>
                    <a:pt x="25" y="1855"/>
                    <a:pt x="1" y="1904"/>
                  </a:cubicBezTo>
                  <a:lnTo>
                    <a:pt x="89" y="1944"/>
                  </a:lnTo>
                  <a:cubicBezTo>
                    <a:pt x="114" y="1887"/>
                    <a:pt x="622" y="678"/>
                    <a:pt x="1493" y="678"/>
                  </a:cubicBezTo>
                  <a:cubicBezTo>
                    <a:pt x="2114" y="678"/>
                    <a:pt x="2364" y="928"/>
                    <a:pt x="2783" y="1347"/>
                  </a:cubicBezTo>
                  <a:cubicBezTo>
                    <a:pt x="3275" y="1839"/>
                    <a:pt x="3952" y="2508"/>
                    <a:pt x="5259" y="2508"/>
                  </a:cubicBezTo>
                  <a:cubicBezTo>
                    <a:pt x="6259" y="2508"/>
                    <a:pt x="7106" y="2073"/>
                    <a:pt x="7735" y="1234"/>
                  </a:cubicBezTo>
                  <a:cubicBezTo>
                    <a:pt x="8009" y="871"/>
                    <a:pt x="8219" y="460"/>
                    <a:pt x="8356" y="25"/>
                  </a:cubicBezTo>
                  <a:lnTo>
                    <a:pt x="82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798028" y="896281"/>
              <a:ext cx="1650264" cy="471290"/>
            </a:xfrm>
            <a:custGeom>
              <a:avLst/>
              <a:gdLst/>
              <a:ahLst/>
              <a:cxnLst/>
              <a:rect l="l" t="t" r="r" b="b"/>
              <a:pathLst>
                <a:path w="8824" h="2520" extrusionOk="0">
                  <a:moveTo>
                    <a:pt x="2533" y="1"/>
                  </a:moveTo>
                  <a:cubicBezTo>
                    <a:pt x="2460" y="1"/>
                    <a:pt x="2396" y="57"/>
                    <a:pt x="2323" y="65"/>
                  </a:cubicBezTo>
                  <a:cubicBezTo>
                    <a:pt x="2265" y="65"/>
                    <a:pt x="2202" y="45"/>
                    <a:pt x="2146" y="45"/>
                  </a:cubicBezTo>
                  <a:cubicBezTo>
                    <a:pt x="2132" y="45"/>
                    <a:pt x="2118" y="46"/>
                    <a:pt x="2105" y="49"/>
                  </a:cubicBezTo>
                  <a:cubicBezTo>
                    <a:pt x="2033" y="65"/>
                    <a:pt x="1968" y="90"/>
                    <a:pt x="1904" y="114"/>
                  </a:cubicBezTo>
                  <a:cubicBezTo>
                    <a:pt x="1831" y="138"/>
                    <a:pt x="1759" y="146"/>
                    <a:pt x="1686" y="178"/>
                  </a:cubicBezTo>
                  <a:cubicBezTo>
                    <a:pt x="1621" y="202"/>
                    <a:pt x="1581" y="275"/>
                    <a:pt x="1517" y="315"/>
                  </a:cubicBezTo>
                  <a:cubicBezTo>
                    <a:pt x="1452" y="348"/>
                    <a:pt x="1363" y="340"/>
                    <a:pt x="1307" y="380"/>
                  </a:cubicBezTo>
                  <a:cubicBezTo>
                    <a:pt x="1242" y="420"/>
                    <a:pt x="1210" y="493"/>
                    <a:pt x="1146" y="533"/>
                  </a:cubicBezTo>
                  <a:cubicBezTo>
                    <a:pt x="1089" y="581"/>
                    <a:pt x="1009" y="590"/>
                    <a:pt x="952" y="638"/>
                  </a:cubicBezTo>
                  <a:cubicBezTo>
                    <a:pt x="904" y="686"/>
                    <a:pt x="880" y="767"/>
                    <a:pt x="831" y="823"/>
                  </a:cubicBezTo>
                  <a:cubicBezTo>
                    <a:pt x="775" y="872"/>
                    <a:pt x="702" y="904"/>
                    <a:pt x="662" y="960"/>
                  </a:cubicBezTo>
                  <a:cubicBezTo>
                    <a:pt x="613" y="1017"/>
                    <a:pt x="557" y="1065"/>
                    <a:pt x="517" y="1122"/>
                  </a:cubicBezTo>
                  <a:cubicBezTo>
                    <a:pt x="468" y="1178"/>
                    <a:pt x="476" y="1275"/>
                    <a:pt x="436" y="1331"/>
                  </a:cubicBezTo>
                  <a:cubicBezTo>
                    <a:pt x="396" y="1396"/>
                    <a:pt x="315" y="1420"/>
                    <a:pt x="275" y="1485"/>
                  </a:cubicBezTo>
                  <a:cubicBezTo>
                    <a:pt x="234" y="1549"/>
                    <a:pt x="210" y="1598"/>
                    <a:pt x="170" y="1670"/>
                  </a:cubicBezTo>
                  <a:cubicBezTo>
                    <a:pt x="130" y="1743"/>
                    <a:pt x="105" y="1815"/>
                    <a:pt x="81" y="1872"/>
                  </a:cubicBezTo>
                  <a:cubicBezTo>
                    <a:pt x="49" y="1936"/>
                    <a:pt x="25" y="2009"/>
                    <a:pt x="1" y="2073"/>
                  </a:cubicBezTo>
                  <a:cubicBezTo>
                    <a:pt x="65" y="2106"/>
                    <a:pt x="138" y="2130"/>
                    <a:pt x="202" y="2154"/>
                  </a:cubicBezTo>
                  <a:cubicBezTo>
                    <a:pt x="307" y="2194"/>
                    <a:pt x="307" y="2186"/>
                    <a:pt x="404" y="2227"/>
                  </a:cubicBezTo>
                  <a:cubicBezTo>
                    <a:pt x="509" y="2259"/>
                    <a:pt x="509" y="2259"/>
                    <a:pt x="605" y="2299"/>
                  </a:cubicBezTo>
                  <a:cubicBezTo>
                    <a:pt x="630" y="2235"/>
                    <a:pt x="654" y="2162"/>
                    <a:pt x="686" y="2098"/>
                  </a:cubicBezTo>
                  <a:cubicBezTo>
                    <a:pt x="718" y="2041"/>
                    <a:pt x="791" y="1985"/>
                    <a:pt x="823" y="1920"/>
                  </a:cubicBezTo>
                  <a:cubicBezTo>
                    <a:pt x="855" y="1856"/>
                    <a:pt x="888" y="1783"/>
                    <a:pt x="928" y="1719"/>
                  </a:cubicBezTo>
                  <a:cubicBezTo>
                    <a:pt x="968" y="1654"/>
                    <a:pt x="1033" y="1606"/>
                    <a:pt x="1073" y="1549"/>
                  </a:cubicBezTo>
                  <a:cubicBezTo>
                    <a:pt x="1113" y="1493"/>
                    <a:pt x="1130" y="1404"/>
                    <a:pt x="1178" y="1348"/>
                  </a:cubicBezTo>
                  <a:cubicBezTo>
                    <a:pt x="1226" y="1299"/>
                    <a:pt x="1291" y="1251"/>
                    <a:pt x="1339" y="1202"/>
                  </a:cubicBezTo>
                  <a:cubicBezTo>
                    <a:pt x="1388" y="1146"/>
                    <a:pt x="1436" y="1073"/>
                    <a:pt x="1492" y="1033"/>
                  </a:cubicBezTo>
                  <a:cubicBezTo>
                    <a:pt x="1541" y="985"/>
                    <a:pt x="1630" y="977"/>
                    <a:pt x="1694" y="936"/>
                  </a:cubicBezTo>
                  <a:cubicBezTo>
                    <a:pt x="1751" y="896"/>
                    <a:pt x="1815" y="856"/>
                    <a:pt x="1880" y="823"/>
                  </a:cubicBezTo>
                  <a:cubicBezTo>
                    <a:pt x="2009" y="743"/>
                    <a:pt x="2154" y="694"/>
                    <a:pt x="2307" y="686"/>
                  </a:cubicBezTo>
                  <a:cubicBezTo>
                    <a:pt x="2380" y="670"/>
                    <a:pt x="2452" y="662"/>
                    <a:pt x="2525" y="662"/>
                  </a:cubicBezTo>
                  <a:cubicBezTo>
                    <a:pt x="2605" y="662"/>
                    <a:pt x="2670" y="678"/>
                    <a:pt x="2742" y="694"/>
                  </a:cubicBezTo>
                  <a:cubicBezTo>
                    <a:pt x="2761" y="696"/>
                    <a:pt x="2779" y="697"/>
                    <a:pt x="2796" y="697"/>
                  </a:cubicBezTo>
                  <a:cubicBezTo>
                    <a:pt x="2827" y="697"/>
                    <a:pt x="2857" y="695"/>
                    <a:pt x="2885" y="695"/>
                  </a:cubicBezTo>
                  <a:cubicBezTo>
                    <a:pt x="2911" y="695"/>
                    <a:pt x="2936" y="696"/>
                    <a:pt x="2960" y="702"/>
                  </a:cubicBezTo>
                  <a:cubicBezTo>
                    <a:pt x="3033" y="719"/>
                    <a:pt x="3105" y="735"/>
                    <a:pt x="3170" y="759"/>
                  </a:cubicBezTo>
                  <a:cubicBezTo>
                    <a:pt x="3242" y="783"/>
                    <a:pt x="3307" y="823"/>
                    <a:pt x="3363" y="856"/>
                  </a:cubicBezTo>
                  <a:cubicBezTo>
                    <a:pt x="3436" y="880"/>
                    <a:pt x="3509" y="904"/>
                    <a:pt x="3581" y="928"/>
                  </a:cubicBezTo>
                  <a:cubicBezTo>
                    <a:pt x="3638" y="969"/>
                    <a:pt x="3702" y="1009"/>
                    <a:pt x="3759" y="1049"/>
                  </a:cubicBezTo>
                  <a:cubicBezTo>
                    <a:pt x="3815" y="1098"/>
                    <a:pt x="3847" y="1170"/>
                    <a:pt x="3904" y="1219"/>
                  </a:cubicBezTo>
                  <a:cubicBezTo>
                    <a:pt x="3960" y="1259"/>
                    <a:pt x="4017" y="1307"/>
                    <a:pt x="4065" y="1364"/>
                  </a:cubicBezTo>
                  <a:cubicBezTo>
                    <a:pt x="4121" y="1412"/>
                    <a:pt x="4154" y="1485"/>
                    <a:pt x="4202" y="1533"/>
                  </a:cubicBezTo>
                  <a:cubicBezTo>
                    <a:pt x="4251" y="1581"/>
                    <a:pt x="4339" y="1606"/>
                    <a:pt x="4388" y="1654"/>
                  </a:cubicBezTo>
                  <a:cubicBezTo>
                    <a:pt x="4436" y="1702"/>
                    <a:pt x="4468" y="1783"/>
                    <a:pt x="4517" y="1831"/>
                  </a:cubicBezTo>
                  <a:cubicBezTo>
                    <a:pt x="4573" y="1872"/>
                    <a:pt x="4630" y="1920"/>
                    <a:pt x="4686" y="1969"/>
                  </a:cubicBezTo>
                  <a:cubicBezTo>
                    <a:pt x="4742" y="2009"/>
                    <a:pt x="4799" y="2065"/>
                    <a:pt x="4855" y="2106"/>
                  </a:cubicBezTo>
                  <a:cubicBezTo>
                    <a:pt x="4912" y="2146"/>
                    <a:pt x="5001" y="2146"/>
                    <a:pt x="5065" y="2178"/>
                  </a:cubicBezTo>
                  <a:cubicBezTo>
                    <a:pt x="5121" y="2210"/>
                    <a:pt x="5194" y="2235"/>
                    <a:pt x="5259" y="2267"/>
                  </a:cubicBezTo>
                  <a:cubicBezTo>
                    <a:pt x="5323" y="2291"/>
                    <a:pt x="5363" y="2388"/>
                    <a:pt x="5436" y="2404"/>
                  </a:cubicBezTo>
                  <a:cubicBezTo>
                    <a:pt x="5452" y="2410"/>
                    <a:pt x="5469" y="2412"/>
                    <a:pt x="5488" y="2412"/>
                  </a:cubicBezTo>
                  <a:cubicBezTo>
                    <a:pt x="5532" y="2412"/>
                    <a:pt x="5582" y="2400"/>
                    <a:pt x="5625" y="2400"/>
                  </a:cubicBezTo>
                  <a:cubicBezTo>
                    <a:pt x="5638" y="2400"/>
                    <a:pt x="5650" y="2401"/>
                    <a:pt x="5662" y="2404"/>
                  </a:cubicBezTo>
                  <a:cubicBezTo>
                    <a:pt x="5726" y="2420"/>
                    <a:pt x="5791" y="2469"/>
                    <a:pt x="5863" y="2477"/>
                  </a:cubicBezTo>
                  <a:cubicBezTo>
                    <a:pt x="5928" y="2493"/>
                    <a:pt x="6009" y="2485"/>
                    <a:pt x="6073" y="2493"/>
                  </a:cubicBezTo>
                  <a:cubicBezTo>
                    <a:pt x="6146" y="2493"/>
                    <a:pt x="6218" y="2509"/>
                    <a:pt x="6291" y="2509"/>
                  </a:cubicBezTo>
                  <a:cubicBezTo>
                    <a:pt x="6349" y="2509"/>
                    <a:pt x="6397" y="2519"/>
                    <a:pt x="6451" y="2519"/>
                  </a:cubicBezTo>
                  <a:cubicBezTo>
                    <a:pt x="6464" y="2519"/>
                    <a:pt x="6478" y="2519"/>
                    <a:pt x="6492" y="2517"/>
                  </a:cubicBezTo>
                  <a:cubicBezTo>
                    <a:pt x="6565" y="2509"/>
                    <a:pt x="6638" y="2509"/>
                    <a:pt x="6710" y="2501"/>
                  </a:cubicBezTo>
                  <a:cubicBezTo>
                    <a:pt x="6783" y="2485"/>
                    <a:pt x="6855" y="2477"/>
                    <a:pt x="6920" y="2460"/>
                  </a:cubicBezTo>
                  <a:cubicBezTo>
                    <a:pt x="6992" y="2436"/>
                    <a:pt x="7049" y="2388"/>
                    <a:pt x="7121" y="2364"/>
                  </a:cubicBezTo>
                  <a:cubicBezTo>
                    <a:pt x="7186" y="2340"/>
                    <a:pt x="7259" y="2323"/>
                    <a:pt x="7323" y="2291"/>
                  </a:cubicBezTo>
                  <a:cubicBezTo>
                    <a:pt x="7388" y="2259"/>
                    <a:pt x="7468" y="2243"/>
                    <a:pt x="7525" y="2210"/>
                  </a:cubicBezTo>
                  <a:cubicBezTo>
                    <a:pt x="7581" y="2170"/>
                    <a:pt x="7621" y="2098"/>
                    <a:pt x="7678" y="2057"/>
                  </a:cubicBezTo>
                  <a:cubicBezTo>
                    <a:pt x="7734" y="2017"/>
                    <a:pt x="7799" y="1977"/>
                    <a:pt x="7855" y="1936"/>
                  </a:cubicBezTo>
                  <a:cubicBezTo>
                    <a:pt x="7904" y="1888"/>
                    <a:pt x="7992" y="1872"/>
                    <a:pt x="8041" y="1823"/>
                  </a:cubicBezTo>
                  <a:cubicBezTo>
                    <a:pt x="8097" y="1775"/>
                    <a:pt x="8097" y="1678"/>
                    <a:pt x="8146" y="1622"/>
                  </a:cubicBezTo>
                  <a:cubicBezTo>
                    <a:pt x="8194" y="1565"/>
                    <a:pt x="8259" y="1541"/>
                    <a:pt x="8307" y="1477"/>
                  </a:cubicBezTo>
                  <a:cubicBezTo>
                    <a:pt x="8355" y="1412"/>
                    <a:pt x="8404" y="1364"/>
                    <a:pt x="8444" y="1291"/>
                  </a:cubicBezTo>
                  <a:cubicBezTo>
                    <a:pt x="8492" y="1227"/>
                    <a:pt x="8525" y="1162"/>
                    <a:pt x="8565" y="1090"/>
                  </a:cubicBezTo>
                  <a:cubicBezTo>
                    <a:pt x="8605" y="1017"/>
                    <a:pt x="8597" y="952"/>
                    <a:pt x="8638" y="872"/>
                  </a:cubicBezTo>
                  <a:cubicBezTo>
                    <a:pt x="8678" y="791"/>
                    <a:pt x="8734" y="727"/>
                    <a:pt x="8759" y="670"/>
                  </a:cubicBezTo>
                  <a:cubicBezTo>
                    <a:pt x="8783" y="606"/>
                    <a:pt x="8807" y="549"/>
                    <a:pt x="8823" y="485"/>
                  </a:cubicBezTo>
                  <a:cubicBezTo>
                    <a:pt x="8726" y="452"/>
                    <a:pt x="8726" y="428"/>
                    <a:pt x="8621" y="396"/>
                  </a:cubicBezTo>
                  <a:cubicBezTo>
                    <a:pt x="8517" y="372"/>
                    <a:pt x="8517" y="396"/>
                    <a:pt x="8412" y="364"/>
                  </a:cubicBezTo>
                  <a:cubicBezTo>
                    <a:pt x="8307" y="331"/>
                    <a:pt x="8323" y="267"/>
                    <a:pt x="8218" y="235"/>
                  </a:cubicBezTo>
                  <a:cubicBezTo>
                    <a:pt x="8218" y="243"/>
                    <a:pt x="8178" y="356"/>
                    <a:pt x="8121" y="485"/>
                  </a:cubicBezTo>
                  <a:cubicBezTo>
                    <a:pt x="8097" y="549"/>
                    <a:pt x="8049" y="630"/>
                    <a:pt x="8017" y="694"/>
                  </a:cubicBezTo>
                  <a:cubicBezTo>
                    <a:pt x="7992" y="759"/>
                    <a:pt x="7960" y="840"/>
                    <a:pt x="7920" y="904"/>
                  </a:cubicBezTo>
                  <a:cubicBezTo>
                    <a:pt x="7880" y="969"/>
                    <a:pt x="7823" y="1033"/>
                    <a:pt x="7783" y="1098"/>
                  </a:cubicBezTo>
                  <a:cubicBezTo>
                    <a:pt x="7734" y="1154"/>
                    <a:pt x="7718" y="1235"/>
                    <a:pt x="7662" y="1283"/>
                  </a:cubicBezTo>
                  <a:cubicBezTo>
                    <a:pt x="7613" y="1331"/>
                    <a:pt x="7557" y="1388"/>
                    <a:pt x="7501" y="1436"/>
                  </a:cubicBezTo>
                  <a:cubicBezTo>
                    <a:pt x="7444" y="1477"/>
                    <a:pt x="7388" y="1525"/>
                    <a:pt x="7323" y="1565"/>
                  </a:cubicBezTo>
                  <a:cubicBezTo>
                    <a:pt x="7267" y="1606"/>
                    <a:pt x="7186" y="1606"/>
                    <a:pt x="7121" y="1638"/>
                  </a:cubicBezTo>
                  <a:cubicBezTo>
                    <a:pt x="7057" y="1670"/>
                    <a:pt x="7017" y="1759"/>
                    <a:pt x="6944" y="1783"/>
                  </a:cubicBezTo>
                  <a:cubicBezTo>
                    <a:pt x="6880" y="1807"/>
                    <a:pt x="6807" y="1823"/>
                    <a:pt x="6734" y="1840"/>
                  </a:cubicBezTo>
                  <a:cubicBezTo>
                    <a:pt x="6662" y="1848"/>
                    <a:pt x="6589" y="1856"/>
                    <a:pt x="6517" y="1856"/>
                  </a:cubicBezTo>
                  <a:cubicBezTo>
                    <a:pt x="6444" y="1856"/>
                    <a:pt x="6371" y="1848"/>
                    <a:pt x="6299" y="1840"/>
                  </a:cubicBezTo>
                  <a:cubicBezTo>
                    <a:pt x="6241" y="1840"/>
                    <a:pt x="6188" y="1850"/>
                    <a:pt x="6136" y="1850"/>
                  </a:cubicBezTo>
                  <a:cubicBezTo>
                    <a:pt x="6123" y="1850"/>
                    <a:pt x="6110" y="1849"/>
                    <a:pt x="6097" y="1848"/>
                  </a:cubicBezTo>
                  <a:cubicBezTo>
                    <a:pt x="6025" y="1840"/>
                    <a:pt x="5960" y="1840"/>
                    <a:pt x="5896" y="1831"/>
                  </a:cubicBezTo>
                  <a:cubicBezTo>
                    <a:pt x="5823" y="1815"/>
                    <a:pt x="5759" y="1799"/>
                    <a:pt x="5694" y="1783"/>
                  </a:cubicBezTo>
                  <a:cubicBezTo>
                    <a:pt x="5630" y="1759"/>
                    <a:pt x="5565" y="1735"/>
                    <a:pt x="5501" y="1702"/>
                  </a:cubicBezTo>
                  <a:cubicBezTo>
                    <a:pt x="5436" y="1670"/>
                    <a:pt x="5380" y="1630"/>
                    <a:pt x="5323" y="1590"/>
                  </a:cubicBezTo>
                  <a:cubicBezTo>
                    <a:pt x="5267" y="1549"/>
                    <a:pt x="5194" y="1533"/>
                    <a:pt x="5138" y="1493"/>
                  </a:cubicBezTo>
                  <a:cubicBezTo>
                    <a:pt x="5081" y="1444"/>
                    <a:pt x="5057" y="1372"/>
                    <a:pt x="5001" y="1323"/>
                  </a:cubicBezTo>
                  <a:cubicBezTo>
                    <a:pt x="4952" y="1283"/>
                    <a:pt x="4888" y="1251"/>
                    <a:pt x="4831" y="1202"/>
                  </a:cubicBezTo>
                  <a:cubicBezTo>
                    <a:pt x="4783" y="1162"/>
                    <a:pt x="4767" y="1090"/>
                    <a:pt x="4710" y="1033"/>
                  </a:cubicBezTo>
                  <a:cubicBezTo>
                    <a:pt x="4662" y="985"/>
                    <a:pt x="4573" y="960"/>
                    <a:pt x="4525" y="912"/>
                  </a:cubicBezTo>
                  <a:cubicBezTo>
                    <a:pt x="4468" y="856"/>
                    <a:pt x="4444" y="775"/>
                    <a:pt x="4388" y="727"/>
                  </a:cubicBezTo>
                  <a:cubicBezTo>
                    <a:pt x="4331" y="678"/>
                    <a:pt x="4251" y="654"/>
                    <a:pt x="4194" y="606"/>
                  </a:cubicBezTo>
                  <a:cubicBezTo>
                    <a:pt x="4138" y="565"/>
                    <a:pt x="4073" y="517"/>
                    <a:pt x="4017" y="477"/>
                  </a:cubicBezTo>
                  <a:cubicBezTo>
                    <a:pt x="3952" y="428"/>
                    <a:pt x="3880" y="404"/>
                    <a:pt x="3815" y="372"/>
                  </a:cubicBezTo>
                  <a:cubicBezTo>
                    <a:pt x="3751" y="340"/>
                    <a:pt x="3686" y="291"/>
                    <a:pt x="3621" y="267"/>
                  </a:cubicBezTo>
                  <a:cubicBezTo>
                    <a:pt x="3549" y="235"/>
                    <a:pt x="3492" y="178"/>
                    <a:pt x="3420" y="154"/>
                  </a:cubicBezTo>
                  <a:cubicBezTo>
                    <a:pt x="3355" y="130"/>
                    <a:pt x="3275" y="122"/>
                    <a:pt x="3202" y="106"/>
                  </a:cubicBezTo>
                  <a:cubicBezTo>
                    <a:pt x="3130" y="90"/>
                    <a:pt x="3049" y="90"/>
                    <a:pt x="2984" y="73"/>
                  </a:cubicBezTo>
                  <a:cubicBezTo>
                    <a:pt x="2912" y="65"/>
                    <a:pt x="2831" y="33"/>
                    <a:pt x="2759" y="33"/>
                  </a:cubicBezTo>
                  <a:cubicBezTo>
                    <a:pt x="2686" y="25"/>
                    <a:pt x="2613" y="1"/>
                    <a:pt x="2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2"/>
          <p:cNvSpPr/>
          <p:nvPr/>
        </p:nvSpPr>
        <p:spPr>
          <a:xfrm rot="10369484" flipH="1">
            <a:off x="7324819" y="5678108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>
            <a:off x="9606998" y="-29902"/>
            <a:ext cx="2172973" cy="1486463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rot="-3951934">
            <a:off x="12221136" y="1218004"/>
            <a:ext cx="257363" cy="1302563"/>
          </a:xfrm>
          <a:custGeom>
            <a:avLst/>
            <a:gdLst/>
            <a:ahLst/>
            <a:cxnLst/>
            <a:rect l="l" t="t" r="r" b="b"/>
            <a:pathLst>
              <a:path w="670" h="3391" extrusionOk="0">
                <a:moveTo>
                  <a:pt x="526" y="1"/>
                </a:moveTo>
                <a:cubicBezTo>
                  <a:pt x="502" y="1"/>
                  <a:pt x="475" y="10"/>
                  <a:pt x="428" y="10"/>
                </a:cubicBezTo>
                <a:cubicBezTo>
                  <a:pt x="339" y="10"/>
                  <a:pt x="339" y="34"/>
                  <a:pt x="250" y="34"/>
                </a:cubicBezTo>
                <a:cubicBezTo>
                  <a:pt x="188" y="34"/>
                  <a:pt x="158" y="3"/>
                  <a:pt x="123" y="3"/>
                </a:cubicBezTo>
                <a:cubicBezTo>
                  <a:pt x="108" y="3"/>
                  <a:pt x="92" y="9"/>
                  <a:pt x="73" y="26"/>
                </a:cubicBezTo>
                <a:cubicBezTo>
                  <a:pt x="16" y="83"/>
                  <a:pt x="89" y="107"/>
                  <a:pt x="89" y="188"/>
                </a:cubicBezTo>
                <a:lnTo>
                  <a:pt x="89" y="357"/>
                </a:lnTo>
                <a:cubicBezTo>
                  <a:pt x="89" y="438"/>
                  <a:pt x="97" y="438"/>
                  <a:pt x="97" y="518"/>
                </a:cubicBezTo>
                <a:cubicBezTo>
                  <a:pt x="97" y="607"/>
                  <a:pt x="57" y="607"/>
                  <a:pt x="57" y="688"/>
                </a:cubicBezTo>
                <a:cubicBezTo>
                  <a:pt x="57" y="768"/>
                  <a:pt x="73" y="768"/>
                  <a:pt x="73" y="857"/>
                </a:cubicBezTo>
                <a:lnTo>
                  <a:pt x="73" y="1018"/>
                </a:lnTo>
                <a:cubicBezTo>
                  <a:pt x="73" y="1099"/>
                  <a:pt x="65" y="1107"/>
                  <a:pt x="65" y="1188"/>
                </a:cubicBezTo>
                <a:cubicBezTo>
                  <a:pt x="65" y="1268"/>
                  <a:pt x="81" y="1268"/>
                  <a:pt x="81" y="1349"/>
                </a:cubicBezTo>
                <a:cubicBezTo>
                  <a:pt x="81" y="1438"/>
                  <a:pt x="89" y="1438"/>
                  <a:pt x="89" y="1518"/>
                </a:cubicBezTo>
                <a:cubicBezTo>
                  <a:pt x="89" y="1599"/>
                  <a:pt x="57" y="1599"/>
                  <a:pt x="57" y="1688"/>
                </a:cubicBezTo>
                <a:cubicBezTo>
                  <a:pt x="57" y="1768"/>
                  <a:pt x="73" y="1768"/>
                  <a:pt x="73" y="1849"/>
                </a:cubicBezTo>
                <a:lnTo>
                  <a:pt x="73" y="2018"/>
                </a:lnTo>
                <a:cubicBezTo>
                  <a:pt x="73" y="2099"/>
                  <a:pt x="81" y="2099"/>
                  <a:pt x="81" y="2179"/>
                </a:cubicBezTo>
                <a:cubicBezTo>
                  <a:pt x="81" y="2268"/>
                  <a:pt x="65" y="2268"/>
                  <a:pt x="65" y="2349"/>
                </a:cubicBezTo>
                <a:cubicBezTo>
                  <a:pt x="65" y="2429"/>
                  <a:pt x="73" y="2429"/>
                  <a:pt x="73" y="2518"/>
                </a:cubicBezTo>
                <a:cubicBezTo>
                  <a:pt x="73" y="2599"/>
                  <a:pt x="89" y="2599"/>
                  <a:pt x="89" y="2679"/>
                </a:cubicBezTo>
                <a:cubicBezTo>
                  <a:pt x="89" y="2768"/>
                  <a:pt x="41" y="2768"/>
                  <a:pt x="41" y="2849"/>
                </a:cubicBezTo>
                <a:cubicBezTo>
                  <a:pt x="41" y="2929"/>
                  <a:pt x="49" y="2929"/>
                  <a:pt x="49" y="3018"/>
                </a:cubicBezTo>
                <a:cubicBezTo>
                  <a:pt x="49" y="3099"/>
                  <a:pt x="32" y="3099"/>
                  <a:pt x="32" y="3179"/>
                </a:cubicBezTo>
                <a:cubicBezTo>
                  <a:pt x="32" y="3260"/>
                  <a:pt x="0" y="3284"/>
                  <a:pt x="65" y="3341"/>
                </a:cubicBezTo>
                <a:cubicBezTo>
                  <a:pt x="102" y="3378"/>
                  <a:pt x="125" y="3386"/>
                  <a:pt x="155" y="3386"/>
                </a:cubicBezTo>
                <a:cubicBezTo>
                  <a:pt x="178" y="3386"/>
                  <a:pt x="204" y="3381"/>
                  <a:pt x="242" y="3381"/>
                </a:cubicBezTo>
                <a:lnTo>
                  <a:pt x="428" y="3381"/>
                </a:lnTo>
                <a:cubicBezTo>
                  <a:pt x="475" y="3381"/>
                  <a:pt x="504" y="3390"/>
                  <a:pt x="530" y="3390"/>
                </a:cubicBezTo>
                <a:cubicBezTo>
                  <a:pt x="554" y="3390"/>
                  <a:pt x="575" y="3383"/>
                  <a:pt x="605" y="3357"/>
                </a:cubicBezTo>
                <a:cubicBezTo>
                  <a:pt x="670" y="3300"/>
                  <a:pt x="653" y="3252"/>
                  <a:pt x="637" y="3171"/>
                </a:cubicBezTo>
                <a:cubicBezTo>
                  <a:pt x="621" y="3091"/>
                  <a:pt x="605" y="3099"/>
                  <a:pt x="605" y="3010"/>
                </a:cubicBezTo>
                <a:cubicBezTo>
                  <a:pt x="605" y="2929"/>
                  <a:pt x="589" y="2929"/>
                  <a:pt x="589" y="2849"/>
                </a:cubicBezTo>
                <a:cubicBezTo>
                  <a:pt x="589" y="2768"/>
                  <a:pt x="621" y="2760"/>
                  <a:pt x="621" y="2679"/>
                </a:cubicBezTo>
                <a:cubicBezTo>
                  <a:pt x="621" y="2599"/>
                  <a:pt x="597" y="2599"/>
                  <a:pt x="597" y="2518"/>
                </a:cubicBezTo>
                <a:cubicBezTo>
                  <a:pt x="597" y="2429"/>
                  <a:pt x="629" y="2429"/>
                  <a:pt x="629" y="2349"/>
                </a:cubicBezTo>
                <a:cubicBezTo>
                  <a:pt x="629" y="2268"/>
                  <a:pt x="613" y="2268"/>
                  <a:pt x="613" y="2179"/>
                </a:cubicBezTo>
                <a:cubicBezTo>
                  <a:pt x="613" y="2099"/>
                  <a:pt x="637" y="2099"/>
                  <a:pt x="637" y="2018"/>
                </a:cubicBezTo>
                <a:cubicBezTo>
                  <a:pt x="637" y="1929"/>
                  <a:pt x="605" y="1938"/>
                  <a:pt x="605" y="1849"/>
                </a:cubicBezTo>
                <a:cubicBezTo>
                  <a:pt x="605" y="1768"/>
                  <a:pt x="597" y="1768"/>
                  <a:pt x="597" y="1688"/>
                </a:cubicBezTo>
                <a:cubicBezTo>
                  <a:pt x="597" y="1599"/>
                  <a:pt x="629" y="1599"/>
                  <a:pt x="629" y="1518"/>
                </a:cubicBezTo>
                <a:cubicBezTo>
                  <a:pt x="629" y="1438"/>
                  <a:pt x="605" y="1438"/>
                  <a:pt x="605" y="1349"/>
                </a:cubicBezTo>
                <a:cubicBezTo>
                  <a:pt x="605" y="1268"/>
                  <a:pt x="581" y="1268"/>
                  <a:pt x="581" y="1188"/>
                </a:cubicBezTo>
                <a:cubicBezTo>
                  <a:pt x="581" y="1099"/>
                  <a:pt x="621" y="1099"/>
                  <a:pt x="621" y="1018"/>
                </a:cubicBezTo>
                <a:cubicBezTo>
                  <a:pt x="621" y="938"/>
                  <a:pt x="605" y="938"/>
                  <a:pt x="605" y="849"/>
                </a:cubicBezTo>
                <a:cubicBezTo>
                  <a:pt x="605" y="768"/>
                  <a:pt x="581" y="768"/>
                  <a:pt x="581" y="688"/>
                </a:cubicBezTo>
                <a:cubicBezTo>
                  <a:pt x="581" y="607"/>
                  <a:pt x="613" y="599"/>
                  <a:pt x="613" y="518"/>
                </a:cubicBezTo>
                <a:cubicBezTo>
                  <a:pt x="613" y="438"/>
                  <a:pt x="621" y="438"/>
                  <a:pt x="621" y="357"/>
                </a:cubicBezTo>
                <a:cubicBezTo>
                  <a:pt x="621" y="268"/>
                  <a:pt x="613" y="268"/>
                  <a:pt x="613" y="188"/>
                </a:cubicBezTo>
                <a:cubicBezTo>
                  <a:pt x="613" y="107"/>
                  <a:pt x="661" y="99"/>
                  <a:pt x="597" y="34"/>
                </a:cubicBezTo>
                <a:cubicBezTo>
                  <a:pt x="567" y="8"/>
                  <a:pt x="54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rot="342099">
            <a:off x="-1542131" y="113100"/>
            <a:ext cx="2389304" cy="2258944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" name="Google Shape;113;p2"/>
          <p:cNvGrpSpPr/>
          <p:nvPr/>
        </p:nvGrpSpPr>
        <p:grpSpPr>
          <a:xfrm>
            <a:off x="1776211" y="-624611"/>
            <a:ext cx="2172632" cy="1822747"/>
            <a:chOff x="777050" y="239450"/>
            <a:chExt cx="6102900" cy="5120075"/>
          </a:xfrm>
        </p:grpSpPr>
        <p:sp>
          <p:nvSpPr>
            <p:cNvPr id="114" name="Google Shape;114;p2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2"/>
          <p:cNvGrpSpPr/>
          <p:nvPr/>
        </p:nvGrpSpPr>
        <p:grpSpPr>
          <a:xfrm>
            <a:off x="538668" y="-2"/>
            <a:ext cx="835045" cy="1056403"/>
            <a:chOff x="1134830" y="151402"/>
            <a:chExt cx="364670" cy="461338"/>
          </a:xfrm>
        </p:grpSpPr>
        <p:sp>
          <p:nvSpPr>
            <p:cNvPr id="134" name="Google Shape;134;p2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811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/>
          <p:nvPr/>
        </p:nvSpPr>
        <p:spPr>
          <a:xfrm rot="3989351">
            <a:off x="-726184" y="4976097"/>
            <a:ext cx="1601287" cy="2455344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10"/>
          <p:cNvSpPr txBox="1">
            <a:spLocks noGrp="1"/>
          </p:cNvSpPr>
          <p:nvPr>
            <p:ph type="title"/>
          </p:nvPr>
        </p:nvSpPr>
        <p:spPr>
          <a:xfrm>
            <a:off x="1661800" y="593367"/>
            <a:ext cx="8868400" cy="1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10"/>
          <p:cNvGrpSpPr/>
          <p:nvPr/>
        </p:nvGrpSpPr>
        <p:grpSpPr>
          <a:xfrm rot="-4285918">
            <a:off x="10893149" y="-2280327"/>
            <a:ext cx="2459384" cy="4562384"/>
            <a:chOff x="2315750" y="238125"/>
            <a:chExt cx="2822475" cy="5235950"/>
          </a:xfrm>
        </p:grpSpPr>
        <p:sp>
          <p:nvSpPr>
            <p:cNvPr id="563" name="Google Shape;563;p10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7" name="Google Shape;577;p10"/>
          <p:cNvSpPr/>
          <p:nvPr/>
        </p:nvSpPr>
        <p:spPr>
          <a:xfrm rot="-6804486" flipH="1">
            <a:off x="10408151" y="4999544"/>
            <a:ext cx="2990909" cy="1956589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8" name="Google Shape;578;p10"/>
          <p:cNvGrpSpPr/>
          <p:nvPr/>
        </p:nvGrpSpPr>
        <p:grpSpPr>
          <a:xfrm rot="-10107426">
            <a:off x="-539888" y="-322909"/>
            <a:ext cx="2142685" cy="3098663"/>
            <a:chOff x="1695125" y="2450725"/>
            <a:chExt cx="1095999" cy="1584988"/>
          </a:xfrm>
        </p:grpSpPr>
        <p:sp>
          <p:nvSpPr>
            <p:cNvPr id="579" name="Google Shape;579;p10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" name="Google Shape;581;p10"/>
          <p:cNvGrpSpPr/>
          <p:nvPr/>
        </p:nvGrpSpPr>
        <p:grpSpPr>
          <a:xfrm flipH="1">
            <a:off x="-1245590" y="4519888"/>
            <a:ext cx="4780489" cy="2677113"/>
            <a:chOff x="7452602" y="4101324"/>
            <a:chExt cx="1860981" cy="1042165"/>
          </a:xfrm>
        </p:grpSpPr>
        <p:sp>
          <p:nvSpPr>
            <p:cNvPr id="582" name="Google Shape;582;p10"/>
            <p:cNvSpPr/>
            <p:nvPr/>
          </p:nvSpPr>
          <p:spPr>
            <a:xfrm>
              <a:off x="7452602" y="4101324"/>
              <a:ext cx="1860981" cy="1042165"/>
            </a:xfrm>
            <a:custGeom>
              <a:avLst/>
              <a:gdLst/>
              <a:ahLst/>
              <a:cxnLst/>
              <a:rect l="l" t="t" r="r" b="b"/>
              <a:pathLst>
                <a:path w="19227" h="10767" extrusionOk="0">
                  <a:moveTo>
                    <a:pt x="8355" y="0"/>
                  </a:moveTo>
                  <a:cubicBezTo>
                    <a:pt x="8355" y="0"/>
                    <a:pt x="7622" y="1678"/>
                    <a:pt x="8372" y="5242"/>
                  </a:cubicBezTo>
                  <a:cubicBezTo>
                    <a:pt x="8646" y="6516"/>
                    <a:pt x="9178" y="7847"/>
                    <a:pt x="9662" y="8871"/>
                  </a:cubicBezTo>
                  <a:cubicBezTo>
                    <a:pt x="8968" y="7726"/>
                    <a:pt x="8146" y="6653"/>
                    <a:pt x="7218" y="5686"/>
                  </a:cubicBezTo>
                  <a:cubicBezTo>
                    <a:pt x="4936" y="3307"/>
                    <a:pt x="3025" y="2815"/>
                    <a:pt x="3025" y="2815"/>
                  </a:cubicBezTo>
                  <a:lnTo>
                    <a:pt x="3025" y="2815"/>
                  </a:lnTo>
                  <a:cubicBezTo>
                    <a:pt x="3025" y="2815"/>
                    <a:pt x="3291" y="4629"/>
                    <a:pt x="5815" y="7250"/>
                  </a:cubicBezTo>
                  <a:cubicBezTo>
                    <a:pt x="6726" y="8194"/>
                    <a:pt x="7880" y="9032"/>
                    <a:pt x="8831" y="9653"/>
                  </a:cubicBezTo>
                  <a:cubicBezTo>
                    <a:pt x="7630" y="9049"/>
                    <a:pt x="6372" y="8573"/>
                    <a:pt x="5073" y="8234"/>
                  </a:cubicBezTo>
                  <a:cubicBezTo>
                    <a:pt x="3775" y="7906"/>
                    <a:pt x="2694" y="7809"/>
                    <a:pt x="1868" y="7809"/>
                  </a:cubicBezTo>
                  <a:cubicBezTo>
                    <a:pt x="662" y="7809"/>
                    <a:pt x="1" y="8016"/>
                    <a:pt x="1" y="8016"/>
                  </a:cubicBezTo>
                  <a:cubicBezTo>
                    <a:pt x="1" y="8016"/>
                    <a:pt x="1178" y="9411"/>
                    <a:pt x="4710" y="10315"/>
                  </a:cubicBezTo>
                  <a:cubicBezTo>
                    <a:pt x="6170" y="10685"/>
                    <a:pt x="7850" y="10767"/>
                    <a:pt x="9045" y="10767"/>
                  </a:cubicBezTo>
                  <a:cubicBezTo>
                    <a:pt x="9903" y="10767"/>
                    <a:pt x="10511" y="10725"/>
                    <a:pt x="10605" y="10718"/>
                  </a:cubicBezTo>
                  <a:lnTo>
                    <a:pt x="10622" y="10718"/>
                  </a:lnTo>
                  <a:cubicBezTo>
                    <a:pt x="10839" y="10637"/>
                    <a:pt x="13807" y="9557"/>
                    <a:pt x="15847" y="7960"/>
                  </a:cubicBezTo>
                  <a:cubicBezTo>
                    <a:pt x="18710" y="5710"/>
                    <a:pt x="19226" y="3960"/>
                    <a:pt x="19226" y="3960"/>
                  </a:cubicBezTo>
                  <a:lnTo>
                    <a:pt x="19226" y="3960"/>
                  </a:lnTo>
                  <a:cubicBezTo>
                    <a:pt x="19226" y="3960"/>
                    <a:pt x="17267" y="4178"/>
                    <a:pt x="14670" y="6218"/>
                  </a:cubicBezTo>
                  <a:cubicBezTo>
                    <a:pt x="13622" y="7049"/>
                    <a:pt x="12662" y="7992"/>
                    <a:pt x="11815" y="9032"/>
                  </a:cubicBezTo>
                  <a:cubicBezTo>
                    <a:pt x="12436" y="8081"/>
                    <a:pt x="13154" y="6839"/>
                    <a:pt x="13597" y="5613"/>
                  </a:cubicBezTo>
                  <a:cubicBezTo>
                    <a:pt x="14839" y="2186"/>
                    <a:pt x="14347" y="428"/>
                    <a:pt x="14347" y="428"/>
                  </a:cubicBezTo>
                  <a:lnTo>
                    <a:pt x="14347" y="428"/>
                  </a:lnTo>
                  <a:cubicBezTo>
                    <a:pt x="14347" y="428"/>
                    <a:pt x="12799" y="1646"/>
                    <a:pt x="11678" y="4750"/>
                  </a:cubicBezTo>
                  <a:cubicBezTo>
                    <a:pt x="11259" y="5895"/>
                    <a:pt x="10960" y="7089"/>
                    <a:pt x="10783" y="8299"/>
                  </a:cubicBezTo>
                  <a:cubicBezTo>
                    <a:pt x="10775" y="7073"/>
                    <a:pt x="10646" y="5855"/>
                    <a:pt x="10396" y="4653"/>
                  </a:cubicBezTo>
                  <a:cubicBezTo>
                    <a:pt x="9718" y="1428"/>
                    <a:pt x="8356" y="0"/>
                    <a:pt x="8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7679382" y="4263165"/>
              <a:ext cx="1541284" cy="837739"/>
            </a:xfrm>
            <a:custGeom>
              <a:avLst/>
              <a:gdLst/>
              <a:ahLst/>
              <a:cxnLst/>
              <a:rect l="l" t="t" r="r" b="b"/>
              <a:pathLst>
                <a:path w="15924" h="8655" extrusionOk="0">
                  <a:moveTo>
                    <a:pt x="11653" y="0"/>
                  </a:moveTo>
                  <a:cubicBezTo>
                    <a:pt x="11645" y="0"/>
                    <a:pt x="11634" y="2"/>
                    <a:pt x="11617" y="6"/>
                  </a:cubicBezTo>
                  <a:cubicBezTo>
                    <a:pt x="11504" y="30"/>
                    <a:pt x="11424" y="191"/>
                    <a:pt x="11359" y="280"/>
                  </a:cubicBezTo>
                  <a:cubicBezTo>
                    <a:pt x="11319" y="328"/>
                    <a:pt x="11287" y="393"/>
                    <a:pt x="11271" y="465"/>
                  </a:cubicBezTo>
                  <a:cubicBezTo>
                    <a:pt x="11263" y="533"/>
                    <a:pt x="11298" y="636"/>
                    <a:pt x="11375" y="636"/>
                  </a:cubicBezTo>
                  <a:cubicBezTo>
                    <a:pt x="11380" y="636"/>
                    <a:pt x="11386" y="636"/>
                    <a:pt x="11391" y="635"/>
                  </a:cubicBezTo>
                  <a:cubicBezTo>
                    <a:pt x="11472" y="627"/>
                    <a:pt x="11521" y="530"/>
                    <a:pt x="11561" y="473"/>
                  </a:cubicBezTo>
                  <a:cubicBezTo>
                    <a:pt x="11633" y="393"/>
                    <a:pt x="11690" y="296"/>
                    <a:pt x="11730" y="199"/>
                  </a:cubicBezTo>
                  <a:cubicBezTo>
                    <a:pt x="11746" y="175"/>
                    <a:pt x="11754" y="143"/>
                    <a:pt x="11754" y="110"/>
                  </a:cubicBezTo>
                  <a:cubicBezTo>
                    <a:pt x="11746" y="70"/>
                    <a:pt x="11714" y="54"/>
                    <a:pt x="11698" y="38"/>
                  </a:cubicBezTo>
                  <a:lnTo>
                    <a:pt x="11690" y="38"/>
                  </a:lnTo>
                  <a:cubicBezTo>
                    <a:pt x="11671" y="19"/>
                    <a:pt x="11681" y="0"/>
                    <a:pt x="11653" y="0"/>
                  </a:cubicBezTo>
                  <a:close/>
                  <a:moveTo>
                    <a:pt x="6617" y="497"/>
                  </a:moveTo>
                  <a:cubicBezTo>
                    <a:pt x="6581" y="497"/>
                    <a:pt x="6560" y="540"/>
                    <a:pt x="6553" y="570"/>
                  </a:cubicBezTo>
                  <a:cubicBezTo>
                    <a:pt x="6521" y="748"/>
                    <a:pt x="6609" y="973"/>
                    <a:pt x="6698" y="1119"/>
                  </a:cubicBezTo>
                  <a:cubicBezTo>
                    <a:pt x="6720" y="1152"/>
                    <a:pt x="6739" y="1166"/>
                    <a:pt x="6756" y="1166"/>
                  </a:cubicBezTo>
                  <a:cubicBezTo>
                    <a:pt x="6832" y="1166"/>
                    <a:pt x="6858" y="880"/>
                    <a:pt x="6851" y="820"/>
                  </a:cubicBezTo>
                  <a:cubicBezTo>
                    <a:pt x="6827" y="739"/>
                    <a:pt x="6795" y="659"/>
                    <a:pt x="6746" y="586"/>
                  </a:cubicBezTo>
                  <a:cubicBezTo>
                    <a:pt x="6714" y="538"/>
                    <a:pt x="6674" y="506"/>
                    <a:pt x="6625" y="498"/>
                  </a:cubicBezTo>
                  <a:cubicBezTo>
                    <a:pt x="6622" y="497"/>
                    <a:pt x="6619" y="497"/>
                    <a:pt x="6617" y="497"/>
                  </a:cubicBezTo>
                  <a:close/>
                  <a:moveTo>
                    <a:pt x="10731" y="1018"/>
                  </a:moveTo>
                  <a:cubicBezTo>
                    <a:pt x="10686" y="1018"/>
                    <a:pt x="10633" y="1043"/>
                    <a:pt x="10601" y="1070"/>
                  </a:cubicBezTo>
                  <a:cubicBezTo>
                    <a:pt x="10464" y="1175"/>
                    <a:pt x="10440" y="1417"/>
                    <a:pt x="10472" y="1578"/>
                  </a:cubicBezTo>
                  <a:cubicBezTo>
                    <a:pt x="10478" y="1611"/>
                    <a:pt x="10491" y="1623"/>
                    <a:pt x="10507" y="1623"/>
                  </a:cubicBezTo>
                  <a:cubicBezTo>
                    <a:pt x="10555" y="1623"/>
                    <a:pt x="10631" y="1514"/>
                    <a:pt x="10650" y="1489"/>
                  </a:cubicBezTo>
                  <a:cubicBezTo>
                    <a:pt x="10738" y="1385"/>
                    <a:pt x="10795" y="1256"/>
                    <a:pt x="10819" y="1119"/>
                  </a:cubicBezTo>
                  <a:lnTo>
                    <a:pt x="10811" y="1119"/>
                  </a:lnTo>
                  <a:cubicBezTo>
                    <a:pt x="10811" y="1102"/>
                    <a:pt x="10811" y="1086"/>
                    <a:pt x="10803" y="1070"/>
                  </a:cubicBezTo>
                  <a:cubicBezTo>
                    <a:pt x="10792" y="1032"/>
                    <a:pt x="10764" y="1018"/>
                    <a:pt x="10731" y="1018"/>
                  </a:cubicBezTo>
                  <a:close/>
                  <a:moveTo>
                    <a:pt x="6056" y="860"/>
                  </a:moveTo>
                  <a:cubicBezTo>
                    <a:pt x="5837" y="860"/>
                    <a:pt x="5981" y="1361"/>
                    <a:pt x="6021" y="1465"/>
                  </a:cubicBezTo>
                  <a:cubicBezTo>
                    <a:pt x="6044" y="1528"/>
                    <a:pt x="6105" y="1643"/>
                    <a:pt x="6190" y="1643"/>
                  </a:cubicBezTo>
                  <a:cubicBezTo>
                    <a:pt x="6192" y="1643"/>
                    <a:pt x="6195" y="1643"/>
                    <a:pt x="6198" y="1643"/>
                  </a:cubicBezTo>
                  <a:cubicBezTo>
                    <a:pt x="6246" y="1635"/>
                    <a:pt x="6279" y="1602"/>
                    <a:pt x="6295" y="1562"/>
                  </a:cubicBezTo>
                  <a:cubicBezTo>
                    <a:pt x="6311" y="1457"/>
                    <a:pt x="6303" y="1360"/>
                    <a:pt x="6279" y="1264"/>
                  </a:cubicBezTo>
                  <a:cubicBezTo>
                    <a:pt x="6246" y="1159"/>
                    <a:pt x="6206" y="860"/>
                    <a:pt x="6061" y="860"/>
                  </a:cubicBezTo>
                  <a:cubicBezTo>
                    <a:pt x="6059" y="860"/>
                    <a:pt x="6057" y="860"/>
                    <a:pt x="6056" y="860"/>
                  </a:cubicBezTo>
                  <a:close/>
                  <a:moveTo>
                    <a:pt x="11521" y="1175"/>
                  </a:moveTo>
                  <a:cubicBezTo>
                    <a:pt x="11518" y="1175"/>
                    <a:pt x="11515" y="1175"/>
                    <a:pt x="11512" y="1175"/>
                  </a:cubicBezTo>
                  <a:cubicBezTo>
                    <a:pt x="11375" y="1175"/>
                    <a:pt x="11198" y="1489"/>
                    <a:pt x="11174" y="1562"/>
                  </a:cubicBezTo>
                  <a:cubicBezTo>
                    <a:pt x="11150" y="1643"/>
                    <a:pt x="11133" y="1715"/>
                    <a:pt x="11206" y="1756"/>
                  </a:cubicBezTo>
                  <a:cubicBezTo>
                    <a:pt x="11225" y="1767"/>
                    <a:pt x="11243" y="1772"/>
                    <a:pt x="11262" y="1772"/>
                  </a:cubicBezTo>
                  <a:cubicBezTo>
                    <a:pt x="11405" y="1772"/>
                    <a:pt x="11541" y="1476"/>
                    <a:pt x="11577" y="1377"/>
                  </a:cubicBezTo>
                  <a:cubicBezTo>
                    <a:pt x="11608" y="1314"/>
                    <a:pt x="11624" y="1175"/>
                    <a:pt x="11521" y="1175"/>
                  </a:cubicBezTo>
                  <a:close/>
                  <a:moveTo>
                    <a:pt x="7354" y="1602"/>
                  </a:moveTo>
                  <a:cubicBezTo>
                    <a:pt x="7332" y="1602"/>
                    <a:pt x="7309" y="1612"/>
                    <a:pt x="7287" y="1635"/>
                  </a:cubicBezTo>
                  <a:cubicBezTo>
                    <a:pt x="7230" y="1691"/>
                    <a:pt x="7254" y="1804"/>
                    <a:pt x="7271" y="1869"/>
                  </a:cubicBezTo>
                  <a:cubicBezTo>
                    <a:pt x="7303" y="2054"/>
                    <a:pt x="7367" y="2223"/>
                    <a:pt x="7464" y="2385"/>
                  </a:cubicBezTo>
                  <a:cubicBezTo>
                    <a:pt x="7483" y="2411"/>
                    <a:pt x="7507" y="2425"/>
                    <a:pt x="7528" y="2425"/>
                  </a:cubicBezTo>
                  <a:cubicBezTo>
                    <a:pt x="7552" y="2425"/>
                    <a:pt x="7573" y="2407"/>
                    <a:pt x="7577" y="2369"/>
                  </a:cubicBezTo>
                  <a:cubicBezTo>
                    <a:pt x="7601" y="2215"/>
                    <a:pt x="7601" y="2054"/>
                    <a:pt x="7569" y="1909"/>
                  </a:cubicBezTo>
                  <a:lnTo>
                    <a:pt x="7561" y="1885"/>
                  </a:lnTo>
                  <a:cubicBezTo>
                    <a:pt x="7541" y="1812"/>
                    <a:pt x="7455" y="1602"/>
                    <a:pt x="7354" y="1602"/>
                  </a:cubicBezTo>
                  <a:close/>
                  <a:moveTo>
                    <a:pt x="1286" y="1871"/>
                  </a:moveTo>
                  <a:cubicBezTo>
                    <a:pt x="1266" y="1871"/>
                    <a:pt x="1251" y="1879"/>
                    <a:pt x="1246" y="1901"/>
                  </a:cubicBezTo>
                  <a:cubicBezTo>
                    <a:pt x="1238" y="1989"/>
                    <a:pt x="1254" y="2078"/>
                    <a:pt x="1295" y="2151"/>
                  </a:cubicBezTo>
                  <a:cubicBezTo>
                    <a:pt x="1391" y="2304"/>
                    <a:pt x="1512" y="2441"/>
                    <a:pt x="1666" y="2554"/>
                  </a:cubicBezTo>
                  <a:cubicBezTo>
                    <a:pt x="1710" y="2598"/>
                    <a:pt x="1780" y="2650"/>
                    <a:pt x="1846" y="2650"/>
                  </a:cubicBezTo>
                  <a:cubicBezTo>
                    <a:pt x="1877" y="2650"/>
                    <a:pt x="1906" y="2639"/>
                    <a:pt x="1932" y="2610"/>
                  </a:cubicBezTo>
                  <a:cubicBezTo>
                    <a:pt x="2037" y="2481"/>
                    <a:pt x="1948" y="2336"/>
                    <a:pt x="1851" y="2248"/>
                  </a:cubicBezTo>
                  <a:lnTo>
                    <a:pt x="1827" y="2223"/>
                  </a:lnTo>
                  <a:cubicBezTo>
                    <a:pt x="1714" y="2110"/>
                    <a:pt x="1593" y="2022"/>
                    <a:pt x="1456" y="1941"/>
                  </a:cubicBezTo>
                  <a:cubicBezTo>
                    <a:pt x="1433" y="1929"/>
                    <a:pt x="1341" y="1871"/>
                    <a:pt x="1286" y="1871"/>
                  </a:cubicBezTo>
                  <a:close/>
                  <a:moveTo>
                    <a:pt x="10148" y="2189"/>
                  </a:moveTo>
                  <a:cubicBezTo>
                    <a:pt x="10133" y="2189"/>
                    <a:pt x="10116" y="2195"/>
                    <a:pt x="10101" y="2207"/>
                  </a:cubicBezTo>
                  <a:cubicBezTo>
                    <a:pt x="10037" y="2256"/>
                    <a:pt x="9988" y="2320"/>
                    <a:pt x="9956" y="2393"/>
                  </a:cubicBezTo>
                  <a:cubicBezTo>
                    <a:pt x="9924" y="2449"/>
                    <a:pt x="9891" y="2506"/>
                    <a:pt x="9875" y="2562"/>
                  </a:cubicBezTo>
                  <a:cubicBezTo>
                    <a:pt x="9875" y="2570"/>
                    <a:pt x="9867" y="2578"/>
                    <a:pt x="9867" y="2586"/>
                  </a:cubicBezTo>
                  <a:cubicBezTo>
                    <a:pt x="9867" y="2594"/>
                    <a:pt x="9867" y="2602"/>
                    <a:pt x="9867" y="2610"/>
                  </a:cubicBezTo>
                  <a:cubicBezTo>
                    <a:pt x="9859" y="2667"/>
                    <a:pt x="9859" y="2715"/>
                    <a:pt x="9859" y="2772"/>
                  </a:cubicBezTo>
                  <a:cubicBezTo>
                    <a:pt x="9870" y="2803"/>
                    <a:pt x="9897" y="2821"/>
                    <a:pt x="9926" y="2821"/>
                  </a:cubicBezTo>
                  <a:cubicBezTo>
                    <a:pt x="9942" y="2821"/>
                    <a:pt x="9958" y="2815"/>
                    <a:pt x="9972" y="2804"/>
                  </a:cubicBezTo>
                  <a:cubicBezTo>
                    <a:pt x="9996" y="2780"/>
                    <a:pt x="10012" y="2748"/>
                    <a:pt x="10037" y="2723"/>
                  </a:cubicBezTo>
                  <a:cubicBezTo>
                    <a:pt x="10061" y="2707"/>
                    <a:pt x="10085" y="2691"/>
                    <a:pt x="10093" y="2659"/>
                  </a:cubicBezTo>
                  <a:cubicBezTo>
                    <a:pt x="10133" y="2610"/>
                    <a:pt x="10214" y="2457"/>
                    <a:pt x="10190" y="2377"/>
                  </a:cubicBezTo>
                  <a:cubicBezTo>
                    <a:pt x="10198" y="2336"/>
                    <a:pt x="10206" y="2296"/>
                    <a:pt x="10214" y="2256"/>
                  </a:cubicBezTo>
                  <a:cubicBezTo>
                    <a:pt x="10214" y="2217"/>
                    <a:pt x="10183" y="2189"/>
                    <a:pt x="10148" y="2189"/>
                  </a:cubicBezTo>
                  <a:close/>
                  <a:moveTo>
                    <a:pt x="6761" y="2306"/>
                  </a:moveTo>
                  <a:cubicBezTo>
                    <a:pt x="6738" y="2306"/>
                    <a:pt x="6718" y="2321"/>
                    <a:pt x="6706" y="2344"/>
                  </a:cubicBezTo>
                  <a:cubicBezTo>
                    <a:pt x="6658" y="2457"/>
                    <a:pt x="6738" y="2667"/>
                    <a:pt x="6771" y="2772"/>
                  </a:cubicBezTo>
                  <a:cubicBezTo>
                    <a:pt x="6787" y="2860"/>
                    <a:pt x="6835" y="2941"/>
                    <a:pt x="6900" y="3006"/>
                  </a:cubicBezTo>
                  <a:cubicBezTo>
                    <a:pt x="6927" y="3031"/>
                    <a:pt x="6951" y="3042"/>
                    <a:pt x="6971" y="3042"/>
                  </a:cubicBezTo>
                  <a:cubicBezTo>
                    <a:pt x="7013" y="3042"/>
                    <a:pt x="7034" y="2989"/>
                    <a:pt x="7029" y="2917"/>
                  </a:cubicBezTo>
                  <a:cubicBezTo>
                    <a:pt x="7021" y="2780"/>
                    <a:pt x="6996" y="2643"/>
                    <a:pt x="6948" y="2506"/>
                  </a:cubicBezTo>
                  <a:lnTo>
                    <a:pt x="6948" y="2514"/>
                  </a:lnTo>
                  <a:cubicBezTo>
                    <a:pt x="6924" y="2425"/>
                    <a:pt x="6859" y="2352"/>
                    <a:pt x="6787" y="2312"/>
                  </a:cubicBezTo>
                  <a:cubicBezTo>
                    <a:pt x="6778" y="2308"/>
                    <a:pt x="6769" y="2306"/>
                    <a:pt x="6761" y="2306"/>
                  </a:cubicBezTo>
                  <a:close/>
                  <a:moveTo>
                    <a:pt x="2943" y="2821"/>
                  </a:moveTo>
                  <a:cubicBezTo>
                    <a:pt x="2905" y="2821"/>
                    <a:pt x="2875" y="2840"/>
                    <a:pt x="2875" y="2893"/>
                  </a:cubicBezTo>
                  <a:cubicBezTo>
                    <a:pt x="2875" y="3086"/>
                    <a:pt x="3214" y="3191"/>
                    <a:pt x="3359" y="3231"/>
                  </a:cubicBezTo>
                  <a:cubicBezTo>
                    <a:pt x="3382" y="3238"/>
                    <a:pt x="3400" y="3241"/>
                    <a:pt x="3415" y="3241"/>
                  </a:cubicBezTo>
                  <a:cubicBezTo>
                    <a:pt x="3451" y="3241"/>
                    <a:pt x="3462" y="3222"/>
                    <a:pt x="3456" y="3199"/>
                  </a:cubicBezTo>
                  <a:lnTo>
                    <a:pt x="3456" y="3191"/>
                  </a:lnTo>
                  <a:cubicBezTo>
                    <a:pt x="3432" y="3110"/>
                    <a:pt x="3383" y="3046"/>
                    <a:pt x="3319" y="2989"/>
                  </a:cubicBezTo>
                  <a:cubicBezTo>
                    <a:pt x="3214" y="2925"/>
                    <a:pt x="3109" y="2869"/>
                    <a:pt x="2988" y="2828"/>
                  </a:cubicBezTo>
                  <a:cubicBezTo>
                    <a:pt x="2973" y="2824"/>
                    <a:pt x="2958" y="2821"/>
                    <a:pt x="2943" y="2821"/>
                  </a:cubicBezTo>
                  <a:close/>
                  <a:moveTo>
                    <a:pt x="11132" y="2674"/>
                  </a:moveTo>
                  <a:cubicBezTo>
                    <a:pt x="11089" y="2674"/>
                    <a:pt x="11060" y="2725"/>
                    <a:pt x="11045" y="2748"/>
                  </a:cubicBezTo>
                  <a:lnTo>
                    <a:pt x="10900" y="2941"/>
                  </a:lnTo>
                  <a:cubicBezTo>
                    <a:pt x="10827" y="3038"/>
                    <a:pt x="10795" y="3151"/>
                    <a:pt x="10795" y="3272"/>
                  </a:cubicBezTo>
                  <a:cubicBezTo>
                    <a:pt x="10795" y="3313"/>
                    <a:pt x="10829" y="3341"/>
                    <a:pt x="10866" y="3341"/>
                  </a:cubicBezTo>
                  <a:cubicBezTo>
                    <a:pt x="10880" y="3341"/>
                    <a:pt x="10894" y="3337"/>
                    <a:pt x="10908" y="3328"/>
                  </a:cubicBezTo>
                  <a:cubicBezTo>
                    <a:pt x="10988" y="3248"/>
                    <a:pt x="11053" y="3159"/>
                    <a:pt x="11109" y="3054"/>
                  </a:cubicBezTo>
                  <a:cubicBezTo>
                    <a:pt x="11158" y="2989"/>
                    <a:pt x="11198" y="2909"/>
                    <a:pt x="11222" y="2820"/>
                  </a:cubicBezTo>
                  <a:cubicBezTo>
                    <a:pt x="11230" y="2804"/>
                    <a:pt x="11230" y="2788"/>
                    <a:pt x="11222" y="2772"/>
                  </a:cubicBezTo>
                  <a:lnTo>
                    <a:pt x="11214" y="2772"/>
                  </a:lnTo>
                  <a:cubicBezTo>
                    <a:pt x="11214" y="2764"/>
                    <a:pt x="11206" y="2756"/>
                    <a:pt x="11198" y="2748"/>
                  </a:cubicBezTo>
                  <a:cubicBezTo>
                    <a:pt x="11174" y="2731"/>
                    <a:pt x="11190" y="2683"/>
                    <a:pt x="11141" y="2675"/>
                  </a:cubicBezTo>
                  <a:cubicBezTo>
                    <a:pt x="11138" y="2674"/>
                    <a:pt x="11135" y="2674"/>
                    <a:pt x="11132" y="2674"/>
                  </a:cubicBezTo>
                  <a:close/>
                  <a:moveTo>
                    <a:pt x="15762" y="3191"/>
                  </a:moveTo>
                  <a:cubicBezTo>
                    <a:pt x="15714" y="3199"/>
                    <a:pt x="15674" y="3215"/>
                    <a:pt x="15633" y="3239"/>
                  </a:cubicBezTo>
                  <a:cubicBezTo>
                    <a:pt x="15561" y="3280"/>
                    <a:pt x="15496" y="3328"/>
                    <a:pt x="15432" y="3377"/>
                  </a:cubicBezTo>
                  <a:cubicBezTo>
                    <a:pt x="15383" y="3409"/>
                    <a:pt x="15343" y="3449"/>
                    <a:pt x="15311" y="3498"/>
                  </a:cubicBezTo>
                  <a:cubicBezTo>
                    <a:pt x="15283" y="3540"/>
                    <a:pt x="15236" y="3719"/>
                    <a:pt x="15311" y="3719"/>
                  </a:cubicBezTo>
                  <a:cubicBezTo>
                    <a:pt x="15322" y="3719"/>
                    <a:pt x="15335" y="3715"/>
                    <a:pt x="15351" y="3707"/>
                  </a:cubicBezTo>
                  <a:cubicBezTo>
                    <a:pt x="15521" y="3610"/>
                    <a:pt x="15674" y="3489"/>
                    <a:pt x="15811" y="3352"/>
                  </a:cubicBezTo>
                  <a:lnTo>
                    <a:pt x="15859" y="3312"/>
                  </a:lnTo>
                  <a:cubicBezTo>
                    <a:pt x="15924" y="3256"/>
                    <a:pt x="15867" y="3207"/>
                    <a:pt x="15811" y="3199"/>
                  </a:cubicBezTo>
                  <a:lnTo>
                    <a:pt x="15811" y="3191"/>
                  </a:lnTo>
                  <a:close/>
                  <a:moveTo>
                    <a:pt x="6353" y="3032"/>
                  </a:moveTo>
                  <a:cubicBezTo>
                    <a:pt x="6264" y="3032"/>
                    <a:pt x="6296" y="3358"/>
                    <a:pt x="6303" y="3401"/>
                  </a:cubicBezTo>
                  <a:cubicBezTo>
                    <a:pt x="6327" y="3489"/>
                    <a:pt x="6367" y="3578"/>
                    <a:pt x="6424" y="3651"/>
                  </a:cubicBezTo>
                  <a:cubicBezTo>
                    <a:pt x="6436" y="3676"/>
                    <a:pt x="6538" y="3795"/>
                    <a:pt x="6578" y="3795"/>
                  </a:cubicBezTo>
                  <a:cubicBezTo>
                    <a:pt x="6591" y="3795"/>
                    <a:pt x="6597" y="3784"/>
                    <a:pt x="6593" y="3756"/>
                  </a:cubicBezTo>
                  <a:cubicBezTo>
                    <a:pt x="6569" y="3635"/>
                    <a:pt x="6561" y="3538"/>
                    <a:pt x="6537" y="3425"/>
                  </a:cubicBezTo>
                  <a:lnTo>
                    <a:pt x="6529" y="3425"/>
                  </a:lnTo>
                  <a:cubicBezTo>
                    <a:pt x="6504" y="3320"/>
                    <a:pt x="6472" y="3207"/>
                    <a:pt x="6432" y="3102"/>
                  </a:cubicBezTo>
                  <a:cubicBezTo>
                    <a:pt x="6424" y="3086"/>
                    <a:pt x="6416" y="3070"/>
                    <a:pt x="6400" y="3054"/>
                  </a:cubicBezTo>
                  <a:cubicBezTo>
                    <a:pt x="6381" y="3039"/>
                    <a:pt x="6366" y="3032"/>
                    <a:pt x="6353" y="3032"/>
                  </a:cubicBezTo>
                  <a:close/>
                  <a:moveTo>
                    <a:pt x="10332" y="3088"/>
                  </a:moveTo>
                  <a:cubicBezTo>
                    <a:pt x="10311" y="3088"/>
                    <a:pt x="10290" y="3096"/>
                    <a:pt x="10279" y="3110"/>
                  </a:cubicBezTo>
                  <a:cubicBezTo>
                    <a:pt x="10206" y="3199"/>
                    <a:pt x="10150" y="3296"/>
                    <a:pt x="10101" y="3401"/>
                  </a:cubicBezTo>
                  <a:cubicBezTo>
                    <a:pt x="10061" y="3481"/>
                    <a:pt x="10029" y="3570"/>
                    <a:pt x="10004" y="3667"/>
                  </a:cubicBezTo>
                  <a:cubicBezTo>
                    <a:pt x="9990" y="3710"/>
                    <a:pt x="9969" y="3901"/>
                    <a:pt x="10051" y="3901"/>
                  </a:cubicBezTo>
                  <a:cubicBezTo>
                    <a:pt x="10061" y="3901"/>
                    <a:pt x="10072" y="3899"/>
                    <a:pt x="10085" y="3893"/>
                  </a:cubicBezTo>
                  <a:cubicBezTo>
                    <a:pt x="10101" y="3885"/>
                    <a:pt x="10117" y="3869"/>
                    <a:pt x="10125" y="3852"/>
                  </a:cubicBezTo>
                  <a:cubicBezTo>
                    <a:pt x="10158" y="3820"/>
                    <a:pt x="10190" y="3780"/>
                    <a:pt x="10206" y="3739"/>
                  </a:cubicBezTo>
                  <a:cubicBezTo>
                    <a:pt x="10254" y="3651"/>
                    <a:pt x="10254" y="3546"/>
                    <a:pt x="10295" y="3457"/>
                  </a:cubicBezTo>
                  <a:cubicBezTo>
                    <a:pt x="10319" y="3433"/>
                    <a:pt x="10335" y="3401"/>
                    <a:pt x="10343" y="3377"/>
                  </a:cubicBezTo>
                  <a:lnTo>
                    <a:pt x="10335" y="3377"/>
                  </a:lnTo>
                  <a:cubicBezTo>
                    <a:pt x="10367" y="3304"/>
                    <a:pt x="10383" y="3231"/>
                    <a:pt x="10400" y="3151"/>
                  </a:cubicBezTo>
                  <a:cubicBezTo>
                    <a:pt x="10405" y="3110"/>
                    <a:pt x="10368" y="3088"/>
                    <a:pt x="10332" y="3088"/>
                  </a:cubicBezTo>
                  <a:close/>
                  <a:moveTo>
                    <a:pt x="14863" y="3375"/>
                  </a:moveTo>
                  <a:cubicBezTo>
                    <a:pt x="14857" y="3375"/>
                    <a:pt x="14850" y="3375"/>
                    <a:pt x="14843" y="3377"/>
                  </a:cubicBezTo>
                  <a:cubicBezTo>
                    <a:pt x="14827" y="3377"/>
                    <a:pt x="14803" y="3385"/>
                    <a:pt x="14787" y="3393"/>
                  </a:cubicBezTo>
                  <a:cubicBezTo>
                    <a:pt x="14577" y="3473"/>
                    <a:pt x="14432" y="3683"/>
                    <a:pt x="14432" y="3909"/>
                  </a:cubicBezTo>
                  <a:cubicBezTo>
                    <a:pt x="14429" y="3953"/>
                    <a:pt x="14446" y="3969"/>
                    <a:pt x="14471" y="3969"/>
                  </a:cubicBezTo>
                  <a:cubicBezTo>
                    <a:pt x="14524" y="3969"/>
                    <a:pt x="14614" y="3898"/>
                    <a:pt x="14641" y="3877"/>
                  </a:cubicBezTo>
                  <a:cubicBezTo>
                    <a:pt x="14746" y="3780"/>
                    <a:pt x="14835" y="3659"/>
                    <a:pt x="14891" y="3522"/>
                  </a:cubicBezTo>
                  <a:cubicBezTo>
                    <a:pt x="14914" y="3469"/>
                    <a:pt x="14943" y="3375"/>
                    <a:pt x="14863" y="3375"/>
                  </a:cubicBezTo>
                  <a:close/>
                  <a:moveTo>
                    <a:pt x="2274" y="3489"/>
                  </a:moveTo>
                  <a:cubicBezTo>
                    <a:pt x="2197" y="3489"/>
                    <a:pt x="2157" y="3535"/>
                    <a:pt x="2262" y="3651"/>
                  </a:cubicBezTo>
                  <a:cubicBezTo>
                    <a:pt x="2400" y="3796"/>
                    <a:pt x="2512" y="3965"/>
                    <a:pt x="2690" y="4062"/>
                  </a:cubicBezTo>
                  <a:cubicBezTo>
                    <a:pt x="2710" y="4075"/>
                    <a:pt x="2731" y="4083"/>
                    <a:pt x="2748" y="4083"/>
                  </a:cubicBezTo>
                  <a:cubicBezTo>
                    <a:pt x="2771" y="4083"/>
                    <a:pt x="2785" y="4068"/>
                    <a:pt x="2771" y="4030"/>
                  </a:cubicBezTo>
                  <a:cubicBezTo>
                    <a:pt x="2722" y="3869"/>
                    <a:pt x="2641" y="3723"/>
                    <a:pt x="2529" y="3602"/>
                  </a:cubicBezTo>
                  <a:cubicBezTo>
                    <a:pt x="2504" y="3586"/>
                    <a:pt x="2480" y="3562"/>
                    <a:pt x="2456" y="3546"/>
                  </a:cubicBezTo>
                  <a:lnTo>
                    <a:pt x="2448" y="3546"/>
                  </a:lnTo>
                  <a:cubicBezTo>
                    <a:pt x="2396" y="3510"/>
                    <a:pt x="2327" y="3489"/>
                    <a:pt x="2274" y="3489"/>
                  </a:cubicBezTo>
                  <a:close/>
                  <a:moveTo>
                    <a:pt x="7734" y="3374"/>
                  </a:moveTo>
                  <a:cubicBezTo>
                    <a:pt x="7703" y="3374"/>
                    <a:pt x="7674" y="3397"/>
                    <a:pt x="7650" y="3457"/>
                  </a:cubicBezTo>
                  <a:cubicBezTo>
                    <a:pt x="7609" y="3586"/>
                    <a:pt x="7617" y="3731"/>
                    <a:pt x="7682" y="3852"/>
                  </a:cubicBezTo>
                  <a:cubicBezTo>
                    <a:pt x="7704" y="3904"/>
                    <a:pt x="7807" y="4091"/>
                    <a:pt x="7893" y="4091"/>
                  </a:cubicBezTo>
                  <a:cubicBezTo>
                    <a:pt x="7901" y="4091"/>
                    <a:pt x="7908" y="4090"/>
                    <a:pt x="7916" y="4086"/>
                  </a:cubicBezTo>
                  <a:cubicBezTo>
                    <a:pt x="8004" y="4046"/>
                    <a:pt x="7948" y="3691"/>
                    <a:pt x="7924" y="3610"/>
                  </a:cubicBezTo>
                  <a:cubicBezTo>
                    <a:pt x="7900" y="3535"/>
                    <a:pt x="7814" y="3374"/>
                    <a:pt x="7734" y="3374"/>
                  </a:cubicBezTo>
                  <a:close/>
                  <a:moveTo>
                    <a:pt x="3069" y="3725"/>
                  </a:moveTo>
                  <a:cubicBezTo>
                    <a:pt x="3037" y="3725"/>
                    <a:pt x="3008" y="3735"/>
                    <a:pt x="2996" y="3764"/>
                  </a:cubicBezTo>
                  <a:cubicBezTo>
                    <a:pt x="2988" y="3780"/>
                    <a:pt x="2988" y="3804"/>
                    <a:pt x="2996" y="3828"/>
                  </a:cubicBezTo>
                  <a:cubicBezTo>
                    <a:pt x="3061" y="4078"/>
                    <a:pt x="3400" y="4223"/>
                    <a:pt x="3601" y="4344"/>
                  </a:cubicBezTo>
                  <a:cubicBezTo>
                    <a:pt x="3638" y="4364"/>
                    <a:pt x="3673" y="4373"/>
                    <a:pt x="3702" y="4373"/>
                  </a:cubicBezTo>
                  <a:cubicBezTo>
                    <a:pt x="3756" y="4373"/>
                    <a:pt x="3792" y="4343"/>
                    <a:pt x="3787" y="4296"/>
                  </a:cubicBezTo>
                  <a:lnTo>
                    <a:pt x="3779" y="4296"/>
                  </a:lnTo>
                  <a:cubicBezTo>
                    <a:pt x="3771" y="4256"/>
                    <a:pt x="3754" y="4223"/>
                    <a:pt x="3738" y="4199"/>
                  </a:cubicBezTo>
                  <a:cubicBezTo>
                    <a:pt x="3577" y="4014"/>
                    <a:pt x="3383" y="3860"/>
                    <a:pt x="3166" y="3748"/>
                  </a:cubicBezTo>
                  <a:cubicBezTo>
                    <a:pt x="3137" y="3735"/>
                    <a:pt x="3101" y="3725"/>
                    <a:pt x="3069" y="3725"/>
                  </a:cubicBezTo>
                  <a:close/>
                  <a:moveTo>
                    <a:pt x="9526" y="3727"/>
                  </a:moveTo>
                  <a:cubicBezTo>
                    <a:pt x="9506" y="3727"/>
                    <a:pt x="9488" y="3731"/>
                    <a:pt x="9472" y="3739"/>
                  </a:cubicBezTo>
                  <a:cubicBezTo>
                    <a:pt x="9408" y="3772"/>
                    <a:pt x="9359" y="3828"/>
                    <a:pt x="9343" y="3893"/>
                  </a:cubicBezTo>
                  <a:cubicBezTo>
                    <a:pt x="9287" y="4030"/>
                    <a:pt x="9271" y="4175"/>
                    <a:pt x="9287" y="4320"/>
                  </a:cubicBezTo>
                  <a:cubicBezTo>
                    <a:pt x="9290" y="4359"/>
                    <a:pt x="9303" y="4374"/>
                    <a:pt x="9321" y="4374"/>
                  </a:cubicBezTo>
                  <a:cubicBezTo>
                    <a:pt x="9388" y="4374"/>
                    <a:pt x="9524" y="4173"/>
                    <a:pt x="9537" y="4135"/>
                  </a:cubicBezTo>
                  <a:cubicBezTo>
                    <a:pt x="9569" y="4070"/>
                    <a:pt x="9690" y="3788"/>
                    <a:pt x="9585" y="3739"/>
                  </a:cubicBezTo>
                  <a:cubicBezTo>
                    <a:pt x="9565" y="3731"/>
                    <a:pt x="9545" y="3727"/>
                    <a:pt x="9526" y="3727"/>
                  </a:cubicBezTo>
                  <a:close/>
                  <a:moveTo>
                    <a:pt x="10528" y="3844"/>
                  </a:moveTo>
                  <a:cubicBezTo>
                    <a:pt x="10450" y="3844"/>
                    <a:pt x="10373" y="3965"/>
                    <a:pt x="10335" y="4022"/>
                  </a:cubicBezTo>
                  <a:cubicBezTo>
                    <a:pt x="10279" y="4102"/>
                    <a:pt x="10238" y="4183"/>
                    <a:pt x="10214" y="4272"/>
                  </a:cubicBezTo>
                  <a:cubicBezTo>
                    <a:pt x="10207" y="4314"/>
                    <a:pt x="10206" y="4470"/>
                    <a:pt x="10269" y="4470"/>
                  </a:cubicBezTo>
                  <a:cubicBezTo>
                    <a:pt x="10278" y="4470"/>
                    <a:pt x="10290" y="4466"/>
                    <a:pt x="10303" y="4457"/>
                  </a:cubicBezTo>
                  <a:cubicBezTo>
                    <a:pt x="10391" y="4401"/>
                    <a:pt x="10472" y="4320"/>
                    <a:pt x="10529" y="4231"/>
                  </a:cubicBezTo>
                  <a:cubicBezTo>
                    <a:pt x="10545" y="4199"/>
                    <a:pt x="10561" y="4159"/>
                    <a:pt x="10577" y="4127"/>
                  </a:cubicBezTo>
                  <a:cubicBezTo>
                    <a:pt x="10609" y="4062"/>
                    <a:pt x="10658" y="3941"/>
                    <a:pt x="10601" y="3885"/>
                  </a:cubicBezTo>
                  <a:lnTo>
                    <a:pt x="10593" y="3877"/>
                  </a:lnTo>
                  <a:cubicBezTo>
                    <a:pt x="10572" y="3854"/>
                    <a:pt x="10550" y="3844"/>
                    <a:pt x="10528" y="3844"/>
                  </a:cubicBezTo>
                  <a:close/>
                  <a:moveTo>
                    <a:pt x="13601" y="4030"/>
                  </a:moveTo>
                  <a:cubicBezTo>
                    <a:pt x="13351" y="4094"/>
                    <a:pt x="13125" y="4239"/>
                    <a:pt x="12956" y="4441"/>
                  </a:cubicBezTo>
                  <a:cubicBezTo>
                    <a:pt x="12901" y="4500"/>
                    <a:pt x="12940" y="4517"/>
                    <a:pt x="12999" y="4517"/>
                  </a:cubicBezTo>
                  <a:cubicBezTo>
                    <a:pt x="13062" y="4517"/>
                    <a:pt x="13149" y="4498"/>
                    <a:pt x="13174" y="4489"/>
                  </a:cubicBezTo>
                  <a:cubicBezTo>
                    <a:pt x="13327" y="4441"/>
                    <a:pt x="13472" y="4360"/>
                    <a:pt x="13609" y="4264"/>
                  </a:cubicBezTo>
                  <a:cubicBezTo>
                    <a:pt x="13658" y="4223"/>
                    <a:pt x="13843" y="4062"/>
                    <a:pt x="13698" y="4030"/>
                  </a:cubicBezTo>
                  <a:close/>
                  <a:moveTo>
                    <a:pt x="4253" y="4105"/>
                  </a:moveTo>
                  <a:cubicBezTo>
                    <a:pt x="4133" y="4105"/>
                    <a:pt x="4174" y="4271"/>
                    <a:pt x="4254" y="4344"/>
                  </a:cubicBezTo>
                  <a:cubicBezTo>
                    <a:pt x="4375" y="4457"/>
                    <a:pt x="4512" y="4554"/>
                    <a:pt x="4658" y="4635"/>
                  </a:cubicBezTo>
                  <a:cubicBezTo>
                    <a:pt x="4674" y="4651"/>
                    <a:pt x="4706" y="4659"/>
                    <a:pt x="4730" y="4667"/>
                  </a:cubicBezTo>
                  <a:cubicBezTo>
                    <a:pt x="4779" y="4667"/>
                    <a:pt x="4811" y="4651"/>
                    <a:pt x="4803" y="4602"/>
                  </a:cubicBezTo>
                  <a:cubicBezTo>
                    <a:pt x="4803" y="4594"/>
                    <a:pt x="4803" y="4586"/>
                    <a:pt x="4803" y="4578"/>
                  </a:cubicBezTo>
                  <a:cubicBezTo>
                    <a:pt x="4795" y="4562"/>
                    <a:pt x="4787" y="4546"/>
                    <a:pt x="4779" y="4538"/>
                  </a:cubicBezTo>
                  <a:cubicBezTo>
                    <a:pt x="4674" y="4360"/>
                    <a:pt x="4504" y="4151"/>
                    <a:pt x="4295" y="4110"/>
                  </a:cubicBezTo>
                  <a:cubicBezTo>
                    <a:pt x="4279" y="4107"/>
                    <a:pt x="4265" y="4105"/>
                    <a:pt x="4253" y="4105"/>
                  </a:cubicBezTo>
                  <a:close/>
                  <a:moveTo>
                    <a:pt x="14288" y="4351"/>
                  </a:moveTo>
                  <a:cubicBezTo>
                    <a:pt x="14282" y="4351"/>
                    <a:pt x="14277" y="4352"/>
                    <a:pt x="14271" y="4352"/>
                  </a:cubicBezTo>
                  <a:cubicBezTo>
                    <a:pt x="14125" y="4360"/>
                    <a:pt x="13988" y="4401"/>
                    <a:pt x="13867" y="4457"/>
                  </a:cubicBezTo>
                  <a:cubicBezTo>
                    <a:pt x="13803" y="4498"/>
                    <a:pt x="13561" y="4739"/>
                    <a:pt x="13746" y="4780"/>
                  </a:cubicBezTo>
                  <a:cubicBezTo>
                    <a:pt x="13756" y="4782"/>
                    <a:pt x="13765" y="4783"/>
                    <a:pt x="13774" y="4783"/>
                  </a:cubicBezTo>
                  <a:cubicBezTo>
                    <a:pt x="13797" y="4783"/>
                    <a:pt x="13818" y="4777"/>
                    <a:pt x="13835" y="4772"/>
                  </a:cubicBezTo>
                  <a:cubicBezTo>
                    <a:pt x="13972" y="4723"/>
                    <a:pt x="14093" y="4659"/>
                    <a:pt x="14198" y="4570"/>
                  </a:cubicBezTo>
                  <a:cubicBezTo>
                    <a:pt x="14229" y="4539"/>
                    <a:pt x="14417" y="4351"/>
                    <a:pt x="14288" y="4351"/>
                  </a:cubicBezTo>
                  <a:close/>
                  <a:moveTo>
                    <a:pt x="6852" y="4361"/>
                  </a:moveTo>
                  <a:cubicBezTo>
                    <a:pt x="6794" y="4361"/>
                    <a:pt x="6730" y="4444"/>
                    <a:pt x="6730" y="4489"/>
                  </a:cubicBezTo>
                  <a:cubicBezTo>
                    <a:pt x="6722" y="4643"/>
                    <a:pt x="6835" y="4844"/>
                    <a:pt x="6932" y="4965"/>
                  </a:cubicBezTo>
                  <a:cubicBezTo>
                    <a:pt x="6944" y="4980"/>
                    <a:pt x="6959" y="4987"/>
                    <a:pt x="6973" y="4987"/>
                  </a:cubicBezTo>
                  <a:cubicBezTo>
                    <a:pt x="7004" y="4987"/>
                    <a:pt x="7034" y="4956"/>
                    <a:pt x="7045" y="4917"/>
                  </a:cubicBezTo>
                  <a:cubicBezTo>
                    <a:pt x="7045" y="4877"/>
                    <a:pt x="7045" y="4844"/>
                    <a:pt x="7029" y="4804"/>
                  </a:cubicBezTo>
                  <a:cubicBezTo>
                    <a:pt x="7012" y="4748"/>
                    <a:pt x="7004" y="4691"/>
                    <a:pt x="6996" y="4635"/>
                  </a:cubicBezTo>
                  <a:cubicBezTo>
                    <a:pt x="6980" y="4546"/>
                    <a:pt x="6948" y="4457"/>
                    <a:pt x="6891" y="4377"/>
                  </a:cubicBezTo>
                  <a:cubicBezTo>
                    <a:pt x="6879" y="4366"/>
                    <a:pt x="6866" y="4361"/>
                    <a:pt x="6852" y="4361"/>
                  </a:cubicBezTo>
                  <a:close/>
                  <a:moveTo>
                    <a:pt x="7474" y="4610"/>
                  </a:moveTo>
                  <a:cubicBezTo>
                    <a:pt x="7433" y="4610"/>
                    <a:pt x="7411" y="4659"/>
                    <a:pt x="7416" y="4748"/>
                  </a:cubicBezTo>
                  <a:cubicBezTo>
                    <a:pt x="7432" y="4917"/>
                    <a:pt x="7472" y="5086"/>
                    <a:pt x="7545" y="5239"/>
                  </a:cubicBezTo>
                  <a:cubicBezTo>
                    <a:pt x="7558" y="5267"/>
                    <a:pt x="7575" y="5281"/>
                    <a:pt x="7592" y="5281"/>
                  </a:cubicBezTo>
                  <a:cubicBezTo>
                    <a:pt x="7606" y="5281"/>
                    <a:pt x="7619" y="5273"/>
                    <a:pt x="7633" y="5256"/>
                  </a:cubicBezTo>
                  <a:cubicBezTo>
                    <a:pt x="7706" y="5143"/>
                    <a:pt x="7722" y="5014"/>
                    <a:pt x="7698" y="4893"/>
                  </a:cubicBezTo>
                  <a:cubicBezTo>
                    <a:pt x="7690" y="4860"/>
                    <a:pt x="7682" y="4828"/>
                    <a:pt x="7666" y="4804"/>
                  </a:cubicBezTo>
                  <a:cubicBezTo>
                    <a:pt x="7641" y="4756"/>
                    <a:pt x="7617" y="4715"/>
                    <a:pt x="7577" y="4675"/>
                  </a:cubicBezTo>
                  <a:cubicBezTo>
                    <a:pt x="7536" y="4631"/>
                    <a:pt x="7501" y="4610"/>
                    <a:pt x="7474" y="4610"/>
                  </a:cubicBezTo>
                  <a:close/>
                  <a:moveTo>
                    <a:pt x="9887" y="4942"/>
                  </a:moveTo>
                  <a:cubicBezTo>
                    <a:pt x="9874" y="4942"/>
                    <a:pt x="9857" y="4950"/>
                    <a:pt x="9835" y="4965"/>
                  </a:cubicBezTo>
                  <a:cubicBezTo>
                    <a:pt x="9787" y="5006"/>
                    <a:pt x="9746" y="5054"/>
                    <a:pt x="9714" y="5110"/>
                  </a:cubicBezTo>
                  <a:cubicBezTo>
                    <a:pt x="9641" y="5207"/>
                    <a:pt x="9601" y="5320"/>
                    <a:pt x="9585" y="5441"/>
                  </a:cubicBezTo>
                  <a:cubicBezTo>
                    <a:pt x="9581" y="5485"/>
                    <a:pt x="9605" y="5502"/>
                    <a:pt x="9634" y="5502"/>
                  </a:cubicBezTo>
                  <a:cubicBezTo>
                    <a:pt x="9664" y="5502"/>
                    <a:pt x="9698" y="5485"/>
                    <a:pt x="9714" y="5465"/>
                  </a:cubicBezTo>
                  <a:cubicBezTo>
                    <a:pt x="9771" y="5401"/>
                    <a:pt x="9827" y="5344"/>
                    <a:pt x="9867" y="5272"/>
                  </a:cubicBezTo>
                  <a:cubicBezTo>
                    <a:pt x="9924" y="5191"/>
                    <a:pt x="9940" y="5094"/>
                    <a:pt x="9932" y="4998"/>
                  </a:cubicBezTo>
                  <a:lnTo>
                    <a:pt x="9924" y="4989"/>
                  </a:lnTo>
                  <a:cubicBezTo>
                    <a:pt x="9919" y="4960"/>
                    <a:pt x="9908" y="4942"/>
                    <a:pt x="9887" y="4942"/>
                  </a:cubicBezTo>
                  <a:close/>
                  <a:moveTo>
                    <a:pt x="12744" y="5125"/>
                  </a:moveTo>
                  <a:cubicBezTo>
                    <a:pt x="12735" y="5125"/>
                    <a:pt x="12724" y="5128"/>
                    <a:pt x="12714" y="5135"/>
                  </a:cubicBezTo>
                  <a:cubicBezTo>
                    <a:pt x="12545" y="5199"/>
                    <a:pt x="12391" y="5312"/>
                    <a:pt x="12287" y="5457"/>
                  </a:cubicBezTo>
                  <a:cubicBezTo>
                    <a:pt x="12241" y="5516"/>
                    <a:pt x="12227" y="5660"/>
                    <a:pt x="12297" y="5660"/>
                  </a:cubicBezTo>
                  <a:cubicBezTo>
                    <a:pt x="12313" y="5660"/>
                    <a:pt x="12334" y="5653"/>
                    <a:pt x="12359" y="5635"/>
                  </a:cubicBezTo>
                  <a:cubicBezTo>
                    <a:pt x="12488" y="5538"/>
                    <a:pt x="12601" y="5465"/>
                    <a:pt x="12706" y="5369"/>
                  </a:cubicBezTo>
                  <a:cubicBezTo>
                    <a:pt x="12779" y="5320"/>
                    <a:pt x="12883" y="5207"/>
                    <a:pt x="12787" y="5135"/>
                  </a:cubicBezTo>
                  <a:lnTo>
                    <a:pt x="12779" y="5135"/>
                  </a:lnTo>
                  <a:cubicBezTo>
                    <a:pt x="12769" y="5130"/>
                    <a:pt x="12757" y="5125"/>
                    <a:pt x="12744" y="5125"/>
                  </a:cubicBezTo>
                  <a:close/>
                  <a:moveTo>
                    <a:pt x="13956" y="5054"/>
                  </a:moveTo>
                  <a:cubicBezTo>
                    <a:pt x="13811" y="5062"/>
                    <a:pt x="13682" y="5143"/>
                    <a:pt x="13601" y="5264"/>
                  </a:cubicBezTo>
                  <a:cubicBezTo>
                    <a:pt x="13537" y="5352"/>
                    <a:pt x="13496" y="5449"/>
                    <a:pt x="13456" y="5546"/>
                  </a:cubicBezTo>
                  <a:cubicBezTo>
                    <a:pt x="13443" y="5586"/>
                    <a:pt x="13451" y="5663"/>
                    <a:pt x="13499" y="5663"/>
                  </a:cubicBezTo>
                  <a:cubicBezTo>
                    <a:pt x="13510" y="5663"/>
                    <a:pt x="13522" y="5660"/>
                    <a:pt x="13537" y="5651"/>
                  </a:cubicBezTo>
                  <a:cubicBezTo>
                    <a:pt x="13714" y="5562"/>
                    <a:pt x="13867" y="5425"/>
                    <a:pt x="13988" y="5264"/>
                  </a:cubicBezTo>
                  <a:cubicBezTo>
                    <a:pt x="14012" y="5223"/>
                    <a:pt x="14029" y="5183"/>
                    <a:pt x="14029" y="5143"/>
                  </a:cubicBezTo>
                  <a:cubicBezTo>
                    <a:pt x="14037" y="5078"/>
                    <a:pt x="14004" y="5062"/>
                    <a:pt x="13964" y="5062"/>
                  </a:cubicBezTo>
                  <a:lnTo>
                    <a:pt x="13956" y="5054"/>
                  </a:lnTo>
                  <a:close/>
                  <a:moveTo>
                    <a:pt x="3839" y="5231"/>
                  </a:moveTo>
                  <a:cubicBezTo>
                    <a:pt x="3695" y="5231"/>
                    <a:pt x="3780" y="5370"/>
                    <a:pt x="3843" y="5433"/>
                  </a:cubicBezTo>
                  <a:cubicBezTo>
                    <a:pt x="3956" y="5562"/>
                    <a:pt x="4101" y="5667"/>
                    <a:pt x="4262" y="5739"/>
                  </a:cubicBezTo>
                  <a:cubicBezTo>
                    <a:pt x="4283" y="5749"/>
                    <a:pt x="4306" y="5753"/>
                    <a:pt x="4327" y="5753"/>
                  </a:cubicBezTo>
                  <a:cubicBezTo>
                    <a:pt x="4380" y="5753"/>
                    <a:pt x="4422" y="5723"/>
                    <a:pt x="4375" y="5659"/>
                  </a:cubicBezTo>
                  <a:lnTo>
                    <a:pt x="4367" y="5659"/>
                  </a:lnTo>
                  <a:cubicBezTo>
                    <a:pt x="4367" y="5651"/>
                    <a:pt x="4359" y="5643"/>
                    <a:pt x="4359" y="5635"/>
                  </a:cubicBezTo>
                  <a:cubicBezTo>
                    <a:pt x="4238" y="5489"/>
                    <a:pt x="4093" y="5360"/>
                    <a:pt x="3932" y="5264"/>
                  </a:cubicBezTo>
                  <a:cubicBezTo>
                    <a:pt x="3908" y="5248"/>
                    <a:pt x="3883" y="5239"/>
                    <a:pt x="3851" y="5231"/>
                  </a:cubicBezTo>
                  <a:cubicBezTo>
                    <a:pt x="3847" y="5231"/>
                    <a:pt x="3843" y="5231"/>
                    <a:pt x="3839" y="5231"/>
                  </a:cubicBezTo>
                  <a:close/>
                  <a:moveTo>
                    <a:pt x="9264" y="5089"/>
                  </a:moveTo>
                  <a:cubicBezTo>
                    <a:pt x="9202" y="5089"/>
                    <a:pt x="9120" y="5218"/>
                    <a:pt x="9101" y="5256"/>
                  </a:cubicBezTo>
                  <a:cubicBezTo>
                    <a:pt x="9029" y="5377"/>
                    <a:pt x="8980" y="5506"/>
                    <a:pt x="8972" y="5643"/>
                  </a:cubicBezTo>
                  <a:cubicBezTo>
                    <a:pt x="8965" y="5703"/>
                    <a:pt x="8992" y="5792"/>
                    <a:pt x="9048" y="5792"/>
                  </a:cubicBezTo>
                  <a:cubicBezTo>
                    <a:pt x="9059" y="5792"/>
                    <a:pt x="9072" y="5788"/>
                    <a:pt x="9085" y="5780"/>
                  </a:cubicBezTo>
                  <a:cubicBezTo>
                    <a:pt x="9174" y="5723"/>
                    <a:pt x="9214" y="5586"/>
                    <a:pt x="9254" y="5489"/>
                  </a:cubicBezTo>
                  <a:cubicBezTo>
                    <a:pt x="9303" y="5385"/>
                    <a:pt x="9367" y="5256"/>
                    <a:pt x="9311" y="5135"/>
                  </a:cubicBezTo>
                  <a:lnTo>
                    <a:pt x="9311" y="5127"/>
                  </a:lnTo>
                  <a:cubicBezTo>
                    <a:pt x="9298" y="5099"/>
                    <a:pt x="9282" y="5089"/>
                    <a:pt x="9264" y="5089"/>
                  </a:cubicBezTo>
                  <a:close/>
                  <a:moveTo>
                    <a:pt x="5363" y="5328"/>
                  </a:moveTo>
                  <a:cubicBezTo>
                    <a:pt x="5328" y="5328"/>
                    <a:pt x="5301" y="5347"/>
                    <a:pt x="5295" y="5401"/>
                  </a:cubicBezTo>
                  <a:cubicBezTo>
                    <a:pt x="5262" y="5610"/>
                    <a:pt x="5529" y="5828"/>
                    <a:pt x="5682" y="5933"/>
                  </a:cubicBezTo>
                  <a:cubicBezTo>
                    <a:pt x="5746" y="5973"/>
                    <a:pt x="5819" y="6006"/>
                    <a:pt x="5900" y="6022"/>
                  </a:cubicBezTo>
                  <a:cubicBezTo>
                    <a:pt x="5916" y="6022"/>
                    <a:pt x="5948" y="6022"/>
                    <a:pt x="5964" y="6006"/>
                  </a:cubicBezTo>
                  <a:cubicBezTo>
                    <a:pt x="5980" y="5989"/>
                    <a:pt x="5988" y="5965"/>
                    <a:pt x="5988" y="5933"/>
                  </a:cubicBezTo>
                  <a:lnTo>
                    <a:pt x="5980" y="5933"/>
                  </a:lnTo>
                  <a:cubicBezTo>
                    <a:pt x="5964" y="5885"/>
                    <a:pt x="5940" y="5844"/>
                    <a:pt x="5908" y="5812"/>
                  </a:cubicBezTo>
                  <a:cubicBezTo>
                    <a:pt x="5787" y="5675"/>
                    <a:pt x="5658" y="5538"/>
                    <a:pt x="5529" y="5409"/>
                  </a:cubicBezTo>
                  <a:cubicBezTo>
                    <a:pt x="5489" y="5374"/>
                    <a:pt x="5417" y="5328"/>
                    <a:pt x="5363" y="5328"/>
                  </a:cubicBezTo>
                  <a:close/>
                  <a:moveTo>
                    <a:pt x="5003" y="5706"/>
                  </a:moveTo>
                  <a:cubicBezTo>
                    <a:pt x="4960" y="5706"/>
                    <a:pt x="4925" y="5733"/>
                    <a:pt x="4908" y="5804"/>
                  </a:cubicBezTo>
                  <a:cubicBezTo>
                    <a:pt x="4883" y="5909"/>
                    <a:pt x="5037" y="6062"/>
                    <a:pt x="5109" y="6119"/>
                  </a:cubicBezTo>
                  <a:cubicBezTo>
                    <a:pt x="5137" y="6140"/>
                    <a:pt x="5164" y="6150"/>
                    <a:pt x="5188" y="6150"/>
                  </a:cubicBezTo>
                  <a:cubicBezTo>
                    <a:pt x="5225" y="6150"/>
                    <a:pt x="5253" y="6126"/>
                    <a:pt x="5262" y="6086"/>
                  </a:cubicBezTo>
                  <a:lnTo>
                    <a:pt x="5254" y="6086"/>
                  </a:lnTo>
                  <a:cubicBezTo>
                    <a:pt x="5271" y="6038"/>
                    <a:pt x="5271" y="5981"/>
                    <a:pt x="5254" y="5933"/>
                  </a:cubicBezTo>
                  <a:cubicBezTo>
                    <a:pt x="5232" y="5849"/>
                    <a:pt x="5100" y="5706"/>
                    <a:pt x="5003" y="5706"/>
                  </a:cubicBezTo>
                  <a:close/>
                  <a:moveTo>
                    <a:pt x="7153" y="5666"/>
                  </a:moveTo>
                  <a:cubicBezTo>
                    <a:pt x="7149" y="5666"/>
                    <a:pt x="7145" y="5666"/>
                    <a:pt x="7141" y="5667"/>
                  </a:cubicBezTo>
                  <a:cubicBezTo>
                    <a:pt x="7029" y="5691"/>
                    <a:pt x="7158" y="5981"/>
                    <a:pt x="7182" y="6038"/>
                  </a:cubicBezTo>
                  <a:cubicBezTo>
                    <a:pt x="7222" y="6127"/>
                    <a:pt x="7279" y="6199"/>
                    <a:pt x="7359" y="6248"/>
                  </a:cubicBezTo>
                  <a:cubicBezTo>
                    <a:pt x="7388" y="6266"/>
                    <a:pt x="7443" y="6280"/>
                    <a:pt x="7487" y="6280"/>
                  </a:cubicBezTo>
                  <a:cubicBezTo>
                    <a:pt x="7542" y="6280"/>
                    <a:pt x="7581" y="6258"/>
                    <a:pt x="7537" y="6191"/>
                  </a:cubicBezTo>
                  <a:cubicBezTo>
                    <a:pt x="7512" y="6159"/>
                    <a:pt x="7480" y="6119"/>
                    <a:pt x="7472" y="6102"/>
                  </a:cubicBezTo>
                  <a:cubicBezTo>
                    <a:pt x="7432" y="6014"/>
                    <a:pt x="7424" y="5917"/>
                    <a:pt x="7367" y="5836"/>
                  </a:cubicBezTo>
                  <a:cubicBezTo>
                    <a:pt x="7345" y="5783"/>
                    <a:pt x="7222" y="5666"/>
                    <a:pt x="7153" y="5666"/>
                  </a:cubicBezTo>
                  <a:close/>
                  <a:moveTo>
                    <a:pt x="11788" y="5819"/>
                  </a:moveTo>
                  <a:cubicBezTo>
                    <a:pt x="11785" y="5819"/>
                    <a:pt x="11782" y="5820"/>
                    <a:pt x="11779" y="5820"/>
                  </a:cubicBezTo>
                  <a:lnTo>
                    <a:pt x="11771" y="5820"/>
                  </a:lnTo>
                  <a:cubicBezTo>
                    <a:pt x="11545" y="5844"/>
                    <a:pt x="11391" y="6062"/>
                    <a:pt x="11238" y="6207"/>
                  </a:cubicBezTo>
                  <a:cubicBezTo>
                    <a:pt x="11214" y="6231"/>
                    <a:pt x="11190" y="6264"/>
                    <a:pt x="11182" y="6304"/>
                  </a:cubicBezTo>
                  <a:cubicBezTo>
                    <a:pt x="11177" y="6350"/>
                    <a:pt x="11204" y="6370"/>
                    <a:pt x="11238" y="6370"/>
                  </a:cubicBezTo>
                  <a:cubicBezTo>
                    <a:pt x="11257" y="6370"/>
                    <a:pt x="11277" y="6364"/>
                    <a:pt x="11295" y="6352"/>
                  </a:cubicBezTo>
                  <a:lnTo>
                    <a:pt x="11311" y="6352"/>
                  </a:lnTo>
                  <a:cubicBezTo>
                    <a:pt x="11521" y="6264"/>
                    <a:pt x="11706" y="6119"/>
                    <a:pt x="11835" y="5925"/>
                  </a:cubicBezTo>
                  <a:cubicBezTo>
                    <a:pt x="11865" y="5879"/>
                    <a:pt x="11839" y="5819"/>
                    <a:pt x="11788" y="5819"/>
                  </a:cubicBezTo>
                  <a:close/>
                  <a:moveTo>
                    <a:pt x="9867" y="5788"/>
                  </a:moveTo>
                  <a:cubicBezTo>
                    <a:pt x="9811" y="5796"/>
                    <a:pt x="9746" y="5877"/>
                    <a:pt x="9706" y="5917"/>
                  </a:cubicBezTo>
                  <a:cubicBezTo>
                    <a:pt x="9641" y="6006"/>
                    <a:pt x="9585" y="6094"/>
                    <a:pt x="9545" y="6199"/>
                  </a:cubicBezTo>
                  <a:cubicBezTo>
                    <a:pt x="9525" y="6260"/>
                    <a:pt x="9504" y="6450"/>
                    <a:pt x="9587" y="6450"/>
                  </a:cubicBezTo>
                  <a:cubicBezTo>
                    <a:pt x="9604" y="6450"/>
                    <a:pt x="9624" y="6442"/>
                    <a:pt x="9650" y="6425"/>
                  </a:cubicBezTo>
                  <a:cubicBezTo>
                    <a:pt x="9722" y="6352"/>
                    <a:pt x="9787" y="6264"/>
                    <a:pt x="9827" y="6175"/>
                  </a:cubicBezTo>
                  <a:cubicBezTo>
                    <a:pt x="9883" y="6078"/>
                    <a:pt x="9932" y="5981"/>
                    <a:pt x="9972" y="5877"/>
                  </a:cubicBezTo>
                  <a:cubicBezTo>
                    <a:pt x="9996" y="5836"/>
                    <a:pt x="9964" y="5804"/>
                    <a:pt x="9916" y="5796"/>
                  </a:cubicBezTo>
                  <a:lnTo>
                    <a:pt x="9916" y="5788"/>
                  </a:lnTo>
                  <a:close/>
                  <a:moveTo>
                    <a:pt x="7952" y="5665"/>
                  </a:moveTo>
                  <a:cubicBezTo>
                    <a:pt x="7934" y="5665"/>
                    <a:pt x="7916" y="5675"/>
                    <a:pt x="7900" y="5699"/>
                  </a:cubicBezTo>
                  <a:cubicBezTo>
                    <a:pt x="7883" y="5715"/>
                    <a:pt x="7875" y="5731"/>
                    <a:pt x="7875" y="5748"/>
                  </a:cubicBezTo>
                  <a:cubicBezTo>
                    <a:pt x="7843" y="5925"/>
                    <a:pt x="7867" y="6102"/>
                    <a:pt x="7924" y="6272"/>
                  </a:cubicBezTo>
                  <a:cubicBezTo>
                    <a:pt x="7948" y="6336"/>
                    <a:pt x="7972" y="6417"/>
                    <a:pt x="8045" y="6449"/>
                  </a:cubicBezTo>
                  <a:cubicBezTo>
                    <a:pt x="8061" y="6455"/>
                    <a:pt x="8079" y="6458"/>
                    <a:pt x="8095" y="6458"/>
                  </a:cubicBezTo>
                  <a:cubicBezTo>
                    <a:pt x="8129" y="6458"/>
                    <a:pt x="8158" y="6444"/>
                    <a:pt x="8158" y="6401"/>
                  </a:cubicBezTo>
                  <a:cubicBezTo>
                    <a:pt x="8150" y="6207"/>
                    <a:pt x="8125" y="6014"/>
                    <a:pt x="8085" y="5820"/>
                  </a:cubicBezTo>
                  <a:cubicBezTo>
                    <a:pt x="8077" y="5796"/>
                    <a:pt x="8061" y="5772"/>
                    <a:pt x="8053" y="5748"/>
                  </a:cubicBezTo>
                  <a:cubicBezTo>
                    <a:pt x="8026" y="5705"/>
                    <a:pt x="7988" y="5665"/>
                    <a:pt x="7952" y="5665"/>
                  </a:cubicBezTo>
                  <a:close/>
                  <a:moveTo>
                    <a:pt x="12396" y="6170"/>
                  </a:moveTo>
                  <a:cubicBezTo>
                    <a:pt x="12178" y="6170"/>
                    <a:pt x="11923" y="6425"/>
                    <a:pt x="11819" y="6578"/>
                  </a:cubicBezTo>
                  <a:cubicBezTo>
                    <a:pt x="11781" y="6646"/>
                    <a:pt x="11765" y="6741"/>
                    <a:pt x="11854" y="6741"/>
                  </a:cubicBezTo>
                  <a:cubicBezTo>
                    <a:pt x="11860" y="6741"/>
                    <a:pt x="11867" y="6741"/>
                    <a:pt x="11875" y="6739"/>
                  </a:cubicBezTo>
                  <a:cubicBezTo>
                    <a:pt x="12109" y="6715"/>
                    <a:pt x="12335" y="6530"/>
                    <a:pt x="12496" y="6369"/>
                  </a:cubicBezTo>
                  <a:cubicBezTo>
                    <a:pt x="12561" y="6320"/>
                    <a:pt x="12593" y="6231"/>
                    <a:pt x="12504" y="6191"/>
                  </a:cubicBezTo>
                  <a:lnTo>
                    <a:pt x="12496" y="6191"/>
                  </a:lnTo>
                  <a:cubicBezTo>
                    <a:pt x="12464" y="6177"/>
                    <a:pt x="12430" y="6170"/>
                    <a:pt x="12396" y="6170"/>
                  </a:cubicBezTo>
                  <a:close/>
                  <a:moveTo>
                    <a:pt x="156" y="6603"/>
                  </a:moveTo>
                  <a:cubicBezTo>
                    <a:pt x="78" y="6603"/>
                    <a:pt x="0" y="6629"/>
                    <a:pt x="53" y="6723"/>
                  </a:cubicBezTo>
                  <a:cubicBezTo>
                    <a:pt x="61" y="6748"/>
                    <a:pt x="85" y="6764"/>
                    <a:pt x="109" y="6780"/>
                  </a:cubicBezTo>
                  <a:cubicBezTo>
                    <a:pt x="182" y="6836"/>
                    <a:pt x="271" y="6877"/>
                    <a:pt x="359" y="6909"/>
                  </a:cubicBezTo>
                  <a:cubicBezTo>
                    <a:pt x="418" y="6932"/>
                    <a:pt x="477" y="6947"/>
                    <a:pt x="536" y="6947"/>
                  </a:cubicBezTo>
                  <a:cubicBezTo>
                    <a:pt x="558" y="6947"/>
                    <a:pt x="580" y="6945"/>
                    <a:pt x="601" y="6941"/>
                  </a:cubicBezTo>
                  <a:cubicBezTo>
                    <a:pt x="658" y="6925"/>
                    <a:pt x="658" y="6885"/>
                    <a:pt x="633" y="6852"/>
                  </a:cubicBezTo>
                  <a:lnTo>
                    <a:pt x="617" y="6836"/>
                  </a:lnTo>
                  <a:cubicBezTo>
                    <a:pt x="512" y="6739"/>
                    <a:pt x="391" y="6667"/>
                    <a:pt x="262" y="6619"/>
                  </a:cubicBezTo>
                  <a:cubicBezTo>
                    <a:pt x="240" y="6610"/>
                    <a:pt x="198" y="6603"/>
                    <a:pt x="156" y="6603"/>
                  </a:cubicBezTo>
                  <a:close/>
                  <a:moveTo>
                    <a:pt x="9079" y="6286"/>
                  </a:moveTo>
                  <a:cubicBezTo>
                    <a:pt x="9067" y="6286"/>
                    <a:pt x="9056" y="6289"/>
                    <a:pt x="9045" y="6296"/>
                  </a:cubicBezTo>
                  <a:lnTo>
                    <a:pt x="9037" y="6296"/>
                  </a:lnTo>
                  <a:cubicBezTo>
                    <a:pt x="8891" y="6449"/>
                    <a:pt x="8803" y="6651"/>
                    <a:pt x="8795" y="6860"/>
                  </a:cubicBezTo>
                  <a:cubicBezTo>
                    <a:pt x="8795" y="6926"/>
                    <a:pt x="8830" y="6978"/>
                    <a:pt x="8881" y="6978"/>
                  </a:cubicBezTo>
                  <a:cubicBezTo>
                    <a:pt x="8899" y="6978"/>
                    <a:pt x="8919" y="6972"/>
                    <a:pt x="8940" y="6957"/>
                  </a:cubicBezTo>
                  <a:cubicBezTo>
                    <a:pt x="8972" y="6933"/>
                    <a:pt x="9004" y="6893"/>
                    <a:pt x="9021" y="6860"/>
                  </a:cubicBezTo>
                  <a:cubicBezTo>
                    <a:pt x="9101" y="6699"/>
                    <a:pt x="9141" y="6522"/>
                    <a:pt x="9141" y="6344"/>
                  </a:cubicBezTo>
                  <a:cubicBezTo>
                    <a:pt x="9141" y="6309"/>
                    <a:pt x="9111" y="6286"/>
                    <a:pt x="9079" y="6286"/>
                  </a:cubicBezTo>
                  <a:close/>
                  <a:moveTo>
                    <a:pt x="1228" y="6796"/>
                  </a:moveTo>
                  <a:cubicBezTo>
                    <a:pt x="1171" y="6796"/>
                    <a:pt x="1120" y="6807"/>
                    <a:pt x="1101" y="6844"/>
                  </a:cubicBezTo>
                  <a:cubicBezTo>
                    <a:pt x="1045" y="6949"/>
                    <a:pt x="1351" y="7006"/>
                    <a:pt x="1408" y="7030"/>
                  </a:cubicBezTo>
                  <a:cubicBezTo>
                    <a:pt x="1537" y="7086"/>
                    <a:pt x="1674" y="7119"/>
                    <a:pt x="1819" y="7127"/>
                  </a:cubicBezTo>
                  <a:cubicBezTo>
                    <a:pt x="1900" y="7127"/>
                    <a:pt x="1908" y="7078"/>
                    <a:pt x="1883" y="7022"/>
                  </a:cubicBezTo>
                  <a:cubicBezTo>
                    <a:pt x="1867" y="7006"/>
                    <a:pt x="1851" y="6981"/>
                    <a:pt x="1835" y="6965"/>
                  </a:cubicBezTo>
                  <a:cubicBezTo>
                    <a:pt x="1706" y="6885"/>
                    <a:pt x="1561" y="6828"/>
                    <a:pt x="1408" y="6820"/>
                  </a:cubicBezTo>
                  <a:cubicBezTo>
                    <a:pt x="1368" y="6811"/>
                    <a:pt x="1294" y="6796"/>
                    <a:pt x="1228" y="6796"/>
                  </a:cubicBezTo>
                  <a:close/>
                  <a:moveTo>
                    <a:pt x="5542" y="6597"/>
                  </a:moveTo>
                  <a:cubicBezTo>
                    <a:pt x="5533" y="6597"/>
                    <a:pt x="5522" y="6599"/>
                    <a:pt x="5512" y="6602"/>
                  </a:cubicBezTo>
                  <a:cubicBezTo>
                    <a:pt x="5408" y="6619"/>
                    <a:pt x="5690" y="6901"/>
                    <a:pt x="5722" y="6933"/>
                  </a:cubicBezTo>
                  <a:cubicBezTo>
                    <a:pt x="5837" y="7027"/>
                    <a:pt x="6036" y="7165"/>
                    <a:pt x="6198" y="7165"/>
                  </a:cubicBezTo>
                  <a:cubicBezTo>
                    <a:pt x="6217" y="7165"/>
                    <a:pt x="6236" y="7163"/>
                    <a:pt x="6254" y="7159"/>
                  </a:cubicBezTo>
                  <a:cubicBezTo>
                    <a:pt x="6262" y="7135"/>
                    <a:pt x="6254" y="7110"/>
                    <a:pt x="6238" y="7086"/>
                  </a:cubicBezTo>
                  <a:cubicBezTo>
                    <a:pt x="6182" y="7014"/>
                    <a:pt x="6125" y="6949"/>
                    <a:pt x="6061" y="6893"/>
                  </a:cubicBezTo>
                  <a:cubicBezTo>
                    <a:pt x="5916" y="6772"/>
                    <a:pt x="5754" y="6675"/>
                    <a:pt x="5577" y="6610"/>
                  </a:cubicBezTo>
                  <a:cubicBezTo>
                    <a:pt x="5568" y="6601"/>
                    <a:pt x="5555" y="6597"/>
                    <a:pt x="5542" y="6597"/>
                  </a:cubicBezTo>
                  <a:close/>
                  <a:moveTo>
                    <a:pt x="2747" y="7186"/>
                  </a:moveTo>
                  <a:cubicBezTo>
                    <a:pt x="2659" y="7186"/>
                    <a:pt x="2599" y="7209"/>
                    <a:pt x="2601" y="7264"/>
                  </a:cubicBezTo>
                  <a:cubicBezTo>
                    <a:pt x="2601" y="7328"/>
                    <a:pt x="2682" y="7369"/>
                    <a:pt x="2730" y="7393"/>
                  </a:cubicBezTo>
                  <a:cubicBezTo>
                    <a:pt x="2859" y="7449"/>
                    <a:pt x="2988" y="7498"/>
                    <a:pt x="3117" y="7522"/>
                  </a:cubicBezTo>
                  <a:cubicBezTo>
                    <a:pt x="3149" y="7531"/>
                    <a:pt x="3208" y="7542"/>
                    <a:pt x="3263" y="7542"/>
                  </a:cubicBezTo>
                  <a:cubicBezTo>
                    <a:pt x="3306" y="7542"/>
                    <a:pt x="3346" y="7535"/>
                    <a:pt x="3367" y="7514"/>
                  </a:cubicBezTo>
                  <a:cubicBezTo>
                    <a:pt x="3383" y="7481"/>
                    <a:pt x="3383" y="7441"/>
                    <a:pt x="3359" y="7417"/>
                  </a:cubicBezTo>
                  <a:cubicBezTo>
                    <a:pt x="3281" y="7300"/>
                    <a:pt x="2945" y="7186"/>
                    <a:pt x="2747" y="7186"/>
                  </a:cubicBezTo>
                  <a:close/>
                  <a:moveTo>
                    <a:pt x="10501" y="7075"/>
                  </a:moveTo>
                  <a:cubicBezTo>
                    <a:pt x="10467" y="7075"/>
                    <a:pt x="10429" y="7088"/>
                    <a:pt x="10391" y="7119"/>
                  </a:cubicBezTo>
                  <a:cubicBezTo>
                    <a:pt x="10303" y="7199"/>
                    <a:pt x="10206" y="7272"/>
                    <a:pt x="10117" y="7352"/>
                  </a:cubicBezTo>
                  <a:cubicBezTo>
                    <a:pt x="10053" y="7409"/>
                    <a:pt x="9948" y="7522"/>
                    <a:pt x="10045" y="7602"/>
                  </a:cubicBezTo>
                  <a:cubicBezTo>
                    <a:pt x="10062" y="7616"/>
                    <a:pt x="10083" y="7622"/>
                    <a:pt x="10107" y="7622"/>
                  </a:cubicBezTo>
                  <a:cubicBezTo>
                    <a:pt x="10196" y="7622"/>
                    <a:pt x="10317" y="7544"/>
                    <a:pt x="10367" y="7506"/>
                  </a:cubicBezTo>
                  <a:cubicBezTo>
                    <a:pt x="10472" y="7449"/>
                    <a:pt x="10553" y="7360"/>
                    <a:pt x="10601" y="7256"/>
                  </a:cubicBezTo>
                  <a:cubicBezTo>
                    <a:pt x="10617" y="7223"/>
                    <a:pt x="10617" y="7183"/>
                    <a:pt x="10609" y="7143"/>
                  </a:cubicBezTo>
                  <a:lnTo>
                    <a:pt x="10601" y="7143"/>
                  </a:lnTo>
                  <a:cubicBezTo>
                    <a:pt x="10587" y="7101"/>
                    <a:pt x="10549" y="7075"/>
                    <a:pt x="10501" y="7075"/>
                  </a:cubicBezTo>
                  <a:close/>
                  <a:moveTo>
                    <a:pt x="464" y="7506"/>
                  </a:moveTo>
                  <a:cubicBezTo>
                    <a:pt x="416" y="7506"/>
                    <a:pt x="311" y="7530"/>
                    <a:pt x="295" y="7594"/>
                  </a:cubicBezTo>
                  <a:cubicBezTo>
                    <a:pt x="287" y="7651"/>
                    <a:pt x="391" y="7699"/>
                    <a:pt x="440" y="7723"/>
                  </a:cubicBezTo>
                  <a:cubicBezTo>
                    <a:pt x="641" y="7788"/>
                    <a:pt x="851" y="7828"/>
                    <a:pt x="1061" y="7828"/>
                  </a:cubicBezTo>
                  <a:cubicBezTo>
                    <a:pt x="1125" y="7828"/>
                    <a:pt x="1141" y="7780"/>
                    <a:pt x="1109" y="7731"/>
                  </a:cubicBezTo>
                  <a:lnTo>
                    <a:pt x="1101" y="7715"/>
                  </a:lnTo>
                  <a:cubicBezTo>
                    <a:pt x="1085" y="7699"/>
                    <a:pt x="1061" y="7683"/>
                    <a:pt x="1045" y="7667"/>
                  </a:cubicBezTo>
                  <a:cubicBezTo>
                    <a:pt x="867" y="7562"/>
                    <a:pt x="666" y="7506"/>
                    <a:pt x="464" y="7506"/>
                  </a:cubicBezTo>
                  <a:close/>
                  <a:moveTo>
                    <a:pt x="7758" y="7251"/>
                  </a:moveTo>
                  <a:cubicBezTo>
                    <a:pt x="7739" y="7251"/>
                    <a:pt x="7720" y="7258"/>
                    <a:pt x="7706" y="7272"/>
                  </a:cubicBezTo>
                  <a:cubicBezTo>
                    <a:pt x="7569" y="7401"/>
                    <a:pt x="7867" y="7852"/>
                    <a:pt x="7948" y="7965"/>
                  </a:cubicBezTo>
                  <a:cubicBezTo>
                    <a:pt x="7969" y="7987"/>
                    <a:pt x="8016" y="8026"/>
                    <a:pt x="8054" y="8026"/>
                  </a:cubicBezTo>
                  <a:cubicBezTo>
                    <a:pt x="8073" y="8026"/>
                    <a:pt x="8090" y="8016"/>
                    <a:pt x="8101" y="7989"/>
                  </a:cubicBezTo>
                  <a:cubicBezTo>
                    <a:pt x="8101" y="7965"/>
                    <a:pt x="8101" y="7941"/>
                    <a:pt x="8101" y="7925"/>
                  </a:cubicBezTo>
                  <a:cubicBezTo>
                    <a:pt x="8085" y="7860"/>
                    <a:pt x="8061" y="7804"/>
                    <a:pt x="8045" y="7748"/>
                  </a:cubicBezTo>
                  <a:cubicBezTo>
                    <a:pt x="7988" y="7578"/>
                    <a:pt x="7916" y="7425"/>
                    <a:pt x="7819" y="7280"/>
                  </a:cubicBezTo>
                  <a:cubicBezTo>
                    <a:pt x="7805" y="7262"/>
                    <a:pt x="7782" y="7251"/>
                    <a:pt x="7758" y="7251"/>
                  </a:cubicBezTo>
                  <a:close/>
                  <a:moveTo>
                    <a:pt x="2489" y="7859"/>
                  </a:moveTo>
                  <a:cubicBezTo>
                    <a:pt x="2416" y="7859"/>
                    <a:pt x="2343" y="7867"/>
                    <a:pt x="2271" y="7885"/>
                  </a:cubicBezTo>
                  <a:cubicBezTo>
                    <a:pt x="2238" y="7893"/>
                    <a:pt x="2198" y="7909"/>
                    <a:pt x="2174" y="7933"/>
                  </a:cubicBezTo>
                  <a:cubicBezTo>
                    <a:pt x="2150" y="7965"/>
                    <a:pt x="2150" y="8006"/>
                    <a:pt x="2174" y="8038"/>
                  </a:cubicBezTo>
                  <a:cubicBezTo>
                    <a:pt x="2190" y="8046"/>
                    <a:pt x="2198" y="8046"/>
                    <a:pt x="2222" y="8054"/>
                  </a:cubicBezTo>
                  <a:cubicBezTo>
                    <a:pt x="2359" y="8086"/>
                    <a:pt x="2496" y="8102"/>
                    <a:pt x="2633" y="8119"/>
                  </a:cubicBezTo>
                  <a:cubicBezTo>
                    <a:pt x="2658" y="8123"/>
                    <a:pt x="2792" y="8142"/>
                    <a:pt x="2904" y="8142"/>
                  </a:cubicBezTo>
                  <a:cubicBezTo>
                    <a:pt x="3010" y="8142"/>
                    <a:pt x="3096" y="8125"/>
                    <a:pt x="3053" y="8062"/>
                  </a:cubicBezTo>
                  <a:cubicBezTo>
                    <a:pt x="3045" y="8054"/>
                    <a:pt x="3037" y="8046"/>
                    <a:pt x="3037" y="8038"/>
                  </a:cubicBezTo>
                  <a:cubicBezTo>
                    <a:pt x="2878" y="7920"/>
                    <a:pt x="2685" y="7859"/>
                    <a:pt x="2489" y="7859"/>
                  </a:cubicBezTo>
                  <a:close/>
                  <a:moveTo>
                    <a:pt x="8803" y="7619"/>
                  </a:moveTo>
                  <a:cubicBezTo>
                    <a:pt x="8633" y="7627"/>
                    <a:pt x="8561" y="7820"/>
                    <a:pt x="8537" y="7965"/>
                  </a:cubicBezTo>
                  <a:cubicBezTo>
                    <a:pt x="8529" y="8022"/>
                    <a:pt x="8504" y="8143"/>
                    <a:pt x="8537" y="8191"/>
                  </a:cubicBezTo>
                  <a:cubicBezTo>
                    <a:pt x="8560" y="8219"/>
                    <a:pt x="8611" y="8233"/>
                    <a:pt x="8662" y="8233"/>
                  </a:cubicBezTo>
                  <a:cubicBezTo>
                    <a:pt x="8700" y="8233"/>
                    <a:pt x="8738" y="8225"/>
                    <a:pt x="8762" y="8207"/>
                  </a:cubicBezTo>
                  <a:cubicBezTo>
                    <a:pt x="8787" y="8175"/>
                    <a:pt x="8811" y="8143"/>
                    <a:pt x="8819" y="8102"/>
                  </a:cubicBezTo>
                  <a:cubicBezTo>
                    <a:pt x="8843" y="8038"/>
                    <a:pt x="8964" y="7619"/>
                    <a:pt x="8811" y="7619"/>
                  </a:cubicBezTo>
                  <a:close/>
                  <a:moveTo>
                    <a:pt x="7053" y="7858"/>
                  </a:moveTo>
                  <a:cubicBezTo>
                    <a:pt x="7013" y="7858"/>
                    <a:pt x="6975" y="7875"/>
                    <a:pt x="6948" y="7909"/>
                  </a:cubicBezTo>
                  <a:cubicBezTo>
                    <a:pt x="6924" y="7973"/>
                    <a:pt x="6980" y="8030"/>
                    <a:pt x="7012" y="8078"/>
                  </a:cubicBezTo>
                  <a:cubicBezTo>
                    <a:pt x="7125" y="8207"/>
                    <a:pt x="7254" y="8312"/>
                    <a:pt x="7400" y="8401"/>
                  </a:cubicBezTo>
                  <a:cubicBezTo>
                    <a:pt x="7429" y="8414"/>
                    <a:pt x="7452" y="8420"/>
                    <a:pt x="7469" y="8420"/>
                  </a:cubicBezTo>
                  <a:cubicBezTo>
                    <a:pt x="7515" y="8420"/>
                    <a:pt x="7524" y="8381"/>
                    <a:pt x="7512" y="8328"/>
                  </a:cubicBezTo>
                  <a:cubicBezTo>
                    <a:pt x="7504" y="8288"/>
                    <a:pt x="7488" y="8256"/>
                    <a:pt x="7464" y="8223"/>
                  </a:cubicBezTo>
                  <a:cubicBezTo>
                    <a:pt x="7400" y="8135"/>
                    <a:pt x="7319" y="8054"/>
                    <a:pt x="7230" y="7981"/>
                  </a:cubicBezTo>
                  <a:cubicBezTo>
                    <a:pt x="7190" y="7941"/>
                    <a:pt x="7133" y="7877"/>
                    <a:pt x="7077" y="7860"/>
                  </a:cubicBezTo>
                  <a:cubicBezTo>
                    <a:pt x="7069" y="7859"/>
                    <a:pt x="7061" y="7858"/>
                    <a:pt x="7053" y="7858"/>
                  </a:cubicBezTo>
                  <a:close/>
                  <a:moveTo>
                    <a:pt x="5663" y="8185"/>
                  </a:moveTo>
                  <a:cubicBezTo>
                    <a:pt x="5613" y="8185"/>
                    <a:pt x="5569" y="8196"/>
                    <a:pt x="5537" y="8223"/>
                  </a:cubicBezTo>
                  <a:cubicBezTo>
                    <a:pt x="5512" y="8239"/>
                    <a:pt x="5496" y="8280"/>
                    <a:pt x="5512" y="8304"/>
                  </a:cubicBezTo>
                  <a:cubicBezTo>
                    <a:pt x="5529" y="8336"/>
                    <a:pt x="5553" y="8360"/>
                    <a:pt x="5585" y="8369"/>
                  </a:cubicBezTo>
                  <a:lnTo>
                    <a:pt x="5916" y="8498"/>
                  </a:lnTo>
                  <a:cubicBezTo>
                    <a:pt x="6004" y="8546"/>
                    <a:pt x="6101" y="8586"/>
                    <a:pt x="6198" y="8610"/>
                  </a:cubicBezTo>
                  <a:cubicBezTo>
                    <a:pt x="6214" y="8614"/>
                    <a:pt x="6239" y="8617"/>
                    <a:pt x="6266" y="8617"/>
                  </a:cubicBezTo>
                  <a:cubicBezTo>
                    <a:pt x="6350" y="8617"/>
                    <a:pt x="6457" y="8593"/>
                    <a:pt x="6383" y="8514"/>
                  </a:cubicBezTo>
                  <a:cubicBezTo>
                    <a:pt x="6311" y="8441"/>
                    <a:pt x="6230" y="8385"/>
                    <a:pt x="6141" y="8344"/>
                  </a:cubicBezTo>
                  <a:cubicBezTo>
                    <a:pt x="6037" y="8295"/>
                    <a:pt x="5821" y="8185"/>
                    <a:pt x="5663" y="8185"/>
                  </a:cubicBezTo>
                  <a:close/>
                  <a:moveTo>
                    <a:pt x="4165" y="8360"/>
                  </a:moveTo>
                  <a:cubicBezTo>
                    <a:pt x="4073" y="8360"/>
                    <a:pt x="3988" y="8368"/>
                    <a:pt x="3932" y="8377"/>
                  </a:cubicBezTo>
                  <a:cubicBezTo>
                    <a:pt x="3891" y="8385"/>
                    <a:pt x="3859" y="8393"/>
                    <a:pt x="3827" y="8409"/>
                  </a:cubicBezTo>
                  <a:cubicBezTo>
                    <a:pt x="3779" y="8441"/>
                    <a:pt x="3706" y="8538"/>
                    <a:pt x="3779" y="8578"/>
                  </a:cubicBezTo>
                  <a:cubicBezTo>
                    <a:pt x="3912" y="8638"/>
                    <a:pt x="4052" y="8655"/>
                    <a:pt x="4193" y="8655"/>
                  </a:cubicBezTo>
                  <a:cubicBezTo>
                    <a:pt x="4316" y="8655"/>
                    <a:pt x="4440" y="8642"/>
                    <a:pt x="4561" y="8635"/>
                  </a:cubicBezTo>
                  <a:cubicBezTo>
                    <a:pt x="4609" y="8635"/>
                    <a:pt x="4658" y="8602"/>
                    <a:pt x="4641" y="8546"/>
                  </a:cubicBezTo>
                  <a:cubicBezTo>
                    <a:pt x="4633" y="8530"/>
                    <a:pt x="4625" y="8514"/>
                    <a:pt x="4617" y="8506"/>
                  </a:cubicBezTo>
                  <a:cubicBezTo>
                    <a:pt x="4538" y="8390"/>
                    <a:pt x="4339" y="8360"/>
                    <a:pt x="4165" y="83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0"/>
          <p:cNvSpPr/>
          <p:nvPr/>
        </p:nvSpPr>
        <p:spPr>
          <a:xfrm rot="-1614865" flipH="1">
            <a:off x="10793571" y="3467297"/>
            <a:ext cx="2389287" cy="2258940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5" name="Google Shape;585;p10"/>
          <p:cNvGrpSpPr/>
          <p:nvPr/>
        </p:nvGrpSpPr>
        <p:grpSpPr>
          <a:xfrm>
            <a:off x="11238522" y="1230332"/>
            <a:ext cx="835045" cy="1056403"/>
            <a:chOff x="1134830" y="151402"/>
            <a:chExt cx="364670" cy="461338"/>
          </a:xfrm>
        </p:grpSpPr>
        <p:sp>
          <p:nvSpPr>
            <p:cNvPr id="586" name="Google Shape;586;p10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9" name="Google Shape;589;p10"/>
          <p:cNvSpPr/>
          <p:nvPr/>
        </p:nvSpPr>
        <p:spPr>
          <a:xfrm rot="10369484" flipH="1">
            <a:off x="356502" y="-845393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0" name="Google Shape;590;p10"/>
          <p:cNvGrpSpPr/>
          <p:nvPr/>
        </p:nvGrpSpPr>
        <p:grpSpPr>
          <a:xfrm rot="10800000">
            <a:off x="5183237" y="-329130"/>
            <a:ext cx="1694527" cy="922497"/>
            <a:chOff x="1275400" y="2064150"/>
            <a:chExt cx="290550" cy="158175"/>
          </a:xfrm>
        </p:grpSpPr>
        <p:sp>
          <p:nvSpPr>
            <p:cNvPr id="591" name="Google Shape;591;p10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617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1"/>
          <p:cNvSpPr txBox="1">
            <a:spLocks noGrp="1"/>
          </p:cNvSpPr>
          <p:nvPr>
            <p:ph type="title" hasCustomPrompt="1"/>
          </p:nvPr>
        </p:nvSpPr>
        <p:spPr>
          <a:xfrm>
            <a:off x="2615400" y="2147567"/>
            <a:ext cx="6961200" cy="1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21" name="Google Shape;621;p11"/>
          <p:cNvSpPr txBox="1">
            <a:spLocks noGrp="1"/>
          </p:cNvSpPr>
          <p:nvPr>
            <p:ph type="subTitle" idx="1"/>
          </p:nvPr>
        </p:nvSpPr>
        <p:spPr>
          <a:xfrm>
            <a:off x="2615400" y="4162433"/>
            <a:ext cx="69612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22" name="Google Shape;622;p11"/>
          <p:cNvSpPr/>
          <p:nvPr/>
        </p:nvSpPr>
        <p:spPr>
          <a:xfrm rot="177026">
            <a:off x="9743072" y="-395474"/>
            <a:ext cx="2990901" cy="1956611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11"/>
          <p:cNvSpPr/>
          <p:nvPr/>
        </p:nvSpPr>
        <p:spPr>
          <a:xfrm rot="9730854">
            <a:off x="-327881" y="-201278"/>
            <a:ext cx="1601295" cy="2455356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11"/>
          <p:cNvSpPr/>
          <p:nvPr/>
        </p:nvSpPr>
        <p:spPr>
          <a:xfrm rot="-4804974">
            <a:off x="-800549" y="5538205"/>
            <a:ext cx="2990884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11"/>
          <p:cNvSpPr/>
          <p:nvPr/>
        </p:nvSpPr>
        <p:spPr>
          <a:xfrm rot="-5652215">
            <a:off x="-823625" y="3671394"/>
            <a:ext cx="2389316" cy="2258956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6" name="Google Shape;626;p11"/>
          <p:cNvGrpSpPr/>
          <p:nvPr/>
        </p:nvGrpSpPr>
        <p:grpSpPr>
          <a:xfrm rot="4326842" flipH="1">
            <a:off x="369336" y="-2152394"/>
            <a:ext cx="2459253" cy="4562140"/>
            <a:chOff x="2315750" y="238125"/>
            <a:chExt cx="2822475" cy="5235950"/>
          </a:xfrm>
        </p:grpSpPr>
        <p:sp>
          <p:nvSpPr>
            <p:cNvPr id="627" name="Google Shape;627;p11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1" name="Google Shape;641;p11"/>
          <p:cNvSpPr/>
          <p:nvPr/>
        </p:nvSpPr>
        <p:spPr>
          <a:xfrm rot="326088">
            <a:off x="8169149" y="-614569"/>
            <a:ext cx="2172980" cy="1486468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11"/>
          <p:cNvSpPr/>
          <p:nvPr/>
        </p:nvSpPr>
        <p:spPr>
          <a:xfrm rot="8248499" flipH="1">
            <a:off x="9293847" y="5070093"/>
            <a:ext cx="3557732" cy="2528596"/>
          </a:xfrm>
          <a:custGeom>
            <a:avLst/>
            <a:gdLst/>
            <a:ahLst/>
            <a:cxnLst/>
            <a:rect l="l" t="t" r="r" b="b"/>
            <a:pathLst>
              <a:path w="16130" h="11464" extrusionOk="0">
                <a:moveTo>
                  <a:pt x="11317" y="1"/>
                </a:moveTo>
                <a:cubicBezTo>
                  <a:pt x="10718" y="1"/>
                  <a:pt x="10127" y="122"/>
                  <a:pt x="9549" y="278"/>
                </a:cubicBezTo>
                <a:cubicBezTo>
                  <a:pt x="7799" y="738"/>
                  <a:pt x="6146" y="1496"/>
                  <a:pt x="4646" y="2512"/>
                </a:cubicBezTo>
                <a:cubicBezTo>
                  <a:pt x="3105" y="3552"/>
                  <a:pt x="1879" y="4988"/>
                  <a:pt x="347" y="6052"/>
                </a:cubicBezTo>
                <a:cubicBezTo>
                  <a:pt x="170" y="6173"/>
                  <a:pt x="0" y="6367"/>
                  <a:pt x="8" y="6584"/>
                </a:cubicBezTo>
                <a:cubicBezTo>
                  <a:pt x="33" y="7278"/>
                  <a:pt x="1065" y="7810"/>
                  <a:pt x="1525" y="8181"/>
                </a:cubicBezTo>
                <a:cubicBezTo>
                  <a:pt x="2033" y="8584"/>
                  <a:pt x="2436" y="9076"/>
                  <a:pt x="2912" y="9504"/>
                </a:cubicBezTo>
                <a:cubicBezTo>
                  <a:pt x="3863" y="10367"/>
                  <a:pt x="5008" y="11036"/>
                  <a:pt x="6267" y="11318"/>
                </a:cubicBezTo>
                <a:cubicBezTo>
                  <a:pt x="6679" y="11414"/>
                  <a:pt x="7108" y="11463"/>
                  <a:pt x="7537" y="11463"/>
                </a:cubicBezTo>
                <a:cubicBezTo>
                  <a:pt x="8308" y="11463"/>
                  <a:pt x="9080" y="11303"/>
                  <a:pt x="9758" y="10955"/>
                </a:cubicBezTo>
                <a:cubicBezTo>
                  <a:pt x="10387" y="10633"/>
                  <a:pt x="10904" y="10181"/>
                  <a:pt x="11379" y="9673"/>
                </a:cubicBezTo>
                <a:cubicBezTo>
                  <a:pt x="11863" y="9165"/>
                  <a:pt x="12275" y="8641"/>
                  <a:pt x="12783" y="8197"/>
                </a:cubicBezTo>
                <a:cubicBezTo>
                  <a:pt x="14129" y="7012"/>
                  <a:pt x="16129" y="6222"/>
                  <a:pt x="15976" y="4084"/>
                </a:cubicBezTo>
                <a:cubicBezTo>
                  <a:pt x="15912" y="3286"/>
                  <a:pt x="15541" y="2520"/>
                  <a:pt x="14992" y="1867"/>
                </a:cubicBezTo>
                <a:cubicBezTo>
                  <a:pt x="14105" y="802"/>
                  <a:pt x="12742" y="52"/>
                  <a:pt x="11476" y="4"/>
                </a:cubicBezTo>
                <a:cubicBezTo>
                  <a:pt x="11423" y="2"/>
                  <a:pt x="11370" y="1"/>
                  <a:pt x="113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3" name="Google Shape;643;p11"/>
          <p:cNvGrpSpPr/>
          <p:nvPr/>
        </p:nvGrpSpPr>
        <p:grpSpPr>
          <a:xfrm rot="1303121" flipH="1">
            <a:off x="6380882" y="4876735"/>
            <a:ext cx="2142735" cy="3098735"/>
            <a:chOff x="1695125" y="2450725"/>
            <a:chExt cx="1095999" cy="1584988"/>
          </a:xfrm>
        </p:grpSpPr>
        <p:sp>
          <p:nvSpPr>
            <p:cNvPr id="644" name="Google Shape;644;p11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6" name="Google Shape;646;p11"/>
          <p:cNvSpPr/>
          <p:nvPr/>
        </p:nvSpPr>
        <p:spPr>
          <a:xfrm flipH="1">
            <a:off x="5163897" y="589648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11"/>
          <p:cNvSpPr/>
          <p:nvPr/>
        </p:nvSpPr>
        <p:spPr>
          <a:xfrm rot="-10369484">
            <a:off x="11039959" y="708874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8" name="Google Shape;648;p11"/>
          <p:cNvGrpSpPr/>
          <p:nvPr/>
        </p:nvGrpSpPr>
        <p:grpSpPr>
          <a:xfrm rot="2899528">
            <a:off x="10087900" y="4087075"/>
            <a:ext cx="2172291" cy="1822460"/>
            <a:chOff x="777050" y="239450"/>
            <a:chExt cx="6102900" cy="5120075"/>
          </a:xfrm>
        </p:grpSpPr>
        <p:sp>
          <p:nvSpPr>
            <p:cNvPr id="649" name="Google Shape;649;p11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8" name="Google Shape;668;p11"/>
          <p:cNvGrpSpPr/>
          <p:nvPr/>
        </p:nvGrpSpPr>
        <p:grpSpPr>
          <a:xfrm>
            <a:off x="-665150" y="6016978"/>
            <a:ext cx="2072396" cy="1128188"/>
            <a:chOff x="1275400" y="2064150"/>
            <a:chExt cx="290550" cy="158175"/>
          </a:xfrm>
        </p:grpSpPr>
        <p:sp>
          <p:nvSpPr>
            <p:cNvPr id="669" name="Google Shape;669;p11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11"/>
          <p:cNvGrpSpPr/>
          <p:nvPr/>
        </p:nvGrpSpPr>
        <p:grpSpPr>
          <a:xfrm>
            <a:off x="1740812" y="5455153"/>
            <a:ext cx="2862909" cy="1046015"/>
            <a:chOff x="3695543" y="792300"/>
            <a:chExt cx="1858227" cy="678878"/>
          </a:xfrm>
        </p:grpSpPr>
        <p:sp>
          <p:nvSpPr>
            <p:cNvPr id="698" name="Google Shape;698;p11"/>
            <p:cNvSpPr/>
            <p:nvPr/>
          </p:nvSpPr>
          <p:spPr>
            <a:xfrm>
              <a:off x="3695543" y="792300"/>
              <a:ext cx="1553575" cy="457077"/>
            </a:xfrm>
            <a:custGeom>
              <a:avLst/>
              <a:gdLst/>
              <a:ahLst/>
              <a:cxnLst/>
              <a:rect l="l" t="t" r="r" b="b"/>
              <a:pathLst>
                <a:path w="8307" h="2444" extrusionOk="0">
                  <a:moveTo>
                    <a:pt x="3073" y="0"/>
                  </a:moveTo>
                  <a:cubicBezTo>
                    <a:pt x="2186" y="0"/>
                    <a:pt x="1379" y="420"/>
                    <a:pt x="726" y="1202"/>
                  </a:cubicBezTo>
                  <a:cubicBezTo>
                    <a:pt x="428" y="1565"/>
                    <a:pt x="178" y="1976"/>
                    <a:pt x="0" y="2412"/>
                  </a:cubicBezTo>
                  <a:lnTo>
                    <a:pt x="89" y="2444"/>
                  </a:lnTo>
                  <a:cubicBezTo>
                    <a:pt x="266" y="2016"/>
                    <a:pt x="508" y="1621"/>
                    <a:pt x="807" y="1258"/>
                  </a:cubicBezTo>
                  <a:cubicBezTo>
                    <a:pt x="1436" y="500"/>
                    <a:pt x="2218" y="97"/>
                    <a:pt x="3081" y="97"/>
                  </a:cubicBezTo>
                  <a:cubicBezTo>
                    <a:pt x="4395" y="97"/>
                    <a:pt x="5073" y="775"/>
                    <a:pt x="5565" y="1258"/>
                  </a:cubicBezTo>
                  <a:cubicBezTo>
                    <a:pt x="5984" y="1678"/>
                    <a:pt x="6234" y="1936"/>
                    <a:pt x="6839" y="1936"/>
                  </a:cubicBezTo>
                  <a:cubicBezTo>
                    <a:pt x="7290" y="1936"/>
                    <a:pt x="7645" y="1742"/>
                    <a:pt x="7952" y="1347"/>
                  </a:cubicBezTo>
                  <a:cubicBezTo>
                    <a:pt x="8105" y="1146"/>
                    <a:pt x="8226" y="920"/>
                    <a:pt x="8307" y="678"/>
                  </a:cubicBezTo>
                  <a:lnTo>
                    <a:pt x="8218" y="646"/>
                  </a:lnTo>
                  <a:cubicBezTo>
                    <a:pt x="8137" y="879"/>
                    <a:pt x="8024" y="1097"/>
                    <a:pt x="7871" y="1291"/>
                  </a:cubicBezTo>
                  <a:cubicBezTo>
                    <a:pt x="7589" y="1662"/>
                    <a:pt x="7250" y="1839"/>
                    <a:pt x="6839" y="1839"/>
                  </a:cubicBezTo>
                  <a:cubicBezTo>
                    <a:pt x="6274" y="1839"/>
                    <a:pt x="6032" y="1597"/>
                    <a:pt x="5629" y="1194"/>
                  </a:cubicBezTo>
                  <a:cubicBezTo>
                    <a:pt x="5121" y="694"/>
                    <a:pt x="4436" y="0"/>
                    <a:pt x="3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3991031" y="1001944"/>
              <a:ext cx="1562739" cy="469233"/>
            </a:xfrm>
            <a:custGeom>
              <a:avLst/>
              <a:gdLst/>
              <a:ahLst/>
              <a:cxnLst/>
              <a:rect l="l" t="t" r="r" b="b"/>
              <a:pathLst>
                <a:path w="8356" h="2509" extrusionOk="0">
                  <a:moveTo>
                    <a:pt x="8267" y="0"/>
                  </a:moveTo>
                  <a:cubicBezTo>
                    <a:pt x="8130" y="428"/>
                    <a:pt x="7928" y="823"/>
                    <a:pt x="7662" y="1178"/>
                  </a:cubicBezTo>
                  <a:cubicBezTo>
                    <a:pt x="7049" y="1984"/>
                    <a:pt x="6219" y="2412"/>
                    <a:pt x="5259" y="2412"/>
                  </a:cubicBezTo>
                  <a:cubicBezTo>
                    <a:pt x="3993" y="2412"/>
                    <a:pt x="3331" y="1758"/>
                    <a:pt x="2848" y="1275"/>
                  </a:cubicBezTo>
                  <a:cubicBezTo>
                    <a:pt x="2412" y="847"/>
                    <a:pt x="2146" y="581"/>
                    <a:pt x="1493" y="581"/>
                  </a:cubicBezTo>
                  <a:cubicBezTo>
                    <a:pt x="557" y="581"/>
                    <a:pt x="25" y="1855"/>
                    <a:pt x="1" y="1904"/>
                  </a:cubicBezTo>
                  <a:lnTo>
                    <a:pt x="89" y="1944"/>
                  </a:lnTo>
                  <a:cubicBezTo>
                    <a:pt x="114" y="1887"/>
                    <a:pt x="622" y="678"/>
                    <a:pt x="1493" y="678"/>
                  </a:cubicBezTo>
                  <a:cubicBezTo>
                    <a:pt x="2114" y="678"/>
                    <a:pt x="2364" y="928"/>
                    <a:pt x="2783" y="1347"/>
                  </a:cubicBezTo>
                  <a:cubicBezTo>
                    <a:pt x="3275" y="1839"/>
                    <a:pt x="3952" y="2508"/>
                    <a:pt x="5259" y="2508"/>
                  </a:cubicBezTo>
                  <a:cubicBezTo>
                    <a:pt x="6259" y="2508"/>
                    <a:pt x="7106" y="2073"/>
                    <a:pt x="7735" y="1234"/>
                  </a:cubicBezTo>
                  <a:cubicBezTo>
                    <a:pt x="8009" y="871"/>
                    <a:pt x="8219" y="460"/>
                    <a:pt x="8356" y="25"/>
                  </a:cubicBezTo>
                  <a:lnTo>
                    <a:pt x="82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3798028" y="896281"/>
              <a:ext cx="1650264" cy="471290"/>
            </a:xfrm>
            <a:custGeom>
              <a:avLst/>
              <a:gdLst/>
              <a:ahLst/>
              <a:cxnLst/>
              <a:rect l="l" t="t" r="r" b="b"/>
              <a:pathLst>
                <a:path w="8824" h="2520" extrusionOk="0">
                  <a:moveTo>
                    <a:pt x="2533" y="1"/>
                  </a:moveTo>
                  <a:cubicBezTo>
                    <a:pt x="2460" y="1"/>
                    <a:pt x="2396" y="57"/>
                    <a:pt x="2323" y="65"/>
                  </a:cubicBezTo>
                  <a:cubicBezTo>
                    <a:pt x="2265" y="65"/>
                    <a:pt x="2202" y="45"/>
                    <a:pt x="2146" y="45"/>
                  </a:cubicBezTo>
                  <a:cubicBezTo>
                    <a:pt x="2132" y="45"/>
                    <a:pt x="2118" y="46"/>
                    <a:pt x="2105" y="49"/>
                  </a:cubicBezTo>
                  <a:cubicBezTo>
                    <a:pt x="2033" y="65"/>
                    <a:pt x="1968" y="90"/>
                    <a:pt x="1904" y="114"/>
                  </a:cubicBezTo>
                  <a:cubicBezTo>
                    <a:pt x="1831" y="138"/>
                    <a:pt x="1759" y="146"/>
                    <a:pt x="1686" y="178"/>
                  </a:cubicBezTo>
                  <a:cubicBezTo>
                    <a:pt x="1621" y="202"/>
                    <a:pt x="1581" y="275"/>
                    <a:pt x="1517" y="315"/>
                  </a:cubicBezTo>
                  <a:cubicBezTo>
                    <a:pt x="1452" y="348"/>
                    <a:pt x="1363" y="340"/>
                    <a:pt x="1307" y="380"/>
                  </a:cubicBezTo>
                  <a:cubicBezTo>
                    <a:pt x="1242" y="420"/>
                    <a:pt x="1210" y="493"/>
                    <a:pt x="1146" y="533"/>
                  </a:cubicBezTo>
                  <a:cubicBezTo>
                    <a:pt x="1089" y="581"/>
                    <a:pt x="1009" y="590"/>
                    <a:pt x="952" y="638"/>
                  </a:cubicBezTo>
                  <a:cubicBezTo>
                    <a:pt x="904" y="686"/>
                    <a:pt x="880" y="767"/>
                    <a:pt x="831" y="823"/>
                  </a:cubicBezTo>
                  <a:cubicBezTo>
                    <a:pt x="775" y="872"/>
                    <a:pt x="702" y="904"/>
                    <a:pt x="662" y="960"/>
                  </a:cubicBezTo>
                  <a:cubicBezTo>
                    <a:pt x="613" y="1017"/>
                    <a:pt x="557" y="1065"/>
                    <a:pt x="517" y="1122"/>
                  </a:cubicBezTo>
                  <a:cubicBezTo>
                    <a:pt x="468" y="1178"/>
                    <a:pt x="476" y="1275"/>
                    <a:pt x="436" y="1331"/>
                  </a:cubicBezTo>
                  <a:cubicBezTo>
                    <a:pt x="396" y="1396"/>
                    <a:pt x="315" y="1420"/>
                    <a:pt x="275" y="1485"/>
                  </a:cubicBezTo>
                  <a:cubicBezTo>
                    <a:pt x="234" y="1549"/>
                    <a:pt x="210" y="1598"/>
                    <a:pt x="170" y="1670"/>
                  </a:cubicBezTo>
                  <a:cubicBezTo>
                    <a:pt x="130" y="1743"/>
                    <a:pt x="105" y="1815"/>
                    <a:pt x="81" y="1872"/>
                  </a:cubicBezTo>
                  <a:cubicBezTo>
                    <a:pt x="49" y="1936"/>
                    <a:pt x="25" y="2009"/>
                    <a:pt x="1" y="2073"/>
                  </a:cubicBezTo>
                  <a:cubicBezTo>
                    <a:pt x="65" y="2106"/>
                    <a:pt x="138" y="2130"/>
                    <a:pt x="202" y="2154"/>
                  </a:cubicBezTo>
                  <a:cubicBezTo>
                    <a:pt x="307" y="2194"/>
                    <a:pt x="307" y="2186"/>
                    <a:pt x="404" y="2227"/>
                  </a:cubicBezTo>
                  <a:cubicBezTo>
                    <a:pt x="509" y="2259"/>
                    <a:pt x="509" y="2259"/>
                    <a:pt x="605" y="2299"/>
                  </a:cubicBezTo>
                  <a:cubicBezTo>
                    <a:pt x="630" y="2235"/>
                    <a:pt x="654" y="2162"/>
                    <a:pt x="686" y="2098"/>
                  </a:cubicBezTo>
                  <a:cubicBezTo>
                    <a:pt x="718" y="2041"/>
                    <a:pt x="791" y="1985"/>
                    <a:pt x="823" y="1920"/>
                  </a:cubicBezTo>
                  <a:cubicBezTo>
                    <a:pt x="855" y="1856"/>
                    <a:pt x="888" y="1783"/>
                    <a:pt x="928" y="1719"/>
                  </a:cubicBezTo>
                  <a:cubicBezTo>
                    <a:pt x="968" y="1654"/>
                    <a:pt x="1033" y="1606"/>
                    <a:pt x="1073" y="1549"/>
                  </a:cubicBezTo>
                  <a:cubicBezTo>
                    <a:pt x="1113" y="1493"/>
                    <a:pt x="1130" y="1404"/>
                    <a:pt x="1178" y="1348"/>
                  </a:cubicBezTo>
                  <a:cubicBezTo>
                    <a:pt x="1226" y="1299"/>
                    <a:pt x="1291" y="1251"/>
                    <a:pt x="1339" y="1202"/>
                  </a:cubicBezTo>
                  <a:cubicBezTo>
                    <a:pt x="1388" y="1146"/>
                    <a:pt x="1436" y="1073"/>
                    <a:pt x="1492" y="1033"/>
                  </a:cubicBezTo>
                  <a:cubicBezTo>
                    <a:pt x="1541" y="985"/>
                    <a:pt x="1630" y="977"/>
                    <a:pt x="1694" y="936"/>
                  </a:cubicBezTo>
                  <a:cubicBezTo>
                    <a:pt x="1751" y="896"/>
                    <a:pt x="1815" y="856"/>
                    <a:pt x="1880" y="823"/>
                  </a:cubicBezTo>
                  <a:cubicBezTo>
                    <a:pt x="2009" y="743"/>
                    <a:pt x="2154" y="694"/>
                    <a:pt x="2307" y="686"/>
                  </a:cubicBezTo>
                  <a:cubicBezTo>
                    <a:pt x="2380" y="670"/>
                    <a:pt x="2452" y="662"/>
                    <a:pt x="2525" y="662"/>
                  </a:cubicBezTo>
                  <a:cubicBezTo>
                    <a:pt x="2605" y="662"/>
                    <a:pt x="2670" y="678"/>
                    <a:pt x="2742" y="694"/>
                  </a:cubicBezTo>
                  <a:cubicBezTo>
                    <a:pt x="2761" y="696"/>
                    <a:pt x="2779" y="697"/>
                    <a:pt x="2796" y="697"/>
                  </a:cubicBezTo>
                  <a:cubicBezTo>
                    <a:pt x="2827" y="697"/>
                    <a:pt x="2857" y="695"/>
                    <a:pt x="2885" y="695"/>
                  </a:cubicBezTo>
                  <a:cubicBezTo>
                    <a:pt x="2911" y="695"/>
                    <a:pt x="2936" y="696"/>
                    <a:pt x="2960" y="702"/>
                  </a:cubicBezTo>
                  <a:cubicBezTo>
                    <a:pt x="3033" y="719"/>
                    <a:pt x="3105" y="735"/>
                    <a:pt x="3170" y="759"/>
                  </a:cubicBezTo>
                  <a:cubicBezTo>
                    <a:pt x="3242" y="783"/>
                    <a:pt x="3307" y="823"/>
                    <a:pt x="3363" y="856"/>
                  </a:cubicBezTo>
                  <a:cubicBezTo>
                    <a:pt x="3436" y="880"/>
                    <a:pt x="3509" y="904"/>
                    <a:pt x="3581" y="928"/>
                  </a:cubicBezTo>
                  <a:cubicBezTo>
                    <a:pt x="3638" y="969"/>
                    <a:pt x="3702" y="1009"/>
                    <a:pt x="3759" y="1049"/>
                  </a:cubicBezTo>
                  <a:cubicBezTo>
                    <a:pt x="3815" y="1098"/>
                    <a:pt x="3847" y="1170"/>
                    <a:pt x="3904" y="1219"/>
                  </a:cubicBezTo>
                  <a:cubicBezTo>
                    <a:pt x="3960" y="1259"/>
                    <a:pt x="4017" y="1307"/>
                    <a:pt x="4065" y="1364"/>
                  </a:cubicBezTo>
                  <a:cubicBezTo>
                    <a:pt x="4121" y="1412"/>
                    <a:pt x="4154" y="1485"/>
                    <a:pt x="4202" y="1533"/>
                  </a:cubicBezTo>
                  <a:cubicBezTo>
                    <a:pt x="4251" y="1581"/>
                    <a:pt x="4339" y="1606"/>
                    <a:pt x="4388" y="1654"/>
                  </a:cubicBezTo>
                  <a:cubicBezTo>
                    <a:pt x="4436" y="1702"/>
                    <a:pt x="4468" y="1783"/>
                    <a:pt x="4517" y="1831"/>
                  </a:cubicBezTo>
                  <a:cubicBezTo>
                    <a:pt x="4573" y="1872"/>
                    <a:pt x="4630" y="1920"/>
                    <a:pt x="4686" y="1969"/>
                  </a:cubicBezTo>
                  <a:cubicBezTo>
                    <a:pt x="4742" y="2009"/>
                    <a:pt x="4799" y="2065"/>
                    <a:pt x="4855" y="2106"/>
                  </a:cubicBezTo>
                  <a:cubicBezTo>
                    <a:pt x="4912" y="2146"/>
                    <a:pt x="5001" y="2146"/>
                    <a:pt x="5065" y="2178"/>
                  </a:cubicBezTo>
                  <a:cubicBezTo>
                    <a:pt x="5121" y="2210"/>
                    <a:pt x="5194" y="2235"/>
                    <a:pt x="5259" y="2267"/>
                  </a:cubicBezTo>
                  <a:cubicBezTo>
                    <a:pt x="5323" y="2291"/>
                    <a:pt x="5363" y="2388"/>
                    <a:pt x="5436" y="2404"/>
                  </a:cubicBezTo>
                  <a:cubicBezTo>
                    <a:pt x="5452" y="2410"/>
                    <a:pt x="5469" y="2412"/>
                    <a:pt x="5488" y="2412"/>
                  </a:cubicBezTo>
                  <a:cubicBezTo>
                    <a:pt x="5532" y="2412"/>
                    <a:pt x="5582" y="2400"/>
                    <a:pt x="5625" y="2400"/>
                  </a:cubicBezTo>
                  <a:cubicBezTo>
                    <a:pt x="5638" y="2400"/>
                    <a:pt x="5650" y="2401"/>
                    <a:pt x="5662" y="2404"/>
                  </a:cubicBezTo>
                  <a:cubicBezTo>
                    <a:pt x="5726" y="2420"/>
                    <a:pt x="5791" y="2469"/>
                    <a:pt x="5863" y="2477"/>
                  </a:cubicBezTo>
                  <a:cubicBezTo>
                    <a:pt x="5928" y="2493"/>
                    <a:pt x="6009" y="2485"/>
                    <a:pt x="6073" y="2493"/>
                  </a:cubicBezTo>
                  <a:cubicBezTo>
                    <a:pt x="6146" y="2493"/>
                    <a:pt x="6218" y="2509"/>
                    <a:pt x="6291" y="2509"/>
                  </a:cubicBezTo>
                  <a:cubicBezTo>
                    <a:pt x="6349" y="2509"/>
                    <a:pt x="6397" y="2519"/>
                    <a:pt x="6451" y="2519"/>
                  </a:cubicBezTo>
                  <a:cubicBezTo>
                    <a:pt x="6464" y="2519"/>
                    <a:pt x="6478" y="2519"/>
                    <a:pt x="6492" y="2517"/>
                  </a:cubicBezTo>
                  <a:cubicBezTo>
                    <a:pt x="6565" y="2509"/>
                    <a:pt x="6638" y="2509"/>
                    <a:pt x="6710" y="2501"/>
                  </a:cubicBezTo>
                  <a:cubicBezTo>
                    <a:pt x="6783" y="2485"/>
                    <a:pt x="6855" y="2477"/>
                    <a:pt x="6920" y="2460"/>
                  </a:cubicBezTo>
                  <a:cubicBezTo>
                    <a:pt x="6992" y="2436"/>
                    <a:pt x="7049" y="2388"/>
                    <a:pt x="7121" y="2364"/>
                  </a:cubicBezTo>
                  <a:cubicBezTo>
                    <a:pt x="7186" y="2340"/>
                    <a:pt x="7259" y="2323"/>
                    <a:pt x="7323" y="2291"/>
                  </a:cubicBezTo>
                  <a:cubicBezTo>
                    <a:pt x="7388" y="2259"/>
                    <a:pt x="7468" y="2243"/>
                    <a:pt x="7525" y="2210"/>
                  </a:cubicBezTo>
                  <a:cubicBezTo>
                    <a:pt x="7581" y="2170"/>
                    <a:pt x="7621" y="2098"/>
                    <a:pt x="7678" y="2057"/>
                  </a:cubicBezTo>
                  <a:cubicBezTo>
                    <a:pt x="7734" y="2017"/>
                    <a:pt x="7799" y="1977"/>
                    <a:pt x="7855" y="1936"/>
                  </a:cubicBezTo>
                  <a:cubicBezTo>
                    <a:pt x="7904" y="1888"/>
                    <a:pt x="7992" y="1872"/>
                    <a:pt x="8041" y="1823"/>
                  </a:cubicBezTo>
                  <a:cubicBezTo>
                    <a:pt x="8097" y="1775"/>
                    <a:pt x="8097" y="1678"/>
                    <a:pt x="8146" y="1622"/>
                  </a:cubicBezTo>
                  <a:cubicBezTo>
                    <a:pt x="8194" y="1565"/>
                    <a:pt x="8259" y="1541"/>
                    <a:pt x="8307" y="1477"/>
                  </a:cubicBezTo>
                  <a:cubicBezTo>
                    <a:pt x="8355" y="1412"/>
                    <a:pt x="8404" y="1364"/>
                    <a:pt x="8444" y="1291"/>
                  </a:cubicBezTo>
                  <a:cubicBezTo>
                    <a:pt x="8492" y="1227"/>
                    <a:pt x="8525" y="1162"/>
                    <a:pt x="8565" y="1090"/>
                  </a:cubicBezTo>
                  <a:cubicBezTo>
                    <a:pt x="8605" y="1017"/>
                    <a:pt x="8597" y="952"/>
                    <a:pt x="8638" y="872"/>
                  </a:cubicBezTo>
                  <a:cubicBezTo>
                    <a:pt x="8678" y="791"/>
                    <a:pt x="8734" y="727"/>
                    <a:pt x="8759" y="670"/>
                  </a:cubicBezTo>
                  <a:cubicBezTo>
                    <a:pt x="8783" y="606"/>
                    <a:pt x="8807" y="549"/>
                    <a:pt x="8823" y="485"/>
                  </a:cubicBezTo>
                  <a:cubicBezTo>
                    <a:pt x="8726" y="452"/>
                    <a:pt x="8726" y="428"/>
                    <a:pt x="8621" y="396"/>
                  </a:cubicBezTo>
                  <a:cubicBezTo>
                    <a:pt x="8517" y="372"/>
                    <a:pt x="8517" y="396"/>
                    <a:pt x="8412" y="364"/>
                  </a:cubicBezTo>
                  <a:cubicBezTo>
                    <a:pt x="8307" y="331"/>
                    <a:pt x="8323" y="267"/>
                    <a:pt x="8218" y="235"/>
                  </a:cubicBezTo>
                  <a:cubicBezTo>
                    <a:pt x="8218" y="243"/>
                    <a:pt x="8178" y="356"/>
                    <a:pt x="8121" y="485"/>
                  </a:cubicBezTo>
                  <a:cubicBezTo>
                    <a:pt x="8097" y="549"/>
                    <a:pt x="8049" y="630"/>
                    <a:pt x="8017" y="694"/>
                  </a:cubicBezTo>
                  <a:cubicBezTo>
                    <a:pt x="7992" y="759"/>
                    <a:pt x="7960" y="840"/>
                    <a:pt x="7920" y="904"/>
                  </a:cubicBezTo>
                  <a:cubicBezTo>
                    <a:pt x="7880" y="969"/>
                    <a:pt x="7823" y="1033"/>
                    <a:pt x="7783" y="1098"/>
                  </a:cubicBezTo>
                  <a:cubicBezTo>
                    <a:pt x="7734" y="1154"/>
                    <a:pt x="7718" y="1235"/>
                    <a:pt x="7662" y="1283"/>
                  </a:cubicBezTo>
                  <a:cubicBezTo>
                    <a:pt x="7613" y="1331"/>
                    <a:pt x="7557" y="1388"/>
                    <a:pt x="7501" y="1436"/>
                  </a:cubicBezTo>
                  <a:cubicBezTo>
                    <a:pt x="7444" y="1477"/>
                    <a:pt x="7388" y="1525"/>
                    <a:pt x="7323" y="1565"/>
                  </a:cubicBezTo>
                  <a:cubicBezTo>
                    <a:pt x="7267" y="1606"/>
                    <a:pt x="7186" y="1606"/>
                    <a:pt x="7121" y="1638"/>
                  </a:cubicBezTo>
                  <a:cubicBezTo>
                    <a:pt x="7057" y="1670"/>
                    <a:pt x="7017" y="1759"/>
                    <a:pt x="6944" y="1783"/>
                  </a:cubicBezTo>
                  <a:cubicBezTo>
                    <a:pt x="6880" y="1807"/>
                    <a:pt x="6807" y="1823"/>
                    <a:pt x="6734" y="1840"/>
                  </a:cubicBezTo>
                  <a:cubicBezTo>
                    <a:pt x="6662" y="1848"/>
                    <a:pt x="6589" y="1856"/>
                    <a:pt x="6517" y="1856"/>
                  </a:cubicBezTo>
                  <a:cubicBezTo>
                    <a:pt x="6444" y="1856"/>
                    <a:pt x="6371" y="1848"/>
                    <a:pt x="6299" y="1840"/>
                  </a:cubicBezTo>
                  <a:cubicBezTo>
                    <a:pt x="6241" y="1840"/>
                    <a:pt x="6188" y="1850"/>
                    <a:pt x="6136" y="1850"/>
                  </a:cubicBezTo>
                  <a:cubicBezTo>
                    <a:pt x="6123" y="1850"/>
                    <a:pt x="6110" y="1849"/>
                    <a:pt x="6097" y="1848"/>
                  </a:cubicBezTo>
                  <a:cubicBezTo>
                    <a:pt x="6025" y="1840"/>
                    <a:pt x="5960" y="1840"/>
                    <a:pt x="5896" y="1831"/>
                  </a:cubicBezTo>
                  <a:cubicBezTo>
                    <a:pt x="5823" y="1815"/>
                    <a:pt x="5759" y="1799"/>
                    <a:pt x="5694" y="1783"/>
                  </a:cubicBezTo>
                  <a:cubicBezTo>
                    <a:pt x="5630" y="1759"/>
                    <a:pt x="5565" y="1735"/>
                    <a:pt x="5501" y="1702"/>
                  </a:cubicBezTo>
                  <a:cubicBezTo>
                    <a:pt x="5436" y="1670"/>
                    <a:pt x="5380" y="1630"/>
                    <a:pt x="5323" y="1590"/>
                  </a:cubicBezTo>
                  <a:cubicBezTo>
                    <a:pt x="5267" y="1549"/>
                    <a:pt x="5194" y="1533"/>
                    <a:pt x="5138" y="1493"/>
                  </a:cubicBezTo>
                  <a:cubicBezTo>
                    <a:pt x="5081" y="1444"/>
                    <a:pt x="5057" y="1372"/>
                    <a:pt x="5001" y="1323"/>
                  </a:cubicBezTo>
                  <a:cubicBezTo>
                    <a:pt x="4952" y="1283"/>
                    <a:pt x="4888" y="1251"/>
                    <a:pt x="4831" y="1202"/>
                  </a:cubicBezTo>
                  <a:cubicBezTo>
                    <a:pt x="4783" y="1162"/>
                    <a:pt x="4767" y="1090"/>
                    <a:pt x="4710" y="1033"/>
                  </a:cubicBezTo>
                  <a:cubicBezTo>
                    <a:pt x="4662" y="985"/>
                    <a:pt x="4573" y="960"/>
                    <a:pt x="4525" y="912"/>
                  </a:cubicBezTo>
                  <a:cubicBezTo>
                    <a:pt x="4468" y="856"/>
                    <a:pt x="4444" y="775"/>
                    <a:pt x="4388" y="727"/>
                  </a:cubicBezTo>
                  <a:cubicBezTo>
                    <a:pt x="4331" y="678"/>
                    <a:pt x="4251" y="654"/>
                    <a:pt x="4194" y="606"/>
                  </a:cubicBezTo>
                  <a:cubicBezTo>
                    <a:pt x="4138" y="565"/>
                    <a:pt x="4073" y="517"/>
                    <a:pt x="4017" y="477"/>
                  </a:cubicBezTo>
                  <a:cubicBezTo>
                    <a:pt x="3952" y="428"/>
                    <a:pt x="3880" y="404"/>
                    <a:pt x="3815" y="372"/>
                  </a:cubicBezTo>
                  <a:cubicBezTo>
                    <a:pt x="3751" y="340"/>
                    <a:pt x="3686" y="291"/>
                    <a:pt x="3621" y="267"/>
                  </a:cubicBezTo>
                  <a:cubicBezTo>
                    <a:pt x="3549" y="235"/>
                    <a:pt x="3492" y="178"/>
                    <a:pt x="3420" y="154"/>
                  </a:cubicBezTo>
                  <a:cubicBezTo>
                    <a:pt x="3355" y="130"/>
                    <a:pt x="3275" y="122"/>
                    <a:pt x="3202" y="106"/>
                  </a:cubicBezTo>
                  <a:cubicBezTo>
                    <a:pt x="3130" y="90"/>
                    <a:pt x="3049" y="90"/>
                    <a:pt x="2984" y="73"/>
                  </a:cubicBezTo>
                  <a:cubicBezTo>
                    <a:pt x="2912" y="65"/>
                    <a:pt x="2831" y="33"/>
                    <a:pt x="2759" y="33"/>
                  </a:cubicBezTo>
                  <a:cubicBezTo>
                    <a:pt x="2686" y="25"/>
                    <a:pt x="2613" y="1"/>
                    <a:pt x="2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11"/>
          <p:cNvGrpSpPr/>
          <p:nvPr/>
        </p:nvGrpSpPr>
        <p:grpSpPr>
          <a:xfrm>
            <a:off x="-435920" y="2372599"/>
            <a:ext cx="835045" cy="1056403"/>
            <a:chOff x="1134830" y="151402"/>
            <a:chExt cx="364670" cy="461338"/>
          </a:xfrm>
        </p:grpSpPr>
        <p:sp>
          <p:nvSpPr>
            <p:cNvPr id="702" name="Google Shape;702;p11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7642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375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accent5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716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accent5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944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3"/>
          <p:cNvSpPr txBox="1">
            <a:spLocks noGrp="1"/>
          </p:cNvSpPr>
          <p:nvPr>
            <p:ph type="title" hasCustomPrompt="1"/>
          </p:nvPr>
        </p:nvSpPr>
        <p:spPr>
          <a:xfrm>
            <a:off x="1451600" y="2151484"/>
            <a:ext cx="12212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8" name="Google Shape;708;p13"/>
          <p:cNvSpPr txBox="1">
            <a:spLocks noGrp="1"/>
          </p:cNvSpPr>
          <p:nvPr>
            <p:ph type="subTitle" idx="1"/>
          </p:nvPr>
        </p:nvSpPr>
        <p:spPr>
          <a:xfrm>
            <a:off x="2672800" y="2760564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3"/>
          <p:cNvSpPr txBox="1">
            <a:spLocks noGrp="1"/>
          </p:cNvSpPr>
          <p:nvPr>
            <p:ph type="subTitle" idx="2"/>
          </p:nvPr>
        </p:nvSpPr>
        <p:spPr>
          <a:xfrm>
            <a:off x="2666267" y="2277433"/>
            <a:ext cx="31152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/>
          </p:nvPr>
        </p:nvSpPr>
        <p:spPr>
          <a:xfrm>
            <a:off x="1907200" y="593367"/>
            <a:ext cx="83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9519200" y="2151484"/>
            <a:ext cx="12212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subTitle" idx="5"/>
          </p:nvPr>
        </p:nvSpPr>
        <p:spPr>
          <a:xfrm flipH="1">
            <a:off x="6408008" y="2760564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13"/>
          <p:cNvSpPr txBox="1">
            <a:spLocks noGrp="1"/>
          </p:cNvSpPr>
          <p:nvPr>
            <p:ph type="subTitle" idx="6"/>
          </p:nvPr>
        </p:nvSpPr>
        <p:spPr>
          <a:xfrm flipH="1">
            <a:off x="6414541" y="2277433"/>
            <a:ext cx="31152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4" name="Google Shape;714;p13"/>
          <p:cNvSpPr txBox="1">
            <a:spLocks noGrp="1"/>
          </p:cNvSpPr>
          <p:nvPr>
            <p:ph type="title" idx="7" hasCustomPrompt="1"/>
          </p:nvPr>
        </p:nvSpPr>
        <p:spPr>
          <a:xfrm>
            <a:off x="1458067" y="4095751"/>
            <a:ext cx="12212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8"/>
          </p:nvPr>
        </p:nvSpPr>
        <p:spPr>
          <a:xfrm>
            <a:off x="2679267" y="4704831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9"/>
          </p:nvPr>
        </p:nvSpPr>
        <p:spPr>
          <a:xfrm>
            <a:off x="2672733" y="4221700"/>
            <a:ext cx="31152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9512733" y="4095751"/>
            <a:ext cx="1221200" cy="8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subTitle" idx="14"/>
          </p:nvPr>
        </p:nvSpPr>
        <p:spPr>
          <a:xfrm flipH="1">
            <a:off x="6401541" y="4704831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15"/>
          </p:nvPr>
        </p:nvSpPr>
        <p:spPr>
          <a:xfrm flipH="1">
            <a:off x="6408075" y="4221700"/>
            <a:ext cx="31152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0" name="Google Shape;720;p13"/>
          <p:cNvSpPr/>
          <p:nvPr/>
        </p:nvSpPr>
        <p:spPr>
          <a:xfrm rot="-6038578">
            <a:off x="104670" y="4848217"/>
            <a:ext cx="257364" cy="1302567"/>
          </a:xfrm>
          <a:custGeom>
            <a:avLst/>
            <a:gdLst/>
            <a:ahLst/>
            <a:cxnLst/>
            <a:rect l="l" t="t" r="r" b="b"/>
            <a:pathLst>
              <a:path w="670" h="3391" extrusionOk="0">
                <a:moveTo>
                  <a:pt x="526" y="1"/>
                </a:moveTo>
                <a:cubicBezTo>
                  <a:pt x="502" y="1"/>
                  <a:pt x="475" y="10"/>
                  <a:pt x="428" y="10"/>
                </a:cubicBezTo>
                <a:cubicBezTo>
                  <a:pt x="339" y="10"/>
                  <a:pt x="339" y="34"/>
                  <a:pt x="250" y="34"/>
                </a:cubicBezTo>
                <a:cubicBezTo>
                  <a:pt x="188" y="34"/>
                  <a:pt x="158" y="3"/>
                  <a:pt x="123" y="3"/>
                </a:cubicBezTo>
                <a:cubicBezTo>
                  <a:pt x="108" y="3"/>
                  <a:pt x="92" y="9"/>
                  <a:pt x="73" y="26"/>
                </a:cubicBezTo>
                <a:cubicBezTo>
                  <a:pt x="16" y="83"/>
                  <a:pt x="89" y="107"/>
                  <a:pt x="89" y="188"/>
                </a:cubicBezTo>
                <a:lnTo>
                  <a:pt x="89" y="357"/>
                </a:lnTo>
                <a:cubicBezTo>
                  <a:pt x="89" y="438"/>
                  <a:pt x="97" y="438"/>
                  <a:pt x="97" y="518"/>
                </a:cubicBezTo>
                <a:cubicBezTo>
                  <a:pt x="97" y="607"/>
                  <a:pt x="57" y="607"/>
                  <a:pt x="57" y="688"/>
                </a:cubicBezTo>
                <a:cubicBezTo>
                  <a:pt x="57" y="768"/>
                  <a:pt x="73" y="768"/>
                  <a:pt x="73" y="857"/>
                </a:cubicBezTo>
                <a:lnTo>
                  <a:pt x="73" y="1018"/>
                </a:lnTo>
                <a:cubicBezTo>
                  <a:pt x="73" y="1099"/>
                  <a:pt x="65" y="1107"/>
                  <a:pt x="65" y="1188"/>
                </a:cubicBezTo>
                <a:cubicBezTo>
                  <a:pt x="65" y="1268"/>
                  <a:pt x="81" y="1268"/>
                  <a:pt x="81" y="1349"/>
                </a:cubicBezTo>
                <a:cubicBezTo>
                  <a:pt x="81" y="1438"/>
                  <a:pt x="89" y="1438"/>
                  <a:pt x="89" y="1518"/>
                </a:cubicBezTo>
                <a:cubicBezTo>
                  <a:pt x="89" y="1599"/>
                  <a:pt x="57" y="1599"/>
                  <a:pt x="57" y="1688"/>
                </a:cubicBezTo>
                <a:cubicBezTo>
                  <a:pt x="57" y="1768"/>
                  <a:pt x="73" y="1768"/>
                  <a:pt x="73" y="1849"/>
                </a:cubicBezTo>
                <a:lnTo>
                  <a:pt x="73" y="2018"/>
                </a:lnTo>
                <a:cubicBezTo>
                  <a:pt x="73" y="2099"/>
                  <a:pt x="81" y="2099"/>
                  <a:pt x="81" y="2179"/>
                </a:cubicBezTo>
                <a:cubicBezTo>
                  <a:pt x="81" y="2268"/>
                  <a:pt x="65" y="2268"/>
                  <a:pt x="65" y="2349"/>
                </a:cubicBezTo>
                <a:cubicBezTo>
                  <a:pt x="65" y="2429"/>
                  <a:pt x="73" y="2429"/>
                  <a:pt x="73" y="2518"/>
                </a:cubicBezTo>
                <a:cubicBezTo>
                  <a:pt x="73" y="2599"/>
                  <a:pt x="89" y="2599"/>
                  <a:pt x="89" y="2679"/>
                </a:cubicBezTo>
                <a:cubicBezTo>
                  <a:pt x="89" y="2768"/>
                  <a:pt x="41" y="2768"/>
                  <a:pt x="41" y="2849"/>
                </a:cubicBezTo>
                <a:cubicBezTo>
                  <a:pt x="41" y="2929"/>
                  <a:pt x="49" y="2929"/>
                  <a:pt x="49" y="3018"/>
                </a:cubicBezTo>
                <a:cubicBezTo>
                  <a:pt x="49" y="3099"/>
                  <a:pt x="32" y="3099"/>
                  <a:pt x="32" y="3179"/>
                </a:cubicBezTo>
                <a:cubicBezTo>
                  <a:pt x="32" y="3260"/>
                  <a:pt x="0" y="3284"/>
                  <a:pt x="65" y="3341"/>
                </a:cubicBezTo>
                <a:cubicBezTo>
                  <a:pt x="102" y="3378"/>
                  <a:pt x="125" y="3386"/>
                  <a:pt x="155" y="3386"/>
                </a:cubicBezTo>
                <a:cubicBezTo>
                  <a:pt x="178" y="3386"/>
                  <a:pt x="204" y="3381"/>
                  <a:pt x="242" y="3381"/>
                </a:cubicBezTo>
                <a:lnTo>
                  <a:pt x="428" y="3381"/>
                </a:lnTo>
                <a:cubicBezTo>
                  <a:pt x="475" y="3381"/>
                  <a:pt x="504" y="3390"/>
                  <a:pt x="530" y="3390"/>
                </a:cubicBezTo>
                <a:cubicBezTo>
                  <a:pt x="554" y="3390"/>
                  <a:pt x="575" y="3383"/>
                  <a:pt x="605" y="3357"/>
                </a:cubicBezTo>
                <a:cubicBezTo>
                  <a:pt x="670" y="3300"/>
                  <a:pt x="653" y="3252"/>
                  <a:pt x="637" y="3171"/>
                </a:cubicBezTo>
                <a:cubicBezTo>
                  <a:pt x="621" y="3091"/>
                  <a:pt x="605" y="3099"/>
                  <a:pt x="605" y="3010"/>
                </a:cubicBezTo>
                <a:cubicBezTo>
                  <a:pt x="605" y="2929"/>
                  <a:pt x="589" y="2929"/>
                  <a:pt x="589" y="2849"/>
                </a:cubicBezTo>
                <a:cubicBezTo>
                  <a:pt x="589" y="2768"/>
                  <a:pt x="621" y="2760"/>
                  <a:pt x="621" y="2679"/>
                </a:cubicBezTo>
                <a:cubicBezTo>
                  <a:pt x="621" y="2599"/>
                  <a:pt x="597" y="2599"/>
                  <a:pt x="597" y="2518"/>
                </a:cubicBezTo>
                <a:cubicBezTo>
                  <a:pt x="597" y="2429"/>
                  <a:pt x="629" y="2429"/>
                  <a:pt x="629" y="2349"/>
                </a:cubicBezTo>
                <a:cubicBezTo>
                  <a:pt x="629" y="2268"/>
                  <a:pt x="613" y="2268"/>
                  <a:pt x="613" y="2179"/>
                </a:cubicBezTo>
                <a:cubicBezTo>
                  <a:pt x="613" y="2099"/>
                  <a:pt x="637" y="2099"/>
                  <a:pt x="637" y="2018"/>
                </a:cubicBezTo>
                <a:cubicBezTo>
                  <a:pt x="637" y="1929"/>
                  <a:pt x="605" y="1938"/>
                  <a:pt x="605" y="1849"/>
                </a:cubicBezTo>
                <a:cubicBezTo>
                  <a:pt x="605" y="1768"/>
                  <a:pt x="597" y="1768"/>
                  <a:pt x="597" y="1688"/>
                </a:cubicBezTo>
                <a:cubicBezTo>
                  <a:pt x="597" y="1599"/>
                  <a:pt x="629" y="1599"/>
                  <a:pt x="629" y="1518"/>
                </a:cubicBezTo>
                <a:cubicBezTo>
                  <a:pt x="629" y="1438"/>
                  <a:pt x="605" y="1438"/>
                  <a:pt x="605" y="1349"/>
                </a:cubicBezTo>
                <a:cubicBezTo>
                  <a:pt x="605" y="1268"/>
                  <a:pt x="581" y="1268"/>
                  <a:pt x="581" y="1188"/>
                </a:cubicBezTo>
                <a:cubicBezTo>
                  <a:pt x="581" y="1099"/>
                  <a:pt x="621" y="1099"/>
                  <a:pt x="621" y="1018"/>
                </a:cubicBezTo>
                <a:cubicBezTo>
                  <a:pt x="621" y="938"/>
                  <a:pt x="605" y="938"/>
                  <a:pt x="605" y="849"/>
                </a:cubicBezTo>
                <a:cubicBezTo>
                  <a:pt x="605" y="768"/>
                  <a:pt x="581" y="768"/>
                  <a:pt x="581" y="688"/>
                </a:cubicBezTo>
                <a:cubicBezTo>
                  <a:pt x="581" y="607"/>
                  <a:pt x="613" y="599"/>
                  <a:pt x="613" y="518"/>
                </a:cubicBezTo>
                <a:cubicBezTo>
                  <a:pt x="613" y="438"/>
                  <a:pt x="621" y="438"/>
                  <a:pt x="621" y="357"/>
                </a:cubicBezTo>
                <a:cubicBezTo>
                  <a:pt x="621" y="268"/>
                  <a:pt x="613" y="268"/>
                  <a:pt x="613" y="188"/>
                </a:cubicBezTo>
                <a:cubicBezTo>
                  <a:pt x="613" y="107"/>
                  <a:pt x="661" y="99"/>
                  <a:pt x="597" y="34"/>
                </a:cubicBezTo>
                <a:cubicBezTo>
                  <a:pt x="567" y="8"/>
                  <a:pt x="54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13"/>
          <p:cNvSpPr/>
          <p:nvPr/>
        </p:nvSpPr>
        <p:spPr>
          <a:xfrm rot="-4272821">
            <a:off x="-442017" y="-926169"/>
            <a:ext cx="1601285" cy="2455343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13"/>
          <p:cNvSpPr/>
          <p:nvPr/>
        </p:nvSpPr>
        <p:spPr>
          <a:xfrm rot="-10351779">
            <a:off x="-1410156" y="5538184"/>
            <a:ext cx="2990904" cy="1956609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13"/>
          <p:cNvSpPr/>
          <p:nvPr/>
        </p:nvSpPr>
        <p:spPr>
          <a:xfrm rot="-3108593">
            <a:off x="10808212" y="-1051147"/>
            <a:ext cx="1806013" cy="2769297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1246406">
            <a:off x="11241929" y="4216177"/>
            <a:ext cx="2028035" cy="2969459"/>
          </a:xfrm>
          <a:custGeom>
            <a:avLst/>
            <a:gdLst/>
            <a:ahLst/>
            <a:cxnLst/>
            <a:rect l="l" t="t" r="r" b="b"/>
            <a:pathLst>
              <a:path w="11049" h="16178" extrusionOk="0">
                <a:moveTo>
                  <a:pt x="6070" y="1"/>
                </a:moveTo>
                <a:cubicBezTo>
                  <a:pt x="5420" y="1"/>
                  <a:pt x="4773" y="877"/>
                  <a:pt x="4355" y="1264"/>
                </a:cubicBezTo>
                <a:cubicBezTo>
                  <a:pt x="3888" y="1708"/>
                  <a:pt x="3331" y="2030"/>
                  <a:pt x="2831" y="2433"/>
                </a:cubicBezTo>
                <a:cubicBezTo>
                  <a:pt x="1839" y="3248"/>
                  <a:pt x="1008" y="4280"/>
                  <a:pt x="533" y="5474"/>
                </a:cubicBezTo>
                <a:cubicBezTo>
                  <a:pt x="105" y="6578"/>
                  <a:pt x="0" y="7861"/>
                  <a:pt x="371" y="8990"/>
                </a:cubicBezTo>
                <a:cubicBezTo>
                  <a:pt x="589" y="9651"/>
                  <a:pt x="960" y="10232"/>
                  <a:pt x="1388" y="10780"/>
                </a:cubicBezTo>
                <a:cubicBezTo>
                  <a:pt x="1815" y="11328"/>
                  <a:pt x="2275" y="11820"/>
                  <a:pt x="2638" y="12393"/>
                </a:cubicBezTo>
                <a:cubicBezTo>
                  <a:pt x="3605" y="13909"/>
                  <a:pt x="4089" y="16006"/>
                  <a:pt x="6218" y="16167"/>
                </a:cubicBezTo>
                <a:cubicBezTo>
                  <a:pt x="6302" y="16174"/>
                  <a:pt x="6385" y="16177"/>
                  <a:pt x="6469" y="16177"/>
                </a:cubicBezTo>
                <a:cubicBezTo>
                  <a:pt x="7186" y="16177"/>
                  <a:pt x="7907" y="15935"/>
                  <a:pt x="8557" y="15538"/>
                </a:cubicBezTo>
                <a:cubicBezTo>
                  <a:pt x="9742" y="14820"/>
                  <a:pt x="10694" y="13587"/>
                  <a:pt x="10928" y="12345"/>
                </a:cubicBezTo>
                <a:cubicBezTo>
                  <a:pt x="11049" y="11699"/>
                  <a:pt x="11025" y="11046"/>
                  <a:pt x="10952" y="10393"/>
                </a:cubicBezTo>
                <a:cubicBezTo>
                  <a:pt x="10758" y="8595"/>
                  <a:pt x="10267" y="6845"/>
                  <a:pt x="9484" y="5208"/>
                </a:cubicBezTo>
                <a:cubicBezTo>
                  <a:pt x="8686" y="3522"/>
                  <a:pt x="7452" y="2103"/>
                  <a:pt x="6638" y="425"/>
                </a:cubicBezTo>
                <a:cubicBezTo>
                  <a:pt x="6533" y="224"/>
                  <a:pt x="6379" y="30"/>
                  <a:pt x="6154" y="6"/>
                </a:cubicBezTo>
                <a:cubicBezTo>
                  <a:pt x="6126" y="3"/>
                  <a:pt x="6098" y="1"/>
                  <a:pt x="6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 rot="-1748752">
            <a:off x="10922229" y="-48388"/>
            <a:ext cx="1883663" cy="1256379"/>
            <a:chOff x="7857375" y="0"/>
            <a:chExt cx="1412557" cy="942157"/>
          </a:xfrm>
        </p:grpSpPr>
        <p:sp>
          <p:nvSpPr>
            <p:cNvPr id="726" name="Google Shape;726;p13"/>
            <p:cNvSpPr/>
            <p:nvPr/>
          </p:nvSpPr>
          <p:spPr>
            <a:xfrm>
              <a:off x="7857375" y="0"/>
              <a:ext cx="1412557" cy="942157"/>
            </a:xfrm>
            <a:custGeom>
              <a:avLst/>
              <a:gdLst/>
              <a:ahLst/>
              <a:cxnLst/>
              <a:rect l="l" t="t" r="r" b="b"/>
              <a:pathLst>
                <a:path w="10405" h="6940" extrusionOk="0">
                  <a:moveTo>
                    <a:pt x="2080" y="0"/>
                  </a:moveTo>
                  <a:cubicBezTo>
                    <a:pt x="1393" y="0"/>
                    <a:pt x="744" y="381"/>
                    <a:pt x="412" y="1018"/>
                  </a:cubicBezTo>
                  <a:cubicBezTo>
                    <a:pt x="1" y="1825"/>
                    <a:pt x="227" y="2817"/>
                    <a:pt x="952" y="3357"/>
                  </a:cubicBezTo>
                  <a:cubicBezTo>
                    <a:pt x="1289" y="3611"/>
                    <a:pt x="1686" y="3737"/>
                    <a:pt x="2083" y="3737"/>
                  </a:cubicBezTo>
                  <a:cubicBezTo>
                    <a:pt x="2541" y="3737"/>
                    <a:pt x="2997" y="3569"/>
                    <a:pt x="3356" y="3236"/>
                  </a:cubicBezTo>
                  <a:lnTo>
                    <a:pt x="3356" y="3236"/>
                  </a:lnTo>
                  <a:cubicBezTo>
                    <a:pt x="3202" y="4455"/>
                    <a:pt x="4182" y="5340"/>
                    <a:pt x="5223" y="5340"/>
                  </a:cubicBezTo>
                  <a:cubicBezTo>
                    <a:pt x="5657" y="5340"/>
                    <a:pt x="6100" y="5187"/>
                    <a:pt x="6477" y="4841"/>
                  </a:cubicBezTo>
                  <a:lnTo>
                    <a:pt x="6477" y="4841"/>
                  </a:lnTo>
                  <a:cubicBezTo>
                    <a:pt x="6364" y="5736"/>
                    <a:pt x="6912" y="6591"/>
                    <a:pt x="7775" y="6857"/>
                  </a:cubicBezTo>
                  <a:cubicBezTo>
                    <a:pt x="7958" y="6913"/>
                    <a:pt x="8143" y="6939"/>
                    <a:pt x="8326" y="6939"/>
                  </a:cubicBezTo>
                  <a:cubicBezTo>
                    <a:pt x="9015" y="6939"/>
                    <a:pt x="9668" y="6559"/>
                    <a:pt x="9993" y="5921"/>
                  </a:cubicBezTo>
                  <a:cubicBezTo>
                    <a:pt x="10404" y="5115"/>
                    <a:pt x="10178" y="4131"/>
                    <a:pt x="9452" y="3583"/>
                  </a:cubicBezTo>
                  <a:cubicBezTo>
                    <a:pt x="9121" y="3329"/>
                    <a:pt x="8726" y="3205"/>
                    <a:pt x="8331" y="3205"/>
                  </a:cubicBezTo>
                  <a:cubicBezTo>
                    <a:pt x="7872" y="3205"/>
                    <a:pt x="7413" y="3374"/>
                    <a:pt x="7057" y="3704"/>
                  </a:cubicBezTo>
                  <a:cubicBezTo>
                    <a:pt x="7154" y="2921"/>
                    <a:pt x="6759" y="2163"/>
                    <a:pt x="6057" y="1800"/>
                  </a:cubicBezTo>
                  <a:cubicBezTo>
                    <a:pt x="5790" y="1665"/>
                    <a:pt x="5500" y="1599"/>
                    <a:pt x="5212" y="1599"/>
                  </a:cubicBezTo>
                  <a:cubicBezTo>
                    <a:pt x="4744" y="1599"/>
                    <a:pt x="4282" y="1773"/>
                    <a:pt x="3928" y="2107"/>
                  </a:cubicBezTo>
                  <a:cubicBezTo>
                    <a:pt x="4041" y="1204"/>
                    <a:pt x="3493" y="349"/>
                    <a:pt x="2630" y="83"/>
                  </a:cubicBezTo>
                  <a:cubicBezTo>
                    <a:pt x="2447" y="27"/>
                    <a:pt x="226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7" name="Google Shape;727;p13"/>
            <p:cNvGrpSpPr/>
            <p:nvPr/>
          </p:nvGrpSpPr>
          <p:grpSpPr>
            <a:xfrm>
              <a:off x="8016211" y="54710"/>
              <a:ext cx="1146332" cy="732273"/>
              <a:chOff x="8016211" y="54710"/>
              <a:chExt cx="1146332" cy="732273"/>
            </a:xfrm>
          </p:grpSpPr>
          <p:sp>
            <p:nvSpPr>
              <p:cNvPr id="728" name="Google Shape;728;p13"/>
              <p:cNvSpPr/>
              <p:nvPr/>
            </p:nvSpPr>
            <p:spPr>
              <a:xfrm>
                <a:off x="8016211" y="54710"/>
                <a:ext cx="344824" cy="25345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867" extrusionOk="0">
                    <a:moveTo>
                      <a:pt x="475" y="1"/>
                    </a:moveTo>
                    <a:cubicBezTo>
                      <a:pt x="472" y="1"/>
                      <a:pt x="470" y="1"/>
                      <a:pt x="468" y="2"/>
                    </a:cubicBezTo>
                    <a:cubicBezTo>
                      <a:pt x="444" y="10"/>
                      <a:pt x="436" y="43"/>
                      <a:pt x="436" y="59"/>
                    </a:cubicBezTo>
                    <a:cubicBezTo>
                      <a:pt x="428" y="212"/>
                      <a:pt x="387" y="357"/>
                      <a:pt x="331" y="494"/>
                    </a:cubicBezTo>
                    <a:cubicBezTo>
                      <a:pt x="307" y="414"/>
                      <a:pt x="299" y="333"/>
                      <a:pt x="307" y="252"/>
                    </a:cubicBezTo>
                    <a:lnTo>
                      <a:pt x="315" y="180"/>
                    </a:lnTo>
                    <a:cubicBezTo>
                      <a:pt x="315" y="164"/>
                      <a:pt x="315" y="139"/>
                      <a:pt x="291" y="139"/>
                    </a:cubicBezTo>
                    <a:cubicBezTo>
                      <a:pt x="274" y="139"/>
                      <a:pt x="258" y="172"/>
                      <a:pt x="258" y="188"/>
                    </a:cubicBezTo>
                    <a:cubicBezTo>
                      <a:pt x="258" y="196"/>
                      <a:pt x="258" y="196"/>
                      <a:pt x="258" y="196"/>
                    </a:cubicBezTo>
                    <a:cubicBezTo>
                      <a:pt x="258" y="212"/>
                      <a:pt x="258" y="228"/>
                      <a:pt x="258" y="244"/>
                    </a:cubicBezTo>
                    <a:lnTo>
                      <a:pt x="194" y="728"/>
                    </a:lnTo>
                    <a:lnTo>
                      <a:pt x="65" y="341"/>
                    </a:lnTo>
                    <a:cubicBezTo>
                      <a:pt x="65" y="327"/>
                      <a:pt x="54" y="318"/>
                      <a:pt x="43" y="318"/>
                    </a:cubicBezTo>
                    <a:cubicBezTo>
                      <a:pt x="35" y="318"/>
                      <a:pt x="28" y="323"/>
                      <a:pt x="24" y="333"/>
                    </a:cubicBezTo>
                    <a:cubicBezTo>
                      <a:pt x="8" y="349"/>
                      <a:pt x="0" y="373"/>
                      <a:pt x="8" y="405"/>
                    </a:cubicBezTo>
                    <a:lnTo>
                      <a:pt x="178" y="905"/>
                    </a:lnTo>
                    <a:cubicBezTo>
                      <a:pt x="182" y="921"/>
                      <a:pt x="188" y="926"/>
                      <a:pt x="195" y="926"/>
                    </a:cubicBezTo>
                    <a:cubicBezTo>
                      <a:pt x="212" y="926"/>
                      <a:pt x="234" y="883"/>
                      <a:pt x="234" y="865"/>
                    </a:cubicBezTo>
                    <a:lnTo>
                      <a:pt x="274" y="551"/>
                    </a:lnTo>
                    <a:cubicBezTo>
                      <a:pt x="274" y="575"/>
                      <a:pt x="282" y="599"/>
                      <a:pt x="291" y="615"/>
                    </a:cubicBezTo>
                    <a:cubicBezTo>
                      <a:pt x="294" y="630"/>
                      <a:pt x="302" y="636"/>
                      <a:pt x="310" y="636"/>
                    </a:cubicBezTo>
                    <a:cubicBezTo>
                      <a:pt x="319" y="636"/>
                      <a:pt x="330" y="628"/>
                      <a:pt x="339" y="615"/>
                    </a:cubicBezTo>
                    <a:cubicBezTo>
                      <a:pt x="395" y="510"/>
                      <a:pt x="436" y="389"/>
                      <a:pt x="460" y="268"/>
                    </a:cubicBezTo>
                    <a:cubicBezTo>
                      <a:pt x="484" y="430"/>
                      <a:pt x="500" y="591"/>
                      <a:pt x="516" y="752"/>
                    </a:cubicBezTo>
                    <a:cubicBezTo>
                      <a:pt x="516" y="770"/>
                      <a:pt x="527" y="781"/>
                      <a:pt x="538" y="781"/>
                    </a:cubicBezTo>
                    <a:cubicBezTo>
                      <a:pt x="547" y="781"/>
                      <a:pt x="558" y="774"/>
                      <a:pt x="565" y="760"/>
                    </a:cubicBezTo>
                    <a:cubicBezTo>
                      <a:pt x="589" y="720"/>
                      <a:pt x="613" y="672"/>
                      <a:pt x="637" y="623"/>
                    </a:cubicBezTo>
                    <a:cubicBezTo>
                      <a:pt x="637" y="647"/>
                      <a:pt x="645" y="680"/>
                      <a:pt x="653" y="712"/>
                    </a:cubicBezTo>
                    <a:cubicBezTo>
                      <a:pt x="653" y="722"/>
                      <a:pt x="663" y="729"/>
                      <a:pt x="674" y="729"/>
                    </a:cubicBezTo>
                    <a:cubicBezTo>
                      <a:pt x="680" y="729"/>
                      <a:pt x="688" y="726"/>
                      <a:pt x="694" y="720"/>
                    </a:cubicBezTo>
                    <a:cubicBezTo>
                      <a:pt x="726" y="680"/>
                      <a:pt x="750" y="639"/>
                      <a:pt x="782" y="599"/>
                    </a:cubicBezTo>
                    <a:lnTo>
                      <a:pt x="782" y="647"/>
                    </a:lnTo>
                    <a:cubicBezTo>
                      <a:pt x="782" y="660"/>
                      <a:pt x="788" y="684"/>
                      <a:pt x="803" y="684"/>
                    </a:cubicBezTo>
                    <a:cubicBezTo>
                      <a:pt x="806" y="684"/>
                      <a:pt x="810" y="683"/>
                      <a:pt x="815" y="680"/>
                    </a:cubicBezTo>
                    <a:cubicBezTo>
                      <a:pt x="863" y="655"/>
                      <a:pt x="903" y="631"/>
                      <a:pt x="944" y="599"/>
                    </a:cubicBezTo>
                    <a:lnTo>
                      <a:pt x="944" y="599"/>
                    </a:lnTo>
                    <a:cubicBezTo>
                      <a:pt x="928" y="655"/>
                      <a:pt x="911" y="712"/>
                      <a:pt x="903" y="776"/>
                    </a:cubicBezTo>
                    <a:cubicBezTo>
                      <a:pt x="903" y="800"/>
                      <a:pt x="912" y="818"/>
                      <a:pt x="925" y="818"/>
                    </a:cubicBezTo>
                    <a:cubicBezTo>
                      <a:pt x="931" y="818"/>
                      <a:pt x="937" y="816"/>
                      <a:pt x="944" y="809"/>
                    </a:cubicBezTo>
                    <a:cubicBezTo>
                      <a:pt x="976" y="776"/>
                      <a:pt x="1008" y="744"/>
                      <a:pt x="1041" y="712"/>
                    </a:cubicBezTo>
                    <a:lnTo>
                      <a:pt x="1041" y="712"/>
                    </a:lnTo>
                    <a:cubicBezTo>
                      <a:pt x="1032" y="760"/>
                      <a:pt x="1024" y="809"/>
                      <a:pt x="1024" y="857"/>
                    </a:cubicBezTo>
                    <a:cubicBezTo>
                      <a:pt x="1024" y="880"/>
                      <a:pt x="1032" y="903"/>
                      <a:pt x="1046" y="903"/>
                    </a:cubicBezTo>
                    <a:cubicBezTo>
                      <a:pt x="1051" y="903"/>
                      <a:pt x="1058" y="899"/>
                      <a:pt x="1065" y="889"/>
                    </a:cubicBezTo>
                    <a:cubicBezTo>
                      <a:pt x="1105" y="849"/>
                      <a:pt x="1145" y="809"/>
                      <a:pt x="1186" y="760"/>
                    </a:cubicBezTo>
                    <a:lnTo>
                      <a:pt x="1186" y="760"/>
                    </a:lnTo>
                    <a:lnTo>
                      <a:pt x="1178" y="776"/>
                    </a:lnTo>
                    <a:cubicBezTo>
                      <a:pt x="1170" y="793"/>
                      <a:pt x="1153" y="825"/>
                      <a:pt x="1178" y="849"/>
                    </a:cubicBezTo>
                    <a:cubicBezTo>
                      <a:pt x="1182" y="854"/>
                      <a:pt x="1187" y="856"/>
                      <a:pt x="1192" y="856"/>
                    </a:cubicBezTo>
                    <a:cubicBezTo>
                      <a:pt x="1203" y="856"/>
                      <a:pt x="1212" y="844"/>
                      <a:pt x="1218" y="833"/>
                    </a:cubicBezTo>
                    <a:lnTo>
                      <a:pt x="1387" y="575"/>
                    </a:lnTo>
                    <a:lnTo>
                      <a:pt x="1387" y="575"/>
                    </a:lnTo>
                    <a:cubicBezTo>
                      <a:pt x="1347" y="704"/>
                      <a:pt x="1323" y="825"/>
                      <a:pt x="1299" y="954"/>
                    </a:cubicBezTo>
                    <a:cubicBezTo>
                      <a:pt x="1293" y="977"/>
                      <a:pt x="1304" y="1013"/>
                      <a:pt x="1322" y="1013"/>
                    </a:cubicBezTo>
                    <a:cubicBezTo>
                      <a:pt x="1330" y="1013"/>
                      <a:pt x="1338" y="1008"/>
                      <a:pt x="1347" y="994"/>
                    </a:cubicBezTo>
                    <a:cubicBezTo>
                      <a:pt x="1428" y="857"/>
                      <a:pt x="1508" y="720"/>
                      <a:pt x="1589" y="583"/>
                    </a:cubicBezTo>
                    <a:lnTo>
                      <a:pt x="1589" y="583"/>
                    </a:lnTo>
                    <a:cubicBezTo>
                      <a:pt x="1581" y="688"/>
                      <a:pt x="1565" y="793"/>
                      <a:pt x="1549" y="897"/>
                    </a:cubicBezTo>
                    <a:cubicBezTo>
                      <a:pt x="1549" y="916"/>
                      <a:pt x="1549" y="955"/>
                      <a:pt x="1568" y="955"/>
                    </a:cubicBezTo>
                    <a:cubicBezTo>
                      <a:pt x="1574" y="955"/>
                      <a:pt x="1580" y="953"/>
                      <a:pt x="1589" y="946"/>
                    </a:cubicBezTo>
                    <a:lnTo>
                      <a:pt x="1750" y="776"/>
                    </a:lnTo>
                    <a:lnTo>
                      <a:pt x="1750" y="776"/>
                    </a:lnTo>
                    <a:cubicBezTo>
                      <a:pt x="1686" y="881"/>
                      <a:pt x="1597" y="978"/>
                      <a:pt x="1500" y="1067"/>
                    </a:cubicBezTo>
                    <a:cubicBezTo>
                      <a:pt x="1486" y="1081"/>
                      <a:pt x="1465" y="1159"/>
                      <a:pt x="1500" y="1159"/>
                    </a:cubicBezTo>
                    <a:cubicBezTo>
                      <a:pt x="1505" y="1159"/>
                      <a:pt x="1510" y="1158"/>
                      <a:pt x="1516" y="1155"/>
                    </a:cubicBezTo>
                    <a:lnTo>
                      <a:pt x="1726" y="1051"/>
                    </a:lnTo>
                    <a:lnTo>
                      <a:pt x="1508" y="1268"/>
                    </a:lnTo>
                    <a:cubicBezTo>
                      <a:pt x="1493" y="1284"/>
                      <a:pt x="1478" y="1358"/>
                      <a:pt x="1511" y="1358"/>
                    </a:cubicBezTo>
                    <a:cubicBezTo>
                      <a:pt x="1513" y="1358"/>
                      <a:pt x="1514" y="1357"/>
                      <a:pt x="1516" y="1357"/>
                    </a:cubicBezTo>
                    <a:lnTo>
                      <a:pt x="1871" y="1236"/>
                    </a:lnTo>
                    <a:lnTo>
                      <a:pt x="1678" y="1373"/>
                    </a:lnTo>
                    <a:cubicBezTo>
                      <a:pt x="1653" y="1389"/>
                      <a:pt x="1637" y="1478"/>
                      <a:pt x="1678" y="1478"/>
                    </a:cubicBezTo>
                    <a:cubicBezTo>
                      <a:pt x="1774" y="1470"/>
                      <a:pt x="1863" y="1462"/>
                      <a:pt x="1952" y="1438"/>
                    </a:cubicBezTo>
                    <a:lnTo>
                      <a:pt x="1952" y="1438"/>
                    </a:lnTo>
                    <a:lnTo>
                      <a:pt x="1653" y="1664"/>
                    </a:lnTo>
                    <a:cubicBezTo>
                      <a:pt x="1637" y="1680"/>
                      <a:pt x="1621" y="1704"/>
                      <a:pt x="1629" y="1728"/>
                    </a:cubicBezTo>
                    <a:cubicBezTo>
                      <a:pt x="1629" y="1728"/>
                      <a:pt x="1629" y="1736"/>
                      <a:pt x="1629" y="1744"/>
                    </a:cubicBezTo>
                    <a:lnTo>
                      <a:pt x="1589" y="1768"/>
                    </a:lnTo>
                    <a:cubicBezTo>
                      <a:pt x="1567" y="1783"/>
                      <a:pt x="1558" y="1867"/>
                      <a:pt x="1582" y="1867"/>
                    </a:cubicBezTo>
                    <a:cubicBezTo>
                      <a:pt x="1584" y="1867"/>
                      <a:pt x="1586" y="1866"/>
                      <a:pt x="1589" y="1865"/>
                    </a:cubicBezTo>
                    <a:cubicBezTo>
                      <a:pt x="1911" y="1744"/>
                      <a:pt x="2210" y="1599"/>
                      <a:pt x="2508" y="1430"/>
                    </a:cubicBezTo>
                    <a:cubicBezTo>
                      <a:pt x="2536" y="1416"/>
                      <a:pt x="2540" y="1335"/>
                      <a:pt x="2514" y="1335"/>
                    </a:cubicBezTo>
                    <a:cubicBezTo>
                      <a:pt x="2510" y="1335"/>
                      <a:pt x="2506" y="1337"/>
                      <a:pt x="2500" y="1341"/>
                    </a:cubicBezTo>
                    <a:cubicBezTo>
                      <a:pt x="2403" y="1389"/>
                      <a:pt x="2315" y="1438"/>
                      <a:pt x="2218" y="1486"/>
                    </a:cubicBezTo>
                    <a:cubicBezTo>
                      <a:pt x="2232" y="1457"/>
                      <a:pt x="2240" y="1395"/>
                      <a:pt x="2218" y="1395"/>
                    </a:cubicBezTo>
                    <a:cubicBezTo>
                      <a:pt x="2216" y="1395"/>
                      <a:pt x="2213" y="1396"/>
                      <a:pt x="2210" y="1397"/>
                    </a:cubicBezTo>
                    <a:lnTo>
                      <a:pt x="1976" y="1502"/>
                    </a:lnTo>
                    <a:lnTo>
                      <a:pt x="1976" y="1502"/>
                    </a:lnTo>
                    <a:lnTo>
                      <a:pt x="2210" y="1325"/>
                    </a:lnTo>
                    <a:cubicBezTo>
                      <a:pt x="2231" y="1310"/>
                      <a:pt x="2247" y="1232"/>
                      <a:pt x="2216" y="1232"/>
                    </a:cubicBezTo>
                    <a:cubicBezTo>
                      <a:pt x="2212" y="1232"/>
                      <a:pt x="2207" y="1233"/>
                      <a:pt x="2202" y="1236"/>
                    </a:cubicBezTo>
                    <a:cubicBezTo>
                      <a:pt x="2089" y="1293"/>
                      <a:pt x="1968" y="1333"/>
                      <a:pt x="1839" y="1349"/>
                    </a:cubicBezTo>
                    <a:lnTo>
                      <a:pt x="2137" y="1139"/>
                    </a:lnTo>
                    <a:cubicBezTo>
                      <a:pt x="2153" y="1124"/>
                      <a:pt x="2176" y="1034"/>
                      <a:pt x="2142" y="1034"/>
                    </a:cubicBezTo>
                    <a:cubicBezTo>
                      <a:pt x="2140" y="1034"/>
                      <a:pt x="2139" y="1034"/>
                      <a:pt x="2137" y="1034"/>
                    </a:cubicBezTo>
                    <a:lnTo>
                      <a:pt x="1670" y="1196"/>
                    </a:lnTo>
                    <a:lnTo>
                      <a:pt x="1944" y="930"/>
                    </a:lnTo>
                    <a:cubicBezTo>
                      <a:pt x="1959" y="915"/>
                      <a:pt x="1973" y="839"/>
                      <a:pt x="1938" y="839"/>
                    </a:cubicBezTo>
                    <a:cubicBezTo>
                      <a:pt x="1935" y="839"/>
                      <a:pt x="1932" y="840"/>
                      <a:pt x="1928" y="841"/>
                    </a:cubicBezTo>
                    <a:lnTo>
                      <a:pt x="1686" y="962"/>
                    </a:lnTo>
                    <a:cubicBezTo>
                      <a:pt x="1774" y="857"/>
                      <a:pt x="1847" y="736"/>
                      <a:pt x="1895" y="607"/>
                    </a:cubicBezTo>
                    <a:cubicBezTo>
                      <a:pt x="1902" y="588"/>
                      <a:pt x="1898" y="535"/>
                      <a:pt x="1881" y="535"/>
                    </a:cubicBezTo>
                    <a:cubicBezTo>
                      <a:pt x="1876" y="535"/>
                      <a:pt x="1870" y="540"/>
                      <a:pt x="1863" y="551"/>
                    </a:cubicBezTo>
                    <a:lnTo>
                      <a:pt x="1605" y="801"/>
                    </a:lnTo>
                    <a:lnTo>
                      <a:pt x="1605" y="801"/>
                    </a:lnTo>
                    <a:lnTo>
                      <a:pt x="1661" y="438"/>
                    </a:lnTo>
                    <a:cubicBezTo>
                      <a:pt x="1661" y="414"/>
                      <a:pt x="1653" y="379"/>
                      <a:pt x="1636" y="379"/>
                    </a:cubicBezTo>
                    <a:cubicBezTo>
                      <a:pt x="1630" y="379"/>
                      <a:pt x="1622" y="384"/>
                      <a:pt x="1613" y="397"/>
                    </a:cubicBezTo>
                    <a:cubicBezTo>
                      <a:pt x="1532" y="534"/>
                      <a:pt x="1460" y="664"/>
                      <a:pt x="1379" y="793"/>
                    </a:cubicBezTo>
                    <a:cubicBezTo>
                      <a:pt x="1411" y="639"/>
                      <a:pt x="1460" y="494"/>
                      <a:pt x="1524" y="349"/>
                    </a:cubicBezTo>
                    <a:cubicBezTo>
                      <a:pt x="1536" y="325"/>
                      <a:pt x="1526" y="280"/>
                      <a:pt x="1507" y="280"/>
                    </a:cubicBezTo>
                    <a:cubicBezTo>
                      <a:pt x="1501" y="280"/>
                      <a:pt x="1493" y="286"/>
                      <a:pt x="1484" y="301"/>
                    </a:cubicBezTo>
                    <a:lnTo>
                      <a:pt x="1411" y="405"/>
                    </a:lnTo>
                    <a:lnTo>
                      <a:pt x="1436" y="349"/>
                    </a:lnTo>
                    <a:cubicBezTo>
                      <a:pt x="1444" y="333"/>
                      <a:pt x="1460" y="301"/>
                      <a:pt x="1436" y="276"/>
                    </a:cubicBezTo>
                    <a:cubicBezTo>
                      <a:pt x="1430" y="271"/>
                      <a:pt x="1424" y="268"/>
                      <a:pt x="1419" y="268"/>
                    </a:cubicBezTo>
                    <a:cubicBezTo>
                      <a:pt x="1409" y="268"/>
                      <a:pt x="1401" y="277"/>
                      <a:pt x="1395" y="293"/>
                    </a:cubicBezTo>
                    <a:cubicBezTo>
                      <a:pt x="1315" y="454"/>
                      <a:pt x="1210" y="615"/>
                      <a:pt x="1081" y="752"/>
                    </a:cubicBezTo>
                    <a:cubicBezTo>
                      <a:pt x="1089" y="696"/>
                      <a:pt x="1105" y="639"/>
                      <a:pt x="1121" y="583"/>
                    </a:cubicBezTo>
                    <a:cubicBezTo>
                      <a:pt x="1186" y="494"/>
                      <a:pt x="1242" y="389"/>
                      <a:pt x="1282" y="284"/>
                    </a:cubicBezTo>
                    <a:cubicBezTo>
                      <a:pt x="1291" y="268"/>
                      <a:pt x="1299" y="236"/>
                      <a:pt x="1282" y="220"/>
                    </a:cubicBezTo>
                    <a:cubicBezTo>
                      <a:pt x="1278" y="216"/>
                      <a:pt x="1272" y="214"/>
                      <a:pt x="1266" y="214"/>
                    </a:cubicBezTo>
                    <a:cubicBezTo>
                      <a:pt x="1260" y="214"/>
                      <a:pt x="1254" y="216"/>
                      <a:pt x="1250" y="220"/>
                    </a:cubicBezTo>
                    <a:cubicBezTo>
                      <a:pt x="1178" y="317"/>
                      <a:pt x="1121" y="422"/>
                      <a:pt x="1081" y="534"/>
                    </a:cubicBezTo>
                    <a:cubicBezTo>
                      <a:pt x="1049" y="583"/>
                      <a:pt x="1016" y="623"/>
                      <a:pt x="976" y="664"/>
                    </a:cubicBezTo>
                    <a:cubicBezTo>
                      <a:pt x="992" y="607"/>
                      <a:pt x="1008" y="559"/>
                      <a:pt x="1032" y="502"/>
                    </a:cubicBezTo>
                    <a:cubicBezTo>
                      <a:pt x="1105" y="422"/>
                      <a:pt x="1170" y="325"/>
                      <a:pt x="1218" y="212"/>
                    </a:cubicBezTo>
                    <a:cubicBezTo>
                      <a:pt x="1224" y="193"/>
                      <a:pt x="1221" y="143"/>
                      <a:pt x="1199" y="143"/>
                    </a:cubicBezTo>
                    <a:cubicBezTo>
                      <a:pt x="1193" y="143"/>
                      <a:pt x="1186" y="147"/>
                      <a:pt x="1178" y="155"/>
                    </a:cubicBezTo>
                    <a:cubicBezTo>
                      <a:pt x="1105" y="236"/>
                      <a:pt x="1041" y="333"/>
                      <a:pt x="1000" y="438"/>
                    </a:cubicBezTo>
                    <a:cubicBezTo>
                      <a:pt x="952" y="478"/>
                      <a:pt x="895" y="518"/>
                      <a:pt x="847" y="559"/>
                    </a:cubicBezTo>
                    <a:cubicBezTo>
                      <a:pt x="847" y="526"/>
                      <a:pt x="855" y="486"/>
                      <a:pt x="871" y="454"/>
                    </a:cubicBezTo>
                    <a:cubicBezTo>
                      <a:pt x="911" y="381"/>
                      <a:pt x="944" y="301"/>
                      <a:pt x="968" y="220"/>
                    </a:cubicBezTo>
                    <a:cubicBezTo>
                      <a:pt x="980" y="196"/>
                      <a:pt x="970" y="154"/>
                      <a:pt x="950" y="154"/>
                    </a:cubicBezTo>
                    <a:cubicBezTo>
                      <a:pt x="944" y="154"/>
                      <a:pt x="936" y="159"/>
                      <a:pt x="928" y="172"/>
                    </a:cubicBezTo>
                    <a:cubicBezTo>
                      <a:pt x="879" y="244"/>
                      <a:pt x="847" y="325"/>
                      <a:pt x="815" y="414"/>
                    </a:cubicBezTo>
                    <a:cubicBezTo>
                      <a:pt x="782" y="478"/>
                      <a:pt x="742" y="543"/>
                      <a:pt x="694" y="599"/>
                    </a:cubicBezTo>
                    <a:cubicBezTo>
                      <a:pt x="686" y="559"/>
                      <a:pt x="686" y="526"/>
                      <a:pt x="686" y="486"/>
                    </a:cubicBezTo>
                    <a:cubicBezTo>
                      <a:pt x="718" y="381"/>
                      <a:pt x="734" y="268"/>
                      <a:pt x="742" y="155"/>
                    </a:cubicBezTo>
                    <a:cubicBezTo>
                      <a:pt x="742" y="128"/>
                      <a:pt x="729" y="113"/>
                      <a:pt x="715" y="113"/>
                    </a:cubicBezTo>
                    <a:cubicBezTo>
                      <a:pt x="704" y="113"/>
                      <a:pt x="693" y="122"/>
                      <a:pt x="686" y="139"/>
                    </a:cubicBezTo>
                    <a:cubicBezTo>
                      <a:pt x="645" y="252"/>
                      <a:pt x="621" y="365"/>
                      <a:pt x="621" y="486"/>
                    </a:cubicBezTo>
                    <a:cubicBezTo>
                      <a:pt x="605" y="534"/>
                      <a:pt x="589" y="583"/>
                      <a:pt x="565" y="631"/>
                    </a:cubicBezTo>
                    <a:cubicBezTo>
                      <a:pt x="541" y="430"/>
                      <a:pt x="516" y="228"/>
                      <a:pt x="500" y="34"/>
                    </a:cubicBezTo>
                    <a:cubicBezTo>
                      <a:pt x="500" y="21"/>
                      <a:pt x="488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8485793" y="264046"/>
                <a:ext cx="248708" cy="24762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824" extrusionOk="0">
                    <a:moveTo>
                      <a:pt x="670" y="565"/>
                    </a:moveTo>
                    <a:lnTo>
                      <a:pt x="670" y="565"/>
                    </a:lnTo>
                    <a:cubicBezTo>
                      <a:pt x="638" y="638"/>
                      <a:pt x="606" y="702"/>
                      <a:pt x="565" y="767"/>
                    </a:cubicBezTo>
                    <a:cubicBezTo>
                      <a:pt x="598" y="694"/>
                      <a:pt x="630" y="630"/>
                      <a:pt x="670" y="565"/>
                    </a:cubicBezTo>
                    <a:close/>
                    <a:moveTo>
                      <a:pt x="1638" y="1452"/>
                    </a:moveTo>
                    <a:cubicBezTo>
                      <a:pt x="1638" y="1468"/>
                      <a:pt x="1646" y="1476"/>
                      <a:pt x="1646" y="1484"/>
                    </a:cubicBezTo>
                    <a:lnTo>
                      <a:pt x="1541" y="1525"/>
                    </a:lnTo>
                    <a:lnTo>
                      <a:pt x="1638" y="1452"/>
                    </a:lnTo>
                    <a:close/>
                    <a:moveTo>
                      <a:pt x="315" y="1"/>
                    </a:moveTo>
                    <a:cubicBezTo>
                      <a:pt x="291" y="9"/>
                      <a:pt x="283" y="41"/>
                      <a:pt x="275" y="57"/>
                    </a:cubicBezTo>
                    <a:cubicBezTo>
                      <a:pt x="267" y="194"/>
                      <a:pt x="267" y="331"/>
                      <a:pt x="275" y="468"/>
                    </a:cubicBezTo>
                    <a:cubicBezTo>
                      <a:pt x="267" y="525"/>
                      <a:pt x="259" y="581"/>
                      <a:pt x="251" y="646"/>
                    </a:cubicBezTo>
                    <a:cubicBezTo>
                      <a:pt x="227" y="492"/>
                      <a:pt x="194" y="339"/>
                      <a:pt x="170" y="186"/>
                    </a:cubicBezTo>
                    <a:cubicBezTo>
                      <a:pt x="165" y="163"/>
                      <a:pt x="155" y="153"/>
                      <a:pt x="144" y="153"/>
                    </a:cubicBezTo>
                    <a:cubicBezTo>
                      <a:pt x="120" y="153"/>
                      <a:pt x="92" y="194"/>
                      <a:pt x="98" y="226"/>
                    </a:cubicBezTo>
                    <a:lnTo>
                      <a:pt x="98" y="234"/>
                    </a:lnTo>
                    <a:lnTo>
                      <a:pt x="73" y="170"/>
                    </a:lnTo>
                    <a:cubicBezTo>
                      <a:pt x="73" y="155"/>
                      <a:pt x="64" y="149"/>
                      <a:pt x="53" y="149"/>
                    </a:cubicBezTo>
                    <a:cubicBezTo>
                      <a:pt x="46" y="149"/>
                      <a:pt x="39" y="151"/>
                      <a:pt x="33" y="154"/>
                    </a:cubicBezTo>
                    <a:cubicBezTo>
                      <a:pt x="9" y="170"/>
                      <a:pt x="1" y="194"/>
                      <a:pt x="9" y="218"/>
                    </a:cubicBezTo>
                    <a:lnTo>
                      <a:pt x="65" y="767"/>
                    </a:lnTo>
                    <a:cubicBezTo>
                      <a:pt x="72" y="787"/>
                      <a:pt x="84" y="801"/>
                      <a:pt x="102" y="801"/>
                    </a:cubicBezTo>
                    <a:cubicBezTo>
                      <a:pt x="105" y="801"/>
                      <a:pt x="109" y="800"/>
                      <a:pt x="114" y="799"/>
                    </a:cubicBezTo>
                    <a:cubicBezTo>
                      <a:pt x="138" y="783"/>
                      <a:pt x="146" y="759"/>
                      <a:pt x="138" y="726"/>
                    </a:cubicBezTo>
                    <a:lnTo>
                      <a:pt x="130" y="605"/>
                    </a:lnTo>
                    <a:lnTo>
                      <a:pt x="194" y="823"/>
                    </a:lnTo>
                    <a:cubicBezTo>
                      <a:pt x="194" y="831"/>
                      <a:pt x="202" y="831"/>
                      <a:pt x="202" y="831"/>
                    </a:cubicBezTo>
                    <a:lnTo>
                      <a:pt x="202" y="855"/>
                    </a:lnTo>
                    <a:cubicBezTo>
                      <a:pt x="206" y="874"/>
                      <a:pt x="216" y="882"/>
                      <a:pt x="229" y="882"/>
                    </a:cubicBezTo>
                    <a:cubicBezTo>
                      <a:pt x="247" y="882"/>
                      <a:pt x="270" y="864"/>
                      <a:pt x="275" y="839"/>
                    </a:cubicBezTo>
                    <a:cubicBezTo>
                      <a:pt x="283" y="807"/>
                      <a:pt x="291" y="783"/>
                      <a:pt x="291" y="759"/>
                    </a:cubicBezTo>
                    <a:cubicBezTo>
                      <a:pt x="299" y="799"/>
                      <a:pt x="307" y="847"/>
                      <a:pt x="315" y="896"/>
                    </a:cubicBezTo>
                    <a:cubicBezTo>
                      <a:pt x="319" y="917"/>
                      <a:pt x="331" y="926"/>
                      <a:pt x="345" y="926"/>
                    </a:cubicBezTo>
                    <a:cubicBezTo>
                      <a:pt x="363" y="926"/>
                      <a:pt x="383" y="910"/>
                      <a:pt x="388" y="888"/>
                    </a:cubicBezTo>
                    <a:cubicBezTo>
                      <a:pt x="396" y="839"/>
                      <a:pt x="404" y="807"/>
                      <a:pt x="404" y="775"/>
                    </a:cubicBezTo>
                    <a:cubicBezTo>
                      <a:pt x="404" y="823"/>
                      <a:pt x="420" y="880"/>
                      <a:pt x="428" y="936"/>
                    </a:cubicBezTo>
                    <a:cubicBezTo>
                      <a:pt x="428" y="944"/>
                      <a:pt x="420" y="952"/>
                      <a:pt x="420" y="960"/>
                    </a:cubicBezTo>
                    <a:cubicBezTo>
                      <a:pt x="414" y="986"/>
                      <a:pt x="428" y="1016"/>
                      <a:pt x="449" y="1016"/>
                    </a:cubicBezTo>
                    <a:cubicBezTo>
                      <a:pt x="455" y="1016"/>
                      <a:pt x="462" y="1014"/>
                      <a:pt x="469" y="1009"/>
                    </a:cubicBezTo>
                    <a:cubicBezTo>
                      <a:pt x="525" y="968"/>
                      <a:pt x="582" y="920"/>
                      <a:pt x="630" y="872"/>
                    </a:cubicBezTo>
                    <a:lnTo>
                      <a:pt x="630" y="872"/>
                    </a:lnTo>
                    <a:cubicBezTo>
                      <a:pt x="622" y="896"/>
                      <a:pt x="622" y="912"/>
                      <a:pt x="614" y="928"/>
                    </a:cubicBezTo>
                    <a:cubicBezTo>
                      <a:pt x="608" y="953"/>
                      <a:pt x="620" y="987"/>
                      <a:pt x="641" y="987"/>
                    </a:cubicBezTo>
                    <a:cubicBezTo>
                      <a:pt x="648" y="987"/>
                      <a:pt x="655" y="984"/>
                      <a:pt x="662" y="976"/>
                    </a:cubicBezTo>
                    <a:lnTo>
                      <a:pt x="952" y="751"/>
                    </a:lnTo>
                    <a:lnTo>
                      <a:pt x="735" y="1049"/>
                    </a:lnTo>
                    <a:cubicBezTo>
                      <a:pt x="710" y="1079"/>
                      <a:pt x="727" y="1133"/>
                      <a:pt x="755" y="1133"/>
                    </a:cubicBezTo>
                    <a:cubicBezTo>
                      <a:pt x="763" y="1133"/>
                      <a:pt x="773" y="1127"/>
                      <a:pt x="783" y="1113"/>
                    </a:cubicBezTo>
                    <a:cubicBezTo>
                      <a:pt x="888" y="968"/>
                      <a:pt x="1025" y="855"/>
                      <a:pt x="1178" y="767"/>
                    </a:cubicBezTo>
                    <a:lnTo>
                      <a:pt x="1178" y="767"/>
                    </a:lnTo>
                    <a:cubicBezTo>
                      <a:pt x="1057" y="896"/>
                      <a:pt x="928" y="1017"/>
                      <a:pt x="791" y="1130"/>
                    </a:cubicBezTo>
                    <a:cubicBezTo>
                      <a:pt x="763" y="1151"/>
                      <a:pt x="766" y="1222"/>
                      <a:pt x="800" y="1222"/>
                    </a:cubicBezTo>
                    <a:cubicBezTo>
                      <a:pt x="805" y="1222"/>
                      <a:pt x="810" y="1221"/>
                      <a:pt x="815" y="1218"/>
                    </a:cubicBezTo>
                    <a:lnTo>
                      <a:pt x="1364" y="960"/>
                    </a:lnTo>
                    <a:lnTo>
                      <a:pt x="1122" y="1267"/>
                    </a:lnTo>
                    <a:cubicBezTo>
                      <a:pt x="1107" y="1288"/>
                      <a:pt x="1112" y="1350"/>
                      <a:pt x="1149" y="1350"/>
                    </a:cubicBezTo>
                    <a:cubicBezTo>
                      <a:pt x="1153" y="1350"/>
                      <a:pt x="1157" y="1349"/>
                      <a:pt x="1162" y="1347"/>
                    </a:cubicBezTo>
                    <a:lnTo>
                      <a:pt x="1380" y="1267"/>
                    </a:lnTo>
                    <a:lnTo>
                      <a:pt x="1380" y="1267"/>
                    </a:lnTo>
                    <a:cubicBezTo>
                      <a:pt x="1291" y="1331"/>
                      <a:pt x="1202" y="1404"/>
                      <a:pt x="1114" y="1484"/>
                    </a:cubicBezTo>
                    <a:cubicBezTo>
                      <a:pt x="1099" y="1499"/>
                      <a:pt x="1084" y="1583"/>
                      <a:pt x="1120" y="1583"/>
                    </a:cubicBezTo>
                    <a:cubicBezTo>
                      <a:pt x="1123" y="1583"/>
                      <a:pt x="1126" y="1582"/>
                      <a:pt x="1130" y="1581"/>
                    </a:cubicBezTo>
                    <a:lnTo>
                      <a:pt x="1469" y="1468"/>
                    </a:lnTo>
                    <a:lnTo>
                      <a:pt x="1469" y="1468"/>
                    </a:lnTo>
                    <a:lnTo>
                      <a:pt x="1202" y="1638"/>
                    </a:lnTo>
                    <a:lnTo>
                      <a:pt x="961" y="1726"/>
                    </a:lnTo>
                    <a:cubicBezTo>
                      <a:pt x="922" y="1734"/>
                      <a:pt x="905" y="1824"/>
                      <a:pt x="954" y="1824"/>
                    </a:cubicBezTo>
                    <a:cubicBezTo>
                      <a:pt x="956" y="1824"/>
                      <a:pt x="958" y="1823"/>
                      <a:pt x="961" y="1823"/>
                    </a:cubicBezTo>
                    <a:cubicBezTo>
                      <a:pt x="1154" y="1791"/>
                      <a:pt x="1356" y="1751"/>
                      <a:pt x="1541" y="1686"/>
                    </a:cubicBezTo>
                    <a:cubicBezTo>
                      <a:pt x="1622" y="1670"/>
                      <a:pt x="1719" y="1646"/>
                      <a:pt x="1751" y="1565"/>
                    </a:cubicBezTo>
                    <a:cubicBezTo>
                      <a:pt x="1783" y="1517"/>
                      <a:pt x="1767" y="1444"/>
                      <a:pt x="1719" y="1404"/>
                    </a:cubicBezTo>
                    <a:lnTo>
                      <a:pt x="1799" y="1355"/>
                    </a:lnTo>
                    <a:cubicBezTo>
                      <a:pt x="1823" y="1339"/>
                      <a:pt x="1832" y="1315"/>
                      <a:pt x="1832" y="1291"/>
                    </a:cubicBezTo>
                    <a:cubicBezTo>
                      <a:pt x="1832" y="1276"/>
                      <a:pt x="1819" y="1249"/>
                      <a:pt x="1799" y="1249"/>
                    </a:cubicBezTo>
                    <a:cubicBezTo>
                      <a:pt x="1796" y="1249"/>
                      <a:pt x="1794" y="1250"/>
                      <a:pt x="1791" y="1251"/>
                    </a:cubicBezTo>
                    <a:lnTo>
                      <a:pt x="1340" y="1404"/>
                    </a:lnTo>
                    <a:cubicBezTo>
                      <a:pt x="1461" y="1307"/>
                      <a:pt x="1590" y="1226"/>
                      <a:pt x="1719" y="1146"/>
                    </a:cubicBezTo>
                    <a:cubicBezTo>
                      <a:pt x="1756" y="1123"/>
                      <a:pt x="1759" y="1039"/>
                      <a:pt x="1714" y="1039"/>
                    </a:cubicBezTo>
                    <a:cubicBezTo>
                      <a:pt x="1711" y="1039"/>
                      <a:pt x="1707" y="1040"/>
                      <a:pt x="1702" y="1041"/>
                    </a:cubicBezTo>
                    <a:lnTo>
                      <a:pt x="1275" y="1194"/>
                    </a:lnTo>
                    <a:cubicBezTo>
                      <a:pt x="1356" y="1089"/>
                      <a:pt x="1444" y="976"/>
                      <a:pt x="1525" y="863"/>
                    </a:cubicBezTo>
                    <a:cubicBezTo>
                      <a:pt x="1546" y="842"/>
                      <a:pt x="1543" y="778"/>
                      <a:pt x="1509" y="778"/>
                    </a:cubicBezTo>
                    <a:cubicBezTo>
                      <a:pt x="1505" y="778"/>
                      <a:pt x="1499" y="780"/>
                      <a:pt x="1493" y="783"/>
                    </a:cubicBezTo>
                    <a:lnTo>
                      <a:pt x="1073" y="984"/>
                    </a:lnTo>
                    <a:cubicBezTo>
                      <a:pt x="1178" y="888"/>
                      <a:pt x="1283" y="783"/>
                      <a:pt x="1380" y="670"/>
                    </a:cubicBezTo>
                    <a:cubicBezTo>
                      <a:pt x="1402" y="648"/>
                      <a:pt x="1411" y="579"/>
                      <a:pt x="1369" y="579"/>
                    </a:cubicBezTo>
                    <a:cubicBezTo>
                      <a:pt x="1365" y="579"/>
                      <a:pt x="1361" y="580"/>
                      <a:pt x="1356" y="581"/>
                    </a:cubicBezTo>
                    <a:cubicBezTo>
                      <a:pt x="1251" y="613"/>
                      <a:pt x="1162" y="662"/>
                      <a:pt x="1073" y="726"/>
                    </a:cubicBezTo>
                    <a:lnTo>
                      <a:pt x="1194" y="557"/>
                    </a:lnTo>
                    <a:cubicBezTo>
                      <a:pt x="1214" y="530"/>
                      <a:pt x="1207" y="476"/>
                      <a:pt x="1177" y="476"/>
                    </a:cubicBezTo>
                    <a:cubicBezTo>
                      <a:pt x="1170" y="476"/>
                      <a:pt x="1163" y="479"/>
                      <a:pt x="1154" y="484"/>
                    </a:cubicBezTo>
                    <a:lnTo>
                      <a:pt x="719" y="823"/>
                    </a:lnTo>
                    <a:cubicBezTo>
                      <a:pt x="735" y="791"/>
                      <a:pt x="743" y="767"/>
                      <a:pt x="751" y="742"/>
                    </a:cubicBezTo>
                    <a:cubicBezTo>
                      <a:pt x="832" y="654"/>
                      <a:pt x="904" y="565"/>
                      <a:pt x="969" y="460"/>
                    </a:cubicBezTo>
                    <a:cubicBezTo>
                      <a:pt x="988" y="434"/>
                      <a:pt x="981" y="377"/>
                      <a:pt x="953" y="377"/>
                    </a:cubicBezTo>
                    <a:cubicBezTo>
                      <a:pt x="946" y="377"/>
                      <a:pt x="938" y="380"/>
                      <a:pt x="928" y="388"/>
                    </a:cubicBezTo>
                    <a:cubicBezTo>
                      <a:pt x="840" y="468"/>
                      <a:pt x="759" y="565"/>
                      <a:pt x="702" y="678"/>
                    </a:cubicBezTo>
                    <a:cubicBezTo>
                      <a:pt x="702" y="678"/>
                      <a:pt x="702" y="686"/>
                      <a:pt x="694" y="686"/>
                    </a:cubicBezTo>
                    <a:cubicBezTo>
                      <a:pt x="743" y="589"/>
                      <a:pt x="783" y="476"/>
                      <a:pt x="807" y="372"/>
                    </a:cubicBezTo>
                    <a:cubicBezTo>
                      <a:pt x="814" y="353"/>
                      <a:pt x="796" y="310"/>
                      <a:pt x="773" y="310"/>
                    </a:cubicBezTo>
                    <a:cubicBezTo>
                      <a:pt x="766" y="310"/>
                      <a:pt x="758" y="314"/>
                      <a:pt x="751" y="323"/>
                    </a:cubicBezTo>
                    <a:cubicBezTo>
                      <a:pt x="638" y="452"/>
                      <a:pt x="549" y="605"/>
                      <a:pt x="485" y="767"/>
                    </a:cubicBezTo>
                    <a:cubicBezTo>
                      <a:pt x="469" y="613"/>
                      <a:pt x="469" y="460"/>
                      <a:pt x="485" y="307"/>
                    </a:cubicBezTo>
                    <a:cubicBezTo>
                      <a:pt x="501" y="226"/>
                      <a:pt x="517" y="146"/>
                      <a:pt x="533" y="65"/>
                    </a:cubicBezTo>
                    <a:cubicBezTo>
                      <a:pt x="542" y="29"/>
                      <a:pt x="523" y="8"/>
                      <a:pt x="502" y="8"/>
                    </a:cubicBezTo>
                    <a:cubicBezTo>
                      <a:pt x="486" y="8"/>
                      <a:pt x="468" y="21"/>
                      <a:pt x="461" y="49"/>
                    </a:cubicBezTo>
                    <a:cubicBezTo>
                      <a:pt x="444" y="138"/>
                      <a:pt x="428" y="218"/>
                      <a:pt x="420" y="307"/>
                    </a:cubicBezTo>
                    <a:cubicBezTo>
                      <a:pt x="396" y="412"/>
                      <a:pt x="380" y="525"/>
                      <a:pt x="364" y="630"/>
                    </a:cubicBezTo>
                    <a:cubicBezTo>
                      <a:pt x="356" y="573"/>
                      <a:pt x="348" y="509"/>
                      <a:pt x="348" y="452"/>
                    </a:cubicBezTo>
                    <a:cubicBezTo>
                      <a:pt x="364" y="315"/>
                      <a:pt x="364" y="186"/>
                      <a:pt x="356" y="49"/>
                    </a:cubicBezTo>
                    <a:cubicBezTo>
                      <a:pt x="348" y="41"/>
                      <a:pt x="348" y="41"/>
                      <a:pt x="356" y="33"/>
                    </a:cubicBezTo>
                    <a:cubicBezTo>
                      <a:pt x="348" y="17"/>
                      <a:pt x="332" y="1"/>
                      <a:pt x="3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8890892" y="505286"/>
                <a:ext cx="271651" cy="281697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075" extrusionOk="0">
                    <a:moveTo>
                      <a:pt x="727" y="409"/>
                    </a:moveTo>
                    <a:lnTo>
                      <a:pt x="678" y="514"/>
                    </a:lnTo>
                    <a:cubicBezTo>
                      <a:pt x="678" y="522"/>
                      <a:pt x="670" y="530"/>
                      <a:pt x="670" y="538"/>
                    </a:cubicBezTo>
                    <a:cubicBezTo>
                      <a:pt x="662" y="538"/>
                      <a:pt x="662" y="530"/>
                      <a:pt x="662" y="522"/>
                    </a:cubicBezTo>
                    <a:lnTo>
                      <a:pt x="662" y="514"/>
                    </a:lnTo>
                    <a:cubicBezTo>
                      <a:pt x="654" y="474"/>
                      <a:pt x="694" y="441"/>
                      <a:pt x="718" y="417"/>
                    </a:cubicBezTo>
                    <a:lnTo>
                      <a:pt x="727" y="409"/>
                    </a:lnTo>
                    <a:close/>
                    <a:moveTo>
                      <a:pt x="208" y="1"/>
                    </a:moveTo>
                    <a:cubicBezTo>
                      <a:pt x="184" y="1"/>
                      <a:pt x="157" y="37"/>
                      <a:pt x="162" y="70"/>
                    </a:cubicBezTo>
                    <a:cubicBezTo>
                      <a:pt x="194" y="264"/>
                      <a:pt x="210" y="465"/>
                      <a:pt x="210" y="667"/>
                    </a:cubicBezTo>
                    <a:cubicBezTo>
                      <a:pt x="178" y="562"/>
                      <a:pt x="154" y="465"/>
                      <a:pt x="122" y="361"/>
                    </a:cubicBezTo>
                    <a:cubicBezTo>
                      <a:pt x="114" y="344"/>
                      <a:pt x="106" y="328"/>
                      <a:pt x="89" y="328"/>
                    </a:cubicBezTo>
                    <a:cubicBezTo>
                      <a:pt x="89" y="304"/>
                      <a:pt x="81" y="280"/>
                      <a:pt x="81" y="256"/>
                    </a:cubicBezTo>
                    <a:cubicBezTo>
                      <a:pt x="79" y="236"/>
                      <a:pt x="68" y="228"/>
                      <a:pt x="55" y="228"/>
                    </a:cubicBezTo>
                    <a:cubicBezTo>
                      <a:pt x="31" y="228"/>
                      <a:pt x="1" y="254"/>
                      <a:pt x="1" y="280"/>
                    </a:cubicBezTo>
                    <a:lnTo>
                      <a:pt x="1" y="715"/>
                    </a:lnTo>
                    <a:cubicBezTo>
                      <a:pt x="1" y="747"/>
                      <a:pt x="16" y="761"/>
                      <a:pt x="34" y="761"/>
                    </a:cubicBezTo>
                    <a:cubicBezTo>
                      <a:pt x="56" y="761"/>
                      <a:pt x="81" y="739"/>
                      <a:pt x="81" y="707"/>
                    </a:cubicBezTo>
                    <a:lnTo>
                      <a:pt x="81" y="619"/>
                    </a:lnTo>
                    <a:cubicBezTo>
                      <a:pt x="106" y="740"/>
                      <a:pt x="146" y="861"/>
                      <a:pt x="202" y="974"/>
                    </a:cubicBezTo>
                    <a:cubicBezTo>
                      <a:pt x="210" y="988"/>
                      <a:pt x="219" y="994"/>
                      <a:pt x="229" y="994"/>
                    </a:cubicBezTo>
                    <a:cubicBezTo>
                      <a:pt x="251" y="994"/>
                      <a:pt x="275" y="962"/>
                      <a:pt x="275" y="933"/>
                    </a:cubicBezTo>
                    <a:cubicBezTo>
                      <a:pt x="283" y="853"/>
                      <a:pt x="283" y="764"/>
                      <a:pt x="283" y="675"/>
                    </a:cubicBezTo>
                    <a:cubicBezTo>
                      <a:pt x="299" y="732"/>
                      <a:pt x="315" y="796"/>
                      <a:pt x="323" y="853"/>
                    </a:cubicBezTo>
                    <a:cubicBezTo>
                      <a:pt x="330" y="876"/>
                      <a:pt x="343" y="886"/>
                      <a:pt x="355" y="886"/>
                    </a:cubicBezTo>
                    <a:cubicBezTo>
                      <a:pt x="373" y="886"/>
                      <a:pt x="391" y="868"/>
                      <a:pt x="396" y="844"/>
                    </a:cubicBezTo>
                    <a:lnTo>
                      <a:pt x="404" y="788"/>
                    </a:lnTo>
                    <a:cubicBezTo>
                      <a:pt x="411" y="836"/>
                      <a:pt x="453" y="872"/>
                      <a:pt x="504" y="872"/>
                    </a:cubicBezTo>
                    <a:cubicBezTo>
                      <a:pt x="514" y="872"/>
                      <a:pt x="523" y="871"/>
                      <a:pt x="533" y="869"/>
                    </a:cubicBezTo>
                    <a:cubicBezTo>
                      <a:pt x="622" y="853"/>
                      <a:pt x="662" y="748"/>
                      <a:pt x="694" y="667"/>
                    </a:cubicBezTo>
                    <a:cubicBezTo>
                      <a:pt x="743" y="667"/>
                      <a:pt x="791" y="643"/>
                      <a:pt x="823" y="611"/>
                    </a:cubicBezTo>
                    <a:lnTo>
                      <a:pt x="823" y="611"/>
                    </a:lnTo>
                    <a:cubicBezTo>
                      <a:pt x="807" y="667"/>
                      <a:pt x="791" y="724"/>
                      <a:pt x="783" y="780"/>
                    </a:cubicBezTo>
                    <a:cubicBezTo>
                      <a:pt x="777" y="805"/>
                      <a:pt x="790" y="836"/>
                      <a:pt x="816" y="836"/>
                    </a:cubicBezTo>
                    <a:cubicBezTo>
                      <a:pt x="823" y="836"/>
                      <a:pt x="831" y="834"/>
                      <a:pt x="839" y="828"/>
                    </a:cubicBezTo>
                    <a:lnTo>
                      <a:pt x="1339" y="465"/>
                    </a:lnTo>
                    <a:lnTo>
                      <a:pt x="1339" y="465"/>
                    </a:lnTo>
                    <a:cubicBezTo>
                      <a:pt x="1243" y="627"/>
                      <a:pt x="1130" y="772"/>
                      <a:pt x="993" y="909"/>
                    </a:cubicBezTo>
                    <a:cubicBezTo>
                      <a:pt x="968" y="925"/>
                      <a:pt x="960" y="949"/>
                      <a:pt x="968" y="974"/>
                    </a:cubicBezTo>
                    <a:cubicBezTo>
                      <a:pt x="975" y="987"/>
                      <a:pt x="992" y="1000"/>
                      <a:pt x="1007" y="1000"/>
                    </a:cubicBezTo>
                    <a:cubicBezTo>
                      <a:pt x="1011" y="1000"/>
                      <a:pt x="1014" y="999"/>
                      <a:pt x="1017" y="998"/>
                    </a:cubicBezTo>
                    <a:lnTo>
                      <a:pt x="1420" y="724"/>
                    </a:lnTo>
                    <a:lnTo>
                      <a:pt x="1106" y="1078"/>
                    </a:lnTo>
                    <a:cubicBezTo>
                      <a:pt x="1089" y="1094"/>
                      <a:pt x="1081" y="1119"/>
                      <a:pt x="1089" y="1143"/>
                    </a:cubicBezTo>
                    <a:cubicBezTo>
                      <a:pt x="1095" y="1160"/>
                      <a:pt x="1105" y="1174"/>
                      <a:pt x="1119" y="1174"/>
                    </a:cubicBezTo>
                    <a:cubicBezTo>
                      <a:pt x="1125" y="1174"/>
                      <a:pt x="1131" y="1172"/>
                      <a:pt x="1138" y="1167"/>
                    </a:cubicBezTo>
                    <a:lnTo>
                      <a:pt x="1380" y="1022"/>
                    </a:lnTo>
                    <a:lnTo>
                      <a:pt x="1194" y="1183"/>
                    </a:lnTo>
                    <a:cubicBezTo>
                      <a:pt x="1171" y="1206"/>
                      <a:pt x="1163" y="1281"/>
                      <a:pt x="1204" y="1281"/>
                    </a:cubicBezTo>
                    <a:cubicBezTo>
                      <a:pt x="1206" y="1281"/>
                      <a:pt x="1208" y="1280"/>
                      <a:pt x="1210" y="1280"/>
                    </a:cubicBezTo>
                    <a:cubicBezTo>
                      <a:pt x="1315" y="1264"/>
                      <a:pt x="1412" y="1240"/>
                      <a:pt x="1517" y="1207"/>
                    </a:cubicBezTo>
                    <a:lnTo>
                      <a:pt x="1517" y="1207"/>
                    </a:lnTo>
                    <a:cubicBezTo>
                      <a:pt x="1428" y="1280"/>
                      <a:pt x="1356" y="1361"/>
                      <a:pt x="1291" y="1449"/>
                    </a:cubicBezTo>
                    <a:cubicBezTo>
                      <a:pt x="1268" y="1472"/>
                      <a:pt x="1267" y="1531"/>
                      <a:pt x="1307" y="1531"/>
                    </a:cubicBezTo>
                    <a:cubicBezTo>
                      <a:pt x="1310" y="1531"/>
                      <a:pt x="1312" y="1530"/>
                      <a:pt x="1315" y="1530"/>
                    </a:cubicBezTo>
                    <a:cubicBezTo>
                      <a:pt x="1356" y="1530"/>
                      <a:pt x="1380" y="1522"/>
                      <a:pt x="1404" y="1514"/>
                    </a:cubicBezTo>
                    <a:lnTo>
                      <a:pt x="1404" y="1514"/>
                    </a:lnTo>
                    <a:lnTo>
                      <a:pt x="1202" y="1643"/>
                    </a:lnTo>
                    <a:cubicBezTo>
                      <a:pt x="1186" y="1659"/>
                      <a:pt x="1170" y="1683"/>
                      <a:pt x="1178" y="1707"/>
                    </a:cubicBezTo>
                    <a:cubicBezTo>
                      <a:pt x="1178" y="1721"/>
                      <a:pt x="1190" y="1741"/>
                      <a:pt x="1204" y="1741"/>
                    </a:cubicBezTo>
                    <a:cubicBezTo>
                      <a:pt x="1206" y="1741"/>
                      <a:pt x="1208" y="1741"/>
                      <a:pt x="1210" y="1740"/>
                    </a:cubicBezTo>
                    <a:lnTo>
                      <a:pt x="1517" y="1659"/>
                    </a:lnTo>
                    <a:lnTo>
                      <a:pt x="1517" y="1659"/>
                    </a:lnTo>
                    <a:cubicBezTo>
                      <a:pt x="1388" y="1732"/>
                      <a:pt x="1267" y="1812"/>
                      <a:pt x="1146" y="1901"/>
                    </a:cubicBezTo>
                    <a:cubicBezTo>
                      <a:pt x="1138" y="1909"/>
                      <a:pt x="1130" y="1925"/>
                      <a:pt x="1130" y="1941"/>
                    </a:cubicBezTo>
                    <a:lnTo>
                      <a:pt x="1049" y="1982"/>
                    </a:lnTo>
                    <a:cubicBezTo>
                      <a:pt x="1013" y="1996"/>
                      <a:pt x="1016" y="2074"/>
                      <a:pt x="1056" y="2074"/>
                    </a:cubicBezTo>
                    <a:cubicBezTo>
                      <a:pt x="1061" y="2074"/>
                      <a:pt x="1067" y="2073"/>
                      <a:pt x="1073" y="2070"/>
                    </a:cubicBezTo>
                    <a:lnTo>
                      <a:pt x="1960" y="1732"/>
                    </a:lnTo>
                    <a:cubicBezTo>
                      <a:pt x="1993" y="1707"/>
                      <a:pt x="2001" y="1659"/>
                      <a:pt x="1968" y="1627"/>
                    </a:cubicBezTo>
                    <a:lnTo>
                      <a:pt x="1904" y="1570"/>
                    </a:lnTo>
                    <a:cubicBezTo>
                      <a:pt x="1900" y="1567"/>
                      <a:pt x="1895" y="1566"/>
                      <a:pt x="1891" y="1566"/>
                    </a:cubicBezTo>
                    <a:cubicBezTo>
                      <a:pt x="1872" y="1566"/>
                      <a:pt x="1854" y="1594"/>
                      <a:pt x="1848" y="1627"/>
                    </a:cubicBezTo>
                    <a:cubicBezTo>
                      <a:pt x="1791" y="1635"/>
                      <a:pt x="1735" y="1651"/>
                      <a:pt x="1686" y="1667"/>
                    </a:cubicBezTo>
                    <a:cubicBezTo>
                      <a:pt x="1767" y="1619"/>
                      <a:pt x="1856" y="1578"/>
                      <a:pt x="1944" y="1538"/>
                    </a:cubicBezTo>
                    <a:cubicBezTo>
                      <a:pt x="1974" y="1523"/>
                      <a:pt x="1983" y="1432"/>
                      <a:pt x="1946" y="1432"/>
                    </a:cubicBezTo>
                    <a:cubicBezTo>
                      <a:pt x="1943" y="1432"/>
                      <a:pt x="1940" y="1432"/>
                      <a:pt x="1936" y="1433"/>
                    </a:cubicBezTo>
                    <a:lnTo>
                      <a:pt x="1525" y="1546"/>
                    </a:lnTo>
                    <a:lnTo>
                      <a:pt x="1896" y="1312"/>
                    </a:lnTo>
                    <a:cubicBezTo>
                      <a:pt x="1920" y="1304"/>
                      <a:pt x="1936" y="1272"/>
                      <a:pt x="1928" y="1248"/>
                    </a:cubicBezTo>
                    <a:cubicBezTo>
                      <a:pt x="1928" y="1234"/>
                      <a:pt x="1910" y="1214"/>
                      <a:pt x="1890" y="1214"/>
                    </a:cubicBezTo>
                    <a:cubicBezTo>
                      <a:pt x="1886" y="1214"/>
                      <a:pt x="1883" y="1214"/>
                      <a:pt x="1880" y="1215"/>
                    </a:cubicBezTo>
                    <a:cubicBezTo>
                      <a:pt x="1743" y="1304"/>
                      <a:pt x="1589" y="1369"/>
                      <a:pt x="1428" y="1401"/>
                    </a:cubicBezTo>
                    <a:cubicBezTo>
                      <a:pt x="1573" y="1248"/>
                      <a:pt x="1751" y="1111"/>
                      <a:pt x="1944" y="1022"/>
                    </a:cubicBezTo>
                    <a:cubicBezTo>
                      <a:pt x="1982" y="1000"/>
                      <a:pt x="1978" y="915"/>
                      <a:pt x="1939" y="915"/>
                    </a:cubicBezTo>
                    <a:cubicBezTo>
                      <a:pt x="1935" y="915"/>
                      <a:pt x="1932" y="916"/>
                      <a:pt x="1928" y="917"/>
                    </a:cubicBezTo>
                    <a:cubicBezTo>
                      <a:pt x="1751" y="1014"/>
                      <a:pt x="1565" y="1086"/>
                      <a:pt x="1372" y="1135"/>
                    </a:cubicBezTo>
                    <a:lnTo>
                      <a:pt x="1799" y="756"/>
                    </a:lnTo>
                    <a:cubicBezTo>
                      <a:pt x="1828" y="734"/>
                      <a:pt x="1825" y="655"/>
                      <a:pt x="1789" y="655"/>
                    </a:cubicBezTo>
                    <a:cubicBezTo>
                      <a:pt x="1785" y="655"/>
                      <a:pt x="1780" y="656"/>
                      <a:pt x="1775" y="659"/>
                    </a:cubicBezTo>
                    <a:lnTo>
                      <a:pt x="1348" y="925"/>
                    </a:lnTo>
                    <a:cubicBezTo>
                      <a:pt x="1460" y="796"/>
                      <a:pt x="1573" y="667"/>
                      <a:pt x="1686" y="538"/>
                    </a:cubicBezTo>
                    <a:cubicBezTo>
                      <a:pt x="1702" y="522"/>
                      <a:pt x="1710" y="498"/>
                      <a:pt x="1702" y="474"/>
                    </a:cubicBezTo>
                    <a:cubicBezTo>
                      <a:pt x="1696" y="461"/>
                      <a:pt x="1685" y="444"/>
                      <a:pt x="1670" y="444"/>
                    </a:cubicBezTo>
                    <a:cubicBezTo>
                      <a:pt x="1665" y="444"/>
                      <a:pt x="1660" y="446"/>
                      <a:pt x="1654" y="449"/>
                    </a:cubicBezTo>
                    <a:lnTo>
                      <a:pt x="1251" y="715"/>
                    </a:lnTo>
                    <a:cubicBezTo>
                      <a:pt x="1348" y="594"/>
                      <a:pt x="1420" y="465"/>
                      <a:pt x="1485" y="328"/>
                    </a:cubicBezTo>
                    <a:cubicBezTo>
                      <a:pt x="1505" y="315"/>
                      <a:pt x="1492" y="274"/>
                      <a:pt x="1464" y="274"/>
                    </a:cubicBezTo>
                    <a:cubicBezTo>
                      <a:pt x="1458" y="274"/>
                      <a:pt x="1451" y="276"/>
                      <a:pt x="1444" y="280"/>
                    </a:cubicBezTo>
                    <a:lnTo>
                      <a:pt x="880" y="683"/>
                    </a:lnTo>
                    <a:cubicBezTo>
                      <a:pt x="904" y="586"/>
                      <a:pt x="944" y="506"/>
                      <a:pt x="1001" y="425"/>
                    </a:cubicBezTo>
                    <a:cubicBezTo>
                      <a:pt x="1057" y="361"/>
                      <a:pt x="1106" y="304"/>
                      <a:pt x="1154" y="240"/>
                    </a:cubicBezTo>
                    <a:cubicBezTo>
                      <a:pt x="1174" y="214"/>
                      <a:pt x="1162" y="156"/>
                      <a:pt x="1131" y="156"/>
                    </a:cubicBezTo>
                    <a:cubicBezTo>
                      <a:pt x="1123" y="156"/>
                      <a:pt x="1115" y="159"/>
                      <a:pt x="1106" y="167"/>
                    </a:cubicBezTo>
                    <a:cubicBezTo>
                      <a:pt x="1049" y="224"/>
                      <a:pt x="1001" y="280"/>
                      <a:pt x="952" y="353"/>
                    </a:cubicBezTo>
                    <a:lnTo>
                      <a:pt x="920" y="385"/>
                    </a:lnTo>
                    <a:lnTo>
                      <a:pt x="823" y="482"/>
                    </a:lnTo>
                    <a:cubicBezTo>
                      <a:pt x="799" y="514"/>
                      <a:pt x="775" y="530"/>
                      <a:pt x="743" y="554"/>
                    </a:cubicBezTo>
                    <a:cubicBezTo>
                      <a:pt x="791" y="449"/>
                      <a:pt x="839" y="344"/>
                      <a:pt x="888" y="240"/>
                    </a:cubicBezTo>
                    <a:cubicBezTo>
                      <a:pt x="904" y="202"/>
                      <a:pt x="881" y="172"/>
                      <a:pt x="855" y="172"/>
                    </a:cubicBezTo>
                    <a:cubicBezTo>
                      <a:pt x="841" y="172"/>
                      <a:pt x="826" y="180"/>
                      <a:pt x="815" y="199"/>
                    </a:cubicBezTo>
                    <a:cubicBezTo>
                      <a:pt x="791" y="248"/>
                      <a:pt x="751" y="280"/>
                      <a:pt x="702" y="312"/>
                    </a:cubicBezTo>
                    <a:cubicBezTo>
                      <a:pt x="662" y="344"/>
                      <a:pt x="622" y="385"/>
                      <a:pt x="598" y="433"/>
                    </a:cubicBezTo>
                    <a:cubicBezTo>
                      <a:pt x="565" y="498"/>
                      <a:pt x="581" y="578"/>
                      <a:pt x="622" y="635"/>
                    </a:cubicBezTo>
                    <a:lnTo>
                      <a:pt x="606" y="667"/>
                    </a:lnTo>
                    <a:cubicBezTo>
                      <a:pt x="598" y="707"/>
                      <a:pt x="573" y="732"/>
                      <a:pt x="549" y="756"/>
                    </a:cubicBezTo>
                    <a:cubicBezTo>
                      <a:pt x="534" y="765"/>
                      <a:pt x="522" y="769"/>
                      <a:pt x="512" y="769"/>
                    </a:cubicBezTo>
                    <a:cubicBezTo>
                      <a:pt x="451" y="769"/>
                      <a:pt x="468" y="621"/>
                      <a:pt x="468" y="586"/>
                    </a:cubicBezTo>
                    <a:cubicBezTo>
                      <a:pt x="468" y="465"/>
                      <a:pt x="477" y="353"/>
                      <a:pt x="485" y="232"/>
                    </a:cubicBezTo>
                    <a:cubicBezTo>
                      <a:pt x="485" y="200"/>
                      <a:pt x="470" y="186"/>
                      <a:pt x="453" y="186"/>
                    </a:cubicBezTo>
                    <a:cubicBezTo>
                      <a:pt x="435" y="186"/>
                      <a:pt x="416" y="202"/>
                      <a:pt x="412" y="232"/>
                    </a:cubicBezTo>
                    <a:lnTo>
                      <a:pt x="356" y="611"/>
                    </a:lnTo>
                    <a:lnTo>
                      <a:pt x="235" y="30"/>
                    </a:lnTo>
                    <a:cubicBezTo>
                      <a:pt x="229" y="9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31" name="Google Shape;731;p13"/>
          <p:cNvSpPr/>
          <p:nvPr/>
        </p:nvSpPr>
        <p:spPr>
          <a:xfrm rot="-4500015">
            <a:off x="-1132224" y="4653453"/>
            <a:ext cx="2172981" cy="1486468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13"/>
          <p:cNvGrpSpPr/>
          <p:nvPr/>
        </p:nvGrpSpPr>
        <p:grpSpPr>
          <a:xfrm rot="558293">
            <a:off x="10249605" y="4590556"/>
            <a:ext cx="4780364" cy="2677043"/>
            <a:chOff x="7452602" y="4101324"/>
            <a:chExt cx="1860981" cy="1042165"/>
          </a:xfrm>
        </p:grpSpPr>
        <p:sp>
          <p:nvSpPr>
            <p:cNvPr id="733" name="Google Shape;733;p13"/>
            <p:cNvSpPr/>
            <p:nvPr/>
          </p:nvSpPr>
          <p:spPr>
            <a:xfrm>
              <a:off x="7452602" y="4101324"/>
              <a:ext cx="1860981" cy="1042165"/>
            </a:xfrm>
            <a:custGeom>
              <a:avLst/>
              <a:gdLst/>
              <a:ahLst/>
              <a:cxnLst/>
              <a:rect l="l" t="t" r="r" b="b"/>
              <a:pathLst>
                <a:path w="19227" h="10767" extrusionOk="0">
                  <a:moveTo>
                    <a:pt x="8355" y="0"/>
                  </a:moveTo>
                  <a:cubicBezTo>
                    <a:pt x="8355" y="0"/>
                    <a:pt x="7622" y="1678"/>
                    <a:pt x="8372" y="5242"/>
                  </a:cubicBezTo>
                  <a:cubicBezTo>
                    <a:pt x="8646" y="6516"/>
                    <a:pt x="9178" y="7847"/>
                    <a:pt x="9662" y="8871"/>
                  </a:cubicBezTo>
                  <a:cubicBezTo>
                    <a:pt x="8968" y="7726"/>
                    <a:pt x="8146" y="6653"/>
                    <a:pt x="7218" y="5686"/>
                  </a:cubicBezTo>
                  <a:cubicBezTo>
                    <a:pt x="4936" y="3307"/>
                    <a:pt x="3025" y="2815"/>
                    <a:pt x="3025" y="2815"/>
                  </a:cubicBezTo>
                  <a:lnTo>
                    <a:pt x="3025" y="2815"/>
                  </a:lnTo>
                  <a:cubicBezTo>
                    <a:pt x="3025" y="2815"/>
                    <a:pt x="3291" y="4629"/>
                    <a:pt x="5815" y="7250"/>
                  </a:cubicBezTo>
                  <a:cubicBezTo>
                    <a:pt x="6726" y="8194"/>
                    <a:pt x="7880" y="9032"/>
                    <a:pt x="8831" y="9653"/>
                  </a:cubicBezTo>
                  <a:cubicBezTo>
                    <a:pt x="7630" y="9049"/>
                    <a:pt x="6372" y="8573"/>
                    <a:pt x="5073" y="8234"/>
                  </a:cubicBezTo>
                  <a:cubicBezTo>
                    <a:pt x="3775" y="7906"/>
                    <a:pt x="2694" y="7809"/>
                    <a:pt x="1868" y="7809"/>
                  </a:cubicBezTo>
                  <a:cubicBezTo>
                    <a:pt x="662" y="7809"/>
                    <a:pt x="1" y="8016"/>
                    <a:pt x="1" y="8016"/>
                  </a:cubicBezTo>
                  <a:cubicBezTo>
                    <a:pt x="1" y="8016"/>
                    <a:pt x="1178" y="9411"/>
                    <a:pt x="4710" y="10315"/>
                  </a:cubicBezTo>
                  <a:cubicBezTo>
                    <a:pt x="6170" y="10685"/>
                    <a:pt x="7850" y="10767"/>
                    <a:pt x="9045" y="10767"/>
                  </a:cubicBezTo>
                  <a:cubicBezTo>
                    <a:pt x="9903" y="10767"/>
                    <a:pt x="10511" y="10725"/>
                    <a:pt x="10605" y="10718"/>
                  </a:cubicBezTo>
                  <a:lnTo>
                    <a:pt x="10622" y="10718"/>
                  </a:lnTo>
                  <a:cubicBezTo>
                    <a:pt x="10839" y="10637"/>
                    <a:pt x="13807" y="9557"/>
                    <a:pt x="15847" y="7960"/>
                  </a:cubicBezTo>
                  <a:cubicBezTo>
                    <a:pt x="18710" y="5710"/>
                    <a:pt x="19226" y="3960"/>
                    <a:pt x="19226" y="3960"/>
                  </a:cubicBezTo>
                  <a:lnTo>
                    <a:pt x="19226" y="3960"/>
                  </a:lnTo>
                  <a:cubicBezTo>
                    <a:pt x="19226" y="3960"/>
                    <a:pt x="17267" y="4178"/>
                    <a:pt x="14670" y="6218"/>
                  </a:cubicBezTo>
                  <a:cubicBezTo>
                    <a:pt x="13622" y="7049"/>
                    <a:pt x="12662" y="7992"/>
                    <a:pt x="11815" y="9032"/>
                  </a:cubicBezTo>
                  <a:cubicBezTo>
                    <a:pt x="12436" y="8081"/>
                    <a:pt x="13154" y="6839"/>
                    <a:pt x="13597" y="5613"/>
                  </a:cubicBezTo>
                  <a:cubicBezTo>
                    <a:pt x="14839" y="2186"/>
                    <a:pt x="14347" y="428"/>
                    <a:pt x="14347" y="428"/>
                  </a:cubicBezTo>
                  <a:lnTo>
                    <a:pt x="14347" y="428"/>
                  </a:lnTo>
                  <a:cubicBezTo>
                    <a:pt x="14347" y="428"/>
                    <a:pt x="12799" y="1646"/>
                    <a:pt x="11678" y="4750"/>
                  </a:cubicBezTo>
                  <a:cubicBezTo>
                    <a:pt x="11259" y="5895"/>
                    <a:pt x="10960" y="7089"/>
                    <a:pt x="10783" y="8299"/>
                  </a:cubicBezTo>
                  <a:cubicBezTo>
                    <a:pt x="10775" y="7073"/>
                    <a:pt x="10646" y="5855"/>
                    <a:pt x="10396" y="4653"/>
                  </a:cubicBezTo>
                  <a:cubicBezTo>
                    <a:pt x="9718" y="1428"/>
                    <a:pt x="8356" y="0"/>
                    <a:pt x="8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7679382" y="4263165"/>
              <a:ext cx="1541284" cy="837739"/>
            </a:xfrm>
            <a:custGeom>
              <a:avLst/>
              <a:gdLst/>
              <a:ahLst/>
              <a:cxnLst/>
              <a:rect l="l" t="t" r="r" b="b"/>
              <a:pathLst>
                <a:path w="15924" h="8655" extrusionOk="0">
                  <a:moveTo>
                    <a:pt x="11653" y="0"/>
                  </a:moveTo>
                  <a:cubicBezTo>
                    <a:pt x="11645" y="0"/>
                    <a:pt x="11634" y="2"/>
                    <a:pt x="11617" y="6"/>
                  </a:cubicBezTo>
                  <a:cubicBezTo>
                    <a:pt x="11504" y="30"/>
                    <a:pt x="11424" y="191"/>
                    <a:pt x="11359" y="280"/>
                  </a:cubicBezTo>
                  <a:cubicBezTo>
                    <a:pt x="11319" y="328"/>
                    <a:pt x="11287" y="393"/>
                    <a:pt x="11271" y="465"/>
                  </a:cubicBezTo>
                  <a:cubicBezTo>
                    <a:pt x="11263" y="533"/>
                    <a:pt x="11298" y="636"/>
                    <a:pt x="11375" y="636"/>
                  </a:cubicBezTo>
                  <a:cubicBezTo>
                    <a:pt x="11380" y="636"/>
                    <a:pt x="11386" y="636"/>
                    <a:pt x="11391" y="635"/>
                  </a:cubicBezTo>
                  <a:cubicBezTo>
                    <a:pt x="11472" y="627"/>
                    <a:pt x="11521" y="530"/>
                    <a:pt x="11561" y="473"/>
                  </a:cubicBezTo>
                  <a:cubicBezTo>
                    <a:pt x="11633" y="393"/>
                    <a:pt x="11690" y="296"/>
                    <a:pt x="11730" y="199"/>
                  </a:cubicBezTo>
                  <a:cubicBezTo>
                    <a:pt x="11746" y="175"/>
                    <a:pt x="11754" y="143"/>
                    <a:pt x="11754" y="110"/>
                  </a:cubicBezTo>
                  <a:cubicBezTo>
                    <a:pt x="11746" y="70"/>
                    <a:pt x="11714" y="54"/>
                    <a:pt x="11698" y="38"/>
                  </a:cubicBezTo>
                  <a:lnTo>
                    <a:pt x="11690" y="38"/>
                  </a:lnTo>
                  <a:cubicBezTo>
                    <a:pt x="11671" y="19"/>
                    <a:pt x="11681" y="0"/>
                    <a:pt x="11653" y="0"/>
                  </a:cubicBezTo>
                  <a:close/>
                  <a:moveTo>
                    <a:pt x="6617" y="497"/>
                  </a:moveTo>
                  <a:cubicBezTo>
                    <a:pt x="6581" y="497"/>
                    <a:pt x="6560" y="540"/>
                    <a:pt x="6553" y="570"/>
                  </a:cubicBezTo>
                  <a:cubicBezTo>
                    <a:pt x="6521" y="748"/>
                    <a:pt x="6609" y="973"/>
                    <a:pt x="6698" y="1119"/>
                  </a:cubicBezTo>
                  <a:cubicBezTo>
                    <a:pt x="6720" y="1152"/>
                    <a:pt x="6739" y="1166"/>
                    <a:pt x="6756" y="1166"/>
                  </a:cubicBezTo>
                  <a:cubicBezTo>
                    <a:pt x="6832" y="1166"/>
                    <a:pt x="6858" y="880"/>
                    <a:pt x="6851" y="820"/>
                  </a:cubicBezTo>
                  <a:cubicBezTo>
                    <a:pt x="6827" y="739"/>
                    <a:pt x="6795" y="659"/>
                    <a:pt x="6746" y="586"/>
                  </a:cubicBezTo>
                  <a:cubicBezTo>
                    <a:pt x="6714" y="538"/>
                    <a:pt x="6674" y="506"/>
                    <a:pt x="6625" y="498"/>
                  </a:cubicBezTo>
                  <a:cubicBezTo>
                    <a:pt x="6622" y="497"/>
                    <a:pt x="6619" y="497"/>
                    <a:pt x="6617" y="497"/>
                  </a:cubicBezTo>
                  <a:close/>
                  <a:moveTo>
                    <a:pt x="10731" y="1018"/>
                  </a:moveTo>
                  <a:cubicBezTo>
                    <a:pt x="10686" y="1018"/>
                    <a:pt x="10633" y="1043"/>
                    <a:pt x="10601" y="1070"/>
                  </a:cubicBezTo>
                  <a:cubicBezTo>
                    <a:pt x="10464" y="1175"/>
                    <a:pt x="10440" y="1417"/>
                    <a:pt x="10472" y="1578"/>
                  </a:cubicBezTo>
                  <a:cubicBezTo>
                    <a:pt x="10478" y="1611"/>
                    <a:pt x="10491" y="1623"/>
                    <a:pt x="10507" y="1623"/>
                  </a:cubicBezTo>
                  <a:cubicBezTo>
                    <a:pt x="10555" y="1623"/>
                    <a:pt x="10631" y="1514"/>
                    <a:pt x="10650" y="1489"/>
                  </a:cubicBezTo>
                  <a:cubicBezTo>
                    <a:pt x="10738" y="1385"/>
                    <a:pt x="10795" y="1256"/>
                    <a:pt x="10819" y="1119"/>
                  </a:cubicBezTo>
                  <a:lnTo>
                    <a:pt x="10811" y="1119"/>
                  </a:lnTo>
                  <a:cubicBezTo>
                    <a:pt x="10811" y="1102"/>
                    <a:pt x="10811" y="1086"/>
                    <a:pt x="10803" y="1070"/>
                  </a:cubicBezTo>
                  <a:cubicBezTo>
                    <a:pt x="10792" y="1032"/>
                    <a:pt x="10764" y="1018"/>
                    <a:pt x="10731" y="1018"/>
                  </a:cubicBezTo>
                  <a:close/>
                  <a:moveTo>
                    <a:pt x="6056" y="860"/>
                  </a:moveTo>
                  <a:cubicBezTo>
                    <a:pt x="5837" y="860"/>
                    <a:pt x="5981" y="1361"/>
                    <a:pt x="6021" y="1465"/>
                  </a:cubicBezTo>
                  <a:cubicBezTo>
                    <a:pt x="6044" y="1528"/>
                    <a:pt x="6105" y="1643"/>
                    <a:pt x="6190" y="1643"/>
                  </a:cubicBezTo>
                  <a:cubicBezTo>
                    <a:pt x="6192" y="1643"/>
                    <a:pt x="6195" y="1643"/>
                    <a:pt x="6198" y="1643"/>
                  </a:cubicBezTo>
                  <a:cubicBezTo>
                    <a:pt x="6246" y="1635"/>
                    <a:pt x="6279" y="1602"/>
                    <a:pt x="6295" y="1562"/>
                  </a:cubicBezTo>
                  <a:cubicBezTo>
                    <a:pt x="6311" y="1457"/>
                    <a:pt x="6303" y="1360"/>
                    <a:pt x="6279" y="1264"/>
                  </a:cubicBezTo>
                  <a:cubicBezTo>
                    <a:pt x="6246" y="1159"/>
                    <a:pt x="6206" y="860"/>
                    <a:pt x="6061" y="860"/>
                  </a:cubicBezTo>
                  <a:cubicBezTo>
                    <a:pt x="6059" y="860"/>
                    <a:pt x="6057" y="860"/>
                    <a:pt x="6056" y="860"/>
                  </a:cubicBezTo>
                  <a:close/>
                  <a:moveTo>
                    <a:pt x="11521" y="1175"/>
                  </a:moveTo>
                  <a:cubicBezTo>
                    <a:pt x="11518" y="1175"/>
                    <a:pt x="11515" y="1175"/>
                    <a:pt x="11512" y="1175"/>
                  </a:cubicBezTo>
                  <a:cubicBezTo>
                    <a:pt x="11375" y="1175"/>
                    <a:pt x="11198" y="1489"/>
                    <a:pt x="11174" y="1562"/>
                  </a:cubicBezTo>
                  <a:cubicBezTo>
                    <a:pt x="11150" y="1643"/>
                    <a:pt x="11133" y="1715"/>
                    <a:pt x="11206" y="1756"/>
                  </a:cubicBezTo>
                  <a:cubicBezTo>
                    <a:pt x="11225" y="1767"/>
                    <a:pt x="11243" y="1772"/>
                    <a:pt x="11262" y="1772"/>
                  </a:cubicBezTo>
                  <a:cubicBezTo>
                    <a:pt x="11405" y="1772"/>
                    <a:pt x="11541" y="1476"/>
                    <a:pt x="11577" y="1377"/>
                  </a:cubicBezTo>
                  <a:cubicBezTo>
                    <a:pt x="11608" y="1314"/>
                    <a:pt x="11624" y="1175"/>
                    <a:pt x="11521" y="1175"/>
                  </a:cubicBezTo>
                  <a:close/>
                  <a:moveTo>
                    <a:pt x="7354" y="1602"/>
                  </a:moveTo>
                  <a:cubicBezTo>
                    <a:pt x="7332" y="1602"/>
                    <a:pt x="7309" y="1612"/>
                    <a:pt x="7287" y="1635"/>
                  </a:cubicBezTo>
                  <a:cubicBezTo>
                    <a:pt x="7230" y="1691"/>
                    <a:pt x="7254" y="1804"/>
                    <a:pt x="7271" y="1869"/>
                  </a:cubicBezTo>
                  <a:cubicBezTo>
                    <a:pt x="7303" y="2054"/>
                    <a:pt x="7367" y="2223"/>
                    <a:pt x="7464" y="2385"/>
                  </a:cubicBezTo>
                  <a:cubicBezTo>
                    <a:pt x="7483" y="2411"/>
                    <a:pt x="7507" y="2425"/>
                    <a:pt x="7528" y="2425"/>
                  </a:cubicBezTo>
                  <a:cubicBezTo>
                    <a:pt x="7552" y="2425"/>
                    <a:pt x="7573" y="2407"/>
                    <a:pt x="7577" y="2369"/>
                  </a:cubicBezTo>
                  <a:cubicBezTo>
                    <a:pt x="7601" y="2215"/>
                    <a:pt x="7601" y="2054"/>
                    <a:pt x="7569" y="1909"/>
                  </a:cubicBezTo>
                  <a:lnTo>
                    <a:pt x="7561" y="1885"/>
                  </a:lnTo>
                  <a:cubicBezTo>
                    <a:pt x="7541" y="1812"/>
                    <a:pt x="7455" y="1602"/>
                    <a:pt x="7354" y="1602"/>
                  </a:cubicBezTo>
                  <a:close/>
                  <a:moveTo>
                    <a:pt x="1286" y="1871"/>
                  </a:moveTo>
                  <a:cubicBezTo>
                    <a:pt x="1266" y="1871"/>
                    <a:pt x="1251" y="1879"/>
                    <a:pt x="1246" y="1901"/>
                  </a:cubicBezTo>
                  <a:cubicBezTo>
                    <a:pt x="1238" y="1989"/>
                    <a:pt x="1254" y="2078"/>
                    <a:pt x="1295" y="2151"/>
                  </a:cubicBezTo>
                  <a:cubicBezTo>
                    <a:pt x="1391" y="2304"/>
                    <a:pt x="1512" y="2441"/>
                    <a:pt x="1666" y="2554"/>
                  </a:cubicBezTo>
                  <a:cubicBezTo>
                    <a:pt x="1710" y="2598"/>
                    <a:pt x="1780" y="2650"/>
                    <a:pt x="1846" y="2650"/>
                  </a:cubicBezTo>
                  <a:cubicBezTo>
                    <a:pt x="1877" y="2650"/>
                    <a:pt x="1906" y="2639"/>
                    <a:pt x="1932" y="2610"/>
                  </a:cubicBezTo>
                  <a:cubicBezTo>
                    <a:pt x="2037" y="2481"/>
                    <a:pt x="1948" y="2336"/>
                    <a:pt x="1851" y="2248"/>
                  </a:cubicBezTo>
                  <a:lnTo>
                    <a:pt x="1827" y="2223"/>
                  </a:lnTo>
                  <a:cubicBezTo>
                    <a:pt x="1714" y="2110"/>
                    <a:pt x="1593" y="2022"/>
                    <a:pt x="1456" y="1941"/>
                  </a:cubicBezTo>
                  <a:cubicBezTo>
                    <a:pt x="1433" y="1929"/>
                    <a:pt x="1341" y="1871"/>
                    <a:pt x="1286" y="1871"/>
                  </a:cubicBezTo>
                  <a:close/>
                  <a:moveTo>
                    <a:pt x="10148" y="2189"/>
                  </a:moveTo>
                  <a:cubicBezTo>
                    <a:pt x="10133" y="2189"/>
                    <a:pt x="10116" y="2195"/>
                    <a:pt x="10101" y="2207"/>
                  </a:cubicBezTo>
                  <a:cubicBezTo>
                    <a:pt x="10037" y="2256"/>
                    <a:pt x="9988" y="2320"/>
                    <a:pt x="9956" y="2393"/>
                  </a:cubicBezTo>
                  <a:cubicBezTo>
                    <a:pt x="9924" y="2449"/>
                    <a:pt x="9891" y="2506"/>
                    <a:pt x="9875" y="2562"/>
                  </a:cubicBezTo>
                  <a:cubicBezTo>
                    <a:pt x="9875" y="2570"/>
                    <a:pt x="9867" y="2578"/>
                    <a:pt x="9867" y="2586"/>
                  </a:cubicBezTo>
                  <a:cubicBezTo>
                    <a:pt x="9867" y="2594"/>
                    <a:pt x="9867" y="2602"/>
                    <a:pt x="9867" y="2610"/>
                  </a:cubicBezTo>
                  <a:cubicBezTo>
                    <a:pt x="9859" y="2667"/>
                    <a:pt x="9859" y="2715"/>
                    <a:pt x="9859" y="2772"/>
                  </a:cubicBezTo>
                  <a:cubicBezTo>
                    <a:pt x="9870" y="2803"/>
                    <a:pt x="9897" y="2821"/>
                    <a:pt x="9926" y="2821"/>
                  </a:cubicBezTo>
                  <a:cubicBezTo>
                    <a:pt x="9942" y="2821"/>
                    <a:pt x="9958" y="2815"/>
                    <a:pt x="9972" y="2804"/>
                  </a:cubicBezTo>
                  <a:cubicBezTo>
                    <a:pt x="9996" y="2780"/>
                    <a:pt x="10012" y="2748"/>
                    <a:pt x="10037" y="2723"/>
                  </a:cubicBezTo>
                  <a:cubicBezTo>
                    <a:pt x="10061" y="2707"/>
                    <a:pt x="10085" y="2691"/>
                    <a:pt x="10093" y="2659"/>
                  </a:cubicBezTo>
                  <a:cubicBezTo>
                    <a:pt x="10133" y="2610"/>
                    <a:pt x="10214" y="2457"/>
                    <a:pt x="10190" y="2377"/>
                  </a:cubicBezTo>
                  <a:cubicBezTo>
                    <a:pt x="10198" y="2336"/>
                    <a:pt x="10206" y="2296"/>
                    <a:pt x="10214" y="2256"/>
                  </a:cubicBezTo>
                  <a:cubicBezTo>
                    <a:pt x="10214" y="2217"/>
                    <a:pt x="10183" y="2189"/>
                    <a:pt x="10148" y="2189"/>
                  </a:cubicBezTo>
                  <a:close/>
                  <a:moveTo>
                    <a:pt x="6761" y="2306"/>
                  </a:moveTo>
                  <a:cubicBezTo>
                    <a:pt x="6738" y="2306"/>
                    <a:pt x="6718" y="2321"/>
                    <a:pt x="6706" y="2344"/>
                  </a:cubicBezTo>
                  <a:cubicBezTo>
                    <a:pt x="6658" y="2457"/>
                    <a:pt x="6738" y="2667"/>
                    <a:pt x="6771" y="2772"/>
                  </a:cubicBezTo>
                  <a:cubicBezTo>
                    <a:pt x="6787" y="2860"/>
                    <a:pt x="6835" y="2941"/>
                    <a:pt x="6900" y="3006"/>
                  </a:cubicBezTo>
                  <a:cubicBezTo>
                    <a:pt x="6927" y="3031"/>
                    <a:pt x="6951" y="3042"/>
                    <a:pt x="6971" y="3042"/>
                  </a:cubicBezTo>
                  <a:cubicBezTo>
                    <a:pt x="7013" y="3042"/>
                    <a:pt x="7034" y="2989"/>
                    <a:pt x="7029" y="2917"/>
                  </a:cubicBezTo>
                  <a:cubicBezTo>
                    <a:pt x="7021" y="2780"/>
                    <a:pt x="6996" y="2643"/>
                    <a:pt x="6948" y="2506"/>
                  </a:cubicBezTo>
                  <a:lnTo>
                    <a:pt x="6948" y="2514"/>
                  </a:lnTo>
                  <a:cubicBezTo>
                    <a:pt x="6924" y="2425"/>
                    <a:pt x="6859" y="2352"/>
                    <a:pt x="6787" y="2312"/>
                  </a:cubicBezTo>
                  <a:cubicBezTo>
                    <a:pt x="6778" y="2308"/>
                    <a:pt x="6769" y="2306"/>
                    <a:pt x="6761" y="2306"/>
                  </a:cubicBezTo>
                  <a:close/>
                  <a:moveTo>
                    <a:pt x="2943" y="2821"/>
                  </a:moveTo>
                  <a:cubicBezTo>
                    <a:pt x="2905" y="2821"/>
                    <a:pt x="2875" y="2840"/>
                    <a:pt x="2875" y="2893"/>
                  </a:cubicBezTo>
                  <a:cubicBezTo>
                    <a:pt x="2875" y="3086"/>
                    <a:pt x="3214" y="3191"/>
                    <a:pt x="3359" y="3231"/>
                  </a:cubicBezTo>
                  <a:cubicBezTo>
                    <a:pt x="3382" y="3238"/>
                    <a:pt x="3400" y="3241"/>
                    <a:pt x="3415" y="3241"/>
                  </a:cubicBezTo>
                  <a:cubicBezTo>
                    <a:pt x="3451" y="3241"/>
                    <a:pt x="3462" y="3222"/>
                    <a:pt x="3456" y="3199"/>
                  </a:cubicBezTo>
                  <a:lnTo>
                    <a:pt x="3456" y="3191"/>
                  </a:lnTo>
                  <a:cubicBezTo>
                    <a:pt x="3432" y="3110"/>
                    <a:pt x="3383" y="3046"/>
                    <a:pt x="3319" y="2989"/>
                  </a:cubicBezTo>
                  <a:cubicBezTo>
                    <a:pt x="3214" y="2925"/>
                    <a:pt x="3109" y="2869"/>
                    <a:pt x="2988" y="2828"/>
                  </a:cubicBezTo>
                  <a:cubicBezTo>
                    <a:pt x="2973" y="2824"/>
                    <a:pt x="2958" y="2821"/>
                    <a:pt x="2943" y="2821"/>
                  </a:cubicBezTo>
                  <a:close/>
                  <a:moveTo>
                    <a:pt x="11132" y="2674"/>
                  </a:moveTo>
                  <a:cubicBezTo>
                    <a:pt x="11089" y="2674"/>
                    <a:pt x="11060" y="2725"/>
                    <a:pt x="11045" y="2748"/>
                  </a:cubicBezTo>
                  <a:lnTo>
                    <a:pt x="10900" y="2941"/>
                  </a:lnTo>
                  <a:cubicBezTo>
                    <a:pt x="10827" y="3038"/>
                    <a:pt x="10795" y="3151"/>
                    <a:pt x="10795" y="3272"/>
                  </a:cubicBezTo>
                  <a:cubicBezTo>
                    <a:pt x="10795" y="3313"/>
                    <a:pt x="10829" y="3341"/>
                    <a:pt x="10866" y="3341"/>
                  </a:cubicBezTo>
                  <a:cubicBezTo>
                    <a:pt x="10880" y="3341"/>
                    <a:pt x="10894" y="3337"/>
                    <a:pt x="10908" y="3328"/>
                  </a:cubicBezTo>
                  <a:cubicBezTo>
                    <a:pt x="10988" y="3248"/>
                    <a:pt x="11053" y="3159"/>
                    <a:pt x="11109" y="3054"/>
                  </a:cubicBezTo>
                  <a:cubicBezTo>
                    <a:pt x="11158" y="2989"/>
                    <a:pt x="11198" y="2909"/>
                    <a:pt x="11222" y="2820"/>
                  </a:cubicBezTo>
                  <a:cubicBezTo>
                    <a:pt x="11230" y="2804"/>
                    <a:pt x="11230" y="2788"/>
                    <a:pt x="11222" y="2772"/>
                  </a:cubicBezTo>
                  <a:lnTo>
                    <a:pt x="11214" y="2772"/>
                  </a:lnTo>
                  <a:cubicBezTo>
                    <a:pt x="11214" y="2764"/>
                    <a:pt x="11206" y="2756"/>
                    <a:pt x="11198" y="2748"/>
                  </a:cubicBezTo>
                  <a:cubicBezTo>
                    <a:pt x="11174" y="2731"/>
                    <a:pt x="11190" y="2683"/>
                    <a:pt x="11141" y="2675"/>
                  </a:cubicBezTo>
                  <a:cubicBezTo>
                    <a:pt x="11138" y="2674"/>
                    <a:pt x="11135" y="2674"/>
                    <a:pt x="11132" y="2674"/>
                  </a:cubicBezTo>
                  <a:close/>
                  <a:moveTo>
                    <a:pt x="15762" y="3191"/>
                  </a:moveTo>
                  <a:cubicBezTo>
                    <a:pt x="15714" y="3199"/>
                    <a:pt x="15674" y="3215"/>
                    <a:pt x="15633" y="3239"/>
                  </a:cubicBezTo>
                  <a:cubicBezTo>
                    <a:pt x="15561" y="3280"/>
                    <a:pt x="15496" y="3328"/>
                    <a:pt x="15432" y="3377"/>
                  </a:cubicBezTo>
                  <a:cubicBezTo>
                    <a:pt x="15383" y="3409"/>
                    <a:pt x="15343" y="3449"/>
                    <a:pt x="15311" y="3498"/>
                  </a:cubicBezTo>
                  <a:cubicBezTo>
                    <a:pt x="15283" y="3540"/>
                    <a:pt x="15236" y="3719"/>
                    <a:pt x="15311" y="3719"/>
                  </a:cubicBezTo>
                  <a:cubicBezTo>
                    <a:pt x="15322" y="3719"/>
                    <a:pt x="15335" y="3715"/>
                    <a:pt x="15351" y="3707"/>
                  </a:cubicBezTo>
                  <a:cubicBezTo>
                    <a:pt x="15521" y="3610"/>
                    <a:pt x="15674" y="3489"/>
                    <a:pt x="15811" y="3352"/>
                  </a:cubicBezTo>
                  <a:lnTo>
                    <a:pt x="15859" y="3312"/>
                  </a:lnTo>
                  <a:cubicBezTo>
                    <a:pt x="15924" y="3256"/>
                    <a:pt x="15867" y="3207"/>
                    <a:pt x="15811" y="3199"/>
                  </a:cubicBezTo>
                  <a:lnTo>
                    <a:pt x="15811" y="3191"/>
                  </a:lnTo>
                  <a:close/>
                  <a:moveTo>
                    <a:pt x="6353" y="3032"/>
                  </a:moveTo>
                  <a:cubicBezTo>
                    <a:pt x="6264" y="3032"/>
                    <a:pt x="6296" y="3358"/>
                    <a:pt x="6303" y="3401"/>
                  </a:cubicBezTo>
                  <a:cubicBezTo>
                    <a:pt x="6327" y="3489"/>
                    <a:pt x="6367" y="3578"/>
                    <a:pt x="6424" y="3651"/>
                  </a:cubicBezTo>
                  <a:cubicBezTo>
                    <a:pt x="6436" y="3676"/>
                    <a:pt x="6538" y="3795"/>
                    <a:pt x="6578" y="3795"/>
                  </a:cubicBezTo>
                  <a:cubicBezTo>
                    <a:pt x="6591" y="3795"/>
                    <a:pt x="6597" y="3784"/>
                    <a:pt x="6593" y="3756"/>
                  </a:cubicBezTo>
                  <a:cubicBezTo>
                    <a:pt x="6569" y="3635"/>
                    <a:pt x="6561" y="3538"/>
                    <a:pt x="6537" y="3425"/>
                  </a:cubicBezTo>
                  <a:lnTo>
                    <a:pt x="6529" y="3425"/>
                  </a:lnTo>
                  <a:cubicBezTo>
                    <a:pt x="6504" y="3320"/>
                    <a:pt x="6472" y="3207"/>
                    <a:pt x="6432" y="3102"/>
                  </a:cubicBezTo>
                  <a:cubicBezTo>
                    <a:pt x="6424" y="3086"/>
                    <a:pt x="6416" y="3070"/>
                    <a:pt x="6400" y="3054"/>
                  </a:cubicBezTo>
                  <a:cubicBezTo>
                    <a:pt x="6381" y="3039"/>
                    <a:pt x="6366" y="3032"/>
                    <a:pt x="6353" y="3032"/>
                  </a:cubicBezTo>
                  <a:close/>
                  <a:moveTo>
                    <a:pt x="10332" y="3088"/>
                  </a:moveTo>
                  <a:cubicBezTo>
                    <a:pt x="10311" y="3088"/>
                    <a:pt x="10290" y="3096"/>
                    <a:pt x="10279" y="3110"/>
                  </a:cubicBezTo>
                  <a:cubicBezTo>
                    <a:pt x="10206" y="3199"/>
                    <a:pt x="10150" y="3296"/>
                    <a:pt x="10101" y="3401"/>
                  </a:cubicBezTo>
                  <a:cubicBezTo>
                    <a:pt x="10061" y="3481"/>
                    <a:pt x="10029" y="3570"/>
                    <a:pt x="10004" y="3667"/>
                  </a:cubicBezTo>
                  <a:cubicBezTo>
                    <a:pt x="9990" y="3710"/>
                    <a:pt x="9969" y="3901"/>
                    <a:pt x="10051" y="3901"/>
                  </a:cubicBezTo>
                  <a:cubicBezTo>
                    <a:pt x="10061" y="3901"/>
                    <a:pt x="10072" y="3899"/>
                    <a:pt x="10085" y="3893"/>
                  </a:cubicBezTo>
                  <a:cubicBezTo>
                    <a:pt x="10101" y="3885"/>
                    <a:pt x="10117" y="3869"/>
                    <a:pt x="10125" y="3852"/>
                  </a:cubicBezTo>
                  <a:cubicBezTo>
                    <a:pt x="10158" y="3820"/>
                    <a:pt x="10190" y="3780"/>
                    <a:pt x="10206" y="3739"/>
                  </a:cubicBezTo>
                  <a:cubicBezTo>
                    <a:pt x="10254" y="3651"/>
                    <a:pt x="10254" y="3546"/>
                    <a:pt x="10295" y="3457"/>
                  </a:cubicBezTo>
                  <a:cubicBezTo>
                    <a:pt x="10319" y="3433"/>
                    <a:pt x="10335" y="3401"/>
                    <a:pt x="10343" y="3377"/>
                  </a:cubicBezTo>
                  <a:lnTo>
                    <a:pt x="10335" y="3377"/>
                  </a:lnTo>
                  <a:cubicBezTo>
                    <a:pt x="10367" y="3304"/>
                    <a:pt x="10383" y="3231"/>
                    <a:pt x="10400" y="3151"/>
                  </a:cubicBezTo>
                  <a:cubicBezTo>
                    <a:pt x="10405" y="3110"/>
                    <a:pt x="10368" y="3088"/>
                    <a:pt x="10332" y="3088"/>
                  </a:cubicBezTo>
                  <a:close/>
                  <a:moveTo>
                    <a:pt x="14863" y="3375"/>
                  </a:moveTo>
                  <a:cubicBezTo>
                    <a:pt x="14857" y="3375"/>
                    <a:pt x="14850" y="3375"/>
                    <a:pt x="14843" y="3377"/>
                  </a:cubicBezTo>
                  <a:cubicBezTo>
                    <a:pt x="14827" y="3377"/>
                    <a:pt x="14803" y="3385"/>
                    <a:pt x="14787" y="3393"/>
                  </a:cubicBezTo>
                  <a:cubicBezTo>
                    <a:pt x="14577" y="3473"/>
                    <a:pt x="14432" y="3683"/>
                    <a:pt x="14432" y="3909"/>
                  </a:cubicBezTo>
                  <a:cubicBezTo>
                    <a:pt x="14429" y="3953"/>
                    <a:pt x="14446" y="3969"/>
                    <a:pt x="14471" y="3969"/>
                  </a:cubicBezTo>
                  <a:cubicBezTo>
                    <a:pt x="14524" y="3969"/>
                    <a:pt x="14614" y="3898"/>
                    <a:pt x="14641" y="3877"/>
                  </a:cubicBezTo>
                  <a:cubicBezTo>
                    <a:pt x="14746" y="3780"/>
                    <a:pt x="14835" y="3659"/>
                    <a:pt x="14891" y="3522"/>
                  </a:cubicBezTo>
                  <a:cubicBezTo>
                    <a:pt x="14914" y="3469"/>
                    <a:pt x="14943" y="3375"/>
                    <a:pt x="14863" y="3375"/>
                  </a:cubicBezTo>
                  <a:close/>
                  <a:moveTo>
                    <a:pt x="2274" y="3489"/>
                  </a:moveTo>
                  <a:cubicBezTo>
                    <a:pt x="2197" y="3489"/>
                    <a:pt x="2157" y="3535"/>
                    <a:pt x="2262" y="3651"/>
                  </a:cubicBezTo>
                  <a:cubicBezTo>
                    <a:pt x="2400" y="3796"/>
                    <a:pt x="2512" y="3965"/>
                    <a:pt x="2690" y="4062"/>
                  </a:cubicBezTo>
                  <a:cubicBezTo>
                    <a:pt x="2710" y="4075"/>
                    <a:pt x="2731" y="4083"/>
                    <a:pt x="2748" y="4083"/>
                  </a:cubicBezTo>
                  <a:cubicBezTo>
                    <a:pt x="2771" y="4083"/>
                    <a:pt x="2785" y="4068"/>
                    <a:pt x="2771" y="4030"/>
                  </a:cubicBezTo>
                  <a:cubicBezTo>
                    <a:pt x="2722" y="3869"/>
                    <a:pt x="2641" y="3723"/>
                    <a:pt x="2529" y="3602"/>
                  </a:cubicBezTo>
                  <a:cubicBezTo>
                    <a:pt x="2504" y="3586"/>
                    <a:pt x="2480" y="3562"/>
                    <a:pt x="2456" y="3546"/>
                  </a:cubicBezTo>
                  <a:lnTo>
                    <a:pt x="2448" y="3546"/>
                  </a:lnTo>
                  <a:cubicBezTo>
                    <a:pt x="2396" y="3510"/>
                    <a:pt x="2327" y="3489"/>
                    <a:pt x="2274" y="3489"/>
                  </a:cubicBezTo>
                  <a:close/>
                  <a:moveTo>
                    <a:pt x="7734" y="3374"/>
                  </a:moveTo>
                  <a:cubicBezTo>
                    <a:pt x="7703" y="3374"/>
                    <a:pt x="7674" y="3397"/>
                    <a:pt x="7650" y="3457"/>
                  </a:cubicBezTo>
                  <a:cubicBezTo>
                    <a:pt x="7609" y="3586"/>
                    <a:pt x="7617" y="3731"/>
                    <a:pt x="7682" y="3852"/>
                  </a:cubicBezTo>
                  <a:cubicBezTo>
                    <a:pt x="7704" y="3904"/>
                    <a:pt x="7807" y="4091"/>
                    <a:pt x="7893" y="4091"/>
                  </a:cubicBezTo>
                  <a:cubicBezTo>
                    <a:pt x="7901" y="4091"/>
                    <a:pt x="7908" y="4090"/>
                    <a:pt x="7916" y="4086"/>
                  </a:cubicBezTo>
                  <a:cubicBezTo>
                    <a:pt x="8004" y="4046"/>
                    <a:pt x="7948" y="3691"/>
                    <a:pt x="7924" y="3610"/>
                  </a:cubicBezTo>
                  <a:cubicBezTo>
                    <a:pt x="7900" y="3535"/>
                    <a:pt x="7814" y="3374"/>
                    <a:pt x="7734" y="3374"/>
                  </a:cubicBezTo>
                  <a:close/>
                  <a:moveTo>
                    <a:pt x="3069" y="3725"/>
                  </a:moveTo>
                  <a:cubicBezTo>
                    <a:pt x="3037" y="3725"/>
                    <a:pt x="3008" y="3735"/>
                    <a:pt x="2996" y="3764"/>
                  </a:cubicBezTo>
                  <a:cubicBezTo>
                    <a:pt x="2988" y="3780"/>
                    <a:pt x="2988" y="3804"/>
                    <a:pt x="2996" y="3828"/>
                  </a:cubicBezTo>
                  <a:cubicBezTo>
                    <a:pt x="3061" y="4078"/>
                    <a:pt x="3400" y="4223"/>
                    <a:pt x="3601" y="4344"/>
                  </a:cubicBezTo>
                  <a:cubicBezTo>
                    <a:pt x="3638" y="4364"/>
                    <a:pt x="3673" y="4373"/>
                    <a:pt x="3702" y="4373"/>
                  </a:cubicBezTo>
                  <a:cubicBezTo>
                    <a:pt x="3756" y="4373"/>
                    <a:pt x="3792" y="4343"/>
                    <a:pt x="3787" y="4296"/>
                  </a:cubicBezTo>
                  <a:lnTo>
                    <a:pt x="3779" y="4296"/>
                  </a:lnTo>
                  <a:cubicBezTo>
                    <a:pt x="3771" y="4256"/>
                    <a:pt x="3754" y="4223"/>
                    <a:pt x="3738" y="4199"/>
                  </a:cubicBezTo>
                  <a:cubicBezTo>
                    <a:pt x="3577" y="4014"/>
                    <a:pt x="3383" y="3860"/>
                    <a:pt x="3166" y="3748"/>
                  </a:cubicBezTo>
                  <a:cubicBezTo>
                    <a:pt x="3137" y="3735"/>
                    <a:pt x="3101" y="3725"/>
                    <a:pt x="3069" y="3725"/>
                  </a:cubicBezTo>
                  <a:close/>
                  <a:moveTo>
                    <a:pt x="9526" y="3727"/>
                  </a:moveTo>
                  <a:cubicBezTo>
                    <a:pt x="9506" y="3727"/>
                    <a:pt x="9488" y="3731"/>
                    <a:pt x="9472" y="3739"/>
                  </a:cubicBezTo>
                  <a:cubicBezTo>
                    <a:pt x="9408" y="3772"/>
                    <a:pt x="9359" y="3828"/>
                    <a:pt x="9343" y="3893"/>
                  </a:cubicBezTo>
                  <a:cubicBezTo>
                    <a:pt x="9287" y="4030"/>
                    <a:pt x="9271" y="4175"/>
                    <a:pt x="9287" y="4320"/>
                  </a:cubicBezTo>
                  <a:cubicBezTo>
                    <a:pt x="9290" y="4359"/>
                    <a:pt x="9303" y="4374"/>
                    <a:pt x="9321" y="4374"/>
                  </a:cubicBezTo>
                  <a:cubicBezTo>
                    <a:pt x="9388" y="4374"/>
                    <a:pt x="9524" y="4173"/>
                    <a:pt x="9537" y="4135"/>
                  </a:cubicBezTo>
                  <a:cubicBezTo>
                    <a:pt x="9569" y="4070"/>
                    <a:pt x="9690" y="3788"/>
                    <a:pt x="9585" y="3739"/>
                  </a:cubicBezTo>
                  <a:cubicBezTo>
                    <a:pt x="9565" y="3731"/>
                    <a:pt x="9545" y="3727"/>
                    <a:pt x="9526" y="3727"/>
                  </a:cubicBezTo>
                  <a:close/>
                  <a:moveTo>
                    <a:pt x="10528" y="3844"/>
                  </a:moveTo>
                  <a:cubicBezTo>
                    <a:pt x="10450" y="3844"/>
                    <a:pt x="10373" y="3965"/>
                    <a:pt x="10335" y="4022"/>
                  </a:cubicBezTo>
                  <a:cubicBezTo>
                    <a:pt x="10279" y="4102"/>
                    <a:pt x="10238" y="4183"/>
                    <a:pt x="10214" y="4272"/>
                  </a:cubicBezTo>
                  <a:cubicBezTo>
                    <a:pt x="10207" y="4314"/>
                    <a:pt x="10206" y="4470"/>
                    <a:pt x="10269" y="4470"/>
                  </a:cubicBezTo>
                  <a:cubicBezTo>
                    <a:pt x="10278" y="4470"/>
                    <a:pt x="10290" y="4466"/>
                    <a:pt x="10303" y="4457"/>
                  </a:cubicBezTo>
                  <a:cubicBezTo>
                    <a:pt x="10391" y="4401"/>
                    <a:pt x="10472" y="4320"/>
                    <a:pt x="10529" y="4231"/>
                  </a:cubicBezTo>
                  <a:cubicBezTo>
                    <a:pt x="10545" y="4199"/>
                    <a:pt x="10561" y="4159"/>
                    <a:pt x="10577" y="4127"/>
                  </a:cubicBezTo>
                  <a:cubicBezTo>
                    <a:pt x="10609" y="4062"/>
                    <a:pt x="10658" y="3941"/>
                    <a:pt x="10601" y="3885"/>
                  </a:cubicBezTo>
                  <a:lnTo>
                    <a:pt x="10593" y="3877"/>
                  </a:lnTo>
                  <a:cubicBezTo>
                    <a:pt x="10572" y="3854"/>
                    <a:pt x="10550" y="3844"/>
                    <a:pt x="10528" y="3844"/>
                  </a:cubicBezTo>
                  <a:close/>
                  <a:moveTo>
                    <a:pt x="13601" y="4030"/>
                  </a:moveTo>
                  <a:cubicBezTo>
                    <a:pt x="13351" y="4094"/>
                    <a:pt x="13125" y="4239"/>
                    <a:pt x="12956" y="4441"/>
                  </a:cubicBezTo>
                  <a:cubicBezTo>
                    <a:pt x="12901" y="4500"/>
                    <a:pt x="12940" y="4517"/>
                    <a:pt x="12999" y="4517"/>
                  </a:cubicBezTo>
                  <a:cubicBezTo>
                    <a:pt x="13062" y="4517"/>
                    <a:pt x="13149" y="4498"/>
                    <a:pt x="13174" y="4489"/>
                  </a:cubicBezTo>
                  <a:cubicBezTo>
                    <a:pt x="13327" y="4441"/>
                    <a:pt x="13472" y="4360"/>
                    <a:pt x="13609" y="4264"/>
                  </a:cubicBezTo>
                  <a:cubicBezTo>
                    <a:pt x="13658" y="4223"/>
                    <a:pt x="13843" y="4062"/>
                    <a:pt x="13698" y="4030"/>
                  </a:cubicBezTo>
                  <a:close/>
                  <a:moveTo>
                    <a:pt x="4253" y="4105"/>
                  </a:moveTo>
                  <a:cubicBezTo>
                    <a:pt x="4133" y="4105"/>
                    <a:pt x="4174" y="4271"/>
                    <a:pt x="4254" y="4344"/>
                  </a:cubicBezTo>
                  <a:cubicBezTo>
                    <a:pt x="4375" y="4457"/>
                    <a:pt x="4512" y="4554"/>
                    <a:pt x="4658" y="4635"/>
                  </a:cubicBezTo>
                  <a:cubicBezTo>
                    <a:pt x="4674" y="4651"/>
                    <a:pt x="4706" y="4659"/>
                    <a:pt x="4730" y="4667"/>
                  </a:cubicBezTo>
                  <a:cubicBezTo>
                    <a:pt x="4779" y="4667"/>
                    <a:pt x="4811" y="4651"/>
                    <a:pt x="4803" y="4602"/>
                  </a:cubicBezTo>
                  <a:cubicBezTo>
                    <a:pt x="4803" y="4594"/>
                    <a:pt x="4803" y="4586"/>
                    <a:pt x="4803" y="4578"/>
                  </a:cubicBezTo>
                  <a:cubicBezTo>
                    <a:pt x="4795" y="4562"/>
                    <a:pt x="4787" y="4546"/>
                    <a:pt x="4779" y="4538"/>
                  </a:cubicBezTo>
                  <a:cubicBezTo>
                    <a:pt x="4674" y="4360"/>
                    <a:pt x="4504" y="4151"/>
                    <a:pt x="4295" y="4110"/>
                  </a:cubicBezTo>
                  <a:cubicBezTo>
                    <a:pt x="4279" y="4107"/>
                    <a:pt x="4265" y="4105"/>
                    <a:pt x="4253" y="4105"/>
                  </a:cubicBezTo>
                  <a:close/>
                  <a:moveTo>
                    <a:pt x="14288" y="4351"/>
                  </a:moveTo>
                  <a:cubicBezTo>
                    <a:pt x="14282" y="4351"/>
                    <a:pt x="14277" y="4352"/>
                    <a:pt x="14271" y="4352"/>
                  </a:cubicBezTo>
                  <a:cubicBezTo>
                    <a:pt x="14125" y="4360"/>
                    <a:pt x="13988" y="4401"/>
                    <a:pt x="13867" y="4457"/>
                  </a:cubicBezTo>
                  <a:cubicBezTo>
                    <a:pt x="13803" y="4498"/>
                    <a:pt x="13561" y="4739"/>
                    <a:pt x="13746" y="4780"/>
                  </a:cubicBezTo>
                  <a:cubicBezTo>
                    <a:pt x="13756" y="4782"/>
                    <a:pt x="13765" y="4783"/>
                    <a:pt x="13774" y="4783"/>
                  </a:cubicBezTo>
                  <a:cubicBezTo>
                    <a:pt x="13797" y="4783"/>
                    <a:pt x="13818" y="4777"/>
                    <a:pt x="13835" y="4772"/>
                  </a:cubicBezTo>
                  <a:cubicBezTo>
                    <a:pt x="13972" y="4723"/>
                    <a:pt x="14093" y="4659"/>
                    <a:pt x="14198" y="4570"/>
                  </a:cubicBezTo>
                  <a:cubicBezTo>
                    <a:pt x="14229" y="4539"/>
                    <a:pt x="14417" y="4351"/>
                    <a:pt x="14288" y="4351"/>
                  </a:cubicBezTo>
                  <a:close/>
                  <a:moveTo>
                    <a:pt x="6852" y="4361"/>
                  </a:moveTo>
                  <a:cubicBezTo>
                    <a:pt x="6794" y="4361"/>
                    <a:pt x="6730" y="4444"/>
                    <a:pt x="6730" y="4489"/>
                  </a:cubicBezTo>
                  <a:cubicBezTo>
                    <a:pt x="6722" y="4643"/>
                    <a:pt x="6835" y="4844"/>
                    <a:pt x="6932" y="4965"/>
                  </a:cubicBezTo>
                  <a:cubicBezTo>
                    <a:pt x="6944" y="4980"/>
                    <a:pt x="6959" y="4987"/>
                    <a:pt x="6973" y="4987"/>
                  </a:cubicBezTo>
                  <a:cubicBezTo>
                    <a:pt x="7004" y="4987"/>
                    <a:pt x="7034" y="4956"/>
                    <a:pt x="7045" y="4917"/>
                  </a:cubicBezTo>
                  <a:cubicBezTo>
                    <a:pt x="7045" y="4877"/>
                    <a:pt x="7045" y="4844"/>
                    <a:pt x="7029" y="4804"/>
                  </a:cubicBezTo>
                  <a:cubicBezTo>
                    <a:pt x="7012" y="4748"/>
                    <a:pt x="7004" y="4691"/>
                    <a:pt x="6996" y="4635"/>
                  </a:cubicBezTo>
                  <a:cubicBezTo>
                    <a:pt x="6980" y="4546"/>
                    <a:pt x="6948" y="4457"/>
                    <a:pt x="6891" y="4377"/>
                  </a:cubicBezTo>
                  <a:cubicBezTo>
                    <a:pt x="6879" y="4366"/>
                    <a:pt x="6866" y="4361"/>
                    <a:pt x="6852" y="4361"/>
                  </a:cubicBezTo>
                  <a:close/>
                  <a:moveTo>
                    <a:pt x="7474" y="4610"/>
                  </a:moveTo>
                  <a:cubicBezTo>
                    <a:pt x="7433" y="4610"/>
                    <a:pt x="7411" y="4659"/>
                    <a:pt x="7416" y="4748"/>
                  </a:cubicBezTo>
                  <a:cubicBezTo>
                    <a:pt x="7432" y="4917"/>
                    <a:pt x="7472" y="5086"/>
                    <a:pt x="7545" y="5239"/>
                  </a:cubicBezTo>
                  <a:cubicBezTo>
                    <a:pt x="7558" y="5267"/>
                    <a:pt x="7575" y="5281"/>
                    <a:pt x="7592" y="5281"/>
                  </a:cubicBezTo>
                  <a:cubicBezTo>
                    <a:pt x="7606" y="5281"/>
                    <a:pt x="7619" y="5273"/>
                    <a:pt x="7633" y="5256"/>
                  </a:cubicBezTo>
                  <a:cubicBezTo>
                    <a:pt x="7706" y="5143"/>
                    <a:pt x="7722" y="5014"/>
                    <a:pt x="7698" y="4893"/>
                  </a:cubicBezTo>
                  <a:cubicBezTo>
                    <a:pt x="7690" y="4860"/>
                    <a:pt x="7682" y="4828"/>
                    <a:pt x="7666" y="4804"/>
                  </a:cubicBezTo>
                  <a:cubicBezTo>
                    <a:pt x="7641" y="4756"/>
                    <a:pt x="7617" y="4715"/>
                    <a:pt x="7577" y="4675"/>
                  </a:cubicBezTo>
                  <a:cubicBezTo>
                    <a:pt x="7536" y="4631"/>
                    <a:pt x="7501" y="4610"/>
                    <a:pt x="7474" y="4610"/>
                  </a:cubicBezTo>
                  <a:close/>
                  <a:moveTo>
                    <a:pt x="9887" y="4942"/>
                  </a:moveTo>
                  <a:cubicBezTo>
                    <a:pt x="9874" y="4942"/>
                    <a:pt x="9857" y="4950"/>
                    <a:pt x="9835" y="4965"/>
                  </a:cubicBezTo>
                  <a:cubicBezTo>
                    <a:pt x="9787" y="5006"/>
                    <a:pt x="9746" y="5054"/>
                    <a:pt x="9714" y="5110"/>
                  </a:cubicBezTo>
                  <a:cubicBezTo>
                    <a:pt x="9641" y="5207"/>
                    <a:pt x="9601" y="5320"/>
                    <a:pt x="9585" y="5441"/>
                  </a:cubicBezTo>
                  <a:cubicBezTo>
                    <a:pt x="9581" y="5485"/>
                    <a:pt x="9605" y="5502"/>
                    <a:pt x="9634" y="5502"/>
                  </a:cubicBezTo>
                  <a:cubicBezTo>
                    <a:pt x="9664" y="5502"/>
                    <a:pt x="9698" y="5485"/>
                    <a:pt x="9714" y="5465"/>
                  </a:cubicBezTo>
                  <a:cubicBezTo>
                    <a:pt x="9771" y="5401"/>
                    <a:pt x="9827" y="5344"/>
                    <a:pt x="9867" y="5272"/>
                  </a:cubicBezTo>
                  <a:cubicBezTo>
                    <a:pt x="9924" y="5191"/>
                    <a:pt x="9940" y="5094"/>
                    <a:pt x="9932" y="4998"/>
                  </a:cubicBezTo>
                  <a:lnTo>
                    <a:pt x="9924" y="4989"/>
                  </a:lnTo>
                  <a:cubicBezTo>
                    <a:pt x="9919" y="4960"/>
                    <a:pt x="9908" y="4942"/>
                    <a:pt x="9887" y="4942"/>
                  </a:cubicBezTo>
                  <a:close/>
                  <a:moveTo>
                    <a:pt x="12744" y="5125"/>
                  </a:moveTo>
                  <a:cubicBezTo>
                    <a:pt x="12735" y="5125"/>
                    <a:pt x="12724" y="5128"/>
                    <a:pt x="12714" y="5135"/>
                  </a:cubicBezTo>
                  <a:cubicBezTo>
                    <a:pt x="12545" y="5199"/>
                    <a:pt x="12391" y="5312"/>
                    <a:pt x="12287" y="5457"/>
                  </a:cubicBezTo>
                  <a:cubicBezTo>
                    <a:pt x="12241" y="5516"/>
                    <a:pt x="12227" y="5660"/>
                    <a:pt x="12297" y="5660"/>
                  </a:cubicBezTo>
                  <a:cubicBezTo>
                    <a:pt x="12313" y="5660"/>
                    <a:pt x="12334" y="5653"/>
                    <a:pt x="12359" y="5635"/>
                  </a:cubicBezTo>
                  <a:cubicBezTo>
                    <a:pt x="12488" y="5538"/>
                    <a:pt x="12601" y="5465"/>
                    <a:pt x="12706" y="5369"/>
                  </a:cubicBezTo>
                  <a:cubicBezTo>
                    <a:pt x="12779" y="5320"/>
                    <a:pt x="12883" y="5207"/>
                    <a:pt x="12787" y="5135"/>
                  </a:cubicBezTo>
                  <a:lnTo>
                    <a:pt x="12779" y="5135"/>
                  </a:lnTo>
                  <a:cubicBezTo>
                    <a:pt x="12769" y="5130"/>
                    <a:pt x="12757" y="5125"/>
                    <a:pt x="12744" y="5125"/>
                  </a:cubicBezTo>
                  <a:close/>
                  <a:moveTo>
                    <a:pt x="13956" y="5054"/>
                  </a:moveTo>
                  <a:cubicBezTo>
                    <a:pt x="13811" y="5062"/>
                    <a:pt x="13682" y="5143"/>
                    <a:pt x="13601" y="5264"/>
                  </a:cubicBezTo>
                  <a:cubicBezTo>
                    <a:pt x="13537" y="5352"/>
                    <a:pt x="13496" y="5449"/>
                    <a:pt x="13456" y="5546"/>
                  </a:cubicBezTo>
                  <a:cubicBezTo>
                    <a:pt x="13443" y="5586"/>
                    <a:pt x="13451" y="5663"/>
                    <a:pt x="13499" y="5663"/>
                  </a:cubicBezTo>
                  <a:cubicBezTo>
                    <a:pt x="13510" y="5663"/>
                    <a:pt x="13522" y="5660"/>
                    <a:pt x="13537" y="5651"/>
                  </a:cubicBezTo>
                  <a:cubicBezTo>
                    <a:pt x="13714" y="5562"/>
                    <a:pt x="13867" y="5425"/>
                    <a:pt x="13988" y="5264"/>
                  </a:cubicBezTo>
                  <a:cubicBezTo>
                    <a:pt x="14012" y="5223"/>
                    <a:pt x="14029" y="5183"/>
                    <a:pt x="14029" y="5143"/>
                  </a:cubicBezTo>
                  <a:cubicBezTo>
                    <a:pt x="14037" y="5078"/>
                    <a:pt x="14004" y="5062"/>
                    <a:pt x="13964" y="5062"/>
                  </a:cubicBezTo>
                  <a:lnTo>
                    <a:pt x="13956" y="5054"/>
                  </a:lnTo>
                  <a:close/>
                  <a:moveTo>
                    <a:pt x="3839" y="5231"/>
                  </a:moveTo>
                  <a:cubicBezTo>
                    <a:pt x="3695" y="5231"/>
                    <a:pt x="3780" y="5370"/>
                    <a:pt x="3843" y="5433"/>
                  </a:cubicBezTo>
                  <a:cubicBezTo>
                    <a:pt x="3956" y="5562"/>
                    <a:pt x="4101" y="5667"/>
                    <a:pt x="4262" y="5739"/>
                  </a:cubicBezTo>
                  <a:cubicBezTo>
                    <a:pt x="4283" y="5749"/>
                    <a:pt x="4306" y="5753"/>
                    <a:pt x="4327" y="5753"/>
                  </a:cubicBezTo>
                  <a:cubicBezTo>
                    <a:pt x="4380" y="5753"/>
                    <a:pt x="4422" y="5723"/>
                    <a:pt x="4375" y="5659"/>
                  </a:cubicBezTo>
                  <a:lnTo>
                    <a:pt x="4367" y="5659"/>
                  </a:lnTo>
                  <a:cubicBezTo>
                    <a:pt x="4367" y="5651"/>
                    <a:pt x="4359" y="5643"/>
                    <a:pt x="4359" y="5635"/>
                  </a:cubicBezTo>
                  <a:cubicBezTo>
                    <a:pt x="4238" y="5489"/>
                    <a:pt x="4093" y="5360"/>
                    <a:pt x="3932" y="5264"/>
                  </a:cubicBezTo>
                  <a:cubicBezTo>
                    <a:pt x="3908" y="5248"/>
                    <a:pt x="3883" y="5239"/>
                    <a:pt x="3851" y="5231"/>
                  </a:cubicBezTo>
                  <a:cubicBezTo>
                    <a:pt x="3847" y="5231"/>
                    <a:pt x="3843" y="5231"/>
                    <a:pt x="3839" y="5231"/>
                  </a:cubicBezTo>
                  <a:close/>
                  <a:moveTo>
                    <a:pt x="9264" y="5089"/>
                  </a:moveTo>
                  <a:cubicBezTo>
                    <a:pt x="9202" y="5089"/>
                    <a:pt x="9120" y="5218"/>
                    <a:pt x="9101" y="5256"/>
                  </a:cubicBezTo>
                  <a:cubicBezTo>
                    <a:pt x="9029" y="5377"/>
                    <a:pt x="8980" y="5506"/>
                    <a:pt x="8972" y="5643"/>
                  </a:cubicBezTo>
                  <a:cubicBezTo>
                    <a:pt x="8965" y="5703"/>
                    <a:pt x="8992" y="5792"/>
                    <a:pt x="9048" y="5792"/>
                  </a:cubicBezTo>
                  <a:cubicBezTo>
                    <a:pt x="9059" y="5792"/>
                    <a:pt x="9072" y="5788"/>
                    <a:pt x="9085" y="5780"/>
                  </a:cubicBezTo>
                  <a:cubicBezTo>
                    <a:pt x="9174" y="5723"/>
                    <a:pt x="9214" y="5586"/>
                    <a:pt x="9254" y="5489"/>
                  </a:cubicBezTo>
                  <a:cubicBezTo>
                    <a:pt x="9303" y="5385"/>
                    <a:pt x="9367" y="5256"/>
                    <a:pt x="9311" y="5135"/>
                  </a:cubicBezTo>
                  <a:lnTo>
                    <a:pt x="9311" y="5127"/>
                  </a:lnTo>
                  <a:cubicBezTo>
                    <a:pt x="9298" y="5099"/>
                    <a:pt x="9282" y="5089"/>
                    <a:pt x="9264" y="5089"/>
                  </a:cubicBezTo>
                  <a:close/>
                  <a:moveTo>
                    <a:pt x="5363" y="5328"/>
                  </a:moveTo>
                  <a:cubicBezTo>
                    <a:pt x="5328" y="5328"/>
                    <a:pt x="5301" y="5347"/>
                    <a:pt x="5295" y="5401"/>
                  </a:cubicBezTo>
                  <a:cubicBezTo>
                    <a:pt x="5262" y="5610"/>
                    <a:pt x="5529" y="5828"/>
                    <a:pt x="5682" y="5933"/>
                  </a:cubicBezTo>
                  <a:cubicBezTo>
                    <a:pt x="5746" y="5973"/>
                    <a:pt x="5819" y="6006"/>
                    <a:pt x="5900" y="6022"/>
                  </a:cubicBezTo>
                  <a:cubicBezTo>
                    <a:pt x="5916" y="6022"/>
                    <a:pt x="5948" y="6022"/>
                    <a:pt x="5964" y="6006"/>
                  </a:cubicBezTo>
                  <a:cubicBezTo>
                    <a:pt x="5980" y="5989"/>
                    <a:pt x="5988" y="5965"/>
                    <a:pt x="5988" y="5933"/>
                  </a:cubicBezTo>
                  <a:lnTo>
                    <a:pt x="5980" y="5933"/>
                  </a:lnTo>
                  <a:cubicBezTo>
                    <a:pt x="5964" y="5885"/>
                    <a:pt x="5940" y="5844"/>
                    <a:pt x="5908" y="5812"/>
                  </a:cubicBezTo>
                  <a:cubicBezTo>
                    <a:pt x="5787" y="5675"/>
                    <a:pt x="5658" y="5538"/>
                    <a:pt x="5529" y="5409"/>
                  </a:cubicBezTo>
                  <a:cubicBezTo>
                    <a:pt x="5489" y="5374"/>
                    <a:pt x="5417" y="5328"/>
                    <a:pt x="5363" y="5328"/>
                  </a:cubicBezTo>
                  <a:close/>
                  <a:moveTo>
                    <a:pt x="5003" y="5706"/>
                  </a:moveTo>
                  <a:cubicBezTo>
                    <a:pt x="4960" y="5706"/>
                    <a:pt x="4925" y="5733"/>
                    <a:pt x="4908" y="5804"/>
                  </a:cubicBezTo>
                  <a:cubicBezTo>
                    <a:pt x="4883" y="5909"/>
                    <a:pt x="5037" y="6062"/>
                    <a:pt x="5109" y="6119"/>
                  </a:cubicBezTo>
                  <a:cubicBezTo>
                    <a:pt x="5137" y="6140"/>
                    <a:pt x="5164" y="6150"/>
                    <a:pt x="5188" y="6150"/>
                  </a:cubicBezTo>
                  <a:cubicBezTo>
                    <a:pt x="5225" y="6150"/>
                    <a:pt x="5253" y="6126"/>
                    <a:pt x="5262" y="6086"/>
                  </a:cubicBezTo>
                  <a:lnTo>
                    <a:pt x="5254" y="6086"/>
                  </a:lnTo>
                  <a:cubicBezTo>
                    <a:pt x="5271" y="6038"/>
                    <a:pt x="5271" y="5981"/>
                    <a:pt x="5254" y="5933"/>
                  </a:cubicBezTo>
                  <a:cubicBezTo>
                    <a:pt x="5232" y="5849"/>
                    <a:pt x="5100" y="5706"/>
                    <a:pt x="5003" y="5706"/>
                  </a:cubicBezTo>
                  <a:close/>
                  <a:moveTo>
                    <a:pt x="7153" y="5666"/>
                  </a:moveTo>
                  <a:cubicBezTo>
                    <a:pt x="7149" y="5666"/>
                    <a:pt x="7145" y="5666"/>
                    <a:pt x="7141" y="5667"/>
                  </a:cubicBezTo>
                  <a:cubicBezTo>
                    <a:pt x="7029" y="5691"/>
                    <a:pt x="7158" y="5981"/>
                    <a:pt x="7182" y="6038"/>
                  </a:cubicBezTo>
                  <a:cubicBezTo>
                    <a:pt x="7222" y="6127"/>
                    <a:pt x="7279" y="6199"/>
                    <a:pt x="7359" y="6248"/>
                  </a:cubicBezTo>
                  <a:cubicBezTo>
                    <a:pt x="7388" y="6266"/>
                    <a:pt x="7443" y="6280"/>
                    <a:pt x="7487" y="6280"/>
                  </a:cubicBezTo>
                  <a:cubicBezTo>
                    <a:pt x="7542" y="6280"/>
                    <a:pt x="7581" y="6258"/>
                    <a:pt x="7537" y="6191"/>
                  </a:cubicBezTo>
                  <a:cubicBezTo>
                    <a:pt x="7512" y="6159"/>
                    <a:pt x="7480" y="6119"/>
                    <a:pt x="7472" y="6102"/>
                  </a:cubicBezTo>
                  <a:cubicBezTo>
                    <a:pt x="7432" y="6014"/>
                    <a:pt x="7424" y="5917"/>
                    <a:pt x="7367" y="5836"/>
                  </a:cubicBezTo>
                  <a:cubicBezTo>
                    <a:pt x="7345" y="5783"/>
                    <a:pt x="7222" y="5666"/>
                    <a:pt x="7153" y="5666"/>
                  </a:cubicBezTo>
                  <a:close/>
                  <a:moveTo>
                    <a:pt x="11788" y="5819"/>
                  </a:moveTo>
                  <a:cubicBezTo>
                    <a:pt x="11785" y="5819"/>
                    <a:pt x="11782" y="5820"/>
                    <a:pt x="11779" y="5820"/>
                  </a:cubicBezTo>
                  <a:lnTo>
                    <a:pt x="11771" y="5820"/>
                  </a:lnTo>
                  <a:cubicBezTo>
                    <a:pt x="11545" y="5844"/>
                    <a:pt x="11391" y="6062"/>
                    <a:pt x="11238" y="6207"/>
                  </a:cubicBezTo>
                  <a:cubicBezTo>
                    <a:pt x="11214" y="6231"/>
                    <a:pt x="11190" y="6264"/>
                    <a:pt x="11182" y="6304"/>
                  </a:cubicBezTo>
                  <a:cubicBezTo>
                    <a:pt x="11177" y="6350"/>
                    <a:pt x="11204" y="6370"/>
                    <a:pt x="11238" y="6370"/>
                  </a:cubicBezTo>
                  <a:cubicBezTo>
                    <a:pt x="11257" y="6370"/>
                    <a:pt x="11277" y="6364"/>
                    <a:pt x="11295" y="6352"/>
                  </a:cubicBezTo>
                  <a:lnTo>
                    <a:pt x="11311" y="6352"/>
                  </a:lnTo>
                  <a:cubicBezTo>
                    <a:pt x="11521" y="6264"/>
                    <a:pt x="11706" y="6119"/>
                    <a:pt x="11835" y="5925"/>
                  </a:cubicBezTo>
                  <a:cubicBezTo>
                    <a:pt x="11865" y="5879"/>
                    <a:pt x="11839" y="5819"/>
                    <a:pt x="11788" y="5819"/>
                  </a:cubicBezTo>
                  <a:close/>
                  <a:moveTo>
                    <a:pt x="9867" y="5788"/>
                  </a:moveTo>
                  <a:cubicBezTo>
                    <a:pt x="9811" y="5796"/>
                    <a:pt x="9746" y="5877"/>
                    <a:pt x="9706" y="5917"/>
                  </a:cubicBezTo>
                  <a:cubicBezTo>
                    <a:pt x="9641" y="6006"/>
                    <a:pt x="9585" y="6094"/>
                    <a:pt x="9545" y="6199"/>
                  </a:cubicBezTo>
                  <a:cubicBezTo>
                    <a:pt x="9525" y="6260"/>
                    <a:pt x="9504" y="6450"/>
                    <a:pt x="9587" y="6450"/>
                  </a:cubicBezTo>
                  <a:cubicBezTo>
                    <a:pt x="9604" y="6450"/>
                    <a:pt x="9624" y="6442"/>
                    <a:pt x="9650" y="6425"/>
                  </a:cubicBezTo>
                  <a:cubicBezTo>
                    <a:pt x="9722" y="6352"/>
                    <a:pt x="9787" y="6264"/>
                    <a:pt x="9827" y="6175"/>
                  </a:cubicBezTo>
                  <a:cubicBezTo>
                    <a:pt x="9883" y="6078"/>
                    <a:pt x="9932" y="5981"/>
                    <a:pt x="9972" y="5877"/>
                  </a:cubicBezTo>
                  <a:cubicBezTo>
                    <a:pt x="9996" y="5836"/>
                    <a:pt x="9964" y="5804"/>
                    <a:pt x="9916" y="5796"/>
                  </a:cubicBezTo>
                  <a:lnTo>
                    <a:pt x="9916" y="5788"/>
                  </a:lnTo>
                  <a:close/>
                  <a:moveTo>
                    <a:pt x="7952" y="5665"/>
                  </a:moveTo>
                  <a:cubicBezTo>
                    <a:pt x="7934" y="5665"/>
                    <a:pt x="7916" y="5675"/>
                    <a:pt x="7900" y="5699"/>
                  </a:cubicBezTo>
                  <a:cubicBezTo>
                    <a:pt x="7883" y="5715"/>
                    <a:pt x="7875" y="5731"/>
                    <a:pt x="7875" y="5748"/>
                  </a:cubicBezTo>
                  <a:cubicBezTo>
                    <a:pt x="7843" y="5925"/>
                    <a:pt x="7867" y="6102"/>
                    <a:pt x="7924" y="6272"/>
                  </a:cubicBezTo>
                  <a:cubicBezTo>
                    <a:pt x="7948" y="6336"/>
                    <a:pt x="7972" y="6417"/>
                    <a:pt x="8045" y="6449"/>
                  </a:cubicBezTo>
                  <a:cubicBezTo>
                    <a:pt x="8061" y="6455"/>
                    <a:pt x="8079" y="6458"/>
                    <a:pt x="8095" y="6458"/>
                  </a:cubicBezTo>
                  <a:cubicBezTo>
                    <a:pt x="8129" y="6458"/>
                    <a:pt x="8158" y="6444"/>
                    <a:pt x="8158" y="6401"/>
                  </a:cubicBezTo>
                  <a:cubicBezTo>
                    <a:pt x="8150" y="6207"/>
                    <a:pt x="8125" y="6014"/>
                    <a:pt x="8085" y="5820"/>
                  </a:cubicBezTo>
                  <a:cubicBezTo>
                    <a:pt x="8077" y="5796"/>
                    <a:pt x="8061" y="5772"/>
                    <a:pt x="8053" y="5748"/>
                  </a:cubicBezTo>
                  <a:cubicBezTo>
                    <a:pt x="8026" y="5705"/>
                    <a:pt x="7988" y="5665"/>
                    <a:pt x="7952" y="5665"/>
                  </a:cubicBezTo>
                  <a:close/>
                  <a:moveTo>
                    <a:pt x="12396" y="6170"/>
                  </a:moveTo>
                  <a:cubicBezTo>
                    <a:pt x="12178" y="6170"/>
                    <a:pt x="11923" y="6425"/>
                    <a:pt x="11819" y="6578"/>
                  </a:cubicBezTo>
                  <a:cubicBezTo>
                    <a:pt x="11781" y="6646"/>
                    <a:pt x="11765" y="6741"/>
                    <a:pt x="11854" y="6741"/>
                  </a:cubicBezTo>
                  <a:cubicBezTo>
                    <a:pt x="11860" y="6741"/>
                    <a:pt x="11867" y="6741"/>
                    <a:pt x="11875" y="6739"/>
                  </a:cubicBezTo>
                  <a:cubicBezTo>
                    <a:pt x="12109" y="6715"/>
                    <a:pt x="12335" y="6530"/>
                    <a:pt x="12496" y="6369"/>
                  </a:cubicBezTo>
                  <a:cubicBezTo>
                    <a:pt x="12561" y="6320"/>
                    <a:pt x="12593" y="6231"/>
                    <a:pt x="12504" y="6191"/>
                  </a:cubicBezTo>
                  <a:lnTo>
                    <a:pt x="12496" y="6191"/>
                  </a:lnTo>
                  <a:cubicBezTo>
                    <a:pt x="12464" y="6177"/>
                    <a:pt x="12430" y="6170"/>
                    <a:pt x="12396" y="6170"/>
                  </a:cubicBezTo>
                  <a:close/>
                  <a:moveTo>
                    <a:pt x="156" y="6603"/>
                  </a:moveTo>
                  <a:cubicBezTo>
                    <a:pt x="78" y="6603"/>
                    <a:pt x="0" y="6629"/>
                    <a:pt x="53" y="6723"/>
                  </a:cubicBezTo>
                  <a:cubicBezTo>
                    <a:pt x="61" y="6748"/>
                    <a:pt x="85" y="6764"/>
                    <a:pt x="109" y="6780"/>
                  </a:cubicBezTo>
                  <a:cubicBezTo>
                    <a:pt x="182" y="6836"/>
                    <a:pt x="271" y="6877"/>
                    <a:pt x="359" y="6909"/>
                  </a:cubicBezTo>
                  <a:cubicBezTo>
                    <a:pt x="418" y="6932"/>
                    <a:pt x="477" y="6947"/>
                    <a:pt x="536" y="6947"/>
                  </a:cubicBezTo>
                  <a:cubicBezTo>
                    <a:pt x="558" y="6947"/>
                    <a:pt x="580" y="6945"/>
                    <a:pt x="601" y="6941"/>
                  </a:cubicBezTo>
                  <a:cubicBezTo>
                    <a:pt x="658" y="6925"/>
                    <a:pt x="658" y="6885"/>
                    <a:pt x="633" y="6852"/>
                  </a:cubicBezTo>
                  <a:lnTo>
                    <a:pt x="617" y="6836"/>
                  </a:lnTo>
                  <a:cubicBezTo>
                    <a:pt x="512" y="6739"/>
                    <a:pt x="391" y="6667"/>
                    <a:pt x="262" y="6619"/>
                  </a:cubicBezTo>
                  <a:cubicBezTo>
                    <a:pt x="240" y="6610"/>
                    <a:pt x="198" y="6603"/>
                    <a:pt x="156" y="6603"/>
                  </a:cubicBezTo>
                  <a:close/>
                  <a:moveTo>
                    <a:pt x="9079" y="6286"/>
                  </a:moveTo>
                  <a:cubicBezTo>
                    <a:pt x="9067" y="6286"/>
                    <a:pt x="9056" y="6289"/>
                    <a:pt x="9045" y="6296"/>
                  </a:cubicBezTo>
                  <a:lnTo>
                    <a:pt x="9037" y="6296"/>
                  </a:lnTo>
                  <a:cubicBezTo>
                    <a:pt x="8891" y="6449"/>
                    <a:pt x="8803" y="6651"/>
                    <a:pt x="8795" y="6860"/>
                  </a:cubicBezTo>
                  <a:cubicBezTo>
                    <a:pt x="8795" y="6926"/>
                    <a:pt x="8830" y="6978"/>
                    <a:pt x="8881" y="6978"/>
                  </a:cubicBezTo>
                  <a:cubicBezTo>
                    <a:pt x="8899" y="6978"/>
                    <a:pt x="8919" y="6972"/>
                    <a:pt x="8940" y="6957"/>
                  </a:cubicBezTo>
                  <a:cubicBezTo>
                    <a:pt x="8972" y="6933"/>
                    <a:pt x="9004" y="6893"/>
                    <a:pt x="9021" y="6860"/>
                  </a:cubicBezTo>
                  <a:cubicBezTo>
                    <a:pt x="9101" y="6699"/>
                    <a:pt x="9141" y="6522"/>
                    <a:pt x="9141" y="6344"/>
                  </a:cubicBezTo>
                  <a:cubicBezTo>
                    <a:pt x="9141" y="6309"/>
                    <a:pt x="9111" y="6286"/>
                    <a:pt x="9079" y="6286"/>
                  </a:cubicBezTo>
                  <a:close/>
                  <a:moveTo>
                    <a:pt x="1228" y="6796"/>
                  </a:moveTo>
                  <a:cubicBezTo>
                    <a:pt x="1171" y="6796"/>
                    <a:pt x="1120" y="6807"/>
                    <a:pt x="1101" y="6844"/>
                  </a:cubicBezTo>
                  <a:cubicBezTo>
                    <a:pt x="1045" y="6949"/>
                    <a:pt x="1351" y="7006"/>
                    <a:pt x="1408" y="7030"/>
                  </a:cubicBezTo>
                  <a:cubicBezTo>
                    <a:pt x="1537" y="7086"/>
                    <a:pt x="1674" y="7119"/>
                    <a:pt x="1819" y="7127"/>
                  </a:cubicBezTo>
                  <a:cubicBezTo>
                    <a:pt x="1900" y="7127"/>
                    <a:pt x="1908" y="7078"/>
                    <a:pt x="1883" y="7022"/>
                  </a:cubicBezTo>
                  <a:cubicBezTo>
                    <a:pt x="1867" y="7006"/>
                    <a:pt x="1851" y="6981"/>
                    <a:pt x="1835" y="6965"/>
                  </a:cubicBezTo>
                  <a:cubicBezTo>
                    <a:pt x="1706" y="6885"/>
                    <a:pt x="1561" y="6828"/>
                    <a:pt x="1408" y="6820"/>
                  </a:cubicBezTo>
                  <a:cubicBezTo>
                    <a:pt x="1368" y="6811"/>
                    <a:pt x="1294" y="6796"/>
                    <a:pt x="1228" y="6796"/>
                  </a:cubicBezTo>
                  <a:close/>
                  <a:moveTo>
                    <a:pt x="5542" y="6597"/>
                  </a:moveTo>
                  <a:cubicBezTo>
                    <a:pt x="5533" y="6597"/>
                    <a:pt x="5522" y="6599"/>
                    <a:pt x="5512" y="6602"/>
                  </a:cubicBezTo>
                  <a:cubicBezTo>
                    <a:pt x="5408" y="6619"/>
                    <a:pt x="5690" y="6901"/>
                    <a:pt x="5722" y="6933"/>
                  </a:cubicBezTo>
                  <a:cubicBezTo>
                    <a:pt x="5837" y="7027"/>
                    <a:pt x="6036" y="7165"/>
                    <a:pt x="6198" y="7165"/>
                  </a:cubicBezTo>
                  <a:cubicBezTo>
                    <a:pt x="6217" y="7165"/>
                    <a:pt x="6236" y="7163"/>
                    <a:pt x="6254" y="7159"/>
                  </a:cubicBezTo>
                  <a:cubicBezTo>
                    <a:pt x="6262" y="7135"/>
                    <a:pt x="6254" y="7110"/>
                    <a:pt x="6238" y="7086"/>
                  </a:cubicBezTo>
                  <a:cubicBezTo>
                    <a:pt x="6182" y="7014"/>
                    <a:pt x="6125" y="6949"/>
                    <a:pt x="6061" y="6893"/>
                  </a:cubicBezTo>
                  <a:cubicBezTo>
                    <a:pt x="5916" y="6772"/>
                    <a:pt x="5754" y="6675"/>
                    <a:pt x="5577" y="6610"/>
                  </a:cubicBezTo>
                  <a:cubicBezTo>
                    <a:pt x="5568" y="6601"/>
                    <a:pt x="5555" y="6597"/>
                    <a:pt x="5542" y="6597"/>
                  </a:cubicBezTo>
                  <a:close/>
                  <a:moveTo>
                    <a:pt x="2747" y="7186"/>
                  </a:moveTo>
                  <a:cubicBezTo>
                    <a:pt x="2659" y="7186"/>
                    <a:pt x="2599" y="7209"/>
                    <a:pt x="2601" y="7264"/>
                  </a:cubicBezTo>
                  <a:cubicBezTo>
                    <a:pt x="2601" y="7328"/>
                    <a:pt x="2682" y="7369"/>
                    <a:pt x="2730" y="7393"/>
                  </a:cubicBezTo>
                  <a:cubicBezTo>
                    <a:pt x="2859" y="7449"/>
                    <a:pt x="2988" y="7498"/>
                    <a:pt x="3117" y="7522"/>
                  </a:cubicBezTo>
                  <a:cubicBezTo>
                    <a:pt x="3149" y="7531"/>
                    <a:pt x="3208" y="7542"/>
                    <a:pt x="3263" y="7542"/>
                  </a:cubicBezTo>
                  <a:cubicBezTo>
                    <a:pt x="3306" y="7542"/>
                    <a:pt x="3346" y="7535"/>
                    <a:pt x="3367" y="7514"/>
                  </a:cubicBezTo>
                  <a:cubicBezTo>
                    <a:pt x="3383" y="7481"/>
                    <a:pt x="3383" y="7441"/>
                    <a:pt x="3359" y="7417"/>
                  </a:cubicBezTo>
                  <a:cubicBezTo>
                    <a:pt x="3281" y="7300"/>
                    <a:pt x="2945" y="7186"/>
                    <a:pt x="2747" y="7186"/>
                  </a:cubicBezTo>
                  <a:close/>
                  <a:moveTo>
                    <a:pt x="10501" y="7075"/>
                  </a:moveTo>
                  <a:cubicBezTo>
                    <a:pt x="10467" y="7075"/>
                    <a:pt x="10429" y="7088"/>
                    <a:pt x="10391" y="7119"/>
                  </a:cubicBezTo>
                  <a:cubicBezTo>
                    <a:pt x="10303" y="7199"/>
                    <a:pt x="10206" y="7272"/>
                    <a:pt x="10117" y="7352"/>
                  </a:cubicBezTo>
                  <a:cubicBezTo>
                    <a:pt x="10053" y="7409"/>
                    <a:pt x="9948" y="7522"/>
                    <a:pt x="10045" y="7602"/>
                  </a:cubicBezTo>
                  <a:cubicBezTo>
                    <a:pt x="10062" y="7616"/>
                    <a:pt x="10083" y="7622"/>
                    <a:pt x="10107" y="7622"/>
                  </a:cubicBezTo>
                  <a:cubicBezTo>
                    <a:pt x="10196" y="7622"/>
                    <a:pt x="10317" y="7544"/>
                    <a:pt x="10367" y="7506"/>
                  </a:cubicBezTo>
                  <a:cubicBezTo>
                    <a:pt x="10472" y="7449"/>
                    <a:pt x="10553" y="7360"/>
                    <a:pt x="10601" y="7256"/>
                  </a:cubicBezTo>
                  <a:cubicBezTo>
                    <a:pt x="10617" y="7223"/>
                    <a:pt x="10617" y="7183"/>
                    <a:pt x="10609" y="7143"/>
                  </a:cubicBezTo>
                  <a:lnTo>
                    <a:pt x="10601" y="7143"/>
                  </a:lnTo>
                  <a:cubicBezTo>
                    <a:pt x="10587" y="7101"/>
                    <a:pt x="10549" y="7075"/>
                    <a:pt x="10501" y="7075"/>
                  </a:cubicBezTo>
                  <a:close/>
                  <a:moveTo>
                    <a:pt x="464" y="7506"/>
                  </a:moveTo>
                  <a:cubicBezTo>
                    <a:pt x="416" y="7506"/>
                    <a:pt x="311" y="7530"/>
                    <a:pt x="295" y="7594"/>
                  </a:cubicBezTo>
                  <a:cubicBezTo>
                    <a:pt x="287" y="7651"/>
                    <a:pt x="391" y="7699"/>
                    <a:pt x="440" y="7723"/>
                  </a:cubicBezTo>
                  <a:cubicBezTo>
                    <a:pt x="641" y="7788"/>
                    <a:pt x="851" y="7828"/>
                    <a:pt x="1061" y="7828"/>
                  </a:cubicBezTo>
                  <a:cubicBezTo>
                    <a:pt x="1125" y="7828"/>
                    <a:pt x="1141" y="7780"/>
                    <a:pt x="1109" y="7731"/>
                  </a:cubicBezTo>
                  <a:lnTo>
                    <a:pt x="1101" y="7715"/>
                  </a:lnTo>
                  <a:cubicBezTo>
                    <a:pt x="1085" y="7699"/>
                    <a:pt x="1061" y="7683"/>
                    <a:pt x="1045" y="7667"/>
                  </a:cubicBezTo>
                  <a:cubicBezTo>
                    <a:pt x="867" y="7562"/>
                    <a:pt x="666" y="7506"/>
                    <a:pt x="464" y="7506"/>
                  </a:cubicBezTo>
                  <a:close/>
                  <a:moveTo>
                    <a:pt x="7758" y="7251"/>
                  </a:moveTo>
                  <a:cubicBezTo>
                    <a:pt x="7739" y="7251"/>
                    <a:pt x="7720" y="7258"/>
                    <a:pt x="7706" y="7272"/>
                  </a:cubicBezTo>
                  <a:cubicBezTo>
                    <a:pt x="7569" y="7401"/>
                    <a:pt x="7867" y="7852"/>
                    <a:pt x="7948" y="7965"/>
                  </a:cubicBezTo>
                  <a:cubicBezTo>
                    <a:pt x="7969" y="7987"/>
                    <a:pt x="8016" y="8026"/>
                    <a:pt x="8054" y="8026"/>
                  </a:cubicBezTo>
                  <a:cubicBezTo>
                    <a:pt x="8073" y="8026"/>
                    <a:pt x="8090" y="8016"/>
                    <a:pt x="8101" y="7989"/>
                  </a:cubicBezTo>
                  <a:cubicBezTo>
                    <a:pt x="8101" y="7965"/>
                    <a:pt x="8101" y="7941"/>
                    <a:pt x="8101" y="7925"/>
                  </a:cubicBezTo>
                  <a:cubicBezTo>
                    <a:pt x="8085" y="7860"/>
                    <a:pt x="8061" y="7804"/>
                    <a:pt x="8045" y="7748"/>
                  </a:cubicBezTo>
                  <a:cubicBezTo>
                    <a:pt x="7988" y="7578"/>
                    <a:pt x="7916" y="7425"/>
                    <a:pt x="7819" y="7280"/>
                  </a:cubicBezTo>
                  <a:cubicBezTo>
                    <a:pt x="7805" y="7262"/>
                    <a:pt x="7782" y="7251"/>
                    <a:pt x="7758" y="7251"/>
                  </a:cubicBezTo>
                  <a:close/>
                  <a:moveTo>
                    <a:pt x="2489" y="7859"/>
                  </a:moveTo>
                  <a:cubicBezTo>
                    <a:pt x="2416" y="7859"/>
                    <a:pt x="2343" y="7867"/>
                    <a:pt x="2271" y="7885"/>
                  </a:cubicBezTo>
                  <a:cubicBezTo>
                    <a:pt x="2238" y="7893"/>
                    <a:pt x="2198" y="7909"/>
                    <a:pt x="2174" y="7933"/>
                  </a:cubicBezTo>
                  <a:cubicBezTo>
                    <a:pt x="2150" y="7965"/>
                    <a:pt x="2150" y="8006"/>
                    <a:pt x="2174" y="8038"/>
                  </a:cubicBezTo>
                  <a:cubicBezTo>
                    <a:pt x="2190" y="8046"/>
                    <a:pt x="2198" y="8046"/>
                    <a:pt x="2222" y="8054"/>
                  </a:cubicBezTo>
                  <a:cubicBezTo>
                    <a:pt x="2359" y="8086"/>
                    <a:pt x="2496" y="8102"/>
                    <a:pt x="2633" y="8119"/>
                  </a:cubicBezTo>
                  <a:cubicBezTo>
                    <a:pt x="2658" y="8123"/>
                    <a:pt x="2792" y="8142"/>
                    <a:pt x="2904" y="8142"/>
                  </a:cubicBezTo>
                  <a:cubicBezTo>
                    <a:pt x="3010" y="8142"/>
                    <a:pt x="3096" y="8125"/>
                    <a:pt x="3053" y="8062"/>
                  </a:cubicBezTo>
                  <a:cubicBezTo>
                    <a:pt x="3045" y="8054"/>
                    <a:pt x="3037" y="8046"/>
                    <a:pt x="3037" y="8038"/>
                  </a:cubicBezTo>
                  <a:cubicBezTo>
                    <a:pt x="2878" y="7920"/>
                    <a:pt x="2685" y="7859"/>
                    <a:pt x="2489" y="7859"/>
                  </a:cubicBezTo>
                  <a:close/>
                  <a:moveTo>
                    <a:pt x="8803" y="7619"/>
                  </a:moveTo>
                  <a:cubicBezTo>
                    <a:pt x="8633" y="7627"/>
                    <a:pt x="8561" y="7820"/>
                    <a:pt x="8537" y="7965"/>
                  </a:cubicBezTo>
                  <a:cubicBezTo>
                    <a:pt x="8529" y="8022"/>
                    <a:pt x="8504" y="8143"/>
                    <a:pt x="8537" y="8191"/>
                  </a:cubicBezTo>
                  <a:cubicBezTo>
                    <a:pt x="8560" y="8219"/>
                    <a:pt x="8611" y="8233"/>
                    <a:pt x="8662" y="8233"/>
                  </a:cubicBezTo>
                  <a:cubicBezTo>
                    <a:pt x="8700" y="8233"/>
                    <a:pt x="8738" y="8225"/>
                    <a:pt x="8762" y="8207"/>
                  </a:cubicBezTo>
                  <a:cubicBezTo>
                    <a:pt x="8787" y="8175"/>
                    <a:pt x="8811" y="8143"/>
                    <a:pt x="8819" y="8102"/>
                  </a:cubicBezTo>
                  <a:cubicBezTo>
                    <a:pt x="8843" y="8038"/>
                    <a:pt x="8964" y="7619"/>
                    <a:pt x="8811" y="7619"/>
                  </a:cubicBezTo>
                  <a:close/>
                  <a:moveTo>
                    <a:pt x="7053" y="7858"/>
                  </a:moveTo>
                  <a:cubicBezTo>
                    <a:pt x="7013" y="7858"/>
                    <a:pt x="6975" y="7875"/>
                    <a:pt x="6948" y="7909"/>
                  </a:cubicBezTo>
                  <a:cubicBezTo>
                    <a:pt x="6924" y="7973"/>
                    <a:pt x="6980" y="8030"/>
                    <a:pt x="7012" y="8078"/>
                  </a:cubicBezTo>
                  <a:cubicBezTo>
                    <a:pt x="7125" y="8207"/>
                    <a:pt x="7254" y="8312"/>
                    <a:pt x="7400" y="8401"/>
                  </a:cubicBezTo>
                  <a:cubicBezTo>
                    <a:pt x="7429" y="8414"/>
                    <a:pt x="7452" y="8420"/>
                    <a:pt x="7469" y="8420"/>
                  </a:cubicBezTo>
                  <a:cubicBezTo>
                    <a:pt x="7515" y="8420"/>
                    <a:pt x="7524" y="8381"/>
                    <a:pt x="7512" y="8328"/>
                  </a:cubicBezTo>
                  <a:cubicBezTo>
                    <a:pt x="7504" y="8288"/>
                    <a:pt x="7488" y="8256"/>
                    <a:pt x="7464" y="8223"/>
                  </a:cubicBezTo>
                  <a:cubicBezTo>
                    <a:pt x="7400" y="8135"/>
                    <a:pt x="7319" y="8054"/>
                    <a:pt x="7230" y="7981"/>
                  </a:cubicBezTo>
                  <a:cubicBezTo>
                    <a:pt x="7190" y="7941"/>
                    <a:pt x="7133" y="7877"/>
                    <a:pt x="7077" y="7860"/>
                  </a:cubicBezTo>
                  <a:cubicBezTo>
                    <a:pt x="7069" y="7859"/>
                    <a:pt x="7061" y="7858"/>
                    <a:pt x="7053" y="7858"/>
                  </a:cubicBezTo>
                  <a:close/>
                  <a:moveTo>
                    <a:pt x="5663" y="8185"/>
                  </a:moveTo>
                  <a:cubicBezTo>
                    <a:pt x="5613" y="8185"/>
                    <a:pt x="5569" y="8196"/>
                    <a:pt x="5537" y="8223"/>
                  </a:cubicBezTo>
                  <a:cubicBezTo>
                    <a:pt x="5512" y="8239"/>
                    <a:pt x="5496" y="8280"/>
                    <a:pt x="5512" y="8304"/>
                  </a:cubicBezTo>
                  <a:cubicBezTo>
                    <a:pt x="5529" y="8336"/>
                    <a:pt x="5553" y="8360"/>
                    <a:pt x="5585" y="8369"/>
                  </a:cubicBezTo>
                  <a:lnTo>
                    <a:pt x="5916" y="8498"/>
                  </a:lnTo>
                  <a:cubicBezTo>
                    <a:pt x="6004" y="8546"/>
                    <a:pt x="6101" y="8586"/>
                    <a:pt x="6198" y="8610"/>
                  </a:cubicBezTo>
                  <a:cubicBezTo>
                    <a:pt x="6214" y="8614"/>
                    <a:pt x="6239" y="8617"/>
                    <a:pt x="6266" y="8617"/>
                  </a:cubicBezTo>
                  <a:cubicBezTo>
                    <a:pt x="6350" y="8617"/>
                    <a:pt x="6457" y="8593"/>
                    <a:pt x="6383" y="8514"/>
                  </a:cubicBezTo>
                  <a:cubicBezTo>
                    <a:pt x="6311" y="8441"/>
                    <a:pt x="6230" y="8385"/>
                    <a:pt x="6141" y="8344"/>
                  </a:cubicBezTo>
                  <a:cubicBezTo>
                    <a:pt x="6037" y="8295"/>
                    <a:pt x="5821" y="8185"/>
                    <a:pt x="5663" y="8185"/>
                  </a:cubicBezTo>
                  <a:close/>
                  <a:moveTo>
                    <a:pt x="4165" y="8360"/>
                  </a:moveTo>
                  <a:cubicBezTo>
                    <a:pt x="4073" y="8360"/>
                    <a:pt x="3988" y="8368"/>
                    <a:pt x="3932" y="8377"/>
                  </a:cubicBezTo>
                  <a:cubicBezTo>
                    <a:pt x="3891" y="8385"/>
                    <a:pt x="3859" y="8393"/>
                    <a:pt x="3827" y="8409"/>
                  </a:cubicBezTo>
                  <a:cubicBezTo>
                    <a:pt x="3779" y="8441"/>
                    <a:pt x="3706" y="8538"/>
                    <a:pt x="3779" y="8578"/>
                  </a:cubicBezTo>
                  <a:cubicBezTo>
                    <a:pt x="3912" y="8638"/>
                    <a:pt x="4052" y="8655"/>
                    <a:pt x="4193" y="8655"/>
                  </a:cubicBezTo>
                  <a:cubicBezTo>
                    <a:pt x="4316" y="8655"/>
                    <a:pt x="4440" y="8642"/>
                    <a:pt x="4561" y="8635"/>
                  </a:cubicBezTo>
                  <a:cubicBezTo>
                    <a:pt x="4609" y="8635"/>
                    <a:pt x="4658" y="8602"/>
                    <a:pt x="4641" y="8546"/>
                  </a:cubicBezTo>
                  <a:cubicBezTo>
                    <a:pt x="4633" y="8530"/>
                    <a:pt x="4625" y="8514"/>
                    <a:pt x="4617" y="8506"/>
                  </a:cubicBezTo>
                  <a:cubicBezTo>
                    <a:pt x="4538" y="8390"/>
                    <a:pt x="4339" y="8360"/>
                    <a:pt x="4165" y="8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5" name="Google Shape;735;p13"/>
          <p:cNvGrpSpPr/>
          <p:nvPr/>
        </p:nvGrpSpPr>
        <p:grpSpPr>
          <a:xfrm>
            <a:off x="1907202" y="-343068"/>
            <a:ext cx="835045" cy="1056403"/>
            <a:chOff x="1134830" y="151402"/>
            <a:chExt cx="364670" cy="461338"/>
          </a:xfrm>
        </p:grpSpPr>
        <p:sp>
          <p:nvSpPr>
            <p:cNvPr id="736" name="Google Shape;736;p13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5400000">
            <a:off x="-2296642" y="-1841"/>
            <a:ext cx="5059971" cy="881913"/>
            <a:chOff x="238125" y="2202650"/>
            <a:chExt cx="7519275" cy="1310550"/>
          </a:xfrm>
        </p:grpSpPr>
        <p:sp>
          <p:nvSpPr>
            <p:cNvPr id="740" name="Google Shape;740;p13"/>
            <p:cNvSpPr/>
            <p:nvPr/>
          </p:nvSpPr>
          <p:spPr>
            <a:xfrm>
              <a:off x="238125" y="2202650"/>
              <a:ext cx="7519275" cy="1310550"/>
            </a:xfrm>
            <a:custGeom>
              <a:avLst/>
              <a:gdLst/>
              <a:ahLst/>
              <a:cxnLst/>
              <a:rect l="l" t="t" r="r" b="b"/>
              <a:pathLst>
                <a:path w="300771" h="52422" extrusionOk="0">
                  <a:moveTo>
                    <a:pt x="141852" y="0"/>
                  </a:moveTo>
                  <a:cubicBezTo>
                    <a:pt x="119088" y="0"/>
                    <a:pt x="77107" y="31441"/>
                    <a:pt x="77107" y="31441"/>
                  </a:cubicBezTo>
                  <a:cubicBezTo>
                    <a:pt x="77107" y="31441"/>
                    <a:pt x="98089" y="5661"/>
                    <a:pt x="84221" y="3001"/>
                  </a:cubicBezTo>
                  <a:cubicBezTo>
                    <a:pt x="83358" y="2835"/>
                    <a:pt x="82436" y="2755"/>
                    <a:pt x="81462" y="2755"/>
                  </a:cubicBezTo>
                  <a:cubicBezTo>
                    <a:pt x="57161" y="2755"/>
                    <a:pt x="0" y="52422"/>
                    <a:pt x="0" y="52422"/>
                  </a:cubicBezTo>
                  <a:lnTo>
                    <a:pt x="243523" y="52422"/>
                  </a:lnTo>
                  <a:cubicBezTo>
                    <a:pt x="243523" y="52422"/>
                    <a:pt x="300771" y="13304"/>
                    <a:pt x="281568" y="3706"/>
                  </a:cubicBezTo>
                  <a:cubicBezTo>
                    <a:pt x="279542" y="2693"/>
                    <a:pt x="276992" y="2240"/>
                    <a:pt x="274051" y="2240"/>
                  </a:cubicBezTo>
                  <a:cubicBezTo>
                    <a:pt x="249111" y="2240"/>
                    <a:pt x="196049" y="34821"/>
                    <a:pt x="196049" y="34821"/>
                  </a:cubicBezTo>
                  <a:cubicBezTo>
                    <a:pt x="196049" y="34821"/>
                    <a:pt x="238540" y="4355"/>
                    <a:pt x="210806" y="718"/>
                  </a:cubicBezTo>
                  <a:cubicBezTo>
                    <a:pt x="209460" y="542"/>
                    <a:pt x="208058" y="458"/>
                    <a:pt x="206607" y="458"/>
                  </a:cubicBezTo>
                  <a:cubicBezTo>
                    <a:pt x="178140" y="458"/>
                    <a:pt x="130982" y="32683"/>
                    <a:pt x="130982" y="32683"/>
                  </a:cubicBezTo>
                  <a:cubicBezTo>
                    <a:pt x="130982" y="32683"/>
                    <a:pt x="166432" y="2817"/>
                    <a:pt x="144441" y="149"/>
                  </a:cubicBezTo>
                  <a:cubicBezTo>
                    <a:pt x="143610" y="49"/>
                    <a:pt x="142746" y="0"/>
                    <a:pt x="1418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5535700" y="2383650"/>
              <a:ext cx="1481475" cy="1126950"/>
            </a:xfrm>
            <a:custGeom>
              <a:avLst/>
              <a:gdLst/>
              <a:ahLst/>
              <a:cxnLst/>
              <a:rect l="l" t="t" r="r" b="b"/>
              <a:pathLst>
                <a:path w="59259" h="45078" extrusionOk="0">
                  <a:moveTo>
                    <a:pt x="53274" y="2883"/>
                  </a:moveTo>
                  <a:lnTo>
                    <a:pt x="53274" y="2883"/>
                  </a:lnTo>
                  <a:cubicBezTo>
                    <a:pt x="49645" y="10069"/>
                    <a:pt x="44678" y="16486"/>
                    <a:pt x="38630" y="21789"/>
                  </a:cubicBezTo>
                  <a:cubicBezTo>
                    <a:pt x="36291" y="23832"/>
                    <a:pt x="33751" y="25827"/>
                    <a:pt x="31059" y="27493"/>
                  </a:cubicBezTo>
                  <a:cubicBezTo>
                    <a:pt x="31252" y="27125"/>
                    <a:pt x="31452" y="26756"/>
                    <a:pt x="31652" y="26396"/>
                  </a:cubicBezTo>
                  <a:cubicBezTo>
                    <a:pt x="36827" y="16943"/>
                    <a:pt x="44278" y="8811"/>
                    <a:pt x="53274" y="2883"/>
                  </a:cubicBezTo>
                  <a:close/>
                  <a:moveTo>
                    <a:pt x="55141" y="0"/>
                  </a:moveTo>
                  <a:cubicBezTo>
                    <a:pt x="55014" y="0"/>
                    <a:pt x="54879" y="36"/>
                    <a:pt x="54740" y="119"/>
                  </a:cubicBezTo>
                  <a:cubicBezTo>
                    <a:pt x="44839" y="6064"/>
                    <a:pt x="36571" y="14587"/>
                    <a:pt x="30851" y="24625"/>
                  </a:cubicBezTo>
                  <a:cubicBezTo>
                    <a:pt x="30058" y="26011"/>
                    <a:pt x="29313" y="27437"/>
                    <a:pt x="28624" y="28887"/>
                  </a:cubicBezTo>
                  <a:cubicBezTo>
                    <a:pt x="28135" y="29136"/>
                    <a:pt x="27647" y="29376"/>
                    <a:pt x="27150" y="29608"/>
                  </a:cubicBezTo>
                  <a:cubicBezTo>
                    <a:pt x="25258" y="30472"/>
                    <a:pt x="23271" y="30980"/>
                    <a:pt x="21340" y="30980"/>
                  </a:cubicBezTo>
                  <a:cubicBezTo>
                    <a:pt x="18881" y="30980"/>
                    <a:pt x="16514" y="30156"/>
                    <a:pt x="14548" y="28190"/>
                  </a:cubicBezTo>
                  <a:cubicBezTo>
                    <a:pt x="12794" y="26476"/>
                    <a:pt x="11560" y="24297"/>
                    <a:pt x="10983" y="21918"/>
                  </a:cubicBezTo>
                  <a:cubicBezTo>
                    <a:pt x="18049" y="21878"/>
                    <a:pt x="24955" y="17992"/>
                    <a:pt x="29033" y="12232"/>
                  </a:cubicBezTo>
                  <a:cubicBezTo>
                    <a:pt x="30995" y="9468"/>
                    <a:pt x="32389" y="6056"/>
                    <a:pt x="32590" y="2619"/>
                  </a:cubicBezTo>
                  <a:lnTo>
                    <a:pt x="32590" y="2619"/>
                  </a:lnTo>
                  <a:cubicBezTo>
                    <a:pt x="32061" y="2835"/>
                    <a:pt x="31524" y="3059"/>
                    <a:pt x="30987" y="3284"/>
                  </a:cubicBezTo>
                  <a:cubicBezTo>
                    <a:pt x="30370" y="8956"/>
                    <a:pt x="26277" y="14235"/>
                    <a:pt x="21550" y="17183"/>
                  </a:cubicBezTo>
                  <a:cubicBezTo>
                    <a:pt x="18313" y="19192"/>
                    <a:pt x="14618" y="20301"/>
                    <a:pt x="10950" y="20301"/>
                  </a:cubicBezTo>
                  <a:cubicBezTo>
                    <a:pt x="10860" y="20301"/>
                    <a:pt x="10769" y="20301"/>
                    <a:pt x="10679" y="20299"/>
                  </a:cubicBezTo>
                  <a:cubicBezTo>
                    <a:pt x="10351" y="17736"/>
                    <a:pt x="10671" y="15044"/>
                    <a:pt x="11360" y="12408"/>
                  </a:cubicBezTo>
                  <a:lnTo>
                    <a:pt x="11360" y="12408"/>
                  </a:lnTo>
                  <a:cubicBezTo>
                    <a:pt x="10703" y="12737"/>
                    <a:pt x="10062" y="13065"/>
                    <a:pt x="9421" y="13394"/>
                  </a:cubicBezTo>
                  <a:cubicBezTo>
                    <a:pt x="8957" y="15661"/>
                    <a:pt x="8836" y="17968"/>
                    <a:pt x="9125" y="20219"/>
                  </a:cubicBezTo>
                  <a:cubicBezTo>
                    <a:pt x="6417" y="19955"/>
                    <a:pt x="3813" y="19042"/>
                    <a:pt x="1530" y="17552"/>
                  </a:cubicBezTo>
                  <a:cubicBezTo>
                    <a:pt x="1018" y="17832"/>
                    <a:pt x="505" y="18112"/>
                    <a:pt x="0" y="18385"/>
                  </a:cubicBezTo>
                  <a:cubicBezTo>
                    <a:pt x="2091" y="19915"/>
                    <a:pt x="4486" y="20988"/>
                    <a:pt x="7018" y="21525"/>
                  </a:cubicBezTo>
                  <a:cubicBezTo>
                    <a:pt x="7811" y="21685"/>
                    <a:pt x="8612" y="21805"/>
                    <a:pt x="9421" y="21862"/>
                  </a:cubicBezTo>
                  <a:cubicBezTo>
                    <a:pt x="9814" y="23568"/>
                    <a:pt x="10479" y="25202"/>
                    <a:pt x="11392" y="26692"/>
                  </a:cubicBezTo>
                  <a:cubicBezTo>
                    <a:pt x="13587" y="30243"/>
                    <a:pt x="17188" y="32619"/>
                    <a:pt x="21332" y="32619"/>
                  </a:cubicBezTo>
                  <a:cubicBezTo>
                    <a:pt x="21742" y="32619"/>
                    <a:pt x="22156" y="32596"/>
                    <a:pt x="22576" y="32548"/>
                  </a:cubicBezTo>
                  <a:cubicBezTo>
                    <a:pt x="24298" y="32356"/>
                    <a:pt x="25964" y="31851"/>
                    <a:pt x="27575" y="31162"/>
                  </a:cubicBezTo>
                  <a:lnTo>
                    <a:pt x="27575" y="31162"/>
                  </a:lnTo>
                  <a:cubicBezTo>
                    <a:pt x="26269" y="34159"/>
                    <a:pt x="25195" y="37251"/>
                    <a:pt x="24354" y="40407"/>
                  </a:cubicBezTo>
                  <a:cubicBezTo>
                    <a:pt x="24090" y="41313"/>
                    <a:pt x="23889" y="42242"/>
                    <a:pt x="23753" y="43179"/>
                  </a:cubicBezTo>
                  <a:cubicBezTo>
                    <a:pt x="23233" y="43804"/>
                    <a:pt x="22728" y="44437"/>
                    <a:pt x="22223" y="45078"/>
                  </a:cubicBezTo>
                  <a:lnTo>
                    <a:pt x="25187" y="45078"/>
                  </a:lnTo>
                  <a:cubicBezTo>
                    <a:pt x="25163" y="44669"/>
                    <a:pt x="25171" y="44261"/>
                    <a:pt x="25219" y="43852"/>
                  </a:cubicBezTo>
                  <a:cubicBezTo>
                    <a:pt x="26741" y="42034"/>
                    <a:pt x="28344" y="40287"/>
                    <a:pt x="30026" y="38605"/>
                  </a:cubicBezTo>
                  <a:cubicBezTo>
                    <a:pt x="33711" y="34912"/>
                    <a:pt x="37757" y="31595"/>
                    <a:pt x="42099" y="28687"/>
                  </a:cubicBezTo>
                  <a:cubicBezTo>
                    <a:pt x="44198" y="27293"/>
                    <a:pt x="46353" y="26003"/>
                    <a:pt x="48572" y="24810"/>
                  </a:cubicBezTo>
                  <a:cubicBezTo>
                    <a:pt x="50647" y="23688"/>
                    <a:pt x="53058" y="22118"/>
                    <a:pt x="55493" y="22030"/>
                  </a:cubicBezTo>
                  <a:cubicBezTo>
                    <a:pt x="55545" y="22028"/>
                    <a:pt x="55597" y="22027"/>
                    <a:pt x="55649" y="22027"/>
                  </a:cubicBezTo>
                  <a:cubicBezTo>
                    <a:pt x="56757" y="22027"/>
                    <a:pt x="57822" y="22524"/>
                    <a:pt x="57761" y="23840"/>
                  </a:cubicBezTo>
                  <a:cubicBezTo>
                    <a:pt x="57745" y="24065"/>
                    <a:pt x="57705" y="24289"/>
                    <a:pt x="57640" y="24505"/>
                  </a:cubicBezTo>
                  <a:cubicBezTo>
                    <a:pt x="58185" y="24009"/>
                    <a:pt x="58722" y="23504"/>
                    <a:pt x="59259" y="22999"/>
                  </a:cubicBezTo>
                  <a:cubicBezTo>
                    <a:pt x="58901" y="21345"/>
                    <a:pt x="57290" y="20460"/>
                    <a:pt x="55584" y="20460"/>
                  </a:cubicBezTo>
                  <a:cubicBezTo>
                    <a:pt x="55455" y="20460"/>
                    <a:pt x="55326" y="20466"/>
                    <a:pt x="55197" y="20476"/>
                  </a:cubicBezTo>
                  <a:cubicBezTo>
                    <a:pt x="52674" y="20684"/>
                    <a:pt x="50318" y="22110"/>
                    <a:pt x="48123" y="23271"/>
                  </a:cubicBezTo>
                  <a:cubicBezTo>
                    <a:pt x="39752" y="27742"/>
                    <a:pt x="32229" y="33638"/>
                    <a:pt x="25892" y="40704"/>
                  </a:cubicBezTo>
                  <a:cubicBezTo>
                    <a:pt x="26870" y="37059"/>
                    <a:pt x="28167" y="33502"/>
                    <a:pt x="29770" y="30089"/>
                  </a:cubicBezTo>
                  <a:cubicBezTo>
                    <a:pt x="32253" y="28735"/>
                    <a:pt x="34576" y="27013"/>
                    <a:pt x="36707" y="25370"/>
                  </a:cubicBezTo>
                  <a:cubicBezTo>
                    <a:pt x="40945" y="22094"/>
                    <a:pt x="44750" y="18297"/>
                    <a:pt x="48043" y="14067"/>
                  </a:cubicBezTo>
                  <a:cubicBezTo>
                    <a:pt x="51127" y="10093"/>
                    <a:pt x="53739" y="5767"/>
                    <a:pt x="55806" y="1185"/>
                  </a:cubicBezTo>
                  <a:cubicBezTo>
                    <a:pt x="56052" y="647"/>
                    <a:pt x="55675" y="0"/>
                    <a:pt x="55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2152975" y="3106325"/>
              <a:ext cx="354325" cy="404075"/>
            </a:xfrm>
            <a:custGeom>
              <a:avLst/>
              <a:gdLst/>
              <a:ahLst/>
              <a:cxnLst/>
              <a:rect l="l" t="t" r="r" b="b"/>
              <a:pathLst>
                <a:path w="14173" h="16163" extrusionOk="0">
                  <a:moveTo>
                    <a:pt x="9198" y="0"/>
                  </a:moveTo>
                  <a:cubicBezTo>
                    <a:pt x="6968" y="0"/>
                    <a:pt x="4753" y="1420"/>
                    <a:pt x="3381" y="3081"/>
                  </a:cubicBezTo>
                  <a:cubicBezTo>
                    <a:pt x="241" y="6886"/>
                    <a:pt x="1" y="12141"/>
                    <a:pt x="2316" y="16163"/>
                  </a:cubicBezTo>
                  <a:lnTo>
                    <a:pt x="4166" y="16163"/>
                  </a:lnTo>
                  <a:cubicBezTo>
                    <a:pt x="1819" y="12870"/>
                    <a:pt x="1699" y="8480"/>
                    <a:pt x="3870" y="5059"/>
                  </a:cubicBezTo>
                  <a:cubicBezTo>
                    <a:pt x="4893" y="3429"/>
                    <a:pt x="7024" y="1517"/>
                    <a:pt x="9146" y="1517"/>
                  </a:cubicBezTo>
                  <a:cubicBezTo>
                    <a:pt x="9683" y="1517"/>
                    <a:pt x="10218" y="1639"/>
                    <a:pt x="10736" y="1919"/>
                  </a:cubicBezTo>
                  <a:cubicBezTo>
                    <a:pt x="13219" y="3265"/>
                    <a:pt x="12306" y="6870"/>
                    <a:pt x="11649" y="8993"/>
                  </a:cubicBezTo>
                  <a:cubicBezTo>
                    <a:pt x="10944" y="11276"/>
                    <a:pt x="10071" y="13912"/>
                    <a:pt x="8733" y="16163"/>
                  </a:cubicBezTo>
                  <a:lnTo>
                    <a:pt x="10463" y="16163"/>
                  </a:lnTo>
                  <a:cubicBezTo>
                    <a:pt x="11897" y="13479"/>
                    <a:pt x="13115" y="10355"/>
                    <a:pt x="13676" y="7351"/>
                  </a:cubicBezTo>
                  <a:cubicBezTo>
                    <a:pt x="14172" y="4731"/>
                    <a:pt x="13884" y="1502"/>
                    <a:pt x="11048" y="357"/>
                  </a:cubicBezTo>
                  <a:cubicBezTo>
                    <a:pt x="10442" y="111"/>
                    <a:pt x="9819" y="0"/>
                    <a:pt x="9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680325" y="2993725"/>
              <a:ext cx="256575" cy="516675"/>
            </a:xfrm>
            <a:custGeom>
              <a:avLst/>
              <a:gdLst/>
              <a:ahLst/>
              <a:cxnLst/>
              <a:rect l="l" t="t" r="r" b="b"/>
              <a:pathLst>
                <a:path w="10263" h="20667" extrusionOk="0">
                  <a:moveTo>
                    <a:pt x="6124" y="1538"/>
                  </a:moveTo>
                  <a:cubicBezTo>
                    <a:pt x="6918" y="1538"/>
                    <a:pt x="7679" y="1841"/>
                    <a:pt x="8115" y="2602"/>
                  </a:cubicBezTo>
                  <a:cubicBezTo>
                    <a:pt x="8804" y="3811"/>
                    <a:pt x="8316" y="5406"/>
                    <a:pt x="7891" y="6615"/>
                  </a:cubicBezTo>
                  <a:cubicBezTo>
                    <a:pt x="7402" y="8041"/>
                    <a:pt x="6826" y="9443"/>
                    <a:pt x="6249" y="10837"/>
                  </a:cubicBezTo>
                  <a:cubicBezTo>
                    <a:pt x="5311" y="13088"/>
                    <a:pt x="4254" y="15331"/>
                    <a:pt x="2900" y="17366"/>
                  </a:cubicBezTo>
                  <a:cubicBezTo>
                    <a:pt x="2492" y="16381"/>
                    <a:pt x="2187" y="15347"/>
                    <a:pt x="1987" y="14298"/>
                  </a:cubicBezTo>
                  <a:cubicBezTo>
                    <a:pt x="1450" y="11430"/>
                    <a:pt x="1410" y="8049"/>
                    <a:pt x="2187" y="5221"/>
                  </a:cubicBezTo>
                  <a:cubicBezTo>
                    <a:pt x="2540" y="3972"/>
                    <a:pt x="3164" y="2682"/>
                    <a:pt x="4342" y="2017"/>
                  </a:cubicBezTo>
                  <a:cubicBezTo>
                    <a:pt x="4865" y="1722"/>
                    <a:pt x="5505" y="1538"/>
                    <a:pt x="6124" y="1538"/>
                  </a:cubicBezTo>
                  <a:close/>
                  <a:moveTo>
                    <a:pt x="6078" y="0"/>
                  </a:moveTo>
                  <a:cubicBezTo>
                    <a:pt x="5107" y="0"/>
                    <a:pt x="4110" y="289"/>
                    <a:pt x="3285" y="831"/>
                  </a:cubicBezTo>
                  <a:cubicBezTo>
                    <a:pt x="601" y="2610"/>
                    <a:pt x="240" y="6303"/>
                    <a:pt x="128" y="9227"/>
                  </a:cubicBezTo>
                  <a:cubicBezTo>
                    <a:pt x="0" y="12343"/>
                    <a:pt x="529" y="15836"/>
                    <a:pt x="1915" y="18752"/>
                  </a:cubicBezTo>
                  <a:cubicBezTo>
                    <a:pt x="1819" y="18864"/>
                    <a:pt x="1730" y="18984"/>
                    <a:pt x="1634" y="19105"/>
                  </a:cubicBezTo>
                  <a:cubicBezTo>
                    <a:pt x="1186" y="19649"/>
                    <a:pt x="705" y="20178"/>
                    <a:pt x="192" y="20667"/>
                  </a:cubicBezTo>
                  <a:lnTo>
                    <a:pt x="2355" y="20667"/>
                  </a:lnTo>
                  <a:cubicBezTo>
                    <a:pt x="2476" y="20523"/>
                    <a:pt x="2604" y="20370"/>
                    <a:pt x="2732" y="20226"/>
                  </a:cubicBezTo>
                  <a:cubicBezTo>
                    <a:pt x="2820" y="20370"/>
                    <a:pt x="2924" y="20523"/>
                    <a:pt x="3020" y="20667"/>
                  </a:cubicBezTo>
                  <a:lnTo>
                    <a:pt x="5023" y="20667"/>
                  </a:lnTo>
                  <a:cubicBezTo>
                    <a:pt x="4526" y="20138"/>
                    <a:pt x="4094" y="19553"/>
                    <a:pt x="3717" y="18936"/>
                  </a:cubicBezTo>
                  <a:cubicBezTo>
                    <a:pt x="5271" y="16749"/>
                    <a:pt x="6465" y="14298"/>
                    <a:pt x="7515" y="11830"/>
                  </a:cubicBezTo>
                  <a:cubicBezTo>
                    <a:pt x="8203" y="10196"/>
                    <a:pt x="8892" y="8538"/>
                    <a:pt x="9461" y="6856"/>
                  </a:cubicBezTo>
                  <a:cubicBezTo>
                    <a:pt x="9918" y="5470"/>
                    <a:pt x="10262" y="3883"/>
                    <a:pt x="9758" y="2449"/>
                  </a:cubicBezTo>
                  <a:cubicBezTo>
                    <a:pt x="9172" y="767"/>
                    <a:pt x="7660" y="0"/>
                    <a:pt x="6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891825" y="2387625"/>
              <a:ext cx="1266575" cy="1122775"/>
            </a:xfrm>
            <a:custGeom>
              <a:avLst/>
              <a:gdLst/>
              <a:ahLst/>
              <a:cxnLst/>
              <a:rect l="l" t="t" r="r" b="b"/>
              <a:pathLst>
                <a:path w="50663" h="44911" extrusionOk="0">
                  <a:moveTo>
                    <a:pt x="37613" y="1987"/>
                  </a:moveTo>
                  <a:cubicBezTo>
                    <a:pt x="39744" y="7050"/>
                    <a:pt x="39880" y="13419"/>
                    <a:pt x="35995" y="17641"/>
                  </a:cubicBezTo>
                  <a:cubicBezTo>
                    <a:pt x="35322" y="18370"/>
                    <a:pt x="34561" y="19003"/>
                    <a:pt x="33727" y="19532"/>
                  </a:cubicBezTo>
                  <a:cubicBezTo>
                    <a:pt x="33735" y="19123"/>
                    <a:pt x="33743" y="18706"/>
                    <a:pt x="33751" y="18298"/>
                  </a:cubicBezTo>
                  <a:cubicBezTo>
                    <a:pt x="33968" y="12666"/>
                    <a:pt x="35282" y="7122"/>
                    <a:pt x="37613" y="1987"/>
                  </a:cubicBezTo>
                  <a:close/>
                  <a:moveTo>
                    <a:pt x="46793" y="18054"/>
                  </a:moveTo>
                  <a:cubicBezTo>
                    <a:pt x="47033" y="18054"/>
                    <a:pt x="47284" y="18103"/>
                    <a:pt x="47547" y="18210"/>
                  </a:cubicBezTo>
                  <a:cubicBezTo>
                    <a:pt x="49822" y="19123"/>
                    <a:pt x="48852" y="23121"/>
                    <a:pt x="48532" y="24859"/>
                  </a:cubicBezTo>
                  <a:cubicBezTo>
                    <a:pt x="48003" y="27799"/>
                    <a:pt x="47258" y="31019"/>
                    <a:pt x="44999" y="33150"/>
                  </a:cubicBezTo>
                  <a:cubicBezTo>
                    <a:pt x="43769" y="34311"/>
                    <a:pt x="42104" y="35126"/>
                    <a:pt x="40449" y="35126"/>
                  </a:cubicBezTo>
                  <a:cubicBezTo>
                    <a:pt x="40379" y="35126"/>
                    <a:pt x="40310" y="35124"/>
                    <a:pt x="40240" y="35121"/>
                  </a:cubicBezTo>
                  <a:cubicBezTo>
                    <a:pt x="40465" y="31332"/>
                    <a:pt x="41642" y="27479"/>
                    <a:pt x="42748" y="24058"/>
                  </a:cubicBezTo>
                  <a:cubicBezTo>
                    <a:pt x="43248" y="22513"/>
                    <a:pt x="44504" y="18054"/>
                    <a:pt x="46793" y="18054"/>
                  </a:cubicBezTo>
                  <a:close/>
                  <a:moveTo>
                    <a:pt x="18594" y="15886"/>
                  </a:moveTo>
                  <a:cubicBezTo>
                    <a:pt x="18731" y="16359"/>
                    <a:pt x="18899" y="16824"/>
                    <a:pt x="19099" y="17272"/>
                  </a:cubicBezTo>
                  <a:cubicBezTo>
                    <a:pt x="20573" y="20573"/>
                    <a:pt x="23449" y="22383"/>
                    <a:pt x="26630" y="22776"/>
                  </a:cubicBezTo>
                  <a:cubicBezTo>
                    <a:pt x="26541" y="24098"/>
                    <a:pt x="26405" y="25412"/>
                    <a:pt x="26221" y="26717"/>
                  </a:cubicBezTo>
                  <a:lnTo>
                    <a:pt x="26213" y="26717"/>
                  </a:lnTo>
                  <a:cubicBezTo>
                    <a:pt x="25613" y="30914"/>
                    <a:pt x="23879" y="38176"/>
                    <a:pt x="18494" y="38176"/>
                  </a:cubicBezTo>
                  <a:cubicBezTo>
                    <a:pt x="18338" y="38176"/>
                    <a:pt x="18179" y="38170"/>
                    <a:pt x="18018" y="38157"/>
                  </a:cubicBezTo>
                  <a:cubicBezTo>
                    <a:pt x="15382" y="37957"/>
                    <a:pt x="13371" y="35818"/>
                    <a:pt x="12049" y="33687"/>
                  </a:cubicBezTo>
                  <a:cubicBezTo>
                    <a:pt x="15406" y="28256"/>
                    <a:pt x="17633" y="22199"/>
                    <a:pt x="18594" y="15886"/>
                  </a:cubicBezTo>
                  <a:close/>
                  <a:moveTo>
                    <a:pt x="38406" y="0"/>
                  </a:moveTo>
                  <a:cubicBezTo>
                    <a:pt x="37741" y="305"/>
                    <a:pt x="37068" y="617"/>
                    <a:pt x="36387" y="946"/>
                  </a:cubicBezTo>
                  <a:cubicBezTo>
                    <a:pt x="33559" y="7034"/>
                    <a:pt x="32117" y="13667"/>
                    <a:pt x="32165" y="20373"/>
                  </a:cubicBezTo>
                  <a:cubicBezTo>
                    <a:pt x="30940" y="20941"/>
                    <a:pt x="29610" y="21270"/>
                    <a:pt x="28264" y="21358"/>
                  </a:cubicBezTo>
                  <a:cubicBezTo>
                    <a:pt x="28344" y="19275"/>
                    <a:pt x="28312" y="17192"/>
                    <a:pt x="28152" y="15117"/>
                  </a:cubicBezTo>
                  <a:cubicBezTo>
                    <a:pt x="27999" y="13099"/>
                    <a:pt x="27807" y="11024"/>
                    <a:pt x="27343" y="9053"/>
                  </a:cubicBezTo>
                  <a:cubicBezTo>
                    <a:pt x="27126" y="8124"/>
                    <a:pt x="26742" y="7178"/>
                    <a:pt x="26077" y="6521"/>
                  </a:cubicBezTo>
                  <a:cubicBezTo>
                    <a:pt x="25588" y="6810"/>
                    <a:pt x="25107" y="7098"/>
                    <a:pt x="24619" y="7387"/>
                  </a:cubicBezTo>
                  <a:cubicBezTo>
                    <a:pt x="25460" y="7867"/>
                    <a:pt x="25788" y="9133"/>
                    <a:pt x="25981" y="10151"/>
                  </a:cubicBezTo>
                  <a:cubicBezTo>
                    <a:pt x="26325" y="12105"/>
                    <a:pt x="26557" y="14084"/>
                    <a:pt x="26654" y="16063"/>
                  </a:cubicBezTo>
                  <a:cubicBezTo>
                    <a:pt x="26758" y="17809"/>
                    <a:pt x="26774" y="19564"/>
                    <a:pt x="26710" y="21310"/>
                  </a:cubicBezTo>
                  <a:cubicBezTo>
                    <a:pt x="25027" y="21134"/>
                    <a:pt x="23457" y="20381"/>
                    <a:pt x="22255" y="19179"/>
                  </a:cubicBezTo>
                  <a:cubicBezTo>
                    <a:pt x="20645" y="17561"/>
                    <a:pt x="19716" y="15254"/>
                    <a:pt x="19724" y="12970"/>
                  </a:cubicBezTo>
                  <a:cubicBezTo>
                    <a:pt x="19732" y="11953"/>
                    <a:pt x="19948" y="10944"/>
                    <a:pt x="20365" y="10006"/>
                  </a:cubicBezTo>
                  <a:lnTo>
                    <a:pt x="20365" y="10006"/>
                  </a:lnTo>
                  <a:cubicBezTo>
                    <a:pt x="19395" y="10615"/>
                    <a:pt x="18434" y="11232"/>
                    <a:pt x="17465" y="11865"/>
                  </a:cubicBezTo>
                  <a:cubicBezTo>
                    <a:pt x="17441" y="12257"/>
                    <a:pt x="17409" y="12642"/>
                    <a:pt x="17377" y="13026"/>
                  </a:cubicBezTo>
                  <a:cubicBezTo>
                    <a:pt x="16800" y="19756"/>
                    <a:pt x="14629" y="26317"/>
                    <a:pt x="11192" y="32133"/>
                  </a:cubicBezTo>
                  <a:cubicBezTo>
                    <a:pt x="10046" y="29794"/>
                    <a:pt x="9357" y="27206"/>
                    <a:pt x="8885" y="24667"/>
                  </a:cubicBezTo>
                  <a:cubicBezTo>
                    <a:pt x="8476" y="22504"/>
                    <a:pt x="8276" y="20301"/>
                    <a:pt x="8276" y="18090"/>
                  </a:cubicBezTo>
                  <a:cubicBezTo>
                    <a:pt x="7763" y="18450"/>
                    <a:pt x="7251" y="18811"/>
                    <a:pt x="6746" y="19171"/>
                  </a:cubicBezTo>
                  <a:cubicBezTo>
                    <a:pt x="6794" y="20717"/>
                    <a:pt x="6930" y="22255"/>
                    <a:pt x="7154" y="23777"/>
                  </a:cubicBezTo>
                  <a:cubicBezTo>
                    <a:pt x="7667" y="27150"/>
                    <a:pt x="8564" y="30667"/>
                    <a:pt x="10239" y="33687"/>
                  </a:cubicBezTo>
                  <a:cubicBezTo>
                    <a:pt x="7483" y="37973"/>
                    <a:pt x="4022" y="41770"/>
                    <a:pt x="0" y="44911"/>
                  </a:cubicBezTo>
                  <a:lnTo>
                    <a:pt x="2444" y="44911"/>
                  </a:lnTo>
                  <a:cubicBezTo>
                    <a:pt x="5776" y="42067"/>
                    <a:pt x="8701" y="38774"/>
                    <a:pt x="11128" y="35129"/>
                  </a:cubicBezTo>
                  <a:cubicBezTo>
                    <a:pt x="12610" y="37284"/>
                    <a:pt x="14685" y="39207"/>
                    <a:pt x="17329" y="39631"/>
                  </a:cubicBezTo>
                  <a:cubicBezTo>
                    <a:pt x="17748" y="39699"/>
                    <a:pt x="18152" y="39731"/>
                    <a:pt x="18541" y="39731"/>
                  </a:cubicBezTo>
                  <a:cubicBezTo>
                    <a:pt x="24226" y="39731"/>
                    <a:pt x="26795" y="32870"/>
                    <a:pt x="27575" y="28071"/>
                  </a:cubicBezTo>
                  <a:cubicBezTo>
                    <a:pt x="27863" y="26341"/>
                    <a:pt x="28064" y="24603"/>
                    <a:pt x="28176" y="22856"/>
                  </a:cubicBezTo>
                  <a:cubicBezTo>
                    <a:pt x="29562" y="22824"/>
                    <a:pt x="30923" y="22560"/>
                    <a:pt x="32213" y="22063"/>
                  </a:cubicBezTo>
                  <a:cubicBezTo>
                    <a:pt x="32438" y="26766"/>
                    <a:pt x="33271" y="34953"/>
                    <a:pt x="38654" y="36459"/>
                  </a:cubicBezTo>
                  <a:cubicBezTo>
                    <a:pt x="38670" y="39215"/>
                    <a:pt x="39191" y="41907"/>
                    <a:pt x="40521" y="44390"/>
                  </a:cubicBezTo>
                  <a:cubicBezTo>
                    <a:pt x="40617" y="44566"/>
                    <a:pt x="40713" y="44743"/>
                    <a:pt x="40817" y="44911"/>
                  </a:cubicBezTo>
                  <a:lnTo>
                    <a:pt x="42676" y="44911"/>
                  </a:lnTo>
                  <a:cubicBezTo>
                    <a:pt x="42283" y="44350"/>
                    <a:pt x="41931" y="43757"/>
                    <a:pt x="41634" y="43140"/>
                  </a:cubicBezTo>
                  <a:cubicBezTo>
                    <a:pt x="40633" y="41105"/>
                    <a:pt x="40232" y="38926"/>
                    <a:pt x="40200" y="36699"/>
                  </a:cubicBezTo>
                  <a:cubicBezTo>
                    <a:pt x="40265" y="36699"/>
                    <a:pt x="40321" y="36699"/>
                    <a:pt x="40385" y="36707"/>
                  </a:cubicBezTo>
                  <a:cubicBezTo>
                    <a:pt x="40424" y="36708"/>
                    <a:pt x="40463" y="36708"/>
                    <a:pt x="40502" y="36708"/>
                  </a:cubicBezTo>
                  <a:cubicBezTo>
                    <a:pt x="47661" y="36708"/>
                    <a:pt x="50080" y="27936"/>
                    <a:pt x="50495" y="22215"/>
                  </a:cubicBezTo>
                  <a:cubicBezTo>
                    <a:pt x="50663" y="19892"/>
                    <a:pt x="50014" y="16744"/>
                    <a:pt x="47154" y="16535"/>
                  </a:cubicBezTo>
                  <a:cubicBezTo>
                    <a:pt x="47068" y="16529"/>
                    <a:pt x="46982" y="16526"/>
                    <a:pt x="46898" y="16526"/>
                  </a:cubicBezTo>
                  <a:cubicBezTo>
                    <a:pt x="44200" y="16526"/>
                    <a:pt x="42588" y="19688"/>
                    <a:pt x="41827" y="21887"/>
                  </a:cubicBezTo>
                  <a:cubicBezTo>
                    <a:pt x="40449" y="25852"/>
                    <a:pt x="38999" y="30363"/>
                    <a:pt x="38702" y="34801"/>
                  </a:cubicBezTo>
                  <a:cubicBezTo>
                    <a:pt x="38374" y="34673"/>
                    <a:pt x="38061" y="34504"/>
                    <a:pt x="37773" y="34304"/>
                  </a:cubicBezTo>
                  <a:cubicBezTo>
                    <a:pt x="35634" y="32798"/>
                    <a:pt x="34833" y="29922"/>
                    <a:pt x="34384" y="27479"/>
                  </a:cubicBezTo>
                  <a:cubicBezTo>
                    <a:pt x="34016" y="25460"/>
                    <a:pt x="33800" y="23409"/>
                    <a:pt x="33743" y="21358"/>
                  </a:cubicBezTo>
                  <a:cubicBezTo>
                    <a:pt x="39648" y="18130"/>
                    <a:pt x="41618" y="11104"/>
                    <a:pt x="40176" y="4775"/>
                  </a:cubicBezTo>
                  <a:cubicBezTo>
                    <a:pt x="39784" y="3117"/>
                    <a:pt x="39191" y="1507"/>
                    <a:pt x="38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5034000" y="2211975"/>
              <a:ext cx="688575" cy="837600"/>
            </a:xfrm>
            <a:custGeom>
              <a:avLst/>
              <a:gdLst/>
              <a:ahLst/>
              <a:cxnLst/>
              <a:rect l="l" t="t" r="r" b="b"/>
              <a:pathLst>
                <a:path w="27543" h="33504" extrusionOk="0">
                  <a:moveTo>
                    <a:pt x="10603" y="16271"/>
                  </a:moveTo>
                  <a:cubicBezTo>
                    <a:pt x="11294" y="16271"/>
                    <a:pt x="11985" y="16485"/>
                    <a:pt x="12610" y="16984"/>
                  </a:cubicBezTo>
                  <a:cubicBezTo>
                    <a:pt x="13763" y="17914"/>
                    <a:pt x="14340" y="19307"/>
                    <a:pt x="14589" y="20862"/>
                  </a:cubicBezTo>
                  <a:cubicBezTo>
                    <a:pt x="12922" y="20493"/>
                    <a:pt x="11304" y="19636"/>
                    <a:pt x="9950" y="18482"/>
                  </a:cubicBezTo>
                  <a:cubicBezTo>
                    <a:pt x="9389" y="18010"/>
                    <a:pt x="8869" y="17505"/>
                    <a:pt x="8372" y="16968"/>
                  </a:cubicBezTo>
                  <a:cubicBezTo>
                    <a:pt x="9056" y="16537"/>
                    <a:pt x="9830" y="16271"/>
                    <a:pt x="10603" y="16271"/>
                  </a:cubicBezTo>
                  <a:close/>
                  <a:moveTo>
                    <a:pt x="13755" y="1"/>
                  </a:moveTo>
                  <a:lnTo>
                    <a:pt x="13755" y="1"/>
                  </a:lnTo>
                  <a:cubicBezTo>
                    <a:pt x="13203" y="9"/>
                    <a:pt x="12650" y="33"/>
                    <a:pt x="12089" y="73"/>
                  </a:cubicBezTo>
                  <a:cubicBezTo>
                    <a:pt x="10727" y="3678"/>
                    <a:pt x="10543" y="7635"/>
                    <a:pt x="11304" y="11409"/>
                  </a:cubicBezTo>
                  <a:cubicBezTo>
                    <a:pt x="11560" y="12658"/>
                    <a:pt x="11913" y="13876"/>
                    <a:pt x="12369" y="15062"/>
                  </a:cubicBezTo>
                  <a:cubicBezTo>
                    <a:pt x="11789" y="14827"/>
                    <a:pt x="11179" y="14716"/>
                    <a:pt x="10566" y="14716"/>
                  </a:cubicBezTo>
                  <a:cubicBezTo>
                    <a:pt x="9461" y="14716"/>
                    <a:pt x="8351" y="15077"/>
                    <a:pt x="7403" y="15726"/>
                  </a:cubicBezTo>
                  <a:lnTo>
                    <a:pt x="7346" y="15767"/>
                  </a:lnTo>
                  <a:cubicBezTo>
                    <a:pt x="5248" y="13075"/>
                    <a:pt x="3822" y="9854"/>
                    <a:pt x="2764" y="6634"/>
                  </a:cubicBezTo>
                  <a:cubicBezTo>
                    <a:pt x="2243" y="5048"/>
                    <a:pt x="1811" y="3437"/>
                    <a:pt x="1474" y="1803"/>
                  </a:cubicBezTo>
                  <a:cubicBezTo>
                    <a:pt x="986" y="1923"/>
                    <a:pt x="489" y="2052"/>
                    <a:pt x="0" y="2180"/>
                  </a:cubicBezTo>
                  <a:cubicBezTo>
                    <a:pt x="970" y="7243"/>
                    <a:pt x="2852" y="12450"/>
                    <a:pt x="5993" y="16552"/>
                  </a:cubicBezTo>
                  <a:lnTo>
                    <a:pt x="6177" y="16784"/>
                  </a:lnTo>
                  <a:cubicBezTo>
                    <a:pt x="4967" y="18114"/>
                    <a:pt x="4310" y="19836"/>
                    <a:pt x="4062" y="21655"/>
                  </a:cubicBezTo>
                  <a:cubicBezTo>
                    <a:pt x="3701" y="24258"/>
                    <a:pt x="3886" y="27102"/>
                    <a:pt x="4238" y="29706"/>
                  </a:cubicBezTo>
                  <a:cubicBezTo>
                    <a:pt x="4422" y="31028"/>
                    <a:pt x="4759" y="32334"/>
                    <a:pt x="5352" y="33503"/>
                  </a:cubicBezTo>
                  <a:cubicBezTo>
                    <a:pt x="5696" y="33239"/>
                    <a:pt x="6113" y="32926"/>
                    <a:pt x="6593" y="32558"/>
                  </a:cubicBezTo>
                  <a:cubicBezTo>
                    <a:pt x="5552" y="30331"/>
                    <a:pt x="5560" y="27655"/>
                    <a:pt x="5488" y="25252"/>
                  </a:cubicBezTo>
                  <a:cubicBezTo>
                    <a:pt x="5408" y="22840"/>
                    <a:pt x="5448" y="20077"/>
                    <a:pt x="7058" y="18130"/>
                  </a:cubicBezTo>
                  <a:cubicBezTo>
                    <a:pt x="7106" y="18074"/>
                    <a:pt x="7146" y="18026"/>
                    <a:pt x="7194" y="17978"/>
                  </a:cubicBezTo>
                  <a:cubicBezTo>
                    <a:pt x="9229" y="20197"/>
                    <a:pt x="11833" y="22055"/>
                    <a:pt x="14749" y="22544"/>
                  </a:cubicBezTo>
                  <a:cubicBezTo>
                    <a:pt x="14773" y="23682"/>
                    <a:pt x="14725" y="24819"/>
                    <a:pt x="14613" y="25949"/>
                  </a:cubicBezTo>
                  <a:cubicBezTo>
                    <a:pt x="15141" y="25476"/>
                    <a:pt x="15678" y="24987"/>
                    <a:pt x="16215" y="24491"/>
                  </a:cubicBezTo>
                  <a:cubicBezTo>
                    <a:pt x="16239" y="23890"/>
                    <a:pt x="16247" y="23281"/>
                    <a:pt x="16231" y="22672"/>
                  </a:cubicBezTo>
                  <a:cubicBezTo>
                    <a:pt x="16519" y="22672"/>
                    <a:pt x="16808" y="22656"/>
                    <a:pt x="17104" y="22632"/>
                  </a:cubicBezTo>
                  <a:cubicBezTo>
                    <a:pt x="17264" y="22800"/>
                    <a:pt x="17424" y="22969"/>
                    <a:pt x="17585" y="23129"/>
                  </a:cubicBezTo>
                  <a:lnTo>
                    <a:pt x="17569" y="23217"/>
                  </a:lnTo>
                  <a:cubicBezTo>
                    <a:pt x="21005" y="19924"/>
                    <a:pt x="24298" y="16295"/>
                    <a:pt x="26325" y="12899"/>
                  </a:cubicBezTo>
                  <a:cubicBezTo>
                    <a:pt x="27126" y="10031"/>
                    <a:pt x="27535" y="7066"/>
                    <a:pt x="27543" y="4086"/>
                  </a:cubicBezTo>
                  <a:cubicBezTo>
                    <a:pt x="27126" y="3469"/>
                    <a:pt x="26589" y="2933"/>
                    <a:pt x="25972" y="2508"/>
                  </a:cubicBezTo>
                  <a:lnTo>
                    <a:pt x="25972" y="2508"/>
                  </a:lnTo>
                  <a:cubicBezTo>
                    <a:pt x="26093" y="4919"/>
                    <a:pt x="25804" y="7379"/>
                    <a:pt x="25412" y="9710"/>
                  </a:cubicBezTo>
                  <a:cubicBezTo>
                    <a:pt x="24819" y="13139"/>
                    <a:pt x="23769" y="16984"/>
                    <a:pt x="21021" y="19340"/>
                  </a:cubicBezTo>
                  <a:cubicBezTo>
                    <a:pt x="20589" y="19716"/>
                    <a:pt x="20100" y="20044"/>
                    <a:pt x="19587" y="20309"/>
                  </a:cubicBezTo>
                  <a:cubicBezTo>
                    <a:pt x="19764" y="18602"/>
                    <a:pt x="19868" y="16912"/>
                    <a:pt x="19916" y="15246"/>
                  </a:cubicBezTo>
                  <a:cubicBezTo>
                    <a:pt x="20052" y="10175"/>
                    <a:pt x="19531" y="5112"/>
                    <a:pt x="18370" y="169"/>
                  </a:cubicBezTo>
                  <a:cubicBezTo>
                    <a:pt x="17841" y="113"/>
                    <a:pt x="17288" y="73"/>
                    <a:pt x="16736" y="41"/>
                  </a:cubicBezTo>
                  <a:lnTo>
                    <a:pt x="16736" y="41"/>
                  </a:lnTo>
                  <a:cubicBezTo>
                    <a:pt x="17497" y="3117"/>
                    <a:pt x="17993" y="6249"/>
                    <a:pt x="18226" y="9406"/>
                  </a:cubicBezTo>
                  <a:cubicBezTo>
                    <a:pt x="18506" y="13235"/>
                    <a:pt x="18402" y="17088"/>
                    <a:pt x="17913" y="20902"/>
                  </a:cubicBezTo>
                  <a:cubicBezTo>
                    <a:pt x="17833" y="20926"/>
                    <a:pt x="17745" y="20942"/>
                    <a:pt x="17657" y="20958"/>
                  </a:cubicBezTo>
                  <a:cubicBezTo>
                    <a:pt x="13988" y="16736"/>
                    <a:pt x="12033" y="10960"/>
                    <a:pt x="12466" y="5416"/>
                  </a:cubicBezTo>
                  <a:cubicBezTo>
                    <a:pt x="12610" y="3558"/>
                    <a:pt x="13042" y="1723"/>
                    <a:pt x="13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735775" y="2886475"/>
              <a:ext cx="318075" cy="623925"/>
            </a:xfrm>
            <a:custGeom>
              <a:avLst/>
              <a:gdLst/>
              <a:ahLst/>
              <a:cxnLst/>
              <a:rect l="l" t="t" r="r" b="b"/>
              <a:pathLst>
                <a:path w="12723" h="24957" extrusionOk="0">
                  <a:moveTo>
                    <a:pt x="8958" y="0"/>
                  </a:moveTo>
                  <a:cubicBezTo>
                    <a:pt x="5520" y="0"/>
                    <a:pt x="3427" y="6949"/>
                    <a:pt x="2652" y="9279"/>
                  </a:cubicBezTo>
                  <a:cubicBezTo>
                    <a:pt x="1018" y="14190"/>
                    <a:pt x="1" y="19734"/>
                    <a:pt x="401" y="24957"/>
                  </a:cubicBezTo>
                  <a:lnTo>
                    <a:pt x="1963" y="24957"/>
                  </a:lnTo>
                  <a:cubicBezTo>
                    <a:pt x="1619" y="20438"/>
                    <a:pt x="2380" y="15696"/>
                    <a:pt x="3630" y="11386"/>
                  </a:cubicBezTo>
                  <a:cubicBezTo>
                    <a:pt x="4327" y="8894"/>
                    <a:pt x="5264" y="6483"/>
                    <a:pt x="6426" y="4176"/>
                  </a:cubicBezTo>
                  <a:cubicBezTo>
                    <a:pt x="6850" y="3343"/>
                    <a:pt x="7379" y="2309"/>
                    <a:pt x="8244" y="1861"/>
                  </a:cubicBezTo>
                  <a:cubicBezTo>
                    <a:pt x="8520" y="1717"/>
                    <a:pt x="8785" y="1652"/>
                    <a:pt x="9035" y="1652"/>
                  </a:cubicBezTo>
                  <a:cubicBezTo>
                    <a:pt x="9721" y="1652"/>
                    <a:pt x="10289" y="2143"/>
                    <a:pt x="10623" y="2854"/>
                  </a:cubicBezTo>
                  <a:cubicBezTo>
                    <a:pt x="11505" y="4745"/>
                    <a:pt x="11096" y="7076"/>
                    <a:pt x="10856" y="9055"/>
                  </a:cubicBezTo>
                  <a:cubicBezTo>
                    <a:pt x="10527" y="11730"/>
                    <a:pt x="10015" y="14382"/>
                    <a:pt x="9318" y="16986"/>
                  </a:cubicBezTo>
                  <a:cubicBezTo>
                    <a:pt x="8629" y="19605"/>
                    <a:pt x="7827" y="22441"/>
                    <a:pt x="6538" y="24957"/>
                  </a:cubicBezTo>
                  <a:lnTo>
                    <a:pt x="8268" y="24957"/>
                  </a:lnTo>
                  <a:cubicBezTo>
                    <a:pt x="9894" y="21592"/>
                    <a:pt x="10832" y="17787"/>
                    <a:pt x="11569" y="14262"/>
                  </a:cubicBezTo>
                  <a:cubicBezTo>
                    <a:pt x="12154" y="11458"/>
                    <a:pt x="12722" y="8446"/>
                    <a:pt x="12698" y="5562"/>
                  </a:cubicBezTo>
                  <a:cubicBezTo>
                    <a:pt x="12690" y="3831"/>
                    <a:pt x="12274" y="1588"/>
                    <a:pt x="10695" y="571"/>
                  </a:cubicBezTo>
                  <a:cubicBezTo>
                    <a:pt x="10082" y="175"/>
                    <a:pt x="9503" y="0"/>
                    <a:pt x="8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2893800" y="2291125"/>
              <a:ext cx="983600" cy="1219275"/>
            </a:xfrm>
            <a:custGeom>
              <a:avLst/>
              <a:gdLst/>
              <a:ahLst/>
              <a:cxnLst/>
              <a:rect l="l" t="t" r="r" b="b"/>
              <a:pathLst>
                <a:path w="39344" h="48771" extrusionOk="0">
                  <a:moveTo>
                    <a:pt x="30586" y="1565"/>
                  </a:moveTo>
                  <a:cubicBezTo>
                    <a:pt x="31746" y="1565"/>
                    <a:pt x="32926" y="1935"/>
                    <a:pt x="33976" y="2611"/>
                  </a:cubicBezTo>
                  <a:cubicBezTo>
                    <a:pt x="36251" y="4069"/>
                    <a:pt x="37493" y="6576"/>
                    <a:pt x="37381" y="9260"/>
                  </a:cubicBezTo>
                  <a:cubicBezTo>
                    <a:pt x="37181" y="14163"/>
                    <a:pt x="33391" y="18088"/>
                    <a:pt x="29065" y="20099"/>
                  </a:cubicBezTo>
                  <a:cubicBezTo>
                    <a:pt x="28873" y="19771"/>
                    <a:pt x="28681" y="19450"/>
                    <a:pt x="28497" y="19122"/>
                  </a:cubicBezTo>
                  <a:cubicBezTo>
                    <a:pt x="25885" y="14563"/>
                    <a:pt x="22280" y="7489"/>
                    <a:pt x="27031" y="2987"/>
                  </a:cubicBezTo>
                  <a:cubicBezTo>
                    <a:pt x="28062" y="2010"/>
                    <a:pt x="29312" y="1565"/>
                    <a:pt x="30586" y="1565"/>
                  </a:cubicBezTo>
                  <a:close/>
                  <a:moveTo>
                    <a:pt x="33496" y="19186"/>
                  </a:moveTo>
                  <a:lnTo>
                    <a:pt x="33496" y="19186"/>
                  </a:lnTo>
                  <a:cubicBezTo>
                    <a:pt x="32422" y="20219"/>
                    <a:pt x="31453" y="21357"/>
                    <a:pt x="30620" y="22590"/>
                  </a:cubicBezTo>
                  <a:cubicBezTo>
                    <a:pt x="30363" y="22214"/>
                    <a:pt x="30123" y="21829"/>
                    <a:pt x="29883" y="21445"/>
                  </a:cubicBezTo>
                  <a:cubicBezTo>
                    <a:pt x="31172" y="20844"/>
                    <a:pt x="32390" y="20083"/>
                    <a:pt x="33496" y="19186"/>
                  </a:cubicBezTo>
                  <a:close/>
                  <a:moveTo>
                    <a:pt x="7090" y="27852"/>
                  </a:moveTo>
                  <a:cubicBezTo>
                    <a:pt x="7115" y="27852"/>
                    <a:pt x="7139" y="27853"/>
                    <a:pt x="7163" y="27854"/>
                  </a:cubicBezTo>
                  <a:cubicBezTo>
                    <a:pt x="9598" y="27934"/>
                    <a:pt x="10079" y="32156"/>
                    <a:pt x="10391" y="34247"/>
                  </a:cubicBezTo>
                  <a:cubicBezTo>
                    <a:pt x="8493" y="32757"/>
                    <a:pt x="7035" y="30738"/>
                    <a:pt x="5817" y="28671"/>
                  </a:cubicBezTo>
                  <a:cubicBezTo>
                    <a:pt x="5785" y="28631"/>
                    <a:pt x="5761" y="28583"/>
                    <a:pt x="5729" y="28535"/>
                  </a:cubicBezTo>
                  <a:cubicBezTo>
                    <a:pt x="6051" y="28105"/>
                    <a:pt x="6556" y="27852"/>
                    <a:pt x="7090" y="27852"/>
                  </a:cubicBezTo>
                  <a:close/>
                  <a:moveTo>
                    <a:pt x="14501" y="21709"/>
                  </a:moveTo>
                  <a:lnTo>
                    <a:pt x="14501" y="21709"/>
                  </a:lnTo>
                  <a:cubicBezTo>
                    <a:pt x="15879" y="22334"/>
                    <a:pt x="17337" y="22767"/>
                    <a:pt x="18835" y="23007"/>
                  </a:cubicBezTo>
                  <a:lnTo>
                    <a:pt x="18835" y="23015"/>
                  </a:lnTo>
                  <a:cubicBezTo>
                    <a:pt x="19811" y="23164"/>
                    <a:pt x="20799" y="23239"/>
                    <a:pt x="21783" y="23239"/>
                  </a:cubicBezTo>
                  <a:cubicBezTo>
                    <a:pt x="21962" y="23239"/>
                    <a:pt x="22141" y="23236"/>
                    <a:pt x="22320" y="23231"/>
                  </a:cubicBezTo>
                  <a:cubicBezTo>
                    <a:pt x="23081" y="25691"/>
                    <a:pt x="23698" y="28310"/>
                    <a:pt x="23313" y="30866"/>
                  </a:cubicBezTo>
                  <a:cubicBezTo>
                    <a:pt x="22905" y="33574"/>
                    <a:pt x="21271" y="35240"/>
                    <a:pt x="19188" y="35969"/>
                  </a:cubicBezTo>
                  <a:cubicBezTo>
                    <a:pt x="19051" y="35224"/>
                    <a:pt x="18891" y="34487"/>
                    <a:pt x="18739" y="33782"/>
                  </a:cubicBezTo>
                  <a:cubicBezTo>
                    <a:pt x="17938" y="30081"/>
                    <a:pt x="16720" y="26484"/>
                    <a:pt x="15126" y="23047"/>
                  </a:cubicBezTo>
                  <a:cubicBezTo>
                    <a:pt x="14926" y="22606"/>
                    <a:pt x="14717" y="22158"/>
                    <a:pt x="14501" y="21709"/>
                  </a:cubicBezTo>
                  <a:close/>
                  <a:moveTo>
                    <a:pt x="4986" y="14162"/>
                  </a:moveTo>
                  <a:cubicBezTo>
                    <a:pt x="5388" y="14162"/>
                    <a:pt x="5801" y="14238"/>
                    <a:pt x="6210" y="14371"/>
                  </a:cubicBezTo>
                  <a:cubicBezTo>
                    <a:pt x="7700" y="16798"/>
                    <a:pt x="9710" y="18865"/>
                    <a:pt x="12106" y="20411"/>
                  </a:cubicBezTo>
                  <a:cubicBezTo>
                    <a:pt x="12827" y="21725"/>
                    <a:pt x="13460" y="23103"/>
                    <a:pt x="14053" y="24425"/>
                  </a:cubicBezTo>
                  <a:cubicBezTo>
                    <a:pt x="15358" y="27365"/>
                    <a:pt x="16384" y="30425"/>
                    <a:pt x="17097" y="33574"/>
                  </a:cubicBezTo>
                  <a:cubicBezTo>
                    <a:pt x="17305" y="34471"/>
                    <a:pt x="17513" y="35392"/>
                    <a:pt x="17690" y="36337"/>
                  </a:cubicBezTo>
                  <a:cubicBezTo>
                    <a:pt x="17297" y="36393"/>
                    <a:pt x="16896" y="36420"/>
                    <a:pt x="16491" y="36420"/>
                  </a:cubicBezTo>
                  <a:cubicBezTo>
                    <a:pt x="15024" y="36420"/>
                    <a:pt x="13510" y="36061"/>
                    <a:pt x="12154" y="35376"/>
                  </a:cubicBezTo>
                  <a:cubicBezTo>
                    <a:pt x="12122" y="35184"/>
                    <a:pt x="12090" y="34992"/>
                    <a:pt x="12050" y="34799"/>
                  </a:cubicBezTo>
                  <a:cubicBezTo>
                    <a:pt x="11753" y="33005"/>
                    <a:pt x="11489" y="31114"/>
                    <a:pt x="10816" y="29408"/>
                  </a:cubicBezTo>
                  <a:cubicBezTo>
                    <a:pt x="10175" y="27809"/>
                    <a:pt x="8726" y="26266"/>
                    <a:pt x="7048" y="26266"/>
                  </a:cubicBezTo>
                  <a:cubicBezTo>
                    <a:pt x="6523" y="26266"/>
                    <a:pt x="5976" y="26417"/>
                    <a:pt x="5425" y="26764"/>
                  </a:cubicBezTo>
                  <a:cubicBezTo>
                    <a:pt x="5248" y="26876"/>
                    <a:pt x="5080" y="27005"/>
                    <a:pt x="4928" y="27149"/>
                  </a:cubicBezTo>
                  <a:cubicBezTo>
                    <a:pt x="3926" y="25386"/>
                    <a:pt x="3005" y="23536"/>
                    <a:pt x="2436" y="21613"/>
                  </a:cubicBezTo>
                  <a:cubicBezTo>
                    <a:pt x="1892" y="19771"/>
                    <a:pt x="1395" y="17263"/>
                    <a:pt x="2557" y="15541"/>
                  </a:cubicBezTo>
                  <a:cubicBezTo>
                    <a:pt x="3222" y="14548"/>
                    <a:pt x="4080" y="14162"/>
                    <a:pt x="4986" y="14162"/>
                  </a:cubicBezTo>
                  <a:close/>
                  <a:moveTo>
                    <a:pt x="4984" y="30289"/>
                  </a:moveTo>
                  <a:cubicBezTo>
                    <a:pt x="6466" y="32588"/>
                    <a:pt x="8413" y="34783"/>
                    <a:pt x="10704" y="36257"/>
                  </a:cubicBezTo>
                  <a:cubicBezTo>
                    <a:pt x="11096" y="39173"/>
                    <a:pt x="11152" y="42450"/>
                    <a:pt x="10255" y="45270"/>
                  </a:cubicBezTo>
                  <a:cubicBezTo>
                    <a:pt x="8477" y="44317"/>
                    <a:pt x="7203" y="42634"/>
                    <a:pt x="6418" y="40712"/>
                  </a:cubicBezTo>
                  <a:cubicBezTo>
                    <a:pt x="5417" y="38268"/>
                    <a:pt x="4784" y="35264"/>
                    <a:pt x="4760" y="32612"/>
                  </a:cubicBezTo>
                  <a:cubicBezTo>
                    <a:pt x="4744" y="31827"/>
                    <a:pt x="4824" y="31050"/>
                    <a:pt x="4984" y="30289"/>
                  </a:cubicBezTo>
                  <a:close/>
                  <a:moveTo>
                    <a:pt x="12402" y="37179"/>
                  </a:moveTo>
                  <a:lnTo>
                    <a:pt x="12402" y="37179"/>
                  </a:lnTo>
                  <a:cubicBezTo>
                    <a:pt x="13692" y="37748"/>
                    <a:pt x="15068" y="38079"/>
                    <a:pt x="16514" y="38079"/>
                  </a:cubicBezTo>
                  <a:cubicBezTo>
                    <a:pt x="16981" y="38079"/>
                    <a:pt x="17456" y="38044"/>
                    <a:pt x="17938" y="37972"/>
                  </a:cubicBezTo>
                  <a:lnTo>
                    <a:pt x="17938" y="37972"/>
                  </a:lnTo>
                  <a:cubicBezTo>
                    <a:pt x="18090" y="39302"/>
                    <a:pt x="18106" y="40647"/>
                    <a:pt x="17858" y="41937"/>
                  </a:cubicBezTo>
                  <a:cubicBezTo>
                    <a:pt x="17387" y="44421"/>
                    <a:pt x="15602" y="46069"/>
                    <a:pt x="13239" y="46069"/>
                  </a:cubicBezTo>
                  <a:cubicBezTo>
                    <a:pt x="12867" y="46069"/>
                    <a:pt x="12480" y="46028"/>
                    <a:pt x="12082" y="45943"/>
                  </a:cubicBezTo>
                  <a:cubicBezTo>
                    <a:pt x="11922" y="45911"/>
                    <a:pt x="11769" y="45871"/>
                    <a:pt x="11617" y="45831"/>
                  </a:cubicBezTo>
                  <a:cubicBezTo>
                    <a:pt x="12202" y="44244"/>
                    <a:pt x="12530" y="42570"/>
                    <a:pt x="12586" y="40880"/>
                  </a:cubicBezTo>
                  <a:cubicBezTo>
                    <a:pt x="12619" y="39646"/>
                    <a:pt x="12554" y="38404"/>
                    <a:pt x="12402" y="37179"/>
                  </a:cubicBezTo>
                  <a:close/>
                  <a:moveTo>
                    <a:pt x="30617" y="1"/>
                  </a:moveTo>
                  <a:cubicBezTo>
                    <a:pt x="29026" y="1"/>
                    <a:pt x="27465" y="542"/>
                    <a:pt x="26181" y="1657"/>
                  </a:cubicBezTo>
                  <a:cubicBezTo>
                    <a:pt x="23874" y="3660"/>
                    <a:pt x="22945" y="6969"/>
                    <a:pt x="23241" y="9941"/>
                  </a:cubicBezTo>
                  <a:cubicBezTo>
                    <a:pt x="23618" y="13610"/>
                    <a:pt x="25436" y="16927"/>
                    <a:pt x="27247" y="20067"/>
                  </a:cubicBezTo>
                  <a:cubicBezTo>
                    <a:pt x="27367" y="20275"/>
                    <a:pt x="27487" y="20483"/>
                    <a:pt x="27615" y="20692"/>
                  </a:cubicBezTo>
                  <a:cubicBezTo>
                    <a:pt x="27247" y="20828"/>
                    <a:pt x="26878" y="20948"/>
                    <a:pt x="26510" y="21044"/>
                  </a:cubicBezTo>
                  <a:cubicBezTo>
                    <a:pt x="25508" y="21325"/>
                    <a:pt x="24483" y="21509"/>
                    <a:pt x="23450" y="21605"/>
                  </a:cubicBezTo>
                  <a:cubicBezTo>
                    <a:pt x="23418" y="21501"/>
                    <a:pt x="23378" y="21397"/>
                    <a:pt x="23345" y="21293"/>
                  </a:cubicBezTo>
                  <a:cubicBezTo>
                    <a:pt x="22144" y="17688"/>
                    <a:pt x="20566" y="14211"/>
                    <a:pt x="18651" y="10926"/>
                  </a:cubicBezTo>
                  <a:cubicBezTo>
                    <a:pt x="16937" y="8002"/>
                    <a:pt x="15030" y="4854"/>
                    <a:pt x="12218" y="2867"/>
                  </a:cubicBezTo>
                  <a:cubicBezTo>
                    <a:pt x="11657" y="3115"/>
                    <a:pt x="11104" y="3372"/>
                    <a:pt x="10552" y="3636"/>
                  </a:cubicBezTo>
                  <a:cubicBezTo>
                    <a:pt x="11593" y="4237"/>
                    <a:pt x="12530" y="5078"/>
                    <a:pt x="13171" y="5759"/>
                  </a:cubicBezTo>
                  <a:cubicBezTo>
                    <a:pt x="15278" y="8010"/>
                    <a:pt x="16913" y="10894"/>
                    <a:pt x="18355" y="13594"/>
                  </a:cubicBezTo>
                  <a:cubicBezTo>
                    <a:pt x="19732" y="16190"/>
                    <a:pt x="20902" y="18889"/>
                    <a:pt x="21831" y="21677"/>
                  </a:cubicBezTo>
                  <a:cubicBezTo>
                    <a:pt x="18819" y="21677"/>
                    <a:pt x="15863" y="20852"/>
                    <a:pt x="13275" y="19298"/>
                  </a:cubicBezTo>
                  <a:cubicBezTo>
                    <a:pt x="12170" y="17319"/>
                    <a:pt x="10840" y="15461"/>
                    <a:pt x="9086" y="14107"/>
                  </a:cubicBezTo>
                  <a:cubicBezTo>
                    <a:pt x="8525" y="13674"/>
                    <a:pt x="7908" y="13322"/>
                    <a:pt x="7243" y="13065"/>
                  </a:cubicBezTo>
                  <a:cubicBezTo>
                    <a:pt x="6979" y="12601"/>
                    <a:pt x="6738" y="12128"/>
                    <a:pt x="6514" y="11639"/>
                  </a:cubicBezTo>
                  <a:cubicBezTo>
                    <a:pt x="5881" y="10245"/>
                    <a:pt x="5112" y="8122"/>
                    <a:pt x="5200" y="6272"/>
                  </a:cubicBezTo>
                  <a:lnTo>
                    <a:pt x="5200" y="6272"/>
                  </a:lnTo>
                  <a:cubicBezTo>
                    <a:pt x="4695" y="6528"/>
                    <a:pt x="4191" y="6792"/>
                    <a:pt x="3686" y="7057"/>
                  </a:cubicBezTo>
                  <a:cubicBezTo>
                    <a:pt x="3774" y="8643"/>
                    <a:pt x="4279" y="10261"/>
                    <a:pt x="4808" y="11591"/>
                  </a:cubicBezTo>
                  <a:cubicBezTo>
                    <a:pt x="4952" y="11944"/>
                    <a:pt x="5112" y="12296"/>
                    <a:pt x="5272" y="12641"/>
                  </a:cubicBezTo>
                  <a:cubicBezTo>
                    <a:pt x="5209" y="12638"/>
                    <a:pt x="5146" y="12637"/>
                    <a:pt x="5082" y="12637"/>
                  </a:cubicBezTo>
                  <a:cubicBezTo>
                    <a:pt x="3826" y="12637"/>
                    <a:pt x="2597" y="13096"/>
                    <a:pt x="1643" y="14187"/>
                  </a:cubicBezTo>
                  <a:cubicBezTo>
                    <a:pt x="1" y="16061"/>
                    <a:pt x="169" y="18849"/>
                    <a:pt x="698" y="21108"/>
                  </a:cubicBezTo>
                  <a:cubicBezTo>
                    <a:pt x="1307" y="23728"/>
                    <a:pt x="2589" y="26203"/>
                    <a:pt x="3942" y="28535"/>
                  </a:cubicBezTo>
                  <a:cubicBezTo>
                    <a:pt x="3262" y="29961"/>
                    <a:pt x="3141" y="31771"/>
                    <a:pt x="3229" y="33189"/>
                  </a:cubicBezTo>
                  <a:cubicBezTo>
                    <a:pt x="3430" y="36362"/>
                    <a:pt x="4127" y="39902"/>
                    <a:pt x="5657" y="42714"/>
                  </a:cubicBezTo>
                  <a:cubicBezTo>
                    <a:pt x="6594" y="44429"/>
                    <a:pt x="7996" y="45855"/>
                    <a:pt x="9694" y="46720"/>
                  </a:cubicBezTo>
                  <a:cubicBezTo>
                    <a:pt x="9350" y="47457"/>
                    <a:pt x="8909" y="48146"/>
                    <a:pt x="8381" y="48771"/>
                  </a:cubicBezTo>
                  <a:lnTo>
                    <a:pt x="10135" y="48771"/>
                  </a:lnTo>
                  <a:cubicBezTo>
                    <a:pt x="10456" y="48282"/>
                    <a:pt x="10744" y="47777"/>
                    <a:pt x="11000" y="47257"/>
                  </a:cubicBezTo>
                  <a:cubicBezTo>
                    <a:pt x="11545" y="47433"/>
                    <a:pt x="12114" y="47545"/>
                    <a:pt x="12683" y="47601"/>
                  </a:cubicBezTo>
                  <a:cubicBezTo>
                    <a:pt x="12892" y="47621"/>
                    <a:pt x="13100" y="47631"/>
                    <a:pt x="13304" y="47631"/>
                  </a:cubicBezTo>
                  <a:cubicBezTo>
                    <a:pt x="15933" y="47631"/>
                    <a:pt x="18129" y="46035"/>
                    <a:pt x="19043" y="43515"/>
                  </a:cubicBezTo>
                  <a:cubicBezTo>
                    <a:pt x="19716" y="41657"/>
                    <a:pt x="19708" y="39622"/>
                    <a:pt x="19452" y="37619"/>
                  </a:cubicBezTo>
                  <a:lnTo>
                    <a:pt x="19476" y="37611"/>
                  </a:lnTo>
                  <a:cubicBezTo>
                    <a:pt x="23730" y="36273"/>
                    <a:pt x="24948" y="32757"/>
                    <a:pt x="24860" y="28967"/>
                  </a:cubicBezTo>
                  <a:lnTo>
                    <a:pt x="24860" y="28967"/>
                  </a:lnTo>
                  <a:lnTo>
                    <a:pt x="24747" y="29039"/>
                  </a:lnTo>
                  <a:lnTo>
                    <a:pt x="24747" y="29039"/>
                  </a:lnTo>
                  <a:lnTo>
                    <a:pt x="24860" y="28951"/>
                  </a:lnTo>
                  <a:cubicBezTo>
                    <a:pt x="24812" y="26989"/>
                    <a:pt x="24411" y="24962"/>
                    <a:pt x="23898" y="23119"/>
                  </a:cubicBezTo>
                  <a:cubicBezTo>
                    <a:pt x="25444" y="22943"/>
                    <a:pt x="26967" y="22590"/>
                    <a:pt x="28425" y="22054"/>
                  </a:cubicBezTo>
                  <a:cubicBezTo>
                    <a:pt x="28841" y="22719"/>
                    <a:pt x="29274" y="23376"/>
                    <a:pt x="29730" y="24032"/>
                  </a:cubicBezTo>
                  <a:cubicBezTo>
                    <a:pt x="29538" y="24369"/>
                    <a:pt x="29362" y="24705"/>
                    <a:pt x="29194" y="25050"/>
                  </a:cubicBezTo>
                  <a:cubicBezTo>
                    <a:pt x="31741" y="22655"/>
                    <a:pt x="35002" y="19418"/>
                    <a:pt x="37926" y="15973"/>
                  </a:cubicBezTo>
                  <a:lnTo>
                    <a:pt x="37926" y="15973"/>
                  </a:lnTo>
                  <a:cubicBezTo>
                    <a:pt x="36764" y="16598"/>
                    <a:pt x="35659" y="17335"/>
                    <a:pt x="34633" y="18176"/>
                  </a:cubicBezTo>
                  <a:cubicBezTo>
                    <a:pt x="35258" y="17567"/>
                    <a:pt x="35835" y="16911"/>
                    <a:pt x="36348" y="16214"/>
                  </a:cubicBezTo>
                  <a:cubicBezTo>
                    <a:pt x="38238" y="13642"/>
                    <a:pt x="39344" y="10397"/>
                    <a:pt x="38807" y="7201"/>
                  </a:cubicBezTo>
                  <a:cubicBezTo>
                    <a:pt x="38334" y="4397"/>
                    <a:pt x="36340" y="1906"/>
                    <a:pt x="33768" y="712"/>
                  </a:cubicBezTo>
                  <a:cubicBezTo>
                    <a:pt x="32752" y="241"/>
                    <a:pt x="31678" y="1"/>
                    <a:pt x="30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5169175" y="2862075"/>
              <a:ext cx="332300" cy="648525"/>
            </a:xfrm>
            <a:custGeom>
              <a:avLst/>
              <a:gdLst/>
              <a:ahLst/>
              <a:cxnLst/>
              <a:rect l="l" t="t" r="r" b="b"/>
              <a:pathLst>
                <a:path w="13292" h="25941" extrusionOk="0">
                  <a:moveTo>
                    <a:pt x="13291" y="1"/>
                  </a:moveTo>
                  <a:lnTo>
                    <a:pt x="13291" y="1"/>
                  </a:lnTo>
                  <a:cubicBezTo>
                    <a:pt x="12634" y="353"/>
                    <a:pt x="12001" y="706"/>
                    <a:pt x="11385" y="1050"/>
                  </a:cubicBezTo>
                  <a:cubicBezTo>
                    <a:pt x="11072" y="2412"/>
                    <a:pt x="10680" y="3750"/>
                    <a:pt x="10199" y="5056"/>
                  </a:cubicBezTo>
                  <a:cubicBezTo>
                    <a:pt x="10183" y="5104"/>
                    <a:pt x="10167" y="5152"/>
                    <a:pt x="10151" y="5200"/>
                  </a:cubicBezTo>
                  <a:cubicBezTo>
                    <a:pt x="10311" y="4022"/>
                    <a:pt x="10455" y="2837"/>
                    <a:pt x="10567" y="1651"/>
                  </a:cubicBezTo>
                  <a:cubicBezTo>
                    <a:pt x="10567" y="1603"/>
                    <a:pt x="10575" y="1547"/>
                    <a:pt x="10575" y="1499"/>
                  </a:cubicBezTo>
                  <a:lnTo>
                    <a:pt x="10575" y="1499"/>
                  </a:lnTo>
                  <a:cubicBezTo>
                    <a:pt x="10015" y="1819"/>
                    <a:pt x="9462" y="2124"/>
                    <a:pt x="8933" y="2428"/>
                  </a:cubicBezTo>
                  <a:cubicBezTo>
                    <a:pt x="8933" y="2460"/>
                    <a:pt x="8925" y="2492"/>
                    <a:pt x="8917" y="2524"/>
                  </a:cubicBezTo>
                  <a:cubicBezTo>
                    <a:pt x="8701" y="4607"/>
                    <a:pt x="8388" y="6674"/>
                    <a:pt x="7980" y="8733"/>
                  </a:cubicBezTo>
                  <a:cubicBezTo>
                    <a:pt x="7571" y="9117"/>
                    <a:pt x="7083" y="9406"/>
                    <a:pt x="6554" y="9582"/>
                  </a:cubicBezTo>
                  <a:cubicBezTo>
                    <a:pt x="6189" y="9704"/>
                    <a:pt x="5827" y="9760"/>
                    <a:pt x="5472" y="9760"/>
                  </a:cubicBezTo>
                  <a:cubicBezTo>
                    <a:pt x="3709" y="9760"/>
                    <a:pt x="2130" y="8374"/>
                    <a:pt x="1323" y="6826"/>
                  </a:cubicBezTo>
                  <a:cubicBezTo>
                    <a:pt x="802" y="7131"/>
                    <a:pt x="361" y="7395"/>
                    <a:pt x="1" y="7611"/>
                  </a:cubicBezTo>
                  <a:cubicBezTo>
                    <a:pt x="513" y="8613"/>
                    <a:pt x="1250" y="9486"/>
                    <a:pt x="2148" y="10159"/>
                  </a:cubicBezTo>
                  <a:cubicBezTo>
                    <a:pt x="3146" y="10893"/>
                    <a:pt x="4323" y="11301"/>
                    <a:pt x="5504" y="11301"/>
                  </a:cubicBezTo>
                  <a:cubicBezTo>
                    <a:pt x="6190" y="11301"/>
                    <a:pt x="6877" y="11163"/>
                    <a:pt x="7531" y="10872"/>
                  </a:cubicBezTo>
                  <a:lnTo>
                    <a:pt x="7531" y="10872"/>
                  </a:lnTo>
                  <a:cubicBezTo>
                    <a:pt x="7027" y="13067"/>
                    <a:pt x="6426" y="15238"/>
                    <a:pt x="5721" y="17385"/>
                  </a:cubicBezTo>
                  <a:cubicBezTo>
                    <a:pt x="4775" y="20253"/>
                    <a:pt x="3678" y="23161"/>
                    <a:pt x="2348" y="25941"/>
                  </a:cubicBezTo>
                  <a:lnTo>
                    <a:pt x="4102" y="25941"/>
                  </a:lnTo>
                  <a:cubicBezTo>
                    <a:pt x="5200" y="23537"/>
                    <a:pt x="6113" y="21046"/>
                    <a:pt x="6938" y="18627"/>
                  </a:cubicBezTo>
                  <a:cubicBezTo>
                    <a:pt x="7964" y="15638"/>
                    <a:pt x="8789" y="12586"/>
                    <a:pt x="9414" y="9486"/>
                  </a:cubicBezTo>
                  <a:cubicBezTo>
                    <a:pt x="10431" y="8404"/>
                    <a:pt x="11128" y="7002"/>
                    <a:pt x="11649" y="5633"/>
                  </a:cubicBezTo>
                  <a:cubicBezTo>
                    <a:pt x="12330" y="3798"/>
                    <a:pt x="12883" y="1915"/>
                    <a:pt x="13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553325" y="2653675"/>
              <a:ext cx="1243350" cy="856925"/>
            </a:xfrm>
            <a:custGeom>
              <a:avLst/>
              <a:gdLst/>
              <a:ahLst/>
              <a:cxnLst/>
              <a:rect l="l" t="t" r="r" b="b"/>
              <a:pathLst>
                <a:path w="49734" h="34277" extrusionOk="0">
                  <a:moveTo>
                    <a:pt x="28200" y="7600"/>
                  </a:moveTo>
                  <a:cubicBezTo>
                    <a:pt x="28961" y="10203"/>
                    <a:pt x="28328" y="13071"/>
                    <a:pt x="25933" y="15154"/>
                  </a:cubicBezTo>
                  <a:cubicBezTo>
                    <a:pt x="24339" y="16524"/>
                    <a:pt x="22384" y="17357"/>
                    <a:pt x="20349" y="17670"/>
                  </a:cubicBezTo>
                  <a:cubicBezTo>
                    <a:pt x="20846" y="16668"/>
                    <a:pt x="21382" y="15715"/>
                    <a:pt x="21919" y="14850"/>
                  </a:cubicBezTo>
                  <a:cubicBezTo>
                    <a:pt x="23433" y="12406"/>
                    <a:pt x="25172" y="9683"/>
                    <a:pt x="27559" y="8000"/>
                  </a:cubicBezTo>
                  <a:cubicBezTo>
                    <a:pt x="27767" y="7856"/>
                    <a:pt x="27976" y="7720"/>
                    <a:pt x="28200" y="7600"/>
                  </a:cubicBezTo>
                  <a:close/>
                  <a:moveTo>
                    <a:pt x="47371" y="2769"/>
                  </a:moveTo>
                  <a:cubicBezTo>
                    <a:pt x="47915" y="7880"/>
                    <a:pt x="47251" y="13039"/>
                    <a:pt x="45424" y="17838"/>
                  </a:cubicBezTo>
                  <a:cubicBezTo>
                    <a:pt x="43998" y="21611"/>
                    <a:pt x="41803" y="25336"/>
                    <a:pt x="38919" y="28300"/>
                  </a:cubicBezTo>
                  <a:cubicBezTo>
                    <a:pt x="38927" y="28004"/>
                    <a:pt x="38935" y="27716"/>
                    <a:pt x="38951" y="27427"/>
                  </a:cubicBezTo>
                  <a:cubicBezTo>
                    <a:pt x="39392" y="18583"/>
                    <a:pt x="42308" y="10043"/>
                    <a:pt x="47371" y="2769"/>
                  </a:cubicBezTo>
                  <a:close/>
                  <a:moveTo>
                    <a:pt x="31570" y="6668"/>
                  </a:moveTo>
                  <a:cubicBezTo>
                    <a:pt x="32661" y="6668"/>
                    <a:pt x="33723" y="6989"/>
                    <a:pt x="34577" y="7776"/>
                  </a:cubicBezTo>
                  <a:cubicBezTo>
                    <a:pt x="37012" y="10035"/>
                    <a:pt x="35074" y="13752"/>
                    <a:pt x="33640" y="15979"/>
                  </a:cubicBezTo>
                  <a:cubicBezTo>
                    <a:pt x="32045" y="18455"/>
                    <a:pt x="30291" y="20826"/>
                    <a:pt x="28384" y="23077"/>
                  </a:cubicBezTo>
                  <a:cubicBezTo>
                    <a:pt x="25997" y="25873"/>
                    <a:pt x="23009" y="28493"/>
                    <a:pt x="19588" y="29919"/>
                  </a:cubicBezTo>
                  <a:cubicBezTo>
                    <a:pt x="17513" y="26762"/>
                    <a:pt x="18154" y="22837"/>
                    <a:pt x="19604" y="19320"/>
                  </a:cubicBezTo>
                  <a:cubicBezTo>
                    <a:pt x="20613" y="19232"/>
                    <a:pt x="21607" y="19032"/>
                    <a:pt x="22576" y="18719"/>
                  </a:cubicBezTo>
                  <a:cubicBezTo>
                    <a:pt x="27543" y="17117"/>
                    <a:pt x="31525" y="12342"/>
                    <a:pt x="29722" y="6951"/>
                  </a:cubicBezTo>
                  <a:cubicBezTo>
                    <a:pt x="30325" y="6771"/>
                    <a:pt x="30952" y="6668"/>
                    <a:pt x="31570" y="6668"/>
                  </a:cubicBezTo>
                  <a:close/>
                  <a:moveTo>
                    <a:pt x="4367" y="10940"/>
                  </a:moveTo>
                  <a:cubicBezTo>
                    <a:pt x="5088" y="11894"/>
                    <a:pt x="5857" y="12807"/>
                    <a:pt x="6690" y="13680"/>
                  </a:cubicBezTo>
                  <a:cubicBezTo>
                    <a:pt x="9726" y="16845"/>
                    <a:pt x="13612" y="19104"/>
                    <a:pt x="17818" y="19344"/>
                  </a:cubicBezTo>
                  <a:cubicBezTo>
                    <a:pt x="16680" y="22356"/>
                    <a:pt x="16239" y="25513"/>
                    <a:pt x="17225" y="28509"/>
                  </a:cubicBezTo>
                  <a:cubicBezTo>
                    <a:pt x="17449" y="29182"/>
                    <a:pt x="17745" y="29839"/>
                    <a:pt x="18114" y="30447"/>
                  </a:cubicBezTo>
                  <a:cubicBezTo>
                    <a:pt x="16837" y="30840"/>
                    <a:pt x="15514" y="31040"/>
                    <a:pt x="14182" y="31040"/>
                  </a:cubicBezTo>
                  <a:cubicBezTo>
                    <a:pt x="13776" y="31040"/>
                    <a:pt x="13369" y="31022"/>
                    <a:pt x="12963" y="30984"/>
                  </a:cubicBezTo>
                  <a:cubicBezTo>
                    <a:pt x="7483" y="30463"/>
                    <a:pt x="3421" y="25633"/>
                    <a:pt x="2612" y="20377"/>
                  </a:cubicBezTo>
                  <a:cubicBezTo>
                    <a:pt x="2108" y="17125"/>
                    <a:pt x="2853" y="13840"/>
                    <a:pt x="4367" y="10940"/>
                  </a:cubicBezTo>
                  <a:close/>
                  <a:moveTo>
                    <a:pt x="47956" y="0"/>
                  </a:moveTo>
                  <a:cubicBezTo>
                    <a:pt x="47670" y="0"/>
                    <a:pt x="47364" y="139"/>
                    <a:pt x="47194" y="366"/>
                  </a:cubicBezTo>
                  <a:cubicBezTo>
                    <a:pt x="43798" y="4876"/>
                    <a:pt x="41202" y="9939"/>
                    <a:pt x="39528" y="15330"/>
                  </a:cubicBezTo>
                  <a:cubicBezTo>
                    <a:pt x="38126" y="19857"/>
                    <a:pt x="37076" y="24952"/>
                    <a:pt x="37389" y="29750"/>
                  </a:cubicBezTo>
                  <a:cubicBezTo>
                    <a:pt x="36668" y="30375"/>
                    <a:pt x="35907" y="30952"/>
                    <a:pt x="35114" y="31473"/>
                  </a:cubicBezTo>
                  <a:cubicBezTo>
                    <a:pt x="32876" y="32941"/>
                    <a:pt x="30090" y="33878"/>
                    <a:pt x="27384" y="33878"/>
                  </a:cubicBezTo>
                  <a:cubicBezTo>
                    <a:pt x="24878" y="33878"/>
                    <a:pt x="22442" y="33074"/>
                    <a:pt x="20573" y="31144"/>
                  </a:cubicBezTo>
                  <a:cubicBezTo>
                    <a:pt x="22800" y="30151"/>
                    <a:pt x="24851" y="28805"/>
                    <a:pt x="26646" y="27155"/>
                  </a:cubicBezTo>
                  <a:cubicBezTo>
                    <a:pt x="29338" y="24687"/>
                    <a:pt x="31517" y="21715"/>
                    <a:pt x="33616" y="18751"/>
                  </a:cubicBezTo>
                  <a:cubicBezTo>
                    <a:pt x="35458" y="16148"/>
                    <a:pt x="37749" y="12967"/>
                    <a:pt x="37189" y="9586"/>
                  </a:cubicBezTo>
                  <a:cubicBezTo>
                    <a:pt x="36731" y="6756"/>
                    <a:pt x="34150" y="5127"/>
                    <a:pt x="31427" y="5127"/>
                  </a:cubicBezTo>
                  <a:cubicBezTo>
                    <a:pt x="31337" y="5127"/>
                    <a:pt x="31247" y="5129"/>
                    <a:pt x="31156" y="5132"/>
                  </a:cubicBezTo>
                  <a:cubicBezTo>
                    <a:pt x="30459" y="5156"/>
                    <a:pt x="29770" y="5285"/>
                    <a:pt x="29113" y="5501"/>
                  </a:cubicBezTo>
                  <a:cubicBezTo>
                    <a:pt x="27695" y="2737"/>
                    <a:pt x="25204" y="926"/>
                    <a:pt x="22368" y="101"/>
                  </a:cubicBezTo>
                  <a:cubicBezTo>
                    <a:pt x="21703" y="462"/>
                    <a:pt x="21038" y="830"/>
                    <a:pt x="20381" y="1191"/>
                  </a:cubicBezTo>
                  <a:cubicBezTo>
                    <a:pt x="21983" y="1399"/>
                    <a:pt x="23513" y="2000"/>
                    <a:pt x="24827" y="2945"/>
                  </a:cubicBezTo>
                  <a:cubicBezTo>
                    <a:pt x="26005" y="3778"/>
                    <a:pt x="26966" y="4876"/>
                    <a:pt x="27623" y="6150"/>
                  </a:cubicBezTo>
                  <a:cubicBezTo>
                    <a:pt x="26013" y="7047"/>
                    <a:pt x="24651" y="8425"/>
                    <a:pt x="23497" y="9891"/>
                  </a:cubicBezTo>
                  <a:cubicBezTo>
                    <a:pt x="21735" y="12134"/>
                    <a:pt x="19812" y="14874"/>
                    <a:pt x="18458" y="17814"/>
                  </a:cubicBezTo>
                  <a:cubicBezTo>
                    <a:pt x="16568" y="17814"/>
                    <a:pt x="14709" y="17373"/>
                    <a:pt x="13011" y="16540"/>
                  </a:cubicBezTo>
                  <a:cubicBezTo>
                    <a:pt x="9975" y="15018"/>
                    <a:pt x="7555" y="12623"/>
                    <a:pt x="5528" y="9915"/>
                  </a:cubicBezTo>
                  <a:cubicBezTo>
                    <a:pt x="4247" y="10716"/>
                    <a:pt x="3109" y="11437"/>
                    <a:pt x="2148" y="12054"/>
                  </a:cubicBezTo>
                  <a:cubicBezTo>
                    <a:pt x="1779" y="12999"/>
                    <a:pt x="1483" y="13961"/>
                    <a:pt x="1282" y="14954"/>
                  </a:cubicBezTo>
                  <a:cubicBezTo>
                    <a:pt x="1" y="21050"/>
                    <a:pt x="2436" y="27876"/>
                    <a:pt x="8020" y="31024"/>
                  </a:cubicBezTo>
                  <a:cubicBezTo>
                    <a:pt x="9961" y="32121"/>
                    <a:pt x="12017" y="32595"/>
                    <a:pt x="14077" y="32595"/>
                  </a:cubicBezTo>
                  <a:cubicBezTo>
                    <a:pt x="15750" y="32595"/>
                    <a:pt x="17425" y="32283"/>
                    <a:pt x="19043" y="31737"/>
                  </a:cubicBezTo>
                  <a:cubicBezTo>
                    <a:pt x="19981" y="32811"/>
                    <a:pt x="21134" y="33676"/>
                    <a:pt x="22424" y="34277"/>
                  </a:cubicBezTo>
                  <a:lnTo>
                    <a:pt x="33207" y="34277"/>
                  </a:lnTo>
                  <a:cubicBezTo>
                    <a:pt x="34777" y="33588"/>
                    <a:pt x="36243" y="32707"/>
                    <a:pt x="37589" y="31641"/>
                  </a:cubicBezTo>
                  <a:cubicBezTo>
                    <a:pt x="37717" y="32530"/>
                    <a:pt x="37901" y="33412"/>
                    <a:pt x="38142" y="34277"/>
                  </a:cubicBezTo>
                  <a:lnTo>
                    <a:pt x="39744" y="34277"/>
                  </a:lnTo>
                  <a:cubicBezTo>
                    <a:pt x="39352" y="33027"/>
                    <a:pt x="39103" y="31737"/>
                    <a:pt x="38999" y="30431"/>
                  </a:cubicBezTo>
                  <a:cubicBezTo>
                    <a:pt x="42115" y="27539"/>
                    <a:pt x="44543" y="23790"/>
                    <a:pt x="46185" y="20065"/>
                  </a:cubicBezTo>
                  <a:cubicBezTo>
                    <a:pt x="48893" y="13937"/>
                    <a:pt x="49734" y="7151"/>
                    <a:pt x="48620" y="550"/>
                  </a:cubicBezTo>
                  <a:cubicBezTo>
                    <a:pt x="48554" y="163"/>
                    <a:pt x="48266" y="0"/>
                    <a:pt x="4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0" name="Google Shape;750;p13"/>
          <p:cNvGrpSpPr/>
          <p:nvPr/>
        </p:nvGrpSpPr>
        <p:grpSpPr>
          <a:xfrm>
            <a:off x="4664546" y="5759167"/>
            <a:ext cx="2862909" cy="1046015"/>
            <a:chOff x="3695543" y="792300"/>
            <a:chExt cx="1858227" cy="678878"/>
          </a:xfrm>
        </p:grpSpPr>
        <p:sp>
          <p:nvSpPr>
            <p:cNvPr id="751" name="Google Shape;751;p13"/>
            <p:cNvSpPr/>
            <p:nvPr/>
          </p:nvSpPr>
          <p:spPr>
            <a:xfrm>
              <a:off x="3695543" y="792300"/>
              <a:ext cx="1553575" cy="457077"/>
            </a:xfrm>
            <a:custGeom>
              <a:avLst/>
              <a:gdLst/>
              <a:ahLst/>
              <a:cxnLst/>
              <a:rect l="l" t="t" r="r" b="b"/>
              <a:pathLst>
                <a:path w="8307" h="2444" extrusionOk="0">
                  <a:moveTo>
                    <a:pt x="3073" y="0"/>
                  </a:moveTo>
                  <a:cubicBezTo>
                    <a:pt x="2186" y="0"/>
                    <a:pt x="1379" y="420"/>
                    <a:pt x="726" y="1202"/>
                  </a:cubicBezTo>
                  <a:cubicBezTo>
                    <a:pt x="428" y="1565"/>
                    <a:pt x="178" y="1976"/>
                    <a:pt x="0" y="2412"/>
                  </a:cubicBezTo>
                  <a:lnTo>
                    <a:pt x="89" y="2444"/>
                  </a:lnTo>
                  <a:cubicBezTo>
                    <a:pt x="266" y="2016"/>
                    <a:pt x="508" y="1621"/>
                    <a:pt x="807" y="1258"/>
                  </a:cubicBezTo>
                  <a:cubicBezTo>
                    <a:pt x="1436" y="500"/>
                    <a:pt x="2218" y="97"/>
                    <a:pt x="3081" y="97"/>
                  </a:cubicBezTo>
                  <a:cubicBezTo>
                    <a:pt x="4395" y="97"/>
                    <a:pt x="5073" y="775"/>
                    <a:pt x="5565" y="1258"/>
                  </a:cubicBezTo>
                  <a:cubicBezTo>
                    <a:pt x="5984" y="1678"/>
                    <a:pt x="6234" y="1936"/>
                    <a:pt x="6839" y="1936"/>
                  </a:cubicBezTo>
                  <a:cubicBezTo>
                    <a:pt x="7290" y="1936"/>
                    <a:pt x="7645" y="1742"/>
                    <a:pt x="7952" y="1347"/>
                  </a:cubicBezTo>
                  <a:cubicBezTo>
                    <a:pt x="8105" y="1146"/>
                    <a:pt x="8226" y="920"/>
                    <a:pt x="8307" y="678"/>
                  </a:cubicBezTo>
                  <a:lnTo>
                    <a:pt x="8218" y="646"/>
                  </a:lnTo>
                  <a:cubicBezTo>
                    <a:pt x="8137" y="879"/>
                    <a:pt x="8024" y="1097"/>
                    <a:pt x="7871" y="1291"/>
                  </a:cubicBezTo>
                  <a:cubicBezTo>
                    <a:pt x="7589" y="1662"/>
                    <a:pt x="7250" y="1839"/>
                    <a:pt x="6839" y="1839"/>
                  </a:cubicBezTo>
                  <a:cubicBezTo>
                    <a:pt x="6274" y="1839"/>
                    <a:pt x="6032" y="1597"/>
                    <a:pt x="5629" y="1194"/>
                  </a:cubicBezTo>
                  <a:cubicBezTo>
                    <a:pt x="5121" y="694"/>
                    <a:pt x="4436" y="0"/>
                    <a:pt x="3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91031" y="1001944"/>
              <a:ext cx="1562739" cy="469233"/>
            </a:xfrm>
            <a:custGeom>
              <a:avLst/>
              <a:gdLst/>
              <a:ahLst/>
              <a:cxnLst/>
              <a:rect l="l" t="t" r="r" b="b"/>
              <a:pathLst>
                <a:path w="8356" h="2509" extrusionOk="0">
                  <a:moveTo>
                    <a:pt x="8267" y="0"/>
                  </a:moveTo>
                  <a:cubicBezTo>
                    <a:pt x="8130" y="428"/>
                    <a:pt x="7928" y="823"/>
                    <a:pt x="7662" y="1178"/>
                  </a:cubicBezTo>
                  <a:cubicBezTo>
                    <a:pt x="7049" y="1984"/>
                    <a:pt x="6219" y="2412"/>
                    <a:pt x="5259" y="2412"/>
                  </a:cubicBezTo>
                  <a:cubicBezTo>
                    <a:pt x="3993" y="2412"/>
                    <a:pt x="3331" y="1758"/>
                    <a:pt x="2848" y="1275"/>
                  </a:cubicBezTo>
                  <a:cubicBezTo>
                    <a:pt x="2412" y="847"/>
                    <a:pt x="2146" y="581"/>
                    <a:pt x="1493" y="581"/>
                  </a:cubicBezTo>
                  <a:cubicBezTo>
                    <a:pt x="557" y="581"/>
                    <a:pt x="25" y="1855"/>
                    <a:pt x="1" y="1904"/>
                  </a:cubicBezTo>
                  <a:lnTo>
                    <a:pt x="89" y="1944"/>
                  </a:lnTo>
                  <a:cubicBezTo>
                    <a:pt x="114" y="1887"/>
                    <a:pt x="622" y="678"/>
                    <a:pt x="1493" y="678"/>
                  </a:cubicBezTo>
                  <a:cubicBezTo>
                    <a:pt x="2114" y="678"/>
                    <a:pt x="2364" y="928"/>
                    <a:pt x="2783" y="1347"/>
                  </a:cubicBezTo>
                  <a:cubicBezTo>
                    <a:pt x="3275" y="1839"/>
                    <a:pt x="3952" y="2508"/>
                    <a:pt x="5259" y="2508"/>
                  </a:cubicBezTo>
                  <a:cubicBezTo>
                    <a:pt x="6259" y="2508"/>
                    <a:pt x="7106" y="2073"/>
                    <a:pt x="7735" y="1234"/>
                  </a:cubicBezTo>
                  <a:cubicBezTo>
                    <a:pt x="8009" y="871"/>
                    <a:pt x="8219" y="460"/>
                    <a:pt x="8356" y="25"/>
                  </a:cubicBezTo>
                  <a:lnTo>
                    <a:pt x="82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3798028" y="896281"/>
              <a:ext cx="1650264" cy="471290"/>
            </a:xfrm>
            <a:custGeom>
              <a:avLst/>
              <a:gdLst/>
              <a:ahLst/>
              <a:cxnLst/>
              <a:rect l="l" t="t" r="r" b="b"/>
              <a:pathLst>
                <a:path w="8824" h="2520" extrusionOk="0">
                  <a:moveTo>
                    <a:pt x="2533" y="1"/>
                  </a:moveTo>
                  <a:cubicBezTo>
                    <a:pt x="2460" y="1"/>
                    <a:pt x="2396" y="57"/>
                    <a:pt x="2323" y="65"/>
                  </a:cubicBezTo>
                  <a:cubicBezTo>
                    <a:pt x="2265" y="65"/>
                    <a:pt x="2202" y="45"/>
                    <a:pt x="2146" y="45"/>
                  </a:cubicBezTo>
                  <a:cubicBezTo>
                    <a:pt x="2132" y="45"/>
                    <a:pt x="2118" y="46"/>
                    <a:pt x="2105" y="49"/>
                  </a:cubicBezTo>
                  <a:cubicBezTo>
                    <a:pt x="2033" y="65"/>
                    <a:pt x="1968" y="90"/>
                    <a:pt x="1904" y="114"/>
                  </a:cubicBezTo>
                  <a:cubicBezTo>
                    <a:pt x="1831" y="138"/>
                    <a:pt x="1759" y="146"/>
                    <a:pt x="1686" y="178"/>
                  </a:cubicBezTo>
                  <a:cubicBezTo>
                    <a:pt x="1621" y="202"/>
                    <a:pt x="1581" y="275"/>
                    <a:pt x="1517" y="315"/>
                  </a:cubicBezTo>
                  <a:cubicBezTo>
                    <a:pt x="1452" y="348"/>
                    <a:pt x="1363" y="340"/>
                    <a:pt x="1307" y="380"/>
                  </a:cubicBezTo>
                  <a:cubicBezTo>
                    <a:pt x="1242" y="420"/>
                    <a:pt x="1210" y="493"/>
                    <a:pt x="1146" y="533"/>
                  </a:cubicBezTo>
                  <a:cubicBezTo>
                    <a:pt x="1089" y="581"/>
                    <a:pt x="1009" y="590"/>
                    <a:pt x="952" y="638"/>
                  </a:cubicBezTo>
                  <a:cubicBezTo>
                    <a:pt x="904" y="686"/>
                    <a:pt x="880" y="767"/>
                    <a:pt x="831" y="823"/>
                  </a:cubicBezTo>
                  <a:cubicBezTo>
                    <a:pt x="775" y="872"/>
                    <a:pt x="702" y="904"/>
                    <a:pt x="662" y="960"/>
                  </a:cubicBezTo>
                  <a:cubicBezTo>
                    <a:pt x="613" y="1017"/>
                    <a:pt x="557" y="1065"/>
                    <a:pt x="517" y="1122"/>
                  </a:cubicBezTo>
                  <a:cubicBezTo>
                    <a:pt x="468" y="1178"/>
                    <a:pt x="476" y="1275"/>
                    <a:pt x="436" y="1331"/>
                  </a:cubicBezTo>
                  <a:cubicBezTo>
                    <a:pt x="396" y="1396"/>
                    <a:pt x="315" y="1420"/>
                    <a:pt x="275" y="1485"/>
                  </a:cubicBezTo>
                  <a:cubicBezTo>
                    <a:pt x="234" y="1549"/>
                    <a:pt x="210" y="1598"/>
                    <a:pt x="170" y="1670"/>
                  </a:cubicBezTo>
                  <a:cubicBezTo>
                    <a:pt x="130" y="1743"/>
                    <a:pt x="105" y="1815"/>
                    <a:pt x="81" y="1872"/>
                  </a:cubicBezTo>
                  <a:cubicBezTo>
                    <a:pt x="49" y="1936"/>
                    <a:pt x="25" y="2009"/>
                    <a:pt x="1" y="2073"/>
                  </a:cubicBezTo>
                  <a:cubicBezTo>
                    <a:pt x="65" y="2106"/>
                    <a:pt x="138" y="2130"/>
                    <a:pt x="202" y="2154"/>
                  </a:cubicBezTo>
                  <a:cubicBezTo>
                    <a:pt x="307" y="2194"/>
                    <a:pt x="307" y="2186"/>
                    <a:pt x="404" y="2227"/>
                  </a:cubicBezTo>
                  <a:cubicBezTo>
                    <a:pt x="509" y="2259"/>
                    <a:pt x="509" y="2259"/>
                    <a:pt x="605" y="2299"/>
                  </a:cubicBezTo>
                  <a:cubicBezTo>
                    <a:pt x="630" y="2235"/>
                    <a:pt x="654" y="2162"/>
                    <a:pt x="686" y="2098"/>
                  </a:cubicBezTo>
                  <a:cubicBezTo>
                    <a:pt x="718" y="2041"/>
                    <a:pt x="791" y="1985"/>
                    <a:pt x="823" y="1920"/>
                  </a:cubicBezTo>
                  <a:cubicBezTo>
                    <a:pt x="855" y="1856"/>
                    <a:pt x="888" y="1783"/>
                    <a:pt x="928" y="1719"/>
                  </a:cubicBezTo>
                  <a:cubicBezTo>
                    <a:pt x="968" y="1654"/>
                    <a:pt x="1033" y="1606"/>
                    <a:pt x="1073" y="1549"/>
                  </a:cubicBezTo>
                  <a:cubicBezTo>
                    <a:pt x="1113" y="1493"/>
                    <a:pt x="1130" y="1404"/>
                    <a:pt x="1178" y="1348"/>
                  </a:cubicBezTo>
                  <a:cubicBezTo>
                    <a:pt x="1226" y="1299"/>
                    <a:pt x="1291" y="1251"/>
                    <a:pt x="1339" y="1202"/>
                  </a:cubicBezTo>
                  <a:cubicBezTo>
                    <a:pt x="1388" y="1146"/>
                    <a:pt x="1436" y="1073"/>
                    <a:pt x="1492" y="1033"/>
                  </a:cubicBezTo>
                  <a:cubicBezTo>
                    <a:pt x="1541" y="985"/>
                    <a:pt x="1630" y="977"/>
                    <a:pt x="1694" y="936"/>
                  </a:cubicBezTo>
                  <a:cubicBezTo>
                    <a:pt x="1751" y="896"/>
                    <a:pt x="1815" y="856"/>
                    <a:pt x="1880" y="823"/>
                  </a:cubicBezTo>
                  <a:cubicBezTo>
                    <a:pt x="2009" y="743"/>
                    <a:pt x="2154" y="694"/>
                    <a:pt x="2307" y="686"/>
                  </a:cubicBezTo>
                  <a:cubicBezTo>
                    <a:pt x="2380" y="670"/>
                    <a:pt x="2452" y="662"/>
                    <a:pt x="2525" y="662"/>
                  </a:cubicBezTo>
                  <a:cubicBezTo>
                    <a:pt x="2605" y="662"/>
                    <a:pt x="2670" y="678"/>
                    <a:pt x="2742" y="694"/>
                  </a:cubicBezTo>
                  <a:cubicBezTo>
                    <a:pt x="2761" y="696"/>
                    <a:pt x="2779" y="697"/>
                    <a:pt x="2796" y="697"/>
                  </a:cubicBezTo>
                  <a:cubicBezTo>
                    <a:pt x="2827" y="697"/>
                    <a:pt x="2857" y="695"/>
                    <a:pt x="2885" y="695"/>
                  </a:cubicBezTo>
                  <a:cubicBezTo>
                    <a:pt x="2911" y="695"/>
                    <a:pt x="2936" y="696"/>
                    <a:pt x="2960" y="702"/>
                  </a:cubicBezTo>
                  <a:cubicBezTo>
                    <a:pt x="3033" y="719"/>
                    <a:pt x="3105" y="735"/>
                    <a:pt x="3170" y="759"/>
                  </a:cubicBezTo>
                  <a:cubicBezTo>
                    <a:pt x="3242" y="783"/>
                    <a:pt x="3307" y="823"/>
                    <a:pt x="3363" y="856"/>
                  </a:cubicBezTo>
                  <a:cubicBezTo>
                    <a:pt x="3436" y="880"/>
                    <a:pt x="3509" y="904"/>
                    <a:pt x="3581" y="928"/>
                  </a:cubicBezTo>
                  <a:cubicBezTo>
                    <a:pt x="3638" y="969"/>
                    <a:pt x="3702" y="1009"/>
                    <a:pt x="3759" y="1049"/>
                  </a:cubicBezTo>
                  <a:cubicBezTo>
                    <a:pt x="3815" y="1098"/>
                    <a:pt x="3847" y="1170"/>
                    <a:pt x="3904" y="1219"/>
                  </a:cubicBezTo>
                  <a:cubicBezTo>
                    <a:pt x="3960" y="1259"/>
                    <a:pt x="4017" y="1307"/>
                    <a:pt x="4065" y="1364"/>
                  </a:cubicBezTo>
                  <a:cubicBezTo>
                    <a:pt x="4121" y="1412"/>
                    <a:pt x="4154" y="1485"/>
                    <a:pt x="4202" y="1533"/>
                  </a:cubicBezTo>
                  <a:cubicBezTo>
                    <a:pt x="4251" y="1581"/>
                    <a:pt x="4339" y="1606"/>
                    <a:pt x="4388" y="1654"/>
                  </a:cubicBezTo>
                  <a:cubicBezTo>
                    <a:pt x="4436" y="1702"/>
                    <a:pt x="4468" y="1783"/>
                    <a:pt x="4517" y="1831"/>
                  </a:cubicBezTo>
                  <a:cubicBezTo>
                    <a:pt x="4573" y="1872"/>
                    <a:pt x="4630" y="1920"/>
                    <a:pt x="4686" y="1969"/>
                  </a:cubicBezTo>
                  <a:cubicBezTo>
                    <a:pt x="4742" y="2009"/>
                    <a:pt x="4799" y="2065"/>
                    <a:pt x="4855" y="2106"/>
                  </a:cubicBezTo>
                  <a:cubicBezTo>
                    <a:pt x="4912" y="2146"/>
                    <a:pt x="5001" y="2146"/>
                    <a:pt x="5065" y="2178"/>
                  </a:cubicBezTo>
                  <a:cubicBezTo>
                    <a:pt x="5121" y="2210"/>
                    <a:pt x="5194" y="2235"/>
                    <a:pt x="5259" y="2267"/>
                  </a:cubicBezTo>
                  <a:cubicBezTo>
                    <a:pt x="5323" y="2291"/>
                    <a:pt x="5363" y="2388"/>
                    <a:pt x="5436" y="2404"/>
                  </a:cubicBezTo>
                  <a:cubicBezTo>
                    <a:pt x="5452" y="2410"/>
                    <a:pt x="5469" y="2412"/>
                    <a:pt x="5488" y="2412"/>
                  </a:cubicBezTo>
                  <a:cubicBezTo>
                    <a:pt x="5532" y="2412"/>
                    <a:pt x="5582" y="2400"/>
                    <a:pt x="5625" y="2400"/>
                  </a:cubicBezTo>
                  <a:cubicBezTo>
                    <a:pt x="5638" y="2400"/>
                    <a:pt x="5650" y="2401"/>
                    <a:pt x="5662" y="2404"/>
                  </a:cubicBezTo>
                  <a:cubicBezTo>
                    <a:pt x="5726" y="2420"/>
                    <a:pt x="5791" y="2469"/>
                    <a:pt x="5863" y="2477"/>
                  </a:cubicBezTo>
                  <a:cubicBezTo>
                    <a:pt x="5928" y="2493"/>
                    <a:pt x="6009" y="2485"/>
                    <a:pt x="6073" y="2493"/>
                  </a:cubicBezTo>
                  <a:cubicBezTo>
                    <a:pt x="6146" y="2493"/>
                    <a:pt x="6218" y="2509"/>
                    <a:pt x="6291" y="2509"/>
                  </a:cubicBezTo>
                  <a:cubicBezTo>
                    <a:pt x="6349" y="2509"/>
                    <a:pt x="6397" y="2519"/>
                    <a:pt x="6451" y="2519"/>
                  </a:cubicBezTo>
                  <a:cubicBezTo>
                    <a:pt x="6464" y="2519"/>
                    <a:pt x="6478" y="2519"/>
                    <a:pt x="6492" y="2517"/>
                  </a:cubicBezTo>
                  <a:cubicBezTo>
                    <a:pt x="6565" y="2509"/>
                    <a:pt x="6638" y="2509"/>
                    <a:pt x="6710" y="2501"/>
                  </a:cubicBezTo>
                  <a:cubicBezTo>
                    <a:pt x="6783" y="2485"/>
                    <a:pt x="6855" y="2477"/>
                    <a:pt x="6920" y="2460"/>
                  </a:cubicBezTo>
                  <a:cubicBezTo>
                    <a:pt x="6992" y="2436"/>
                    <a:pt x="7049" y="2388"/>
                    <a:pt x="7121" y="2364"/>
                  </a:cubicBezTo>
                  <a:cubicBezTo>
                    <a:pt x="7186" y="2340"/>
                    <a:pt x="7259" y="2323"/>
                    <a:pt x="7323" y="2291"/>
                  </a:cubicBezTo>
                  <a:cubicBezTo>
                    <a:pt x="7388" y="2259"/>
                    <a:pt x="7468" y="2243"/>
                    <a:pt x="7525" y="2210"/>
                  </a:cubicBezTo>
                  <a:cubicBezTo>
                    <a:pt x="7581" y="2170"/>
                    <a:pt x="7621" y="2098"/>
                    <a:pt x="7678" y="2057"/>
                  </a:cubicBezTo>
                  <a:cubicBezTo>
                    <a:pt x="7734" y="2017"/>
                    <a:pt x="7799" y="1977"/>
                    <a:pt x="7855" y="1936"/>
                  </a:cubicBezTo>
                  <a:cubicBezTo>
                    <a:pt x="7904" y="1888"/>
                    <a:pt x="7992" y="1872"/>
                    <a:pt x="8041" y="1823"/>
                  </a:cubicBezTo>
                  <a:cubicBezTo>
                    <a:pt x="8097" y="1775"/>
                    <a:pt x="8097" y="1678"/>
                    <a:pt x="8146" y="1622"/>
                  </a:cubicBezTo>
                  <a:cubicBezTo>
                    <a:pt x="8194" y="1565"/>
                    <a:pt x="8259" y="1541"/>
                    <a:pt x="8307" y="1477"/>
                  </a:cubicBezTo>
                  <a:cubicBezTo>
                    <a:pt x="8355" y="1412"/>
                    <a:pt x="8404" y="1364"/>
                    <a:pt x="8444" y="1291"/>
                  </a:cubicBezTo>
                  <a:cubicBezTo>
                    <a:pt x="8492" y="1227"/>
                    <a:pt x="8525" y="1162"/>
                    <a:pt x="8565" y="1090"/>
                  </a:cubicBezTo>
                  <a:cubicBezTo>
                    <a:pt x="8605" y="1017"/>
                    <a:pt x="8597" y="952"/>
                    <a:pt x="8638" y="872"/>
                  </a:cubicBezTo>
                  <a:cubicBezTo>
                    <a:pt x="8678" y="791"/>
                    <a:pt x="8734" y="727"/>
                    <a:pt x="8759" y="670"/>
                  </a:cubicBezTo>
                  <a:cubicBezTo>
                    <a:pt x="8783" y="606"/>
                    <a:pt x="8807" y="549"/>
                    <a:pt x="8823" y="485"/>
                  </a:cubicBezTo>
                  <a:cubicBezTo>
                    <a:pt x="8726" y="452"/>
                    <a:pt x="8726" y="428"/>
                    <a:pt x="8621" y="396"/>
                  </a:cubicBezTo>
                  <a:cubicBezTo>
                    <a:pt x="8517" y="372"/>
                    <a:pt x="8517" y="396"/>
                    <a:pt x="8412" y="364"/>
                  </a:cubicBezTo>
                  <a:cubicBezTo>
                    <a:pt x="8307" y="331"/>
                    <a:pt x="8323" y="267"/>
                    <a:pt x="8218" y="235"/>
                  </a:cubicBezTo>
                  <a:cubicBezTo>
                    <a:pt x="8218" y="243"/>
                    <a:pt x="8178" y="356"/>
                    <a:pt x="8121" y="485"/>
                  </a:cubicBezTo>
                  <a:cubicBezTo>
                    <a:pt x="8097" y="549"/>
                    <a:pt x="8049" y="630"/>
                    <a:pt x="8017" y="694"/>
                  </a:cubicBezTo>
                  <a:cubicBezTo>
                    <a:pt x="7992" y="759"/>
                    <a:pt x="7960" y="840"/>
                    <a:pt x="7920" y="904"/>
                  </a:cubicBezTo>
                  <a:cubicBezTo>
                    <a:pt x="7880" y="969"/>
                    <a:pt x="7823" y="1033"/>
                    <a:pt x="7783" y="1098"/>
                  </a:cubicBezTo>
                  <a:cubicBezTo>
                    <a:pt x="7734" y="1154"/>
                    <a:pt x="7718" y="1235"/>
                    <a:pt x="7662" y="1283"/>
                  </a:cubicBezTo>
                  <a:cubicBezTo>
                    <a:pt x="7613" y="1331"/>
                    <a:pt x="7557" y="1388"/>
                    <a:pt x="7501" y="1436"/>
                  </a:cubicBezTo>
                  <a:cubicBezTo>
                    <a:pt x="7444" y="1477"/>
                    <a:pt x="7388" y="1525"/>
                    <a:pt x="7323" y="1565"/>
                  </a:cubicBezTo>
                  <a:cubicBezTo>
                    <a:pt x="7267" y="1606"/>
                    <a:pt x="7186" y="1606"/>
                    <a:pt x="7121" y="1638"/>
                  </a:cubicBezTo>
                  <a:cubicBezTo>
                    <a:pt x="7057" y="1670"/>
                    <a:pt x="7017" y="1759"/>
                    <a:pt x="6944" y="1783"/>
                  </a:cubicBezTo>
                  <a:cubicBezTo>
                    <a:pt x="6880" y="1807"/>
                    <a:pt x="6807" y="1823"/>
                    <a:pt x="6734" y="1840"/>
                  </a:cubicBezTo>
                  <a:cubicBezTo>
                    <a:pt x="6662" y="1848"/>
                    <a:pt x="6589" y="1856"/>
                    <a:pt x="6517" y="1856"/>
                  </a:cubicBezTo>
                  <a:cubicBezTo>
                    <a:pt x="6444" y="1856"/>
                    <a:pt x="6371" y="1848"/>
                    <a:pt x="6299" y="1840"/>
                  </a:cubicBezTo>
                  <a:cubicBezTo>
                    <a:pt x="6241" y="1840"/>
                    <a:pt x="6188" y="1850"/>
                    <a:pt x="6136" y="1850"/>
                  </a:cubicBezTo>
                  <a:cubicBezTo>
                    <a:pt x="6123" y="1850"/>
                    <a:pt x="6110" y="1849"/>
                    <a:pt x="6097" y="1848"/>
                  </a:cubicBezTo>
                  <a:cubicBezTo>
                    <a:pt x="6025" y="1840"/>
                    <a:pt x="5960" y="1840"/>
                    <a:pt x="5896" y="1831"/>
                  </a:cubicBezTo>
                  <a:cubicBezTo>
                    <a:pt x="5823" y="1815"/>
                    <a:pt x="5759" y="1799"/>
                    <a:pt x="5694" y="1783"/>
                  </a:cubicBezTo>
                  <a:cubicBezTo>
                    <a:pt x="5630" y="1759"/>
                    <a:pt x="5565" y="1735"/>
                    <a:pt x="5501" y="1702"/>
                  </a:cubicBezTo>
                  <a:cubicBezTo>
                    <a:pt x="5436" y="1670"/>
                    <a:pt x="5380" y="1630"/>
                    <a:pt x="5323" y="1590"/>
                  </a:cubicBezTo>
                  <a:cubicBezTo>
                    <a:pt x="5267" y="1549"/>
                    <a:pt x="5194" y="1533"/>
                    <a:pt x="5138" y="1493"/>
                  </a:cubicBezTo>
                  <a:cubicBezTo>
                    <a:pt x="5081" y="1444"/>
                    <a:pt x="5057" y="1372"/>
                    <a:pt x="5001" y="1323"/>
                  </a:cubicBezTo>
                  <a:cubicBezTo>
                    <a:pt x="4952" y="1283"/>
                    <a:pt x="4888" y="1251"/>
                    <a:pt x="4831" y="1202"/>
                  </a:cubicBezTo>
                  <a:cubicBezTo>
                    <a:pt x="4783" y="1162"/>
                    <a:pt x="4767" y="1090"/>
                    <a:pt x="4710" y="1033"/>
                  </a:cubicBezTo>
                  <a:cubicBezTo>
                    <a:pt x="4662" y="985"/>
                    <a:pt x="4573" y="960"/>
                    <a:pt x="4525" y="912"/>
                  </a:cubicBezTo>
                  <a:cubicBezTo>
                    <a:pt x="4468" y="856"/>
                    <a:pt x="4444" y="775"/>
                    <a:pt x="4388" y="727"/>
                  </a:cubicBezTo>
                  <a:cubicBezTo>
                    <a:pt x="4331" y="678"/>
                    <a:pt x="4251" y="654"/>
                    <a:pt x="4194" y="606"/>
                  </a:cubicBezTo>
                  <a:cubicBezTo>
                    <a:pt x="4138" y="565"/>
                    <a:pt x="4073" y="517"/>
                    <a:pt x="4017" y="477"/>
                  </a:cubicBezTo>
                  <a:cubicBezTo>
                    <a:pt x="3952" y="428"/>
                    <a:pt x="3880" y="404"/>
                    <a:pt x="3815" y="372"/>
                  </a:cubicBezTo>
                  <a:cubicBezTo>
                    <a:pt x="3751" y="340"/>
                    <a:pt x="3686" y="291"/>
                    <a:pt x="3621" y="267"/>
                  </a:cubicBezTo>
                  <a:cubicBezTo>
                    <a:pt x="3549" y="235"/>
                    <a:pt x="3492" y="178"/>
                    <a:pt x="3420" y="154"/>
                  </a:cubicBezTo>
                  <a:cubicBezTo>
                    <a:pt x="3355" y="130"/>
                    <a:pt x="3275" y="122"/>
                    <a:pt x="3202" y="106"/>
                  </a:cubicBezTo>
                  <a:cubicBezTo>
                    <a:pt x="3130" y="90"/>
                    <a:pt x="3049" y="90"/>
                    <a:pt x="2984" y="73"/>
                  </a:cubicBezTo>
                  <a:cubicBezTo>
                    <a:pt x="2912" y="65"/>
                    <a:pt x="2831" y="33"/>
                    <a:pt x="2759" y="33"/>
                  </a:cubicBezTo>
                  <a:cubicBezTo>
                    <a:pt x="2686" y="25"/>
                    <a:pt x="2613" y="1"/>
                    <a:pt x="2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4" name="Google Shape;754;p13"/>
          <p:cNvSpPr/>
          <p:nvPr/>
        </p:nvSpPr>
        <p:spPr>
          <a:xfrm rot="10369484" flipH="1">
            <a:off x="721119" y="6159274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3"/>
          <p:cNvSpPr/>
          <p:nvPr/>
        </p:nvSpPr>
        <p:spPr>
          <a:xfrm rot="3385764">
            <a:off x="11038962" y="3036596"/>
            <a:ext cx="2220036" cy="1662963"/>
          </a:xfrm>
          <a:custGeom>
            <a:avLst/>
            <a:gdLst/>
            <a:ahLst/>
            <a:cxnLst/>
            <a:rect l="l" t="t" r="r" b="b"/>
            <a:pathLst>
              <a:path w="12904" h="9666" extrusionOk="0">
                <a:moveTo>
                  <a:pt x="6791" y="1"/>
                </a:moveTo>
                <a:cubicBezTo>
                  <a:pt x="6755" y="1"/>
                  <a:pt x="6724" y="45"/>
                  <a:pt x="6670" y="45"/>
                </a:cubicBezTo>
                <a:cubicBezTo>
                  <a:pt x="6589" y="45"/>
                  <a:pt x="6589" y="61"/>
                  <a:pt x="6517" y="61"/>
                </a:cubicBezTo>
                <a:cubicBezTo>
                  <a:pt x="6436" y="61"/>
                  <a:pt x="6436" y="45"/>
                  <a:pt x="6363" y="45"/>
                </a:cubicBezTo>
                <a:cubicBezTo>
                  <a:pt x="6283" y="45"/>
                  <a:pt x="6283" y="61"/>
                  <a:pt x="6202" y="61"/>
                </a:cubicBezTo>
                <a:cubicBezTo>
                  <a:pt x="6129" y="61"/>
                  <a:pt x="6129" y="21"/>
                  <a:pt x="6049" y="21"/>
                </a:cubicBezTo>
                <a:cubicBezTo>
                  <a:pt x="6006" y="21"/>
                  <a:pt x="5980" y="7"/>
                  <a:pt x="5956" y="7"/>
                </a:cubicBezTo>
                <a:cubicBezTo>
                  <a:pt x="5939" y="7"/>
                  <a:pt x="5924" y="14"/>
                  <a:pt x="5904" y="37"/>
                </a:cubicBezTo>
                <a:cubicBezTo>
                  <a:pt x="5847" y="93"/>
                  <a:pt x="5920" y="110"/>
                  <a:pt x="5920" y="190"/>
                </a:cubicBezTo>
                <a:cubicBezTo>
                  <a:pt x="5920" y="271"/>
                  <a:pt x="5888" y="271"/>
                  <a:pt x="5888" y="351"/>
                </a:cubicBezTo>
                <a:cubicBezTo>
                  <a:pt x="5888" y="424"/>
                  <a:pt x="5896" y="424"/>
                  <a:pt x="5896" y="505"/>
                </a:cubicBezTo>
                <a:cubicBezTo>
                  <a:pt x="5896" y="585"/>
                  <a:pt x="5888" y="585"/>
                  <a:pt x="5888" y="666"/>
                </a:cubicBezTo>
                <a:lnTo>
                  <a:pt x="5888" y="827"/>
                </a:lnTo>
                <a:cubicBezTo>
                  <a:pt x="5888" y="908"/>
                  <a:pt x="5879" y="908"/>
                  <a:pt x="5879" y="980"/>
                </a:cubicBezTo>
                <a:cubicBezTo>
                  <a:pt x="5879" y="1061"/>
                  <a:pt x="5896" y="1061"/>
                  <a:pt x="5896" y="1142"/>
                </a:cubicBezTo>
                <a:cubicBezTo>
                  <a:pt x="5896" y="1222"/>
                  <a:pt x="5920" y="1222"/>
                  <a:pt x="5920" y="1303"/>
                </a:cubicBezTo>
                <a:cubicBezTo>
                  <a:pt x="5920" y="1384"/>
                  <a:pt x="5879" y="1384"/>
                  <a:pt x="5879" y="1464"/>
                </a:cubicBezTo>
                <a:lnTo>
                  <a:pt x="5879" y="1618"/>
                </a:lnTo>
                <a:cubicBezTo>
                  <a:pt x="5879" y="1698"/>
                  <a:pt x="5888" y="1698"/>
                  <a:pt x="5888" y="1779"/>
                </a:cubicBezTo>
                <a:cubicBezTo>
                  <a:pt x="5888" y="1860"/>
                  <a:pt x="5879" y="1860"/>
                  <a:pt x="5879" y="1940"/>
                </a:cubicBezTo>
                <a:cubicBezTo>
                  <a:pt x="5879" y="2021"/>
                  <a:pt x="5912" y="2021"/>
                  <a:pt x="5912" y="2101"/>
                </a:cubicBezTo>
                <a:cubicBezTo>
                  <a:pt x="5912" y="2174"/>
                  <a:pt x="5904" y="2174"/>
                  <a:pt x="5904" y="2255"/>
                </a:cubicBezTo>
                <a:cubicBezTo>
                  <a:pt x="5904" y="2335"/>
                  <a:pt x="5896" y="2335"/>
                  <a:pt x="5896" y="2416"/>
                </a:cubicBezTo>
                <a:cubicBezTo>
                  <a:pt x="5896" y="2497"/>
                  <a:pt x="5912" y="2497"/>
                  <a:pt x="5912" y="2577"/>
                </a:cubicBezTo>
                <a:cubicBezTo>
                  <a:pt x="5912" y="2658"/>
                  <a:pt x="5871" y="2658"/>
                  <a:pt x="5871" y="2739"/>
                </a:cubicBezTo>
                <a:cubicBezTo>
                  <a:pt x="5871" y="2811"/>
                  <a:pt x="5888" y="2811"/>
                  <a:pt x="5888" y="2892"/>
                </a:cubicBezTo>
                <a:cubicBezTo>
                  <a:pt x="5888" y="2972"/>
                  <a:pt x="5871" y="2972"/>
                  <a:pt x="5871" y="3053"/>
                </a:cubicBezTo>
                <a:cubicBezTo>
                  <a:pt x="5871" y="3134"/>
                  <a:pt x="5920" y="3134"/>
                  <a:pt x="5920" y="3214"/>
                </a:cubicBezTo>
                <a:cubicBezTo>
                  <a:pt x="5920" y="3295"/>
                  <a:pt x="5904" y="3295"/>
                  <a:pt x="5904" y="3376"/>
                </a:cubicBezTo>
                <a:cubicBezTo>
                  <a:pt x="5904" y="3448"/>
                  <a:pt x="5888" y="3448"/>
                  <a:pt x="5888" y="3529"/>
                </a:cubicBezTo>
                <a:cubicBezTo>
                  <a:pt x="5888" y="3610"/>
                  <a:pt x="5896" y="3610"/>
                  <a:pt x="5896" y="3690"/>
                </a:cubicBezTo>
                <a:cubicBezTo>
                  <a:pt x="5896" y="3771"/>
                  <a:pt x="5879" y="3771"/>
                  <a:pt x="5879" y="3851"/>
                </a:cubicBezTo>
                <a:cubicBezTo>
                  <a:pt x="5879" y="3932"/>
                  <a:pt x="5863" y="3932"/>
                  <a:pt x="5863" y="4013"/>
                </a:cubicBezTo>
                <a:cubicBezTo>
                  <a:pt x="5863" y="4085"/>
                  <a:pt x="5871" y="4085"/>
                  <a:pt x="5871" y="4166"/>
                </a:cubicBezTo>
                <a:cubicBezTo>
                  <a:pt x="5871" y="4247"/>
                  <a:pt x="5912" y="4247"/>
                  <a:pt x="5912" y="4327"/>
                </a:cubicBezTo>
                <a:cubicBezTo>
                  <a:pt x="5912" y="4408"/>
                  <a:pt x="5920" y="4408"/>
                  <a:pt x="5920" y="4489"/>
                </a:cubicBezTo>
                <a:cubicBezTo>
                  <a:pt x="5920" y="4569"/>
                  <a:pt x="5896" y="4569"/>
                  <a:pt x="5896" y="4650"/>
                </a:cubicBezTo>
                <a:cubicBezTo>
                  <a:pt x="5896" y="4730"/>
                  <a:pt x="5904" y="4730"/>
                  <a:pt x="5904" y="4803"/>
                </a:cubicBezTo>
                <a:cubicBezTo>
                  <a:pt x="5904" y="4884"/>
                  <a:pt x="5888" y="4884"/>
                  <a:pt x="5888" y="4964"/>
                </a:cubicBezTo>
                <a:cubicBezTo>
                  <a:pt x="5888" y="5045"/>
                  <a:pt x="5904" y="5045"/>
                  <a:pt x="5904" y="5126"/>
                </a:cubicBezTo>
                <a:cubicBezTo>
                  <a:pt x="5904" y="5206"/>
                  <a:pt x="5976" y="5279"/>
                  <a:pt x="5904" y="5303"/>
                </a:cubicBezTo>
                <a:cubicBezTo>
                  <a:pt x="5897" y="5305"/>
                  <a:pt x="5891" y="5306"/>
                  <a:pt x="5886" y="5306"/>
                </a:cubicBezTo>
                <a:cubicBezTo>
                  <a:pt x="5830" y="5306"/>
                  <a:pt x="5867" y="5193"/>
                  <a:pt x="5823" y="5142"/>
                </a:cubicBezTo>
                <a:cubicBezTo>
                  <a:pt x="5775" y="5077"/>
                  <a:pt x="5750" y="5101"/>
                  <a:pt x="5702" y="5037"/>
                </a:cubicBezTo>
                <a:cubicBezTo>
                  <a:pt x="5654" y="4972"/>
                  <a:pt x="5678" y="4956"/>
                  <a:pt x="5629" y="4892"/>
                </a:cubicBezTo>
                <a:cubicBezTo>
                  <a:pt x="5581" y="4827"/>
                  <a:pt x="5573" y="4835"/>
                  <a:pt x="5533" y="4771"/>
                </a:cubicBezTo>
                <a:cubicBezTo>
                  <a:pt x="5484" y="4706"/>
                  <a:pt x="5500" y="4698"/>
                  <a:pt x="5452" y="4634"/>
                </a:cubicBezTo>
                <a:cubicBezTo>
                  <a:pt x="5404" y="4569"/>
                  <a:pt x="5379" y="4585"/>
                  <a:pt x="5331" y="4521"/>
                </a:cubicBezTo>
                <a:cubicBezTo>
                  <a:pt x="5283" y="4456"/>
                  <a:pt x="5307" y="4440"/>
                  <a:pt x="5259" y="4376"/>
                </a:cubicBezTo>
                <a:cubicBezTo>
                  <a:pt x="5218" y="4311"/>
                  <a:pt x="5226" y="4303"/>
                  <a:pt x="5178" y="4239"/>
                </a:cubicBezTo>
                <a:cubicBezTo>
                  <a:pt x="5138" y="4174"/>
                  <a:pt x="5089" y="4206"/>
                  <a:pt x="5049" y="4142"/>
                </a:cubicBezTo>
                <a:cubicBezTo>
                  <a:pt x="5000" y="4077"/>
                  <a:pt x="5025" y="4061"/>
                  <a:pt x="4976" y="3997"/>
                </a:cubicBezTo>
                <a:cubicBezTo>
                  <a:pt x="4928" y="3932"/>
                  <a:pt x="4912" y="3948"/>
                  <a:pt x="4863" y="3884"/>
                </a:cubicBezTo>
                <a:cubicBezTo>
                  <a:pt x="4823" y="3819"/>
                  <a:pt x="4855" y="3795"/>
                  <a:pt x="4807" y="3730"/>
                </a:cubicBezTo>
                <a:cubicBezTo>
                  <a:pt x="4759" y="3666"/>
                  <a:pt x="4734" y="3682"/>
                  <a:pt x="4694" y="3618"/>
                </a:cubicBezTo>
                <a:cubicBezTo>
                  <a:pt x="4646" y="3553"/>
                  <a:pt x="4629" y="3561"/>
                  <a:pt x="4581" y="3497"/>
                </a:cubicBezTo>
                <a:cubicBezTo>
                  <a:pt x="4533" y="3432"/>
                  <a:pt x="4565" y="3416"/>
                  <a:pt x="4517" y="3351"/>
                </a:cubicBezTo>
                <a:cubicBezTo>
                  <a:pt x="4468" y="3287"/>
                  <a:pt x="4460" y="3295"/>
                  <a:pt x="4420" y="3230"/>
                </a:cubicBezTo>
                <a:cubicBezTo>
                  <a:pt x="4371" y="3166"/>
                  <a:pt x="4379" y="3158"/>
                  <a:pt x="4339" y="3093"/>
                </a:cubicBezTo>
                <a:cubicBezTo>
                  <a:pt x="4291" y="3029"/>
                  <a:pt x="4307" y="3021"/>
                  <a:pt x="4259" y="2956"/>
                </a:cubicBezTo>
                <a:cubicBezTo>
                  <a:pt x="4218" y="2892"/>
                  <a:pt x="4178" y="2916"/>
                  <a:pt x="4129" y="2851"/>
                </a:cubicBezTo>
                <a:cubicBezTo>
                  <a:pt x="4081" y="2787"/>
                  <a:pt x="4105" y="2779"/>
                  <a:pt x="4057" y="2714"/>
                </a:cubicBezTo>
                <a:cubicBezTo>
                  <a:pt x="4009" y="2650"/>
                  <a:pt x="4009" y="2650"/>
                  <a:pt x="3960" y="2585"/>
                </a:cubicBezTo>
                <a:cubicBezTo>
                  <a:pt x="3920" y="2521"/>
                  <a:pt x="3904" y="2529"/>
                  <a:pt x="3855" y="2464"/>
                </a:cubicBezTo>
                <a:cubicBezTo>
                  <a:pt x="3807" y="2400"/>
                  <a:pt x="3815" y="2400"/>
                  <a:pt x="3767" y="2335"/>
                </a:cubicBezTo>
                <a:cubicBezTo>
                  <a:pt x="3718" y="2271"/>
                  <a:pt x="3750" y="2247"/>
                  <a:pt x="3710" y="2182"/>
                </a:cubicBezTo>
                <a:cubicBezTo>
                  <a:pt x="3662" y="2118"/>
                  <a:pt x="3629" y="2142"/>
                  <a:pt x="3581" y="2077"/>
                </a:cubicBezTo>
                <a:cubicBezTo>
                  <a:pt x="3533" y="2021"/>
                  <a:pt x="3533" y="2021"/>
                  <a:pt x="3484" y="1956"/>
                </a:cubicBezTo>
                <a:cubicBezTo>
                  <a:pt x="3436" y="1892"/>
                  <a:pt x="3452" y="1876"/>
                  <a:pt x="3412" y="1811"/>
                </a:cubicBezTo>
                <a:cubicBezTo>
                  <a:pt x="3363" y="1747"/>
                  <a:pt x="3347" y="1763"/>
                  <a:pt x="3299" y="1698"/>
                </a:cubicBezTo>
                <a:cubicBezTo>
                  <a:pt x="3250" y="1634"/>
                  <a:pt x="3291" y="1601"/>
                  <a:pt x="3242" y="1537"/>
                </a:cubicBezTo>
                <a:cubicBezTo>
                  <a:pt x="3202" y="1472"/>
                  <a:pt x="3178" y="1489"/>
                  <a:pt x="3138" y="1424"/>
                </a:cubicBezTo>
                <a:cubicBezTo>
                  <a:pt x="3089" y="1360"/>
                  <a:pt x="3065" y="1376"/>
                  <a:pt x="3017" y="1311"/>
                </a:cubicBezTo>
                <a:cubicBezTo>
                  <a:pt x="2976" y="1247"/>
                  <a:pt x="2968" y="1247"/>
                  <a:pt x="2928" y="1182"/>
                </a:cubicBezTo>
                <a:cubicBezTo>
                  <a:pt x="2879" y="1118"/>
                  <a:pt x="2928" y="1037"/>
                  <a:pt x="2855" y="1029"/>
                </a:cubicBezTo>
                <a:cubicBezTo>
                  <a:pt x="2844" y="1027"/>
                  <a:pt x="2835" y="1026"/>
                  <a:pt x="2827" y="1026"/>
                </a:cubicBezTo>
                <a:cubicBezTo>
                  <a:pt x="2772" y="1026"/>
                  <a:pt x="2759" y="1068"/>
                  <a:pt x="2710" y="1110"/>
                </a:cubicBezTo>
                <a:cubicBezTo>
                  <a:pt x="2646" y="1150"/>
                  <a:pt x="2662" y="1174"/>
                  <a:pt x="2597" y="1222"/>
                </a:cubicBezTo>
                <a:cubicBezTo>
                  <a:pt x="2533" y="1271"/>
                  <a:pt x="2533" y="1263"/>
                  <a:pt x="2468" y="1303"/>
                </a:cubicBezTo>
                <a:cubicBezTo>
                  <a:pt x="2404" y="1351"/>
                  <a:pt x="2396" y="1343"/>
                  <a:pt x="2339" y="1384"/>
                </a:cubicBezTo>
                <a:cubicBezTo>
                  <a:pt x="2275" y="1432"/>
                  <a:pt x="2299" y="1472"/>
                  <a:pt x="2234" y="1513"/>
                </a:cubicBezTo>
                <a:cubicBezTo>
                  <a:pt x="2170" y="1561"/>
                  <a:pt x="2121" y="1513"/>
                  <a:pt x="2113" y="1585"/>
                </a:cubicBezTo>
                <a:cubicBezTo>
                  <a:pt x="2105" y="1658"/>
                  <a:pt x="2129" y="1658"/>
                  <a:pt x="2170" y="1722"/>
                </a:cubicBezTo>
                <a:cubicBezTo>
                  <a:pt x="2218" y="1787"/>
                  <a:pt x="2218" y="1787"/>
                  <a:pt x="2267" y="1851"/>
                </a:cubicBezTo>
                <a:cubicBezTo>
                  <a:pt x="2315" y="1916"/>
                  <a:pt x="2307" y="1924"/>
                  <a:pt x="2347" y="1989"/>
                </a:cubicBezTo>
                <a:cubicBezTo>
                  <a:pt x="2396" y="2053"/>
                  <a:pt x="2412" y="2045"/>
                  <a:pt x="2460" y="2110"/>
                </a:cubicBezTo>
                <a:cubicBezTo>
                  <a:pt x="2509" y="2174"/>
                  <a:pt x="2509" y="2174"/>
                  <a:pt x="2557" y="2239"/>
                </a:cubicBezTo>
                <a:cubicBezTo>
                  <a:pt x="2613" y="2303"/>
                  <a:pt x="2629" y="2279"/>
                  <a:pt x="2678" y="2343"/>
                </a:cubicBezTo>
                <a:cubicBezTo>
                  <a:pt x="2726" y="2408"/>
                  <a:pt x="2718" y="2416"/>
                  <a:pt x="2767" y="2480"/>
                </a:cubicBezTo>
                <a:cubicBezTo>
                  <a:pt x="2815" y="2545"/>
                  <a:pt x="2807" y="2553"/>
                  <a:pt x="2855" y="2618"/>
                </a:cubicBezTo>
                <a:cubicBezTo>
                  <a:pt x="2896" y="2682"/>
                  <a:pt x="2912" y="2674"/>
                  <a:pt x="2952" y="2739"/>
                </a:cubicBezTo>
                <a:cubicBezTo>
                  <a:pt x="3000" y="2803"/>
                  <a:pt x="3000" y="2803"/>
                  <a:pt x="3057" y="2868"/>
                </a:cubicBezTo>
                <a:cubicBezTo>
                  <a:pt x="3105" y="2932"/>
                  <a:pt x="3065" y="2956"/>
                  <a:pt x="3113" y="3021"/>
                </a:cubicBezTo>
                <a:cubicBezTo>
                  <a:pt x="3162" y="3085"/>
                  <a:pt x="3194" y="3061"/>
                  <a:pt x="3234" y="3126"/>
                </a:cubicBezTo>
                <a:cubicBezTo>
                  <a:pt x="3283" y="3182"/>
                  <a:pt x="3275" y="3198"/>
                  <a:pt x="3323" y="3263"/>
                </a:cubicBezTo>
                <a:cubicBezTo>
                  <a:pt x="3363" y="3327"/>
                  <a:pt x="3347" y="3343"/>
                  <a:pt x="3396" y="3408"/>
                </a:cubicBezTo>
                <a:cubicBezTo>
                  <a:pt x="3436" y="3472"/>
                  <a:pt x="3460" y="3448"/>
                  <a:pt x="3509" y="3521"/>
                </a:cubicBezTo>
                <a:cubicBezTo>
                  <a:pt x="3557" y="3585"/>
                  <a:pt x="3549" y="3585"/>
                  <a:pt x="3597" y="3658"/>
                </a:cubicBezTo>
                <a:cubicBezTo>
                  <a:pt x="3638" y="3722"/>
                  <a:pt x="3621" y="3739"/>
                  <a:pt x="3662" y="3803"/>
                </a:cubicBezTo>
                <a:cubicBezTo>
                  <a:pt x="3710" y="3868"/>
                  <a:pt x="3742" y="3843"/>
                  <a:pt x="3791" y="3900"/>
                </a:cubicBezTo>
                <a:cubicBezTo>
                  <a:pt x="3839" y="3964"/>
                  <a:pt x="3807" y="3989"/>
                  <a:pt x="3855" y="4053"/>
                </a:cubicBezTo>
                <a:cubicBezTo>
                  <a:pt x="3904" y="4118"/>
                  <a:pt x="3928" y="4101"/>
                  <a:pt x="3976" y="4166"/>
                </a:cubicBezTo>
                <a:cubicBezTo>
                  <a:pt x="4025" y="4230"/>
                  <a:pt x="4033" y="4222"/>
                  <a:pt x="4073" y="4287"/>
                </a:cubicBezTo>
                <a:cubicBezTo>
                  <a:pt x="4113" y="4351"/>
                  <a:pt x="4113" y="4360"/>
                  <a:pt x="4162" y="4424"/>
                </a:cubicBezTo>
                <a:cubicBezTo>
                  <a:pt x="4210" y="4489"/>
                  <a:pt x="4210" y="4480"/>
                  <a:pt x="4250" y="4553"/>
                </a:cubicBezTo>
                <a:cubicBezTo>
                  <a:pt x="4299" y="4618"/>
                  <a:pt x="4267" y="4642"/>
                  <a:pt x="4315" y="4706"/>
                </a:cubicBezTo>
                <a:cubicBezTo>
                  <a:pt x="4363" y="4771"/>
                  <a:pt x="4396" y="4739"/>
                  <a:pt x="4444" y="4803"/>
                </a:cubicBezTo>
                <a:cubicBezTo>
                  <a:pt x="4492" y="4868"/>
                  <a:pt x="4452" y="4900"/>
                  <a:pt x="4500" y="4964"/>
                </a:cubicBezTo>
                <a:cubicBezTo>
                  <a:pt x="4541" y="5029"/>
                  <a:pt x="4557" y="5021"/>
                  <a:pt x="4597" y="5085"/>
                </a:cubicBezTo>
                <a:cubicBezTo>
                  <a:pt x="4646" y="5150"/>
                  <a:pt x="4646" y="5158"/>
                  <a:pt x="4686" y="5222"/>
                </a:cubicBezTo>
                <a:cubicBezTo>
                  <a:pt x="4734" y="5287"/>
                  <a:pt x="4734" y="5287"/>
                  <a:pt x="4775" y="5351"/>
                </a:cubicBezTo>
                <a:cubicBezTo>
                  <a:pt x="4823" y="5416"/>
                  <a:pt x="4823" y="5416"/>
                  <a:pt x="4871" y="5480"/>
                </a:cubicBezTo>
                <a:cubicBezTo>
                  <a:pt x="4912" y="5553"/>
                  <a:pt x="4912" y="5553"/>
                  <a:pt x="4960" y="5618"/>
                </a:cubicBezTo>
                <a:cubicBezTo>
                  <a:pt x="5009" y="5682"/>
                  <a:pt x="5105" y="5650"/>
                  <a:pt x="5065" y="5714"/>
                </a:cubicBezTo>
                <a:cubicBezTo>
                  <a:pt x="5053" y="5732"/>
                  <a:pt x="5044" y="5739"/>
                  <a:pt x="5036" y="5739"/>
                </a:cubicBezTo>
                <a:cubicBezTo>
                  <a:pt x="5012" y="5739"/>
                  <a:pt x="4999" y="5674"/>
                  <a:pt x="4944" y="5650"/>
                </a:cubicBezTo>
                <a:cubicBezTo>
                  <a:pt x="4871" y="5626"/>
                  <a:pt x="4871" y="5618"/>
                  <a:pt x="4799" y="5585"/>
                </a:cubicBezTo>
                <a:cubicBezTo>
                  <a:pt x="4726" y="5561"/>
                  <a:pt x="4718" y="5585"/>
                  <a:pt x="4638" y="5553"/>
                </a:cubicBezTo>
                <a:cubicBezTo>
                  <a:pt x="4609" y="5540"/>
                  <a:pt x="4590" y="5538"/>
                  <a:pt x="4573" y="5538"/>
                </a:cubicBezTo>
                <a:cubicBezTo>
                  <a:pt x="4562" y="5538"/>
                  <a:pt x="4552" y="5539"/>
                  <a:pt x="4540" y="5539"/>
                </a:cubicBezTo>
                <a:cubicBezTo>
                  <a:pt x="4526" y="5539"/>
                  <a:pt x="4509" y="5537"/>
                  <a:pt x="4484" y="5529"/>
                </a:cubicBezTo>
                <a:cubicBezTo>
                  <a:pt x="4412" y="5497"/>
                  <a:pt x="4420" y="5464"/>
                  <a:pt x="4347" y="5432"/>
                </a:cubicBezTo>
                <a:cubicBezTo>
                  <a:pt x="4275" y="5408"/>
                  <a:pt x="4267" y="5416"/>
                  <a:pt x="4194" y="5384"/>
                </a:cubicBezTo>
                <a:cubicBezTo>
                  <a:pt x="4121" y="5360"/>
                  <a:pt x="4113" y="5376"/>
                  <a:pt x="4041" y="5351"/>
                </a:cubicBezTo>
                <a:cubicBezTo>
                  <a:pt x="3960" y="5319"/>
                  <a:pt x="3984" y="5271"/>
                  <a:pt x="3912" y="5239"/>
                </a:cubicBezTo>
                <a:cubicBezTo>
                  <a:pt x="3839" y="5214"/>
                  <a:pt x="3823" y="5230"/>
                  <a:pt x="3750" y="5206"/>
                </a:cubicBezTo>
                <a:cubicBezTo>
                  <a:pt x="3678" y="5174"/>
                  <a:pt x="3670" y="5190"/>
                  <a:pt x="3597" y="5158"/>
                </a:cubicBezTo>
                <a:cubicBezTo>
                  <a:pt x="3525" y="5134"/>
                  <a:pt x="3525" y="5134"/>
                  <a:pt x="3452" y="5110"/>
                </a:cubicBezTo>
                <a:cubicBezTo>
                  <a:pt x="3379" y="5077"/>
                  <a:pt x="3379" y="5069"/>
                  <a:pt x="3307" y="5037"/>
                </a:cubicBezTo>
                <a:cubicBezTo>
                  <a:pt x="3226" y="5013"/>
                  <a:pt x="3242" y="4989"/>
                  <a:pt x="3162" y="4956"/>
                </a:cubicBezTo>
                <a:cubicBezTo>
                  <a:pt x="3089" y="4932"/>
                  <a:pt x="3089" y="4924"/>
                  <a:pt x="3017" y="4900"/>
                </a:cubicBezTo>
                <a:cubicBezTo>
                  <a:pt x="2997" y="4891"/>
                  <a:pt x="2981" y="4888"/>
                  <a:pt x="2967" y="4888"/>
                </a:cubicBezTo>
                <a:cubicBezTo>
                  <a:pt x="2945" y="4888"/>
                  <a:pt x="2927" y="4895"/>
                  <a:pt x="2905" y="4895"/>
                </a:cubicBezTo>
                <a:cubicBezTo>
                  <a:pt x="2891" y="4895"/>
                  <a:pt x="2875" y="4893"/>
                  <a:pt x="2855" y="4884"/>
                </a:cubicBezTo>
                <a:cubicBezTo>
                  <a:pt x="2775" y="4851"/>
                  <a:pt x="2799" y="4811"/>
                  <a:pt x="2718" y="4787"/>
                </a:cubicBezTo>
                <a:cubicBezTo>
                  <a:pt x="2646" y="4755"/>
                  <a:pt x="2654" y="4747"/>
                  <a:pt x="2573" y="4714"/>
                </a:cubicBezTo>
                <a:cubicBezTo>
                  <a:pt x="2555" y="4708"/>
                  <a:pt x="2540" y="4706"/>
                  <a:pt x="2527" y="4706"/>
                </a:cubicBezTo>
                <a:cubicBezTo>
                  <a:pt x="2502" y="4706"/>
                  <a:pt x="2483" y="4714"/>
                  <a:pt x="2457" y="4714"/>
                </a:cubicBezTo>
                <a:cubicBezTo>
                  <a:pt x="2445" y="4714"/>
                  <a:pt x="2430" y="4712"/>
                  <a:pt x="2412" y="4706"/>
                </a:cubicBezTo>
                <a:cubicBezTo>
                  <a:pt x="2331" y="4674"/>
                  <a:pt x="2355" y="4634"/>
                  <a:pt x="2275" y="4601"/>
                </a:cubicBezTo>
                <a:cubicBezTo>
                  <a:pt x="2246" y="4589"/>
                  <a:pt x="2226" y="4586"/>
                  <a:pt x="2207" y="4586"/>
                </a:cubicBezTo>
                <a:cubicBezTo>
                  <a:pt x="2195" y="4586"/>
                  <a:pt x="2184" y="4587"/>
                  <a:pt x="2171" y="4587"/>
                </a:cubicBezTo>
                <a:cubicBezTo>
                  <a:pt x="2155" y="4587"/>
                  <a:pt x="2138" y="4585"/>
                  <a:pt x="2113" y="4577"/>
                </a:cubicBezTo>
                <a:cubicBezTo>
                  <a:pt x="2041" y="4553"/>
                  <a:pt x="2057" y="4521"/>
                  <a:pt x="1976" y="4489"/>
                </a:cubicBezTo>
                <a:cubicBezTo>
                  <a:pt x="1904" y="4464"/>
                  <a:pt x="1912" y="4456"/>
                  <a:pt x="1831" y="4424"/>
                </a:cubicBezTo>
                <a:cubicBezTo>
                  <a:pt x="1759" y="4392"/>
                  <a:pt x="1750" y="4416"/>
                  <a:pt x="1678" y="4384"/>
                </a:cubicBezTo>
                <a:cubicBezTo>
                  <a:pt x="1605" y="4360"/>
                  <a:pt x="1605" y="4343"/>
                  <a:pt x="1533" y="4319"/>
                </a:cubicBezTo>
                <a:cubicBezTo>
                  <a:pt x="1460" y="4287"/>
                  <a:pt x="1460" y="4279"/>
                  <a:pt x="1388" y="4255"/>
                </a:cubicBezTo>
                <a:cubicBezTo>
                  <a:pt x="1315" y="4222"/>
                  <a:pt x="1307" y="4247"/>
                  <a:pt x="1234" y="4214"/>
                </a:cubicBezTo>
                <a:cubicBezTo>
                  <a:pt x="1154" y="4190"/>
                  <a:pt x="1154" y="4206"/>
                  <a:pt x="1081" y="4174"/>
                </a:cubicBezTo>
                <a:cubicBezTo>
                  <a:pt x="1000" y="4142"/>
                  <a:pt x="1017" y="4118"/>
                  <a:pt x="936" y="4093"/>
                </a:cubicBezTo>
                <a:cubicBezTo>
                  <a:pt x="863" y="4061"/>
                  <a:pt x="863" y="4069"/>
                  <a:pt x="791" y="4037"/>
                </a:cubicBezTo>
                <a:cubicBezTo>
                  <a:pt x="754" y="4021"/>
                  <a:pt x="732" y="4021"/>
                  <a:pt x="710" y="4021"/>
                </a:cubicBezTo>
                <a:cubicBezTo>
                  <a:pt x="688" y="4021"/>
                  <a:pt x="666" y="4021"/>
                  <a:pt x="629" y="4005"/>
                </a:cubicBezTo>
                <a:cubicBezTo>
                  <a:pt x="557" y="3972"/>
                  <a:pt x="573" y="3940"/>
                  <a:pt x="492" y="3908"/>
                </a:cubicBezTo>
                <a:cubicBezTo>
                  <a:pt x="435" y="3889"/>
                  <a:pt x="418" y="3850"/>
                  <a:pt x="378" y="3850"/>
                </a:cubicBezTo>
                <a:cubicBezTo>
                  <a:pt x="367" y="3850"/>
                  <a:pt x="355" y="3853"/>
                  <a:pt x="339" y="3860"/>
                </a:cubicBezTo>
                <a:cubicBezTo>
                  <a:pt x="267" y="3884"/>
                  <a:pt x="339" y="3948"/>
                  <a:pt x="315" y="4021"/>
                </a:cubicBezTo>
                <a:cubicBezTo>
                  <a:pt x="283" y="4093"/>
                  <a:pt x="275" y="4093"/>
                  <a:pt x="250" y="4158"/>
                </a:cubicBezTo>
                <a:cubicBezTo>
                  <a:pt x="218" y="4230"/>
                  <a:pt x="218" y="4230"/>
                  <a:pt x="194" y="4303"/>
                </a:cubicBezTo>
                <a:cubicBezTo>
                  <a:pt x="162" y="4376"/>
                  <a:pt x="121" y="4360"/>
                  <a:pt x="89" y="4432"/>
                </a:cubicBezTo>
                <a:cubicBezTo>
                  <a:pt x="65" y="4505"/>
                  <a:pt x="113" y="4521"/>
                  <a:pt x="89" y="4593"/>
                </a:cubicBezTo>
                <a:cubicBezTo>
                  <a:pt x="73" y="4666"/>
                  <a:pt x="0" y="4650"/>
                  <a:pt x="33" y="4722"/>
                </a:cubicBezTo>
                <a:cubicBezTo>
                  <a:pt x="65" y="4787"/>
                  <a:pt x="73" y="4779"/>
                  <a:pt x="146" y="4811"/>
                </a:cubicBezTo>
                <a:cubicBezTo>
                  <a:pt x="218" y="4835"/>
                  <a:pt x="234" y="4811"/>
                  <a:pt x="307" y="4843"/>
                </a:cubicBezTo>
                <a:cubicBezTo>
                  <a:pt x="379" y="4876"/>
                  <a:pt x="371" y="4884"/>
                  <a:pt x="444" y="4908"/>
                </a:cubicBezTo>
                <a:cubicBezTo>
                  <a:pt x="525" y="4940"/>
                  <a:pt x="517" y="4956"/>
                  <a:pt x="589" y="4989"/>
                </a:cubicBezTo>
                <a:cubicBezTo>
                  <a:pt x="625" y="5001"/>
                  <a:pt x="648" y="5001"/>
                  <a:pt x="670" y="5001"/>
                </a:cubicBezTo>
                <a:cubicBezTo>
                  <a:pt x="692" y="5001"/>
                  <a:pt x="714" y="5001"/>
                  <a:pt x="750" y="5013"/>
                </a:cubicBezTo>
                <a:cubicBezTo>
                  <a:pt x="823" y="5037"/>
                  <a:pt x="823" y="5037"/>
                  <a:pt x="896" y="5061"/>
                </a:cubicBezTo>
                <a:cubicBezTo>
                  <a:pt x="968" y="5093"/>
                  <a:pt x="952" y="5134"/>
                  <a:pt x="1033" y="5166"/>
                </a:cubicBezTo>
                <a:cubicBezTo>
                  <a:pt x="1105" y="5190"/>
                  <a:pt x="1105" y="5190"/>
                  <a:pt x="1178" y="5222"/>
                </a:cubicBezTo>
                <a:cubicBezTo>
                  <a:pt x="1250" y="5247"/>
                  <a:pt x="1259" y="5230"/>
                  <a:pt x="1331" y="5263"/>
                </a:cubicBezTo>
                <a:cubicBezTo>
                  <a:pt x="1367" y="5279"/>
                  <a:pt x="1388" y="5279"/>
                  <a:pt x="1409" y="5279"/>
                </a:cubicBezTo>
                <a:cubicBezTo>
                  <a:pt x="1430" y="5279"/>
                  <a:pt x="1452" y="5279"/>
                  <a:pt x="1492" y="5295"/>
                </a:cubicBezTo>
                <a:cubicBezTo>
                  <a:pt x="1565" y="5319"/>
                  <a:pt x="1549" y="5351"/>
                  <a:pt x="1621" y="5376"/>
                </a:cubicBezTo>
                <a:cubicBezTo>
                  <a:pt x="1702" y="5408"/>
                  <a:pt x="1710" y="5384"/>
                  <a:pt x="1783" y="5416"/>
                </a:cubicBezTo>
                <a:cubicBezTo>
                  <a:pt x="1855" y="5440"/>
                  <a:pt x="1855" y="5448"/>
                  <a:pt x="1928" y="5472"/>
                </a:cubicBezTo>
                <a:cubicBezTo>
                  <a:pt x="2000" y="5505"/>
                  <a:pt x="1992" y="5537"/>
                  <a:pt x="2065" y="5561"/>
                </a:cubicBezTo>
                <a:cubicBezTo>
                  <a:pt x="2085" y="5570"/>
                  <a:pt x="2101" y="5573"/>
                  <a:pt x="2115" y="5573"/>
                </a:cubicBezTo>
                <a:cubicBezTo>
                  <a:pt x="2137" y="5573"/>
                  <a:pt x="2154" y="5566"/>
                  <a:pt x="2177" y="5566"/>
                </a:cubicBezTo>
                <a:cubicBezTo>
                  <a:pt x="2190" y="5566"/>
                  <a:pt x="2206" y="5568"/>
                  <a:pt x="2226" y="5577"/>
                </a:cubicBezTo>
                <a:cubicBezTo>
                  <a:pt x="2307" y="5601"/>
                  <a:pt x="2291" y="5626"/>
                  <a:pt x="2371" y="5650"/>
                </a:cubicBezTo>
                <a:cubicBezTo>
                  <a:pt x="2444" y="5682"/>
                  <a:pt x="2436" y="5690"/>
                  <a:pt x="2509" y="5722"/>
                </a:cubicBezTo>
                <a:cubicBezTo>
                  <a:pt x="2581" y="5747"/>
                  <a:pt x="2589" y="5730"/>
                  <a:pt x="2662" y="5763"/>
                </a:cubicBezTo>
                <a:cubicBezTo>
                  <a:pt x="2742" y="5787"/>
                  <a:pt x="2734" y="5803"/>
                  <a:pt x="2807" y="5827"/>
                </a:cubicBezTo>
                <a:cubicBezTo>
                  <a:pt x="2879" y="5860"/>
                  <a:pt x="2879" y="5860"/>
                  <a:pt x="2960" y="5884"/>
                </a:cubicBezTo>
                <a:cubicBezTo>
                  <a:pt x="3033" y="5916"/>
                  <a:pt x="3017" y="5948"/>
                  <a:pt x="3089" y="5972"/>
                </a:cubicBezTo>
                <a:cubicBezTo>
                  <a:pt x="3162" y="6005"/>
                  <a:pt x="3170" y="5989"/>
                  <a:pt x="3242" y="6013"/>
                </a:cubicBezTo>
                <a:cubicBezTo>
                  <a:pt x="3323" y="6045"/>
                  <a:pt x="3323" y="6037"/>
                  <a:pt x="3396" y="6069"/>
                </a:cubicBezTo>
                <a:cubicBezTo>
                  <a:pt x="3468" y="6093"/>
                  <a:pt x="3468" y="6101"/>
                  <a:pt x="3541" y="6126"/>
                </a:cubicBezTo>
                <a:cubicBezTo>
                  <a:pt x="3613" y="6158"/>
                  <a:pt x="3613" y="6166"/>
                  <a:pt x="3686" y="6198"/>
                </a:cubicBezTo>
                <a:cubicBezTo>
                  <a:pt x="3759" y="6222"/>
                  <a:pt x="3767" y="6198"/>
                  <a:pt x="3839" y="6230"/>
                </a:cubicBezTo>
                <a:cubicBezTo>
                  <a:pt x="3920" y="6263"/>
                  <a:pt x="3912" y="6279"/>
                  <a:pt x="3984" y="6303"/>
                </a:cubicBezTo>
                <a:cubicBezTo>
                  <a:pt x="4057" y="6335"/>
                  <a:pt x="4057" y="6335"/>
                  <a:pt x="4129" y="6368"/>
                </a:cubicBezTo>
                <a:cubicBezTo>
                  <a:pt x="4202" y="6392"/>
                  <a:pt x="4194" y="6408"/>
                  <a:pt x="4275" y="6440"/>
                </a:cubicBezTo>
                <a:lnTo>
                  <a:pt x="4420" y="6497"/>
                </a:lnTo>
                <a:cubicBezTo>
                  <a:pt x="4435" y="6502"/>
                  <a:pt x="4449" y="6504"/>
                  <a:pt x="4460" y="6504"/>
                </a:cubicBezTo>
                <a:cubicBezTo>
                  <a:pt x="4488" y="6504"/>
                  <a:pt x="4508" y="6493"/>
                  <a:pt x="4536" y="6493"/>
                </a:cubicBezTo>
                <a:cubicBezTo>
                  <a:pt x="4551" y="6493"/>
                  <a:pt x="4568" y="6496"/>
                  <a:pt x="4589" y="6505"/>
                </a:cubicBezTo>
                <a:cubicBezTo>
                  <a:pt x="4662" y="6529"/>
                  <a:pt x="4654" y="6537"/>
                  <a:pt x="4734" y="6561"/>
                </a:cubicBezTo>
                <a:cubicBezTo>
                  <a:pt x="4807" y="6593"/>
                  <a:pt x="4799" y="6610"/>
                  <a:pt x="4871" y="6634"/>
                </a:cubicBezTo>
                <a:cubicBezTo>
                  <a:pt x="4944" y="6666"/>
                  <a:pt x="4952" y="6642"/>
                  <a:pt x="5033" y="6674"/>
                </a:cubicBezTo>
                <a:cubicBezTo>
                  <a:pt x="5105" y="6698"/>
                  <a:pt x="5154" y="6682"/>
                  <a:pt x="5154" y="6763"/>
                </a:cubicBezTo>
                <a:cubicBezTo>
                  <a:pt x="5154" y="6799"/>
                  <a:pt x="5140" y="6805"/>
                  <a:pt x="5116" y="6805"/>
                </a:cubicBezTo>
                <a:cubicBezTo>
                  <a:pt x="5105" y="6805"/>
                  <a:pt x="5091" y="6804"/>
                  <a:pt x="5075" y="6804"/>
                </a:cubicBezTo>
                <a:cubicBezTo>
                  <a:pt x="5060" y="6804"/>
                  <a:pt x="5043" y="6805"/>
                  <a:pt x="5025" y="6811"/>
                </a:cubicBezTo>
                <a:cubicBezTo>
                  <a:pt x="4952" y="6843"/>
                  <a:pt x="4952" y="6835"/>
                  <a:pt x="4879" y="6868"/>
                </a:cubicBezTo>
                <a:cubicBezTo>
                  <a:pt x="4807" y="6892"/>
                  <a:pt x="4799" y="6884"/>
                  <a:pt x="4726" y="6908"/>
                </a:cubicBezTo>
                <a:cubicBezTo>
                  <a:pt x="4654" y="6940"/>
                  <a:pt x="4654" y="6932"/>
                  <a:pt x="4581" y="6964"/>
                </a:cubicBezTo>
                <a:cubicBezTo>
                  <a:pt x="4517" y="6989"/>
                  <a:pt x="4517" y="7005"/>
                  <a:pt x="4444" y="7029"/>
                </a:cubicBezTo>
                <a:cubicBezTo>
                  <a:pt x="4371" y="7061"/>
                  <a:pt x="4388" y="7093"/>
                  <a:pt x="4315" y="7134"/>
                </a:cubicBezTo>
                <a:cubicBezTo>
                  <a:pt x="4298" y="7141"/>
                  <a:pt x="4284" y="7144"/>
                  <a:pt x="4271" y="7144"/>
                </a:cubicBezTo>
                <a:cubicBezTo>
                  <a:pt x="4244" y="7144"/>
                  <a:pt x="4225" y="7131"/>
                  <a:pt x="4198" y="7131"/>
                </a:cubicBezTo>
                <a:cubicBezTo>
                  <a:pt x="4185" y="7131"/>
                  <a:pt x="4171" y="7134"/>
                  <a:pt x="4154" y="7142"/>
                </a:cubicBezTo>
                <a:cubicBezTo>
                  <a:pt x="4081" y="7166"/>
                  <a:pt x="4097" y="7198"/>
                  <a:pt x="4025" y="7230"/>
                </a:cubicBezTo>
                <a:cubicBezTo>
                  <a:pt x="3952" y="7255"/>
                  <a:pt x="3952" y="7255"/>
                  <a:pt x="3879" y="7287"/>
                </a:cubicBezTo>
                <a:cubicBezTo>
                  <a:pt x="3807" y="7311"/>
                  <a:pt x="3799" y="7287"/>
                  <a:pt x="3726" y="7319"/>
                </a:cubicBezTo>
                <a:cubicBezTo>
                  <a:pt x="3654" y="7351"/>
                  <a:pt x="3605" y="7311"/>
                  <a:pt x="3573" y="7376"/>
                </a:cubicBezTo>
                <a:cubicBezTo>
                  <a:pt x="3549" y="7448"/>
                  <a:pt x="3613" y="7456"/>
                  <a:pt x="3646" y="7529"/>
                </a:cubicBezTo>
                <a:cubicBezTo>
                  <a:pt x="3670" y="7601"/>
                  <a:pt x="3662" y="7601"/>
                  <a:pt x="3694" y="7674"/>
                </a:cubicBezTo>
                <a:cubicBezTo>
                  <a:pt x="3718" y="7747"/>
                  <a:pt x="3702" y="7755"/>
                  <a:pt x="3734" y="7827"/>
                </a:cubicBezTo>
                <a:cubicBezTo>
                  <a:pt x="3759" y="7900"/>
                  <a:pt x="3791" y="7884"/>
                  <a:pt x="3823" y="7956"/>
                </a:cubicBezTo>
                <a:cubicBezTo>
                  <a:pt x="3847" y="8029"/>
                  <a:pt x="3839" y="8029"/>
                  <a:pt x="3871" y="8101"/>
                </a:cubicBezTo>
                <a:cubicBezTo>
                  <a:pt x="3896" y="8174"/>
                  <a:pt x="3847" y="8239"/>
                  <a:pt x="3920" y="8271"/>
                </a:cubicBezTo>
                <a:cubicBezTo>
                  <a:pt x="3928" y="8275"/>
                  <a:pt x="3935" y="8277"/>
                  <a:pt x="3941" y="8277"/>
                </a:cubicBezTo>
                <a:cubicBezTo>
                  <a:pt x="3985" y="8277"/>
                  <a:pt x="3993" y="8187"/>
                  <a:pt x="4057" y="8166"/>
                </a:cubicBezTo>
                <a:cubicBezTo>
                  <a:pt x="4129" y="8142"/>
                  <a:pt x="4138" y="8166"/>
                  <a:pt x="4202" y="8134"/>
                </a:cubicBezTo>
                <a:cubicBezTo>
                  <a:pt x="4238" y="8122"/>
                  <a:pt x="4261" y="8122"/>
                  <a:pt x="4282" y="8122"/>
                </a:cubicBezTo>
                <a:cubicBezTo>
                  <a:pt x="4303" y="8122"/>
                  <a:pt x="4323" y="8122"/>
                  <a:pt x="4355" y="8110"/>
                </a:cubicBezTo>
                <a:cubicBezTo>
                  <a:pt x="4428" y="8085"/>
                  <a:pt x="4420" y="8061"/>
                  <a:pt x="4484" y="8029"/>
                </a:cubicBezTo>
                <a:cubicBezTo>
                  <a:pt x="4557" y="8005"/>
                  <a:pt x="4557" y="7997"/>
                  <a:pt x="4621" y="7964"/>
                </a:cubicBezTo>
                <a:cubicBezTo>
                  <a:pt x="4694" y="7940"/>
                  <a:pt x="4694" y="7940"/>
                  <a:pt x="4767" y="7916"/>
                </a:cubicBezTo>
                <a:cubicBezTo>
                  <a:pt x="4831" y="7884"/>
                  <a:pt x="4839" y="7908"/>
                  <a:pt x="4912" y="7876"/>
                </a:cubicBezTo>
                <a:cubicBezTo>
                  <a:pt x="4984" y="7851"/>
                  <a:pt x="4976" y="7827"/>
                  <a:pt x="5041" y="7795"/>
                </a:cubicBezTo>
                <a:cubicBezTo>
                  <a:pt x="5093" y="7777"/>
                  <a:pt x="5129" y="7730"/>
                  <a:pt x="5160" y="7730"/>
                </a:cubicBezTo>
                <a:cubicBezTo>
                  <a:pt x="5172" y="7730"/>
                  <a:pt x="5183" y="7737"/>
                  <a:pt x="5194" y="7755"/>
                </a:cubicBezTo>
                <a:cubicBezTo>
                  <a:pt x="5226" y="7819"/>
                  <a:pt x="5138" y="7819"/>
                  <a:pt x="5089" y="7892"/>
                </a:cubicBezTo>
                <a:cubicBezTo>
                  <a:pt x="5049" y="7956"/>
                  <a:pt x="5025" y="7948"/>
                  <a:pt x="4976" y="8013"/>
                </a:cubicBezTo>
                <a:cubicBezTo>
                  <a:pt x="4928" y="8077"/>
                  <a:pt x="4944" y="8093"/>
                  <a:pt x="4896" y="8158"/>
                </a:cubicBezTo>
                <a:cubicBezTo>
                  <a:pt x="4847" y="8230"/>
                  <a:pt x="4871" y="8247"/>
                  <a:pt x="4823" y="8311"/>
                </a:cubicBezTo>
                <a:cubicBezTo>
                  <a:pt x="4775" y="8384"/>
                  <a:pt x="4759" y="8368"/>
                  <a:pt x="4710" y="8440"/>
                </a:cubicBezTo>
                <a:cubicBezTo>
                  <a:pt x="4662" y="8505"/>
                  <a:pt x="4646" y="8497"/>
                  <a:pt x="4597" y="8561"/>
                </a:cubicBezTo>
                <a:cubicBezTo>
                  <a:pt x="4549" y="8626"/>
                  <a:pt x="4541" y="8626"/>
                  <a:pt x="4500" y="8690"/>
                </a:cubicBezTo>
                <a:cubicBezTo>
                  <a:pt x="4452" y="8755"/>
                  <a:pt x="4412" y="8755"/>
                  <a:pt x="4428" y="8835"/>
                </a:cubicBezTo>
                <a:cubicBezTo>
                  <a:pt x="4436" y="8916"/>
                  <a:pt x="4492" y="8868"/>
                  <a:pt x="4557" y="8908"/>
                </a:cubicBezTo>
                <a:cubicBezTo>
                  <a:pt x="4621" y="8956"/>
                  <a:pt x="4605" y="8972"/>
                  <a:pt x="4670" y="9021"/>
                </a:cubicBezTo>
                <a:cubicBezTo>
                  <a:pt x="4726" y="9061"/>
                  <a:pt x="4734" y="9061"/>
                  <a:pt x="4791" y="9110"/>
                </a:cubicBezTo>
                <a:cubicBezTo>
                  <a:pt x="4855" y="9150"/>
                  <a:pt x="4855" y="9158"/>
                  <a:pt x="4920" y="9206"/>
                </a:cubicBezTo>
                <a:cubicBezTo>
                  <a:pt x="4976" y="9255"/>
                  <a:pt x="4992" y="9230"/>
                  <a:pt x="5057" y="9279"/>
                </a:cubicBezTo>
                <a:cubicBezTo>
                  <a:pt x="5117" y="9324"/>
                  <a:pt x="5093" y="9376"/>
                  <a:pt x="5155" y="9376"/>
                </a:cubicBezTo>
                <a:cubicBezTo>
                  <a:pt x="5160" y="9376"/>
                  <a:pt x="5165" y="9376"/>
                  <a:pt x="5170" y="9376"/>
                </a:cubicBezTo>
                <a:cubicBezTo>
                  <a:pt x="5242" y="9360"/>
                  <a:pt x="5218" y="9319"/>
                  <a:pt x="5267" y="9255"/>
                </a:cubicBezTo>
                <a:cubicBezTo>
                  <a:pt x="5323" y="9190"/>
                  <a:pt x="5299" y="9182"/>
                  <a:pt x="5347" y="9118"/>
                </a:cubicBezTo>
                <a:cubicBezTo>
                  <a:pt x="5396" y="9045"/>
                  <a:pt x="5388" y="9045"/>
                  <a:pt x="5436" y="8980"/>
                </a:cubicBezTo>
                <a:cubicBezTo>
                  <a:pt x="5476" y="8916"/>
                  <a:pt x="5509" y="8940"/>
                  <a:pt x="5557" y="8884"/>
                </a:cubicBezTo>
                <a:cubicBezTo>
                  <a:pt x="5605" y="8819"/>
                  <a:pt x="5581" y="8795"/>
                  <a:pt x="5629" y="8730"/>
                </a:cubicBezTo>
                <a:cubicBezTo>
                  <a:pt x="5678" y="8666"/>
                  <a:pt x="5662" y="8658"/>
                  <a:pt x="5710" y="8593"/>
                </a:cubicBezTo>
                <a:cubicBezTo>
                  <a:pt x="5750" y="8529"/>
                  <a:pt x="5775" y="8545"/>
                  <a:pt x="5823" y="8480"/>
                </a:cubicBezTo>
                <a:cubicBezTo>
                  <a:pt x="5859" y="8422"/>
                  <a:pt x="5850" y="8332"/>
                  <a:pt x="5900" y="8332"/>
                </a:cubicBezTo>
                <a:cubicBezTo>
                  <a:pt x="5906" y="8332"/>
                  <a:pt x="5913" y="8333"/>
                  <a:pt x="5920" y="8335"/>
                </a:cubicBezTo>
                <a:cubicBezTo>
                  <a:pt x="5992" y="8360"/>
                  <a:pt x="5928" y="8440"/>
                  <a:pt x="5928" y="8513"/>
                </a:cubicBezTo>
                <a:cubicBezTo>
                  <a:pt x="5928" y="8593"/>
                  <a:pt x="5912" y="8593"/>
                  <a:pt x="5912" y="8674"/>
                </a:cubicBezTo>
                <a:cubicBezTo>
                  <a:pt x="5912" y="8755"/>
                  <a:pt x="5928" y="8755"/>
                  <a:pt x="5928" y="8835"/>
                </a:cubicBezTo>
                <a:cubicBezTo>
                  <a:pt x="5928" y="8916"/>
                  <a:pt x="5904" y="8916"/>
                  <a:pt x="5904" y="8997"/>
                </a:cubicBezTo>
                <a:cubicBezTo>
                  <a:pt x="5904" y="9077"/>
                  <a:pt x="5920" y="9077"/>
                  <a:pt x="5920" y="9158"/>
                </a:cubicBezTo>
                <a:cubicBezTo>
                  <a:pt x="5920" y="9239"/>
                  <a:pt x="5928" y="9239"/>
                  <a:pt x="5928" y="9319"/>
                </a:cubicBezTo>
                <a:cubicBezTo>
                  <a:pt x="5928" y="9400"/>
                  <a:pt x="5920" y="9400"/>
                  <a:pt x="5920" y="9480"/>
                </a:cubicBezTo>
                <a:cubicBezTo>
                  <a:pt x="5920" y="9561"/>
                  <a:pt x="5863" y="9585"/>
                  <a:pt x="5920" y="9634"/>
                </a:cubicBezTo>
                <a:cubicBezTo>
                  <a:pt x="5936" y="9653"/>
                  <a:pt x="5949" y="9659"/>
                  <a:pt x="5963" y="9659"/>
                </a:cubicBezTo>
                <a:cubicBezTo>
                  <a:pt x="5990" y="9659"/>
                  <a:pt x="6017" y="9634"/>
                  <a:pt x="6065" y="9634"/>
                </a:cubicBezTo>
                <a:cubicBezTo>
                  <a:pt x="6146" y="9634"/>
                  <a:pt x="6146" y="9618"/>
                  <a:pt x="6218" y="9618"/>
                </a:cubicBezTo>
                <a:cubicBezTo>
                  <a:pt x="6299" y="9618"/>
                  <a:pt x="6299" y="9666"/>
                  <a:pt x="6371" y="9666"/>
                </a:cubicBezTo>
                <a:cubicBezTo>
                  <a:pt x="6452" y="9666"/>
                  <a:pt x="6452" y="9642"/>
                  <a:pt x="6533" y="9642"/>
                </a:cubicBezTo>
                <a:lnTo>
                  <a:pt x="6686" y="9642"/>
                </a:lnTo>
                <a:cubicBezTo>
                  <a:pt x="6729" y="9642"/>
                  <a:pt x="6749" y="9656"/>
                  <a:pt x="6770" y="9656"/>
                </a:cubicBezTo>
                <a:cubicBezTo>
                  <a:pt x="6785" y="9656"/>
                  <a:pt x="6800" y="9649"/>
                  <a:pt x="6823" y="9626"/>
                </a:cubicBezTo>
                <a:cubicBezTo>
                  <a:pt x="6871" y="9569"/>
                  <a:pt x="6823" y="9561"/>
                  <a:pt x="6823" y="9480"/>
                </a:cubicBezTo>
                <a:cubicBezTo>
                  <a:pt x="6823" y="9400"/>
                  <a:pt x="6847" y="9400"/>
                  <a:pt x="6847" y="9319"/>
                </a:cubicBezTo>
                <a:cubicBezTo>
                  <a:pt x="6847" y="9239"/>
                  <a:pt x="6839" y="9239"/>
                  <a:pt x="6839" y="9158"/>
                </a:cubicBezTo>
                <a:lnTo>
                  <a:pt x="6839" y="8997"/>
                </a:lnTo>
                <a:cubicBezTo>
                  <a:pt x="6839" y="8916"/>
                  <a:pt x="6807" y="8916"/>
                  <a:pt x="6807" y="8835"/>
                </a:cubicBezTo>
                <a:cubicBezTo>
                  <a:pt x="6807" y="8747"/>
                  <a:pt x="6855" y="8747"/>
                  <a:pt x="6855" y="8666"/>
                </a:cubicBezTo>
                <a:cubicBezTo>
                  <a:pt x="6855" y="8585"/>
                  <a:pt x="6815" y="8585"/>
                  <a:pt x="6815" y="8505"/>
                </a:cubicBezTo>
                <a:cubicBezTo>
                  <a:pt x="6815" y="8424"/>
                  <a:pt x="6847" y="8424"/>
                  <a:pt x="6847" y="8343"/>
                </a:cubicBezTo>
                <a:cubicBezTo>
                  <a:pt x="6847" y="8263"/>
                  <a:pt x="6750" y="8198"/>
                  <a:pt x="6831" y="8174"/>
                </a:cubicBezTo>
                <a:cubicBezTo>
                  <a:pt x="6839" y="8172"/>
                  <a:pt x="6845" y="8171"/>
                  <a:pt x="6851" y="8171"/>
                </a:cubicBezTo>
                <a:cubicBezTo>
                  <a:pt x="6903" y="8171"/>
                  <a:pt x="6868" y="8269"/>
                  <a:pt x="6912" y="8327"/>
                </a:cubicBezTo>
                <a:cubicBezTo>
                  <a:pt x="6960" y="8392"/>
                  <a:pt x="7000" y="8368"/>
                  <a:pt x="7049" y="8432"/>
                </a:cubicBezTo>
                <a:cubicBezTo>
                  <a:pt x="7097" y="8497"/>
                  <a:pt x="7065" y="8521"/>
                  <a:pt x="7113" y="8585"/>
                </a:cubicBezTo>
                <a:cubicBezTo>
                  <a:pt x="7162" y="8658"/>
                  <a:pt x="7186" y="8634"/>
                  <a:pt x="7234" y="8706"/>
                </a:cubicBezTo>
                <a:cubicBezTo>
                  <a:pt x="7283" y="8771"/>
                  <a:pt x="7275" y="8779"/>
                  <a:pt x="7323" y="8843"/>
                </a:cubicBezTo>
                <a:lnTo>
                  <a:pt x="7420" y="8980"/>
                </a:lnTo>
                <a:cubicBezTo>
                  <a:pt x="7468" y="9045"/>
                  <a:pt x="7452" y="9061"/>
                  <a:pt x="7500" y="9126"/>
                </a:cubicBezTo>
                <a:cubicBezTo>
                  <a:pt x="7549" y="9198"/>
                  <a:pt x="7541" y="9198"/>
                  <a:pt x="7589" y="9271"/>
                </a:cubicBezTo>
                <a:cubicBezTo>
                  <a:pt x="7638" y="9335"/>
                  <a:pt x="7621" y="9400"/>
                  <a:pt x="7702" y="9416"/>
                </a:cubicBezTo>
                <a:cubicBezTo>
                  <a:pt x="7709" y="9417"/>
                  <a:pt x="7716" y="9418"/>
                  <a:pt x="7722" y="9418"/>
                </a:cubicBezTo>
                <a:cubicBezTo>
                  <a:pt x="7782" y="9418"/>
                  <a:pt x="7780" y="9348"/>
                  <a:pt x="7839" y="9311"/>
                </a:cubicBezTo>
                <a:cubicBezTo>
                  <a:pt x="7904" y="9263"/>
                  <a:pt x="7912" y="9279"/>
                  <a:pt x="7976" y="9230"/>
                </a:cubicBezTo>
                <a:cubicBezTo>
                  <a:pt x="8041" y="9182"/>
                  <a:pt x="8025" y="9166"/>
                  <a:pt x="8089" y="9126"/>
                </a:cubicBezTo>
                <a:cubicBezTo>
                  <a:pt x="8154" y="9077"/>
                  <a:pt x="8154" y="9085"/>
                  <a:pt x="8218" y="9037"/>
                </a:cubicBezTo>
                <a:cubicBezTo>
                  <a:pt x="8283" y="8997"/>
                  <a:pt x="8275" y="8989"/>
                  <a:pt x="8339" y="8940"/>
                </a:cubicBezTo>
                <a:cubicBezTo>
                  <a:pt x="8404" y="8892"/>
                  <a:pt x="8444" y="8916"/>
                  <a:pt x="8452" y="8835"/>
                </a:cubicBezTo>
                <a:cubicBezTo>
                  <a:pt x="8460" y="8755"/>
                  <a:pt x="8428" y="8763"/>
                  <a:pt x="8379" y="8698"/>
                </a:cubicBezTo>
                <a:cubicBezTo>
                  <a:pt x="8331" y="8626"/>
                  <a:pt x="8315" y="8634"/>
                  <a:pt x="8267" y="8569"/>
                </a:cubicBezTo>
                <a:cubicBezTo>
                  <a:pt x="8218" y="8505"/>
                  <a:pt x="8242" y="8489"/>
                  <a:pt x="8194" y="8416"/>
                </a:cubicBezTo>
                <a:cubicBezTo>
                  <a:pt x="8146" y="8351"/>
                  <a:pt x="8129" y="8360"/>
                  <a:pt x="8081" y="8295"/>
                </a:cubicBezTo>
                <a:cubicBezTo>
                  <a:pt x="8033" y="8222"/>
                  <a:pt x="8000" y="8247"/>
                  <a:pt x="7952" y="8182"/>
                </a:cubicBezTo>
                <a:cubicBezTo>
                  <a:pt x="7904" y="8118"/>
                  <a:pt x="7912" y="8110"/>
                  <a:pt x="7863" y="8045"/>
                </a:cubicBezTo>
                <a:cubicBezTo>
                  <a:pt x="7815" y="7972"/>
                  <a:pt x="7807" y="7972"/>
                  <a:pt x="7759" y="7908"/>
                </a:cubicBezTo>
                <a:cubicBezTo>
                  <a:pt x="7710" y="7843"/>
                  <a:pt x="7638" y="7827"/>
                  <a:pt x="7678" y="7755"/>
                </a:cubicBezTo>
                <a:cubicBezTo>
                  <a:pt x="7690" y="7733"/>
                  <a:pt x="7702" y="7725"/>
                  <a:pt x="7714" y="7725"/>
                </a:cubicBezTo>
                <a:cubicBezTo>
                  <a:pt x="7745" y="7725"/>
                  <a:pt x="7780" y="7772"/>
                  <a:pt x="7831" y="7795"/>
                </a:cubicBezTo>
                <a:cubicBezTo>
                  <a:pt x="7904" y="7819"/>
                  <a:pt x="7888" y="7860"/>
                  <a:pt x="7952" y="7884"/>
                </a:cubicBezTo>
                <a:cubicBezTo>
                  <a:pt x="8025" y="7916"/>
                  <a:pt x="8025" y="7908"/>
                  <a:pt x="8097" y="7932"/>
                </a:cubicBezTo>
                <a:cubicBezTo>
                  <a:pt x="8126" y="7945"/>
                  <a:pt x="8145" y="7948"/>
                  <a:pt x="8162" y="7948"/>
                </a:cubicBezTo>
                <a:cubicBezTo>
                  <a:pt x="8173" y="7948"/>
                  <a:pt x="8183" y="7946"/>
                  <a:pt x="8195" y="7946"/>
                </a:cubicBezTo>
                <a:cubicBezTo>
                  <a:pt x="8209" y="7946"/>
                  <a:pt x="8226" y="7948"/>
                  <a:pt x="8250" y="7956"/>
                </a:cubicBezTo>
                <a:lnTo>
                  <a:pt x="8388" y="8013"/>
                </a:lnTo>
                <a:cubicBezTo>
                  <a:pt x="8460" y="8037"/>
                  <a:pt x="8444" y="8085"/>
                  <a:pt x="8509" y="8118"/>
                </a:cubicBezTo>
                <a:cubicBezTo>
                  <a:pt x="8527" y="8124"/>
                  <a:pt x="8542" y="8126"/>
                  <a:pt x="8555" y="8126"/>
                </a:cubicBezTo>
                <a:cubicBezTo>
                  <a:pt x="8577" y="8126"/>
                  <a:pt x="8594" y="8121"/>
                  <a:pt x="8614" y="8121"/>
                </a:cubicBezTo>
                <a:cubicBezTo>
                  <a:pt x="8629" y="8121"/>
                  <a:pt x="8647" y="8123"/>
                  <a:pt x="8670" y="8134"/>
                </a:cubicBezTo>
                <a:lnTo>
                  <a:pt x="8807" y="8190"/>
                </a:lnTo>
                <a:cubicBezTo>
                  <a:pt x="8867" y="8210"/>
                  <a:pt x="8872" y="8263"/>
                  <a:pt x="8912" y="8263"/>
                </a:cubicBezTo>
                <a:cubicBezTo>
                  <a:pt x="8921" y="8263"/>
                  <a:pt x="8931" y="8260"/>
                  <a:pt x="8944" y="8255"/>
                </a:cubicBezTo>
                <a:cubicBezTo>
                  <a:pt x="9009" y="8214"/>
                  <a:pt x="8968" y="8182"/>
                  <a:pt x="9000" y="8110"/>
                </a:cubicBezTo>
                <a:cubicBezTo>
                  <a:pt x="9025" y="8037"/>
                  <a:pt x="9017" y="8037"/>
                  <a:pt x="9049" y="7964"/>
                </a:cubicBezTo>
                <a:cubicBezTo>
                  <a:pt x="9073" y="7892"/>
                  <a:pt x="9065" y="7884"/>
                  <a:pt x="9089" y="7811"/>
                </a:cubicBezTo>
                <a:cubicBezTo>
                  <a:pt x="9121" y="7739"/>
                  <a:pt x="9113" y="7739"/>
                  <a:pt x="9138" y="7666"/>
                </a:cubicBezTo>
                <a:lnTo>
                  <a:pt x="9194" y="7521"/>
                </a:lnTo>
                <a:cubicBezTo>
                  <a:pt x="9226" y="7448"/>
                  <a:pt x="9339" y="7448"/>
                  <a:pt x="9307" y="7376"/>
                </a:cubicBezTo>
                <a:cubicBezTo>
                  <a:pt x="9295" y="7353"/>
                  <a:pt x="9279" y="7346"/>
                  <a:pt x="9259" y="7346"/>
                </a:cubicBezTo>
                <a:cubicBezTo>
                  <a:pt x="9232" y="7346"/>
                  <a:pt x="9200" y="7357"/>
                  <a:pt x="9167" y="7357"/>
                </a:cubicBezTo>
                <a:cubicBezTo>
                  <a:pt x="9155" y="7357"/>
                  <a:pt x="9142" y="7356"/>
                  <a:pt x="9129" y="7351"/>
                </a:cubicBezTo>
                <a:cubicBezTo>
                  <a:pt x="9057" y="7319"/>
                  <a:pt x="9073" y="7287"/>
                  <a:pt x="9000" y="7255"/>
                </a:cubicBezTo>
                <a:cubicBezTo>
                  <a:pt x="8928" y="7230"/>
                  <a:pt x="8936" y="7222"/>
                  <a:pt x="8863" y="7198"/>
                </a:cubicBezTo>
                <a:cubicBezTo>
                  <a:pt x="8791" y="7166"/>
                  <a:pt x="8791" y="7174"/>
                  <a:pt x="8718" y="7150"/>
                </a:cubicBezTo>
                <a:cubicBezTo>
                  <a:pt x="8646" y="7118"/>
                  <a:pt x="8646" y="7118"/>
                  <a:pt x="8573" y="7085"/>
                </a:cubicBezTo>
                <a:cubicBezTo>
                  <a:pt x="8500" y="7061"/>
                  <a:pt x="8492" y="7077"/>
                  <a:pt x="8420" y="7053"/>
                </a:cubicBezTo>
                <a:cubicBezTo>
                  <a:pt x="8347" y="7029"/>
                  <a:pt x="8339" y="7045"/>
                  <a:pt x="8267" y="7021"/>
                </a:cubicBezTo>
                <a:cubicBezTo>
                  <a:pt x="8194" y="6989"/>
                  <a:pt x="8210" y="6948"/>
                  <a:pt x="8138" y="6916"/>
                </a:cubicBezTo>
                <a:lnTo>
                  <a:pt x="8000" y="6860"/>
                </a:lnTo>
                <a:cubicBezTo>
                  <a:pt x="7928" y="6835"/>
                  <a:pt x="7920" y="6843"/>
                  <a:pt x="7847" y="6811"/>
                </a:cubicBezTo>
                <a:cubicBezTo>
                  <a:pt x="7834" y="6806"/>
                  <a:pt x="7819" y="6805"/>
                  <a:pt x="7805" y="6805"/>
                </a:cubicBezTo>
                <a:cubicBezTo>
                  <a:pt x="7782" y="6805"/>
                  <a:pt x="7760" y="6808"/>
                  <a:pt x="7741" y="6808"/>
                </a:cubicBezTo>
                <a:cubicBezTo>
                  <a:pt x="7713" y="6808"/>
                  <a:pt x="7694" y="6800"/>
                  <a:pt x="7694" y="6763"/>
                </a:cubicBezTo>
                <a:cubicBezTo>
                  <a:pt x="7698" y="6729"/>
                  <a:pt x="7717" y="6723"/>
                  <a:pt x="7743" y="6723"/>
                </a:cubicBezTo>
                <a:cubicBezTo>
                  <a:pt x="7759" y="6723"/>
                  <a:pt x="7777" y="6725"/>
                  <a:pt x="7796" y="6725"/>
                </a:cubicBezTo>
                <a:cubicBezTo>
                  <a:pt x="7815" y="6725"/>
                  <a:pt x="7835" y="6723"/>
                  <a:pt x="7855" y="6714"/>
                </a:cubicBezTo>
                <a:cubicBezTo>
                  <a:pt x="7928" y="6682"/>
                  <a:pt x="7928" y="6674"/>
                  <a:pt x="8000" y="6650"/>
                </a:cubicBezTo>
                <a:cubicBezTo>
                  <a:pt x="8037" y="6634"/>
                  <a:pt x="8057" y="6634"/>
                  <a:pt x="8077" y="6634"/>
                </a:cubicBezTo>
                <a:cubicBezTo>
                  <a:pt x="8097" y="6634"/>
                  <a:pt x="8117" y="6634"/>
                  <a:pt x="8154" y="6618"/>
                </a:cubicBezTo>
                <a:cubicBezTo>
                  <a:pt x="8234" y="6593"/>
                  <a:pt x="8226" y="6569"/>
                  <a:pt x="8299" y="6545"/>
                </a:cubicBezTo>
                <a:cubicBezTo>
                  <a:pt x="8371" y="6513"/>
                  <a:pt x="8371" y="6529"/>
                  <a:pt x="8452" y="6497"/>
                </a:cubicBezTo>
                <a:cubicBezTo>
                  <a:pt x="8525" y="6464"/>
                  <a:pt x="8517" y="6456"/>
                  <a:pt x="8589" y="6432"/>
                </a:cubicBezTo>
                <a:cubicBezTo>
                  <a:pt x="8670" y="6400"/>
                  <a:pt x="8662" y="6392"/>
                  <a:pt x="8734" y="6360"/>
                </a:cubicBezTo>
                <a:cubicBezTo>
                  <a:pt x="8807" y="6335"/>
                  <a:pt x="8799" y="6303"/>
                  <a:pt x="8871" y="6279"/>
                </a:cubicBezTo>
                <a:cubicBezTo>
                  <a:pt x="8944" y="6247"/>
                  <a:pt x="8952" y="6255"/>
                  <a:pt x="9025" y="6222"/>
                </a:cubicBezTo>
                <a:cubicBezTo>
                  <a:pt x="9097" y="6198"/>
                  <a:pt x="9097" y="6206"/>
                  <a:pt x="9170" y="6174"/>
                </a:cubicBezTo>
                <a:cubicBezTo>
                  <a:pt x="9195" y="6166"/>
                  <a:pt x="9213" y="6164"/>
                  <a:pt x="9228" y="6164"/>
                </a:cubicBezTo>
                <a:cubicBezTo>
                  <a:pt x="9247" y="6164"/>
                  <a:pt x="9261" y="6167"/>
                  <a:pt x="9278" y="6167"/>
                </a:cubicBezTo>
                <a:cubicBezTo>
                  <a:pt x="9292" y="6167"/>
                  <a:pt x="9309" y="6165"/>
                  <a:pt x="9331" y="6158"/>
                </a:cubicBezTo>
                <a:cubicBezTo>
                  <a:pt x="9412" y="6126"/>
                  <a:pt x="9396" y="6101"/>
                  <a:pt x="9476" y="6077"/>
                </a:cubicBezTo>
                <a:cubicBezTo>
                  <a:pt x="9549" y="6045"/>
                  <a:pt x="9557" y="6069"/>
                  <a:pt x="9629" y="6037"/>
                </a:cubicBezTo>
                <a:cubicBezTo>
                  <a:pt x="9702" y="6005"/>
                  <a:pt x="9686" y="5964"/>
                  <a:pt x="9759" y="5932"/>
                </a:cubicBezTo>
                <a:lnTo>
                  <a:pt x="9904" y="5876"/>
                </a:lnTo>
                <a:lnTo>
                  <a:pt x="10049" y="5819"/>
                </a:lnTo>
                <a:cubicBezTo>
                  <a:pt x="10129" y="5795"/>
                  <a:pt x="10138" y="5811"/>
                  <a:pt x="10210" y="5779"/>
                </a:cubicBezTo>
                <a:cubicBezTo>
                  <a:pt x="10283" y="5755"/>
                  <a:pt x="10283" y="5763"/>
                  <a:pt x="10355" y="5730"/>
                </a:cubicBezTo>
                <a:cubicBezTo>
                  <a:pt x="10428" y="5698"/>
                  <a:pt x="10428" y="5690"/>
                  <a:pt x="10500" y="5658"/>
                </a:cubicBezTo>
                <a:cubicBezTo>
                  <a:pt x="10573" y="5634"/>
                  <a:pt x="10565" y="5618"/>
                  <a:pt x="10638" y="5585"/>
                </a:cubicBezTo>
                <a:lnTo>
                  <a:pt x="10791" y="5529"/>
                </a:lnTo>
                <a:cubicBezTo>
                  <a:pt x="10820" y="5516"/>
                  <a:pt x="10839" y="5513"/>
                  <a:pt x="10856" y="5513"/>
                </a:cubicBezTo>
                <a:cubicBezTo>
                  <a:pt x="10867" y="5513"/>
                  <a:pt x="10878" y="5515"/>
                  <a:pt x="10891" y="5515"/>
                </a:cubicBezTo>
                <a:cubicBezTo>
                  <a:pt x="10906" y="5515"/>
                  <a:pt x="10925" y="5513"/>
                  <a:pt x="10952" y="5505"/>
                </a:cubicBezTo>
                <a:cubicBezTo>
                  <a:pt x="11025" y="5472"/>
                  <a:pt x="11017" y="5464"/>
                  <a:pt x="11097" y="5440"/>
                </a:cubicBezTo>
                <a:cubicBezTo>
                  <a:pt x="11170" y="5408"/>
                  <a:pt x="11170" y="5408"/>
                  <a:pt x="11242" y="5376"/>
                </a:cubicBezTo>
                <a:cubicBezTo>
                  <a:pt x="11315" y="5351"/>
                  <a:pt x="11299" y="5319"/>
                  <a:pt x="11379" y="5295"/>
                </a:cubicBezTo>
                <a:cubicBezTo>
                  <a:pt x="11452" y="5263"/>
                  <a:pt x="11452" y="5263"/>
                  <a:pt x="11525" y="5239"/>
                </a:cubicBezTo>
                <a:cubicBezTo>
                  <a:pt x="11549" y="5228"/>
                  <a:pt x="11567" y="5225"/>
                  <a:pt x="11583" y="5225"/>
                </a:cubicBezTo>
                <a:cubicBezTo>
                  <a:pt x="11598" y="5225"/>
                  <a:pt x="11612" y="5228"/>
                  <a:pt x="11628" y="5228"/>
                </a:cubicBezTo>
                <a:cubicBezTo>
                  <a:pt x="11644" y="5228"/>
                  <a:pt x="11662" y="5225"/>
                  <a:pt x="11686" y="5214"/>
                </a:cubicBezTo>
                <a:cubicBezTo>
                  <a:pt x="11759" y="5190"/>
                  <a:pt x="11759" y="5174"/>
                  <a:pt x="11831" y="5150"/>
                </a:cubicBezTo>
                <a:cubicBezTo>
                  <a:pt x="11904" y="5118"/>
                  <a:pt x="11896" y="5110"/>
                  <a:pt x="11976" y="5077"/>
                </a:cubicBezTo>
                <a:cubicBezTo>
                  <a:pt x="12049" y="5053"/>
                  <a:pt x="12057" y="5069"/>
                  <a:pt x="12129" y="5045"/>
                </a:cubicBezTo>
                <a:cubicBezTo>
                  <a:pt x="12202" y="5013"/>
                  <a:pt x="12202" y="5021"/>
                  <a:pt x="12283" y="4997"/>
                </a:cubicBezTo>
                <a:cubicBezTo>
                  <a:pt x="12355" y="4964"/>
                  <a:pt x="12347" y="4956"/>
                  <a:pt x="12428" y="4924"/>
                </a:cubicBezTo>
                <a:cubicBezTo>
                  <a:pt x="12500" y="4900"/>
                  <a:pt x="12492" y="4884"/>
                  <a:pt x="12565" y="4851"/>
                </a:cubicBezTo>
                <a:cubicBezTo>
                  <a:pt x="12638" y="4827"/>
                  <a:pt x="12638" y="4811"/>
                  <a:pt x="12718" y="4803"/>
                </a:cubicBezTo>
                <a:cubicBezTo>
                  <a:pt x="12791" y="4787"/>
                  <a:pt x="12839" y="4819"/>
                  <a:pt x="12871" y="4747"/>
                </a:cubicBezTo>
                <a:cubicBezTo>
                  <a:pt x="12904" y="4674"/>
                  <a:pt x="12815" y="4674"/>
                  <a:pt x="12783" y="4601"/>
                </a:cubicBezTo>
                <a:cubicBezTo>
                  <a:pt x="12759" y="4529"/>
                  <a:pt x="12783" y="4521"/>
                  <a:pt x="12750" y="4448"/>
                </a:cubicBezTo>
                <a:cubicBezTo>
                  <a:pt x="12726" y="4376"/>
                  <a:pt x="12726" y="4376"/>
                  <a:pt x="12702" y="4303"/>
                </a:cubicBezTo>
                <a:cubicBezTo>
                  <a:pt x="12670" y="4230"/>
                  <a:pt x="12678" y="4222"/>
                  <a:pt x="12654" y="4150"/>
                </a:cubicBezTo>
                <a:cubicBezTo>
                  <a:pt x="12629" y="4077"/>
                  <a:pt x="12597" y="4085"/>
                  <a:pt x="12573" y="4021"/>
                </a:cubicBezTo>
                <a:cubicBezTo>
                  <a:pt x="12541" y="3948"/>
                  <a:pt x="12597" y="3884"/>
                  <a:pt x="12525" y="3851"/>
                </a:cubicBezTo>
                <a:cubicBezTo>
                  <a:pt x="12516" y="3849"/>
                  <a:pt x="12508" y="3847"/>
                  <a:pt x="12501" y="3847"/>
                </a:cubicBezTo>
                <a:cubicBezTo>
                  <a:pt x="12449" y="3847"/>
                  <a:pt x="12435" y="3919"/>
                  <a:pt x="12371" y="3940"/>
                </a:cubicBezTo>
                <a:cubicBezTo>
                  <a:pt x="12335" y="3956"/>
                  <a:pt x="12313" y="3956"/>
                  <a:pt x="12291" y="3956"/>
                </a:cubicBezTo>
                <a:cubicBezTo>
                  <a:pt x="12269" y="3956"/>
                  <a:pt x="12246" y="3956"/>
                  <a:pt x="12210" y="3972"/>
                </a:cubicBezTo>
                <a:cubicBezTo>
                  <a:pt x="12138" y="4005"/>
                  <a:pt x="12138" y="4013"/>
                  <a:pt x="12065" y="4045"/>
                </a:cubicBezTo>
                <a:cubicBezTo>
                  <a:pt x="11992" y="4069"/>
                  <a:pt x="12000" y="4093"/>
                  <a:pt x="11928" y="4126"/>
                </a:cubicBezTo>
                <a:cubicBezTo>
                  <a:pt x="11855" y="4150"/>
                  <a:pt x="11847" y="4142"/>
                  <a:pt x="11775" y="4174"/>
                </a:cubicBezTo>
                <a:cubicBezTo>
                  <a:pt x="11750" y="4185"/>
                  <a:pt x="11733" y="4187"/>
                  <a:pt x="11717" y="4187"/>
                </a:cubicBezTo>
                <a:cubicBezTo>
                  <a:pt x="11701" y="4187"/>
                  <a:pt x="11687" y="4185"/>
                  <a:pt x="11671" y="4185"/>
                </a:cubicBezTo>
                <a:cubicBezTo>
                  <a:pt x="11655" y="4185"/>
                  <a:pt x="11638" y="4187"/>
                  <a:pt x="11613" y="4198"/>
                </a:cubicBezTo>
                <a:cubicBezTo>
                  <a:pt x="11541" y="4222"/>
                  <a:pt x="11557" y="4271"/>
                  <a:pt x="11484" y="4303"/>
                </a:cubicBezTo>
                <a:cubicBezTo>
                  <a:pt x="11448" y="4319"/>
                  <a:pt x="11428" y="4319"/>
                  <a:pt x="11407" y="4319"/>
                </a:cubicBezTo>
                <a:cubicBezTo>
                  <a:pt x="11386" y="4319"/>
                  <a:pt x="11363" y="4319"/>
                  <a:pt x="11323" y="4335"/>
                </a:cubicBezTo>
                <a:cubicBezTo>
                  <a:pt x="11250" y="4360"/>
                  <a:pt x="11259" y="4392"/>
                  <a:pt x="11186" y="4416"/>
                </a:cubicBezTo>
                <a:cubicBezTo>
                  <a:pt x="11113" y="4448"/>
                  <a:pt x="11105" y="4416"/>
                  <a:pt x="11033" y="4456"/>
                </a:cubicBezTo>
                <a:cubicBezTo>
                  <a:pt x="10960" y="4489"/>
                  <a:pt x="10968" y="4513"/>
                  <a:pt x="10896" y="4537"/>
                </a:cubicBezTo>
                <a:cubicBezTo>
                  <a:pt x="10873" y="4547"/>
                  <a:pt x="10854" y="4550"/>
                  <a:pt x="10838" y="4550"/>
                </a:cubicBezTo>
                <a:cubicBezTo>
                  <a:pt x="10816" y="4550"/>
                  <a:pt x="10797" y="4545"/>
                  <a:pt x="10775" y="4545"/>
                </a:cubicBezTo>
                <a:cubicBezTo>
                  <a:pt x="10761" y="4545"/>
                  <a:pt x="10745" y="4547"/>
                  <a:pt x="10726" y="4553"/>
                </a:cubicBezTo>
                <a:cubicBezTo>
                  <a:pt x="10654" y="4585"/>
                  <a:pt x="10654" y="4577"/>
                  <a:pt x="10573" y="4601"/>
                </a:cubicBezTo>
                <a:cubicBezTo>
                  <a:pt x="10500" y="4634"/>
                  <a:pt x="10525" y="4682"/>
                  <a:pt x="10452" y="4714"/>
                </a:cubicBezTo>
                <a:cubicBezTo>
                  <a:pt x="10379" y="4747"/>
                  <a:pt x="10371" y="4730"/>
                  <a:pt x="10299" y="4755"/>
                </a:cubicBezTo>
                <a:cubicBezTo>
                  <a:pt x="10218" y="4787"/>
                  <a:pt x="10226" y="4795"/>
                  <a:pt x="10146" y="4819"/>
                </a:cubicBezTo>
                <a:cubicBezTo>
                  <a:pt x="10073" y="4851"/>
                  <a:pt x="10073" y="4835"/>
                  <a:pt x="9992" y="4868"/>
                </a:cubicBezTo>
                <a:lnTo>
                  <a:pt x="9847" y="4924"/>
                </a:lnTo>
                <a:cubicBezTo>
                  <a:pt x="9811" y="4940"/>
                  <a:pt x="9789" y="4940"/>
                  <a:pt x="9767" y="4940"/>
                </a:cubicBezTo>
                <a:cubicBezTo>
                  <a:pt x="9744" y="4940"/>
                  <a:pt x="9722" y="4940"/>
                  <a:pt x="9686" y="4956"/>
                </a:cubicBezTo>
                <a:cubicBezTo>
                  <a:pt x="9613" y="4980"/>
                  <a:pt x="9629" y="5029"/>
                  <a:pt x="9557" y="5061"/>
                </a:cubicBezTo>
                <a:cubicBezTo>
                  <a:pt x="9484" y="5085"/>
                  <a:pt x="9484" y="5077"/>
                  <a:pt x="9404" y="5110"/>
                </a:cubicBezTo>
                <a:cubicBezTo>
                  <a:pt x="9331" y="5134"/>
                  <a:pt x="9323" y="5118"/>
                  <a:pt x="9250" y="5150"/>
                </a:cubicBezTo>
                <a:cubicBezTo>
                  <a:pt x="9178" y="5174"/>
                  <a:pt x="9178" y="5174"/>
                  <a:pt x="9105" y="5206"/>
                </a:cubicBezTo>
                <a:cubicBezTo>
                  <a:pt x="9033" y="5239"/>
                  <a:pt x="9041" y="5263"/>
                  <a:pt x="8968" y="5295"/>
                </a:cubicBezTo>
                <a:cubicBezTo>
                  <a:pt x="8896" y="5327"/>
                  <a:pt x="8896" y="5327"/>
                  <a:pt x="8823" y="5360"/>
                </a:cubicBezTo>
                <a:cubicBezTo>
                  <a:pt x="8802" y="5366"/>
                  <a:pt x="8786" y="5368"/>
                  <a:pt x="8771" y="5368"/>
                </a:cubicBezTo>
                <a:cubicBezTo>
                  <a:pt x="8748" y="5368"/>
                  <a:pt x="8730" y="5362"/>
                  <a:pt x="8710" y="5362"/>
                </a:cubicBezTo>
                <a:cubicBezTo>
                  <a:pt x="8694" y="5362"/>
                  <a:pt x="8677" y="5365"/>
                  <a:pt x="8654" y="5376"/>
                </a:cubicBezTo>
                <a:cubicBezTo>
                  <a:pt x="8581" y="5400"/>
                  <a:pt x="8597" y="5440"/>
                  <a:pt x="8525" y="5472"/>
                </a:cubicBezTo>
                <a:cubicBezTo>
                  <a:pt x="8505" y="5481"/>
                  <a:pt x="8488" y="5484"/>
                  <a:pt x="8474" y="5484"/>
                </a:cubicBezTo>
                <a:cubicBezTo>
                  <a:pt x="8450" y="5484"/>
                  <a:pt x="8430" y="5477"/>
                  <a:pt x="8406" y="5477"/>
                </a:cubicBezTo>
                <a:cubicBezTo>
                  <a:pt x="8392" y="5477"/>
                  <a:pt x="8375" y="5480"/>
                  <a:pt x="8355" y="5489"/>
                </a:cubicBezTo>
                <a:cubicBezTo>
                  <a:pt x="8283" y="5513"/>
                  <a:pt x="8283" y="5521"/>
                  <a:pt x="8210" y="5545"/>
                </a:cubicBezTo>
                <a:cubicBezTo>
                  <a:pt x="8138" y="5577"/>
                  <a:pt x="8154" y="5618"/>
                  <a:pt x="8081" y="5650"/>
                </a:cubicBezTo>
                <a:cubicBezTo>
                  <a:pt x="8041" y="5662"/>
                  <a:pt x="8019" y="5662"/>
                  <a:pt x="7997" y="5662"/>
                </a:cubicBezTo>
                <a:cubicBezTo>
                  <a:pt x="7976" y="5662"/>
                  <a:pt x="7956" y="5662"/>
                  <a:pt x="7920" y="5674"/>
                </a:cubicBezTo>
                <a:cubicBezTo>
                  <a:pt x="7857" y="5699"/>
                  <a:pt x="7818" y="5774"/>
                  <a:pt x="7781" y="5774"/>
                </a:cubicBezTo>
                <a:cubicBezTo>
                  <a:pt x="7771" y="5774"/>
                  <a:pt x="7761" y="5769"/>
                  <a:pt x="7750" y="5755"/>
                </a:cubicBezTo>
                <a:cubicBezTo>
                  <a:pt x="7702" y="5690"/>
                  <a:pt x="7807" y="5666"/>
                  <a:pt x="7847" y="5601"/>
                </a:cubicBezTo>
                <a:cubicBezTo>
                  <a:pt x="7896" y="5537"/>
                  <a:pt x="7888" y="5529"/>
                  <a:pt x="7936" y="5464"/>
                </a:cubicBezTo>
                <a:cubicBezTo>
                  <a:pt x="7984" y="5400"/>
                  <a:pt x="8009" y="5416"/>
                  <a:pt x="8057" y="5351"/>
                </a:cubicBezTo>
                <a:cubicBezTo>
                  <a:pt x="8105" y="5287"/>
                  <a:pt x="8113" y="5295"/>
                  <a:pt x="8154" y="5230"/>
                </a:cubicBezTo>
                <a:cubicBezTo>
                  <a:pt x="8202" y="5166"/>
                  <a:pt x="8186" y="5158"/>
                  <a:pt x="8234" y="5093"/>
                </a:cubicBezTo>
                <a:cubicBezTo>
                  <a:pt x="8283" y="5029"/>
                  <a:pt x="8307" y="5045"/>
                  <a:pt x="8347" y="4980"/>
                </a:cubicBezTo>
                <a:cubicBezTo>
                  <a:pt x="8396" y="4908"/>
                  <a:pt x="8379" y="4900"/>
                  <a:pt x="8420" y="4835"/>
                </a:cubicBezTo>
                <a:cubicBezTo>
                  <a:pt x="8468" y="4771"/>
                  <a:pt x="8460" y="4763"/>
                  <a:pt x="8509" y="4698"/>
                </a:cubicBezTo>
                <a:cubicBezTo>
                  <a:pt x="8557" y="4634"/>
                  <a:pt x="8557" y="4634"/>
                  <a:pt x="8605" y="4569"/>
                </a:cubicBezTo>
                <a:cubicBezTo>
                  <a:pt x="8654" y="4505"/>
                  <a:pt x="8654" y="4505"/>
                  <a:pt x="8702" y="4440"/>
                </a:cubicBezTo>
                <a:cubicBezTo>
                  <a:pt x="8750" y="4376"/>
                  <a:pt x="8742" y="4368"/>
                  <a:pt x="8791" y="4303"/>
                </a:cubicBezTo>
                <a:cubicBezTo>
                  <a:pt x="8839" y="4239"/>
                  <a:pt x="8847" y="4247"/>
                  <a:pt x="8888" y="4182"/>
                </a:cubicBezTo>
                <a:cubicBezTo>
                  <a:pt x="8936" y="4118"/>
                  <a:pt x="8920" y="4101"/>
                  <a:pt x="8968" y="4037"/>
                </a:cubicBezTo>
                <a:cubicBezTo>
                  <a:pt x="9009" y="3972"/>
                  <a:pt x="9049" y="3997"/>
                  <a:pt x="9089" y="3932"/>
                </a:cubicBezTo>
                <a:cubicBezTo>
                  <a:pt x="9138" y="3868"/>
                  <a:pt x="9113" y="3851"/>
                  <a:pt x="9162" y="3787"/>
                </a:cubicBezTo>
                <a:cubicBezTo>
                  <a:pt x="9202" y="3722"/>
                  <a:pt x="9210" y="3722"/>
                  <a:pt x="9250" y="3658"/>
                </a:cubicBezTo>
                <a:cubicBezTo>
                  <a:pt x="9299" y="3585"/>
                  <a:pt x="9315" y="3601"/>
                  <a:pt x="9363" y="3537"/>
                </a:cubicBezTo>
                <a:cubicBezTo>
                  <a:pt x="9412" y="3472"/>
                  <a:pt x="9420" y="3480"/>
                  <a:pt x="9468" y="3416"/>
                </a:cubicBezTo>
                <a:cubicBezTo>
                  <a:pt x="9517" y="3351"/>
                  <a:pt x="9484" y="3327"/>
                  <a:pt x="9533" y="3263"/>
                </a:cubicBezTo>
                <a:lnTo>
                  <a:pt x="9621" y="3134"/>
                </a:lnTo>
                <a:cubicBezTo>
                  <a:pt x="9670" y="3069"/>
                  <a:pt x="9694" y="3085"/>
                  <a:pt x="9742" y="3021"/>
                </a:cubicBezTo>
                <a:cubicBezTo>
                  <a:pt x="9783" y="2956"/>
                  <a:pt x="9791" y="2956"/>
                  <a:pt x="9839" y="2892"/>
                </a:cubicBezTo>
                <a:cubicBezTo>
                  <a:pt x="9888" y="2827"/>
                  <a:pt x="9871" y="2819"/>
                  <a:pt x="9920" y="2755"/>
                </a:cubicBezTo>
                <a:cubicBezTo>
                  <a:pt x="9968" y="2690"/>
                  <a:pt x="9976" y="2698"/>
                  <a:pt x="10017" y="2634"/>
                </a:cubicBezTo>
                <a:cubicBezTo>
                  <a:pt x="10065" y="2569"/>
                  <a:pt x="10073" y="2569"/>
                  <a:pt x="10121" y="2505"/>
                </a:cubicBezTo>
                <a:cubicBezTo>
                  <a:pt x="10170" y="2440"/>
                  <a:pt x="10129" y="2416"/>
                  <a:pt x="10178" y="2351"/>
                </a:cubicBezTo>
                <a:cubicBezTo>
                  <a:pt x="10226" y="2287"/>
                  <a:pt x="10226" y="2287"/>
                  <a:pt x="10267" y="2222"/>
                </a:cubicBezTo>
                <a:cubicBezTo>
                  <a:pt x="10315" y="2158"/>
                  <a:pt x="10315" y="2150"/>
                  <a:pt x="10363" y="2085"/>
                </a:cubicBezTo>
                <a:cubicBezTo>
                  <a:pt x="10412" y="2021"/>
                  <a:pt x="10412" y="2029"/>
                  <a:pt x="10460" y="1964"/>
                </a:cubicBezTo>
                <a:cubicBezTo>
                  <a:pt x="10517" y="1900"/>
                  <a:pt x="10533" y="1908"/>
                  <a:pt x="10573" y="1843"/>
                </a:cubicBezTo>
                <a:cubicBezTo>
                  <a:pt x="10621" y="1779"/>
                  <a:pt x="10605" y="1763"/>
                  <a:pt x="10646" y="1698"/>
                </a:cubicBezTo>
                <a:cubicBezTo>
                  <a:pt x="10694" y="1634"/>
                  <a:pt x="10791" y="1658"/>
                  <a:pt x="10783" y="1577"/>
                </a:cubicBezTo>
                <a:cubicBezTo>
                  <a:pt x="10775" y="1497"/>
                  <a:pt x="10718" y="1513"/>
                  <a:pt x="10654" y="1472"/>
                </a:cubicBezTo>
                <a:cubicBezTo>
                  <a:pt x="10589" y="1424"/>
                  <a:pt x="10581" y="1440"/>
                  <a:pt x="10517" y="1400"/>
                </a:cubicBezTo>
                <a:cubicBezTo>
                  <a:pt x="10452" y="1351"/>
                  <a:pt x="10444" y="1368"/>
                  <a:pt x="10379" y="1319"/>
                </a:cubicBezTo>
                <a:cubicBezTo>
                  <a:pt x="10315" y="1279"/>
                  <a:pt x="10331" y="1255"/>
                  <a:pt x="10267" y="1206"/>
                </a:cubicBezTo>
                <a:cubicBezTo>
                  <a:pt x="10210" y="1158"/>
                  <a:pt x="10210" y="1158"/>
                  <a:pt x="10146" y="1110"/>
                </a:cubicBezTo>
                <a:cubicBezTo>
                  <a:pt x="10094" y="1073"/>
                  <a:pt x="10083" y="1036"/>
                  <a:pt x="10026" y="1036"/>
                </a:cubicBezTo>
                <a:cubicBezTo>
                  <a:pt x="10021" y="1036"/>
                  <a:pt x="10015" y="1036"/>
                  <a:pt x="10009" y="1037"/>
                </a:cubicBezTo>
                <a:cubicBezTo>
                  <a:pt x="9936" y="1053"/>
                  <a:pt x="9960" y="1101"/>
                  <a:pt x="9912" y="1166"/>
                </a:cubicBezTo>
                <a:cubicBezTo>
                  <a:pt x="9871" y="1230"/>
                  <a:pt x="9879" y="1239"/>
                  <a:pt x="9839" y="1303"/>
                </a:cubicBezTo>
                <a:cubicBezTo>
                  <a:pt x="9791" y="1360"/>
                  <a:pt x="9767" y="1343"/>
                  <a:pt x="9718" y="1408"/>
                </a:cubicBezTo>
                <a:cubicBezTo>
                  <a:pt x="9678" y="1472"/>
                  <a:pt x="9694" y="1489"/>
                  <a:pt x="9654" y="1553"/>
                </a:cubicBezTo>
                <a:cubicBezTo>
                  <a:pt x="9605" y="1610"/>
                  <a:pt x="9581" y="1593"/>
                  <a:pt x="9533" y="1658"/>
                </a:cubicBezTo>
                <a:cubicBezTo>
                  <a:pt x="9484" y="1722"/>
                  <a:pt x="9484" y="1714"/>
                  <a:pt x="9436" y="1779"/>
                </a:cubicBezTo>
                <a:cubicBezTo>
                  <a:pt x="9396" y="1843"/>
                  <a:pt x="9428" y="1868"/>
                  <a:pt x="9379" y="1932"/>
                </a:cubicBezTo>
                <a:cubicBezTo>
                  <a:pt x="9331" y="1997"/>
                  <a:pt x="9315" y="1980"/>
                  <a:pt x="9275" y="2045"/>
                </a:cubicBezTo>
                <a:cubicBezTo>
                  <a:pt x="9226" y="2110"/>
                  <a:pt x="9226" y="2101"/>
                  <a:pt x="9178" y="2166"/>
                </a:cubicBezTo>
                <a:cubicBezTo>
                  <a:pt x="9138" y="2230"/>
                  <a:pt x="9138" y="2230"/>
                  <a:pt x="9089" y="2295"/>
                </a:cubicBezTo>
                <a:cubicBezTo>
                  <a:pt x="9041" y="2360"/>
                  <a:pt x="9049" y="2368"/>
                  <a:pt x="9009" y="2424"/>
                </a:cubicBezTo>
                <a:cubicBezTo>
                  <a:pt x="8960" y="2489"/>
                  <a:pt x="8992" y="2513"/>
                  <a:pt x="8944" y="2577"/>
                </a:cubicBezTo>
                <a:cubicBezTo>
                  <a:pt x="8896" y="2634"/>
                  <a:pt x="8879" y="2626"/>
                  <a:pt x="8831" y="2682"/>
                </a:cubicBezTo>
                <a:cubicBezTo>
                  <a:pt x="8791" y="2747"/>
                  <a:pt x="8799" y="2755"/>
                  <a:pt x="8750" y="2819"/>
                </a:cubicBezTo>
                <a:cubicBezTo>
                  <a:pt x="8710" y="2884"/>
                  <a:pt x="8670" y="2851"/>
                  <a:pt x="8621" y="2924"/>
                </a:cubicBezTo>
                <a:cubicBezTo>
                  <a:pt x="8581" y="2989"/>
                  <a:pt x="8605" y="3005"/>
                  <a:pt x="8565" y="3069"/>
                </a:cubicBezTo>
                <a:cubicBezTo>
                  <a:pt x="8517" y="3134"/>
                  <a:pt x="8517" y="3134"/>
                  <a:pt x="8476" y="3198"/>
                </a:cubicBezTo>
                <a:cubicBezTo>
                  <a:pt x="8428" y="3263"/>
                  <a:pt x="8420" y="3255"/>
                  <a:pt x="8371" y="3319"/>
                </a:cubicBezTo>
                <a:cubicBezTo>
                  <a:pt x="8323" y="3384"/>
                  <a:pt x="8323" y="3376"/>
                  <a:pt x="8275" y="3440"/>
                </a:cubicBezTo>
                <a:cubicBezTo>
                  <a:pt x="8226" y="3505"/>
                  <a:pt x="8250" y="3521"/>
                  <a:pt x="8202" y="3585"/>
                </a:cubicBezTo>
                <a:cubicBezTo>
                  <a:pt x="8162" y="3642"/>
                  <a:pt x="8154" y="3642"/>
                  <a:pt x="8105" y="3706"/>
                </a:cubicBezTo>
                <a:cubicBezTo>
                  <a:pt x="8057" y="3763"/>
                  <a:pt x="8073" y="3779"/>
                  <a:pt x="8025" y="3835"/>
                </a:cubicBezTo>
                <a:cubicBezTo>
                  <a:pt x="7984" y="3900"/>
                  <a:pt x="7960" y="3884"/>
                  <a:pt x="7920" y="3948"/>
                </a:cubicBezTo>
                <a:cubicBezTo>
                  <a:pt x="7871" y="4013"/>
                  <a:pt x="7847" y="3997"/>
                  <a:pt x="7807" y="4061"/>
                </a:cubicBezTo>
                <a:cubicBezTo>
                  <a:pt x="7759" y="4126"/>
                  <a:pt x="7791" y="4142"/>
                  <a:pt x="7742" y="4206"/>
                </a:cubicBezTo>
                <a:cubicBezTo>
                  <a:pt x="7702" y="4271"/>
                  <a:pt x="7670" y="4247"/>
                  <a:pt x="7621" y="4311"/>
                </a:cubicBezTo>
                <a:cubicBezTo>
                  <a:pt x="7573" y="4368"/>
                  <a:pt x="7613" y="4400"/>
                  <a:pt x="7565" y="4464"/>
                </a:cubicBezTo>
                <a:cubicBezTo>
                  <a:pt x="7525" y="4521"/>
                  <a:pt x="7517" y="4521"/>
                  <a:pt x="7468" y="4585"/>
                </a:cubicBezTo>
                <a:cubicBezTo>
                  <a:pt x="7420" y="4650"/>
                  <a:pt x="7404" y="4634"/>
                  <a:pt x="7355" y="4698"/>
                </a:cubicBezTo>
                <a:cubicBezTo>
                  <a:pt x="7315" y="4763"/>
                  <a:pt x="7339" y="4779"/>
                  <a:pt x="7291" y="4843"/>
                </a:cubicBezTo>
                <a:cubicBezTo>
                  <a:pt x="7250" y="4908"/>
                  <a:pt x="7218" y="4884"/>
                  <a:pt x="7170" y="4948"/>
                </a:cubicBezTo>
                <a:cubicBezTo>
                  <a:pt x="7121" y="5005"/>
                  <a:pt x="7113" y="4997"/>
                  <a:pt x="7073" y="5061"/>
                </a:cubicBezTo>
                <a:cubicBezTo>
                  <a:pt x="7025" y="5126"/>
                  <a:pt x="7041" y="5134"/>
                  <a:pt x="6992" y="5198"/>
                </a:cubicBezTo>
                <a:cubicBezTo>
                  <a:pt x="6952" y="5263"/>
                  <a:pt x="6976" y="5279"/>
                  <a:pt x="6928" y="5343"/>
                </a:cubicBezTo>
                <a:cubicBezTo>
                  <a:pt x="6885" y="5401"/>
                  <a:pt x="6886" y="5484"/>
                  <a:pt x="6836" y="5484"/>
                </a:cubicBezTo>
                <a:cubicBezTo>
                  <a:pt x="6830" y="5484"/>
                  <a:pt x="6823" y="5483"/>
                  <a:pt x="6815" y="5480"/>
                </a:cubicBezTo>
                <a:cubicBezTo>
                  <a:pt x="6742" y="5448"/>
                  <a:pt x="6799" y="5376"/>
                  <a:pt x="6799" y="5303"/>
                </a:cubicBezTo>
                <a:cubicBezTo>
                  <a:pt x="6799" y="5222"/>
                  <a:pt x="6839" y="5222"/>
                  <a:pt x="6839" y="5142"/>
                </a:cubicBezTo>
                <a:cubicBezTo>
                  <a:pt x="6839" y="5061"/>
                  <a:pt x="6847" y="5061"/>
                  <a:pt x="6847" y="4980"/>
                </a:cubicBezTo>
                <a:cubicBezTo>
                  <a:pt x="6847" y="4900"/>
                  <a:pt x="6799" y="4900"/>
                  <a:pt x="6799" y="4819"/>
                </a:cubicBezTo>
                <a:cubicBezTo>
                  <a:pt x="6799" y="4739"/>
                  <a:pt x="6823" y="4739"/>
                  <a:pt x="6823" y="4658"/>
                </a:cubicBezTo>
                <a:lnTo>
                  <a:pt x="6823" y="4505"/>
                </a:lnTo>
                <a:cubicBezTo>
                  <a:pt x="6823" y="4424"/>
                  <a:pt x="6799" y="4424"/>
                  <a:pt x="6799" y="4343"/>
                </a:cubicBezTo>
                <a:cubicBezTo>
                  <a:pt x="6799" y="4263"/>
                  <a:pt x="6847" y="4263"/>
                  <a:pt x="6847" y="4182"/>
                </a:cubicBezTo>
                <a:cubicBezTo>
                  <a:pt x="6847" y="4101"/>
                  <a:pt x="6799" y="4101"/>
                  <a:pt x="6799" y="4021"/>
                </a:cubicBezTo>
                <a:cubicBezTo>
                  <a:pt x="6799" y="3940"/>
                  <a:pt x="6791" y="3940"/>
                  <a:pt x="6791" y="3860"/>
                </a:cubicBezTo>
                <a:cubicBezTo>
                  <a:pt x="6791" y="3787"/>
                  <a:pt x="6815" y="3787"/>
                  <a:pt x="6815" y="3706"/>
                </a:cubicBezTo>
                <a:cubicBezTo>
                  <a:pt x="6815" y="3626"/>
                  <a:pt x="6839" y="3626"/>
                  <a:pt x="6839" y="3545"/>
                </a:cubicBezTo>
                <a:cubicBezTo>
                  <a:pt x="6839" y="3464"/>
                  <a:pt x="6823" y="3464"/>
                  <a:pt x="6823" y="3384"/>
                </a:cubicBezTo>
                <a:cubicBezTo>
                  <a:pt x="6823" y="3303"/>
                  <a:pt x="6847" y="3303"/>
                  <a:pt x="6847" y="3222"/>
                </a:cubicBezTo>
                <a:cubicBezTo>
                  <a:pt x="6847" y="3142"/>
                  <a:pt x="6815" y="3142"/>
                  <a:pt x="6815" y="3061"/>
                </a:cubicBezTo>
                <a:cubicBezTo>
                  <a:pt x="6815" y="2989"/>
                  <a:pt x="6807" y="2989"/>
                  <a:pt x="6807" y="2908"/>
                </a:cubicBezTo>
                <a:cubicBezTo>
                  <a:pt x="6807" y="2827"/>
                  <a:pt x="6815" y="2827"/>
                  <a:pt x="6815" y="2747"/>
                </a:cubicBezTo>
                <a:cubicBezTo>
                  <a:pt x="6815" y="2666"/>
                  <a:pt x="6823" y="2666"/>
                  <a:pt x="6823" y="2585"/>
                </a:cubicBezTo>
                <a:lnTo>
                  <a:pt x="6823" y="2424"/>
                </a:lnTo>
                <a:cubicBezTo>
                  <a:pt x="6823" y="2343"/>
                  <a:pt x="6807" y="2343"/>
                  <a:pt x="6807" y="2263"/>
                </a:cubicBezTo>
                <a:cubicBezTo>
                  <a:pt x="6807" y="2190"/>
                  <a:pt x="6807" y="2190"/>
                  <a:pt x="6807" y="2110"/>
                </a:cubicBezTo>
                <a:cubicBezTo>
                  <a:pt x="6807" y="2029"/>
                  <a:pt x="6831" y="2029"/>
                  <a:pt x="6831" y="1948"/>
                </a:cubicBezTo>
                <a:cubicBezTo>
                  <a:pt x="6831" y="1868"/>
                  <a:pt x="6831" y="1868"/>
                  <a:pt x="6831" y="1787"/>
                </a:cubicBezTo>
                <a:cubicBezTo>
                  <a:pt x="6831" y="1706"/>
                  <a:pt x="6799" y="1706"/>
                  <a:pt x="6799" y="1626"/>
                </a:cubicBezTo>
                <a:cubicBezTo>
                  <a:pt x="6799" y="1545"/>
                  <a:pt x="6831" y="1545"/>
                  <a:pt x="6831" y="1464"/>
                </a:cubicBezTo>
                <a:lnTo>
                  <a:pt x="6831" y="1311"/>
                </a:lnTo>
                <a:lnTo>
                  <a:pt x="6831" y="1150"/>
                </a:lnTo>
                <a:cubicBezTo>
                  <a:pt x="6831" y="1069"/>
                  <a:pt x="6807" y="1069"/>
                  <a:pt x="6807" y="989"/>
                </a:cubicBezTo>
                <a:cubicBezTo>
                  <a:pt x="6807" y="908"/>
                  <a:pt x="6823" y="908"/>
                  <a:pt x="6823" y="827"/>
                </a:cubicBezTo>
                <a:cubicBezTo>
                  <a:pt x="6823" y="747"/>
                  <a:pt x="6799" y="747"/>
                  <a:pt x="6799" y="666"/>
                </a:cubicBezTo>
                <a:cubicBezTo>
                  <a:pt x="6799" y="585"/>
                  <a:pt x="6823" y="585"/>
                  <a:pt x="6823" y="513"/>
                </a:cubicBezTo>
                <a:cubicBezTo>
                  <a:pt x="6823" y="432"/>
                  <a:pt x="6831" y="432"/>
                  <a:pt x="6831" y="351"/>
                </a:cubicBezTo>
                <a:cubicBezTo>
                  <a:pt x="6831" y="271"/>
                  <a:pt x="6799" y="271"/>
                  <a:pt x="6799" y="190"/>
                </a:cubicBezTo>
                <a:cubicBezTo>
                  <a:pt x="6799" y="110"/>
                  <a:pt x="6888" y="77"/>
                  <a:pt x="6831" y="21"/>
                </a:cubicBezTo>
                <a:cubicBezTo>
                  <a:pt x="6816" y="6"/>
                  <a:pt x="6803" y="1"/>
                  <a:pt x="67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1493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4"/>
          <p:cNvSpPr txBox="1">
            <a:spLocks noGrp="1"/>
          </p:cNvSpPr>
          <p:nvPr>
            <p:ph type="title"/>
          </p:nvPr>
        </p:nvSpPr>
        <p:spPr>
          <a:xfrm>
            <a:off x="3053433" y="41528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58" name="Google Shape;758;p14"/>
          <p:cNvSpPr txBox="1">
            <a:spLocks noGrp="1"/>
          </p:cNvSpPr>
          <p:nvPr>
            <p:ph type="subTitle" idx="1"/>
          </p:nvPr>
        </p:nvSpPr>
        <p:spPr>
          <a:xfrm>
            <a:off x="1944200" y="1996000"/>
            <a:ext cx="8303600" cy="19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759" name="Google Shape;759;p14"/>
          <p:cNvGrpSpPr/>
          <p:nvPr/>
        </p:nvGrpSpPr>
        <p:grpSpPr>
          <a:xfrm rot="1771495">
            <a:off x="10304915" y="4232617"/>
            <a:ext cx="2461028" cy="2590439"/>
            <a:chOff x="1315825" y="238150"/>
            <a:chExt cx="4967775" cy="5229000"/>
          </a:xfrm>
        </p:grpSpPr>
        <p:sp>
          <p:nvSpPr>
            <p:cNvPr id="760" name="Google Shape;760;p14"/>
            <p:cNvSpPr/>
            <p:nvPr/>
          </p:nvSpPr>
          <p:spPr>
            <a:xfrm>
              <a:off x="1315825" y="238150"/>
              <a:ext cx="4967775" cy="5229000"/>
            </a:xfrm>
            <a:custGeom>
              <a:avLst/>
              <a:gdLst/>
              <a:ahLst/>
              <a:cxnLst/>
              <a:rect l="l" t="t" r="r" b="b"/>
              <a:pathLst>
                <a:path w="198711" h="209160" extrusionOk="0">
                  <a:moveTo>
                    <a:pt x="8176" y="1"/>
                  </a:moveTo>
                  <a:cubicBezTo>
                    <a:pt x="6487" y="1"/>
                    <a:pt x="4858" y="492"/>
                    <a:pt x="3384" y="1696"/>
                  </a:cubicBezTo>
                  <a:cubicBezTo>
                    <a:pt x="0" y="4445"/>
                    <a:pt x="511" y="8964"/>
                    <a:pt x="1000" y="12806"/>
                  </a:cubicBezTo>
                  <a:cubicBezTo>
                    <a:pt x="1594" y="17429"/>
                    <a:pt x="2166" y="22053"/>
                    <a:pt x="2770" y="26665"/>
                  </a:cubicBezTo>
                  <a:cubicBezTo>
                    <a:pt x="3322" y="30799"/>
                    <a:pt x="4072" y="34974"/>
                    <a:pt x="6060" y="38692"/>
                  </a:cubicBezTo>
                  <a:cubicBezTo>
                    <a:pt x="8028" y="42378"/>
                    <a:pt x="10819" y="45533"/>
                    <a:pt x="13568" y="48656"/>
                  </a:cubicBezTo>
                  <a:cubicBezTo>
                    <a:pt x="19680" y="55601"/>
                    <a:pt x="26063" y="62317"/>
                    <a:pt x="32633" y="68846"/>
                  </a:cubicBezTo>
                  <a:cubicBezTo>
                    <a:pt x="40078" y="76239"/>
                    <a:pt x="47762" y="83382"/>
                    <a:pt x="55707" y="90254"/>
                  </a:cubicBezTo>
                  <a:cubicBezTo>
                    <a:pt x="58487" y="92670"/>
                    <a:pt x="61309" y="95075"/>
                    <a:pt x="64172" y="97407"/>
                  </a:cubicBezTo>
                  <a:cubicBezTo>
                    <a:pt x="61184" y="95845"/>
                    <a:pt x="58237" y="94200"/>
                    <a:pt x="55353" y="92440"/>
                  </a:cubicBezTo>
                  <a:cubicBezTo>
                    <a:pt x="46867" y="87245"/>
                    <a:pt x="38985" y="80622"/>
                    <a:pt x="29405" y="77519"/>
                  </a:cubicBezTo>
                  <a:cubicBezTo>
                    <a:pt x="29063" y="77410"/>
                    <a:pt x="28734" y="77359"/>
                    <a:pt x="28421" y="77359"/>
                  </a:cubicBezTo>
                  <a:cubicBezTo>
                    <a:pt x="26953" y="77359"/>
                    <a:pt x="25851" y="78489"/>
                    <a:pt x="25542" y="80008"/>
                  </a:cubicBezTo>
                  <a:cubicBezTo>
                    <a:pt x="23147" y="91680"/>
                    <a:pt x="30457" y="102353"/>
                    <a:pt x="38995" y="109475"/>
                  </a:cubicBezTo>
                  <a:cubicBezTo>
                    <a:pt x="44337" y="113921"/>
                    <a:pt x="50386" y="117451"/>
                    <a:pt x="56259" y="121137"/>
                  </a:cubicBezTo>
                  <a:lnTo>
                    <a:pt x="73981" y="132237"/>
                  </a:lnTo>
                  <a:lnTo>
                    <a:pt x="76500" y="133819"/>
                  </a:lnTo>
                  <a:cubicBezTo>
                    <a:pt x="73200" y="132612"/>
                    <a:pt x="69909" y="131414"/>
                    <a:pt x="66609" y="130206"/>
                  </a:cubicBezTo>
                  <a:cubicBezTo>
                    <a:pt x="61986" y="128509"/>
                    <a:pt x="57362" y="126416"/>
                    <a:pt x="52625" y="125052"/>
                  </a:cubicBezTo>
                  <a:cubicBezTo>
                    <a:pt x="51942" y="124856"/>
                    <a:pt x="51287" y="124764"/>
                    <a:pt x="50665" y="124764"/>
                  </a:cubicBezTo>
                  <a:cubicBezTo>
                    <a:pt x="46702" y="124764"/>
                    <a:pt x="44107" y="128493"/>
                    <a:pt x="44701" y="132705"/>
                  </a:cubicBezTo>
                  <a:cubicBezTo>
                    <a:pt x="45263" y="136631"/>
                    <a:pt x="48116" y="139619"/>
                    <a:pt x="51094" y="141983"/>
                  </a:cubicBezTo>
                  <a:cubicBezTo>
                    <a:pt x="54759" y="144909"/>
                    <a:pt x="58758" y="147491"/>
                    <a:pt x="62662" y="150084"/>
                  </a:cubicBezTo>
                  <a:cubicBezTo>
                    <a:pt x="71117" y="155696"/>
                    <a:pt x="79843" y="160892"/>
                    <a:pt x="88818" y="165661"/>
                  </a:cubicBezTo>
                  <a:cubicBezTo>
                    <a:pt x="93587" y="168191"/>
                    <a:pt x="98408" y="170534"/>
                    <a:pt x="103281" y="172783"/>
                  </a:cubicBezTo>
                  <a:lnTo>
                    <a:pt x="95691" y="172085"/>
                  </a:lnTo>
                  <a:cubicBezTo>
                    <a:pt x="93775" y="171914"/>
                    <a:pt x="91725" y="171538"/>
                    <a:pt x="89751" y="171538"/>
                  </a:cubicBezTo>
                  <a:cubicBezTo>
                    <a:pt x="89204" y="171538"/>
                    <a:pt x="88662" y="171567"/>
                    <a:pt x="88131" y="171637"/>
                  </a:cubicBezTo>
                  <a:cubicBezTo>
                    <a:pt x="82613" y="172366"/>
                    <a:pt x="81571" y="178364"/>
                    <a:pt x="83404" y="182758"/>
                  </a:cubicBezTo>
                  <a:cubicBezTo>
                    <a:pt x="85007" y="186590"/>
                    <a:pt x="88610" y="189089"/>
                    <a:pt x="92213" y="190827"/>
                  </a:cubicBezTo>
                  <a:cubicBezTo>
                    <a:pt x="96534" y="192920"/>
                    <a:pt x="101324" y="193982"/>
                    <a:pt x="105947" y="195180"/>
                  </a:cubicBezTo>
                  <a:cubicBezTo>
                    <a:pt x="111101" y="196523"/>
                    <a:pt x="116276" y="197741"/>
                    <a:pt x="121482" y="198845"/>
                  </a:cubicBezTo>
                  <a:cubicBezTo>
                    <a:pt x="132051" y="201094"/>
                    <a:pt x="142682" y="202968"/>
                    <a:pt x="153375" y="204468"/>
                  </a:cubicBezTo>
                  <a:cubicBezTo>
                    <a:pt x="160393" y="205467"/>
                    <a:pt x="167474" y="206415"/>
                    <a:pt x="174565" y="207185"/>
                  </a:cubicBezTo>
                  <a:cubicBezTo>
                    <a:pt x="179689" y="208374"/>
                    <a:pt x="184818" y="209160"/>
                    <a:pt x="190009" y="209160"/>
                  </a:cubicBezTo>
                  <a:cubicBezTo>
                    <a:pt x="192138" y="209160"/>
                    <a:pt x="194277" y="209028"/>
                    <a:pt x="196431" y="208737"/>
                  </a:cubicBezTo>
                  <a:cubicBezTo>
                    <a:pt x="197940" y="208529"/>
                    <a:pt x="198711" y="207040"/>
                    <a:pt x="198586" y="205655"/>
                  </a:cubicBezTo>
                  <a:cubicBezTo>
                    <a:pt x="196858" y="186381"/>
                    <a:pt x="195129" y="167118"/>
                    <a:pt x="193390" y="147845"/>
                  </a:cubicBezTo>
                  <a:cubicBezTo>
                    <a:pt x="192557" y="138651"/>
                    <a:pt x="191974" y="129373"/>
                    <a:pt x="190641" y="120231"/>
                  </a:cubicBezTo>
                  <a:cubicBezTo>
                    <a:pt x="189402" y="111766"/>
                    <a:pt x="187434" y="102811"/>
                    <a:pt x="182416" y="95720"/>
                  </a:cubicBezTo>
                  <a:cubicBezTo>
                    <a:pt x="178603" y="90342"/>
                    <a:pt x="172432" y="86591"/>
                    <a:pt x="165983" y="86591"/>
                  </a:cubicBezTo>
                  <a:cubicBezTo>
                    <a:pt x="164067" y="86591"/>
                    <a:pt x="162127" y="86922"/>
                    <a:pt x="160216" y="87640"/>
                  </a:cubicBezTo>
                  <a:cubicBezTo>
                    <a:pt x="159331" y="87974"/>
                    <a:pt x="158769" y="88942"/>
                    <a:pt x="158675" y="89837"/>
                  </a:cubicBezTo>
                  <a:cubicBezTo>
                    <a:pt x="157998" y="96543"/>
                    <a:pt x="157582" y="103269"/>
                    <a:pt x="157509" y="109985"/>
                  </a:cubicBezTo>
                  <a:cubicBezTo>
                    <a:pt x="156582" y="106924"/>
                    <a:pt x="155635" y="103873"/>
                    <a:pt x="154646" y="100833"/>
                  </a:cubicBezTo>
                  <a:cubicBezTo>
                    <a:pt x="152678" y="94815"/>
                    <a:pt x="151022" y="88744"/>
                    <a:pt x="149325" y="82653"/>
                  </a:cubicBezTo>
                  <a:cubicBezTo>
                    <a:pt x="148492" y="79696"/>
                    <a:pt x="147607" y="76749"/>
                    <a:pt x="146576" y="73854"/>
                  </a:cubicBezTo>
                  <a:cubicBezTo>
                    <a:pt x="145681" y="71366"/>
                    <a:pt x="144681" y="68940"/>
                    <a:pt x="142619" y="67180"/>
                  </a:cubicBezTo>
                  <a:cubicBezTo>
                    <a:pt x="140256" y="65150"/>
                    <a:pt x="136965" y="64056"/>
                    <a:pt x="134029" y="63077"/>
                  </a:cubicBezTo>
                  <a:cubicBezTo>
                    <a:pt x="130801" y="62015"/>
                    <a:pt x="127500" y="61214"/>
                    <a:pt x="124137" y="60683"/>
                  </a:cubicBezTo>
                  <a:cubicBezTo>
                    <a:pt x="124038" y="60666"/>
                    <a:pt x="123940" y="60658"/>
                    <a:pt x="123842" y="60658"/>
                  </a:cubicBezTo>
                  <a:cubicBezTo>
                    <a:pt x="122537" y="60658"/>
                    <a:pt x="121429" y="62089"/>
                    <a:pt x="121701" y="63359"/>
                  </a:cubicBezTo>
                  <a:cubicBezTo>
                    <a:pt x="123596" y="72220"/>
                    <a:pt x="125574" y="81060"/>
                    <a:pt x="127563" y="89910"/>
                  </a:cubicBezTo>
                  <a:cubicBezTo>
                    <a:pt x="127896" y="91399"/>
                    <a:pt x="128219" y="92899"/>
                    <a:pt x="128542" y="94398"/>
                  </a:cubicBezTo>
                  <a:cubicBezTo>
                    <a:pt x="125772" y="88525"/>
                    <a:pt x="122950" y="82663"/>
                    <a:pt x="120087" y="76832"/>
                  </a:cubicBezTo>
                  <a:cubicBezTo>
                    <a:pt x="118785" y="73167"/>
                    <a:pt x="117369" y="69554"/>
                    <a:pt x="115516" y="66087"/>
                  </a:cubicBezTo>
                  <a:cubicBezTo>
                    <a:pt x="112111" y="59725"/>
                    <a:pt x="108123" y="53592"/>
                    <a:pt x="104156" y="47584"/>
                  </a:cubicBezTo>
                  <a:cubicBezTo>
                    <a:pt x="100241" y="41628"/>
                    <a:pt x="95899" y="35828"/>
                    <a:pt x="90890" y="30747"/>
                  </a:cubicBezTo>
                  <a:cubicBezTo>
                    <a:pt x="86017" y="25801"/>
                    <a:pt x="80520" y="21563"/>
                    <a:pt x="74283" y="18491"/>
                  </a:cubicBezTo>
                  <a:cubicBezTo>
                    <a:pt x="71263" y="16992"/>
                    <a:pt x="68066" y="15847"/>
                    <a:pt x="64776" y="15097"/>
                  </a:cubicBezTo>
                  <a:cubicBezTo>
                    <a:pt x="63869" y="14893"/>
                    <a:pt x="62916" y="14754"/>
                    <a:pt x="61984" y="14754"/>
                  </a:cubicBezTo>
                  <a:cubicBezTo>
                    <a:pt x="60112" y="14754"/>
                    <a:pt x="58322" y="15313"/>
                    <a:pt x="57154" y="17023"/>
                  </a:cubicBezTo>
                  <a:cubicBezTo>
                    <a:pt x="55384" y="19626"/>
                    <a:pt x="56821" y="23010"/>
                    <a:pt x="57696" y="25655"/>
                  </a:cubicBezTo>
                  <a:cubicBezTo>
                    <a:pt x="58758" y="28883"/>
                    <a:pt x="59976" y="32059"/>
                    <a:pt x="61298" y="35183"/>
                  </a:cubicBezTo>
                  <a:cubicBezTo>
                    <a:pt x="63881" y="41253"/>
                    <a:pt x="66900" y="47126"/>
                    <a:pt x="70118" y="52884"/>
                  </a:cubicBezTo>
                  <a:cubicBezTo>
                    <a:pt x="71555" y="55466"/>
                    <a:pt x="73044" y="58017"/>
                    <a:pt x="74553" y="60547"/>
                  </a:cubicBezTo>
                  <a:cubicBezTo>
                    <a:pt x="70503" y="55695"/>
                    <a:pt x="66348" y="50916"/>
                    <a:pt x="62110" y="46220"/>
                  </a:cubicBezTo>
                  <a:cubicBezTo>
                    <a:pt x="55967" y="39389"/>
                    <a:pt x="49626" y="32756"/>
                    <a:pt x="43087" y="26301"/>
                  </a:cubicBezTo>
                  <a:cubicBezTo>
                    <a:pt x="36610" y="19949"/>
                    <a:pt x="30051" y="13514"/>
                    <a:pt x="23001" y="7777"/>
                  </a:cubicBezTo>
                  <a:cubicBezTo>
                    <a:pt x="19479" y="4936"/>
                    <a:pt x="13527" y="1"/>
                    <a:pt x="8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248675" y="3517250"/>
              <a:ext cx="2977925" cy="1724325"/>
            </a:xfrm>
            <a:custGeom>
              <a:avLst/>
              <a:gdLst/>
              <a:ahLst/>
              <a:cxnLst/>
              <a:rect l="l" t="t" r="r" b="b"/>
              <a:pathLst>
                <a:path w="119117" h="68973" extrusionOk="0">
                  <a:moveTo>
                    <a:pt x="112588" y="42254"/>
                  </a:moveTo>
                  <a:lnTo>
                    <a:pt x="112588" y="42254"/>
                  </a:lnTo>
                  <a:cubicBezTo>
                    <a:pt x="108277" y="44305"/>
                    <a:pt x="103946" y="46336"/>
                    <a:pt x="99604" y="48324"/>
                  </a:cubicBezTo>
                  <a:cubicBezTo>
                    <a:pt x="96001" y="49407"/>
                    <a:pt x="92388" y="50448"/>
                    <a:pt x="88754" y="51438"/>
                  </a:cubicBezTo>
                  <a:lnTo>
                    <a:pt x="87890" y="51667"/>
                  </a:lnTo>
                  <a:cubicBezTo>
                    <a:pt x="94564" y="49199"/>
                    <a:pt x="101197" y="46627"/>
                    <a:pt x="107798" y="43962"/>
                  </a:cubicBezTo>
                  <a:cubicBezTo>
                    <a:pt x="109069" y="43451"/>
                    <a:pt x="110339" y="42931"/>
                    <a:pt x="111609" y="42421"/>
                  </a:cubicBezTo>
                  <a:cubicBezTo>
                    <a:pt x="111943" y="42358"/>
                    <a:pt x="112265" y="42306"/>
                    <a:pt x="112588" y="42254"/>
                  </a:cubicBezTo>
                  <a:close/>
                  <a:moveTo>
                    <a:pt x="70293" y="56050"/>
                  </a:moveTo>
                  <a:cubicBezTo>
                    <a:pt x="62754" y="57768"/>
                    <a:pt x="55164" y="59289"/>
                    <a:pt x="47542" y="60611"/>
                  </a:cubicBezTo>
                  <a:cubicBezTo>
                    <a:pt x="44460" y="61142"/>
                    <a:pt x="41378" y="61642"/>
                    <a:pt x="38295" y="62110"/>
                  </a:cubicBezTo>
                  <a:lnTo>
                    <a:pt x="38306" y="62100"/>
                  </a:lnTo>
                  <a:cubicBezTo>
                    <a:pt x="48916" y="59788"/>
                    <a:pt x="59578" y="57768"/>
                    <a:pt x="70293" y="56050"/>
                  </a:cubicBezTo>
                  <a:close/>
                  <a:moveTo>
                    <a:pt x="114650" y="0"/>
                  </a:moveTo>
                  <a:cubicBezTo>
                    <a:pt x="103373" y="3926"/>
                    <a:pt x="91940" y="7383"/>
                    <a:pt x="80351" y="10371"/>
                  </a:cubicBezTo>
                  <a:cubicBezTo>
                    <a:pt x="70512" y="12912"/>
                    <a:pt x="60588" y="15098"/>
                    <a:pt x="50582" y="16941"/>
                  </a:cubicBezTo>
                  <a:cubicBezTo>
                    <a:pt x="43044" y="17951"/>
                    <a:pt x="35495" y="18930"/>
                    <a:pt x="27946" y="19878"/>
                  </a:cubicBezTo>
                  <a:cubicBezTo>
                    <a:pt x="18939" y="21013"/>
                    <a:pt x="9922" y="22106"/>
                    <a:pt x="894" y="23158"/>
                  </a:cubicBezTo>
                  <a:cubicBezTo>
                    <a:pt x="46" y="23249"/>
                    <a:pt x="0" y="24533"/>
                    <a:pt x="844" y="24533"/>
                  </a:cubicBezTo>
                  <a:cubicBezTo>
                    <a:pt x="860" y="24533"/>
                    <a:pt x="877" y="24533"/>
                    <a:pt x="894" y="24532"/>
                  </a:cubicBezTo>
                  <a:cubicBezTo>
                    <a:pt x="17669" y="23397"/>
                    <a:pt x="34360" y="21304"/>
                    <a:pt x="50895" y="18253"/>
                  </a:cubicBezTo>
                  <a:cubicBezTo>
                    <a:pt x="66336" y="16192"/>
                    <a:pt x="81757" y="13995"/>
                    <a:pt x="97157" y="11693"/>
                  </a:cubicBezTo>
                  <a:cubicBezTo>
                    <a:pt x="102249" y="10923"/>
                    <a:pt x="107319" y="10152"/>
                    <a:pt x="112401" y="9361"/>
                  </a:cubicBezTo>
                  <a:lnTo>
                    <a:pt x="112401" y="9361"/>
                  </a:lnTo>
                  <a:cubicBezTo>
                    <a:pt x="101343" y="12401"/>
                    <a:pt x="90264" y="15369"/>
                    <a:pt x="79091" y="18014"/>
                  </a:cubicBezTo>
                  <a:cubicBezTo>
                    <a:pt x="75968" y="18763"/>
                    <a:pt x="72844" y="19472"/>
                    <a:pt x="69699" y="20159"/>
                  </a:cubicBezTo>
                  <a:cubicBezTo>
                    <a:pt x="56892" y="22241"/>
                    <a:pt x="44054" y="24074"/>
                    <a:pt x="31173" y="25646"/>
                  </a:cubicBezTo>
                  <a:cubicBezTo>
                    <a:pt x="23354" y="26604"/>
                    <a:pt x="15534" y="27468"/>
                    <a:pt x="7693" y="28239"/>
                  </a:cubicBezTo>
                  <a:cubicBezTo>
                    <a:pt x="6833" y="28322"/>
                    <a:pt x="6788" y="29613"/>
                    <a:pt x="7683" y="29613"/>
                  </a:cubicBezTo>
                  <a:cubicBezTo>
                    <a:pt x="7686" y="29613"/>
                    <a:pt x="7690" y="29613"/>
                    <a:pt x="7693" y="29613"/>
                  </a:cubicBezTo>
                  <a:cubicBezTo>
                    <a:pt x="23083" y="29301"/>
                    <a:pt x="38400" y="27499"/>
                    <a:pt x="53539" y="24792"/>
                  </a:cubicBezTo>
                  <a:cubicBezTo>
                    <a:pt x="59058" y="23803"/>
                    <a:pt x="64556" y="22710"/>
                    <a:pt x="70022" y="21502"/>
                  </a:cubicBezTo>
                  <a:cubicBezTo>
                    <a:pt x="77113" y="20346"/>
                    <a:pt x="84183" y="19128"/>
                    <a:pt x="91243" y="17816"/>
                  </a:cubicBezTo>
                  <a:cubicBezTo>
                    <a:pt x="93898" y="17327"/>
                    <a:pt x="96563" y="16827"/>
                    <a:pt x="99219" y="16317"/>
                  </a:cubicBezTo>
                  <a:lnTo>
                    <a:pt x="99219" y="16317"/>
                  </a:lnTo>
                  <a:cubicBezTo>
                    <a:pt x="90139" y="18836"/>
                    <a:pt x="80997" y="21117"/>
                    <a:pt x="71803" y="23147"/>
                  </a:cubicBezTo>
                  <a:cubicBezTo>
                    <a:pt x="64389" y="24771"/>
                    <a:pt x="56955" y="26240"/>
                    <a:pt x="49489" y="27552"/>
                  </a:cubicBezTo>
                  <a:cubicBezTo>
                    <a:pt x="42856" y="28520"/>
                    <a:pt x="36213" y="29447"/>
                    <a:pt x="29559" y="30321"/>
                  </a:cubicBezTo>
                  <a:cubicBezTo>
                    <a:pt x="22562" y="31238"/>
                    <a:pt x="15565" y="32102"/>
                    <a:pt x="8558" y="32904"/>
                  </a:cubicBezTo>
                  <a:cubicBezTo>
                    <a:pt x="9339" y="33330"/>
                    <a:pt x="10120" y="33747"/>
                    <a:pt x="10911" y="34174"/>
                  </a:cubicBezTo>
                  <a:cubicBezTo>
                    <a:pt x="23104" y="32976"/>
                    <a:pt x="35255" y="31352"/>
                    <a:pt x="47354" y="29301"/>
                  </a:cubicBezTo>
                  <a:cubicBezTo>
                    <a:pt x="48146" y="29165"/>
                    <a:pt x="48937" y="29030"/>
                    <a:pt x="49728" y="28895"/>
                  </a:cubicBezTo>
                  <a:cubicBezTo>
                    <a:pt x="65014" y="26646"/>
                    <a:pt x="80258" y="24126"/>
                    <a:pt x="95449" y="21325"/>
                  </a:cubicBezTo>
                  <a:cubicBezTo>
                    <a:pt x="101728" y="20169"/>
                    <a:pt x="108007" y="18961"/>
                    <a:pt x="114264" y="17712"/>
                  </a:cubicBezTo>
                  <a:lnTo>
                    <a:pt x="114264" y="17712"/>
                  </a:lnTo>
                  <a:cubicBezTo>
                    <a:pt x="101270" y="23001"/>
                    <a:pt x="88171" y="28031"/>
                    <a:pt x="74833" y="32393"/>
                  </a:cubicBezTo>
                  <a:cubicBezTo>
                    <a:pt x="62130" y="36558"/>
                    <a:pt x="49208" y="40130"/>
                    <a:pt x="36088" y="42702"/>
                  </a:cubicBezTo>
                  <a:cubicBezTo>
                    <a:pt x="32288" y="43243"/>
                    <a:pt x="28487" y="43743"/>
                    <a:pt x="24686" y="44222"/>
                  </a:cubicBezTo>
                  <a:cubicBezTo>
                    <a:pt x="18241" y="45034"/>
                    <a:pt x="11796" y="45752"/>
                    <a:pt x="5330" y="46388"/>
                  </a:cubicBezTo>
                  <a:cubicBezTo>
                    <a:pt x="5278" y="46939"/>
                    <a:pt x="5257" y="47491"/>
                    <a:pt x="5288" y="48043"/>
                  </a:cubicBezTo>
                  <a:cubicBezTo>
                    <a:pt x="15742" y="47429"/>
                    <a:pt x="26134" y="46034"/>
                    <a:pt x="36400" y="44024"/>
                  </a:cubicBezTo>
                  <a:cubicBezTo>
                    <a:pt x="39004" y="43660"/>
                    <a:pt x="41607" y="43274"/>
                    <a:pt x="44210" y="42879"/>
                  </a:cubicBezTo>
                  <a:cubicBezTo>
                    <a:pt x="59016" y="40598"/>
                    <a:pt x="73750" y="37860"/>
                    <a:pt x="88400" y="34653"/>
                  </a:cubicBezTo>
                  <a:cubicBezTo>
                    <a:pt x="92950" y="33664"/>
                    <a:pt x="97490" y="32622"/>
                    <a:pt x="102019" y="31529"/>
                  </a:cubicBezTo>
                  <a:lnTo>
                    <a:pt x="102019" y="31529"/>
                  </a:lnTo>
                  <a:cubicBezTo>
                    <a:pt x="93377" y="34715"/>
                    <a:pt x="84662" y="37704"/>
                    <a:pt x="75884" y="40484"/>
                  </a:cubicBezTo>
                  <a:lnTo>
                    <a:pt x="31361" y="46679"/>
                  </a:lnTo>
                  <a:lnTo>
                    <a:pt x="5653" y="50251"/>
                  </a:lnTo>
                  <a:cubicBezTo>
                    <a:pt x="5767" y="50698"/>
                    <a:pt x="5923" y="51136"/>
                    <a:pt x="6100" y="51563"/>
                  </a:cubicBezTo>
                  <a:lnTo>
                    <a:pt x="53695" y="44951"/>
                  </a:lnTo>
                  <a:lnTo>
                    <a:pt x="67794" y="42983"/>
                  </a:lnTo>
                  <a:lnTo>
                    <a:pt x="67794" y="42983"/>
                  </a:lnTo>
                  <a:cubicBezTo>
                    <a:pt x="60432" y="45201"/>
                    <a:pt x="53029" y="47273"/>
                    <a:pt x="45595" y="49199"/>
                  </a:cubicBezTo>
                  <a:cubicBezTo>
                    <a:pt x="38535" y="51032"/>
                    <a:pt x="31423" y="53020"/>
                    <a:pt x="24208" y="54124"/>
                  </a:cubicBezTo>
                  <a:cubicBezTo>
                    <a:pt x="21887" y="54479"/>
                    <a:pt x="19500" y="54712"/>
                    <a:pt x="17126" y="54712"/>
                  </a:cubicBezTo>
                  <a:cubicBezTo>
                    <a:pt x="13504" y="54712"/>
                    <a:pt x="9913" y="54168"/>
                    <a:pt x="6642" y="52677"/>
                  </a:cubicBezTo>
                  <a:lnTo>
                    <a:pt x="6642" y="52677"/>
                  </a:lnTo>
                  <a:cubicBezTo>
                    <a:pt x="7048" y="53406"/>
                    <a:pt x="7527" y="54093"/>
                    <a:pt x="8079" y="54728"/>
                  </a:cubicBezTo>
                  <a:cubicBezTo>
                    <a:pt x="10959" y="55708"/>
                    <a:pt x="14038" y="56086"/>
                    <a:pt x="17119" y="56086"/>
                  </a:cubicBezTo>
                  <a:cubicBezTo>
                    <a:pt x="18326" y="56086"/>
                    <a:pt x="19534" y="56028"/>
                    <a:pt x="20730" y="55925"/>
                  </a:cubicBezTo>
                  <a:cubicBezTo>
                    <a:pt x="27821" y="55290"/>
                    <a:pt x="34787" y="53354"/>
                    <a:pt x="41659" y="51625"/>
                  </a:cubicBezTo>
                  <a:cubicBezTo>
                    <a:pt x="53289" y="48699"/>
                    <a:pt x="64826" y="45430"/>
                    <a:pt x="76270" y="41806"/>
                  </a:cubicBezTo>
                  <a:lnTo>
                    <a:pt x="104269" y="37912"/>
                  </a:lnTo>
                  <a:lnTo>
                    <a:pt x="111037" y="36964"/>
                  </a:lnTo>
                  <a:lnTo>
                    <a:pt x="111037" y="36964"/>
                  </a:lnTo>
                  <a:cubicBezTo>
                    <a:pt x="103394" y="38703"/>
                    <a:pt x="95793" y="40640"/>
                    <a:pt x="88244" y="42795"/>
                  </a:cubicBezTo>
                  <a:cubicBezTo>
                    <a:pt x="74583" y="46690"/>
                    <a:pt x="61130" y="51271"/>
                    <a:pt x="47896" y="56519"/>
                  </a:cubicBezTo>
                  <a:cubicBezTo>
                    <a:pt x="44814" y="57748"/>
                    <a:pt x="41638" y="58893"/>
                    <a:pt x="38650" y="60351"/>
                  </a:cubicBezTo>
                  <a:cubicBezTo>
                    <a:pt x="38389" y="60486"/>
                    <a:pt x="38118" y="60621"/>
                    <a:pt x="37858" y="60767"/>
                  </a:cubicBezTo>
                  <a:lnTo>
                    <a:pt x="37764" y="60809"/>
                  </a:lnTo>
                  <a:cubicBezTo>
                    <a:pt x="33954" y="61642"/>
                    <a:pt x="30153" y="62506"/>
                    <a:pt x="26363" y="63422"/>
                  </a:cubicBezTo>
                  <a:cubicBezTo>
                    <a:pt x="27133" y="63620"/>
                    <a:pt x="27893" y="63808"/>
                    <a:pt x="28654" y="64005"/>
                  </a:cubicBezTo>
                  <a:cubicBezTo>
                    <a:pt x="29549" y="64235"/>
                    <a:pt x="30455" y="64464"/>
                    <a:pt x="31350" y="64693"/>
                  </a:cubicBezTo>
                  <a:cubicBezTo>
                    <a:pt x="31642" y="64578"/>
                    <a:pt x="31934" y="64474"/>
                    <a:pt x="32215" y="64359"/>
                  </a:cubicBezTo>
                  <a:cubicBezTo>
                    <a:pt x="33037" y="64245"/>
                    <a:pt x="33870" y="64130"/>
                    <a:pt x="34693" y="64016"/>
                  </a:cubicBezTo>
                  <a:lnTo>
                    <a:pt x="34693" y="64016"/>
                  </a:lnTo>
                  <a:cubicBezTo>
                    <a:pt x="34505" y="64464"/>
                    <a:pt x="34412" y="64953"/>
                    <a:pt x="34391" y="65442"/>
                  </a:cubicBezTo>
                  <a:lnTo>
                    <a:pt x="35776" y="65776"/>
                  </a:lnTo>
                  <a:cubicBezTo>
                    <a:pt x="35755" y="65515"/>
                    <a:pt x="35765" y="65265"/>
                    <a:pt x="35817" y="65015"/>
                  </a:cubicBezTo>
                  <a:cubicBezTo>
                    <a:pt x="35901" y="64568"/>
                    <a:pt x="36088" y="64141"/>
                    <a:pt x="36359" y="63766"/>
                  </a:cubicBezTo>
                  <a:cubicBezTo>
                    <a:pt x="45189" y="62475"/>
                    <a:pt x="53977" y="60913"/>
                    <a:pt x="62723" y="59091"/>
                  </a:cubicBezTo>
                  <a:lnTo>
                    <a:pt x="62723" y="59091"/>
                  </a:lnTo>
                  <a:cubicBezTo>
                    <a:pt x="58121" y="60611"/>
                    <a:pt x="53508" y="62069"/>
                    <a:pt x="48864" y="63454"/>
                  </a:cubicBezTo>
                  <a:cubicBezTo>
                    <a:pt x="45084" y="64568"/>
                    <a:pt x="41201" y="65578"/>
                    <a:pt x="37275" y="66119"/>
                  </a:cubicBezTo>
                  <a:cubicBezTo>
                    <a:pt x="38431" y="66390"/>
                    <a:pt x="39597" y="66661"/>
                    <a:pt x="40763" y="66921"/>
                  </a:cubicBezTo>
                  <a:cubicBezTo>
                    <a:pt x="42315" y="66619"/>
                    <a:pt x="43845" y="66255"/>
                    <a:pt x="45366" y="65859"/>
                  </a:cubicBezTo>
                  <a:cubicBezTo>
                    <a:pt x="52436" y="64016"/>
                    <a:pt x="59381" y="61611"/>
                    <a:pt x="66305" y="59278"/>
                  </a:cubicBezTo>
                  <a:cubicBezTo>
                    <a:pt x="69054" y="58362"/>
                    <a:pt x="71792" y="57425"/>
                    <a:pt x="74520" y="56467"/>
                  </a:cubicBezTo>
                  <a:cubicBezTo>
                    <a:pt x="77967" y="55644"/>
                    <a:pt x="81403" y="54790"/>
                    <a:pt x="84829" y="53895"/>
                  </a:cubicBezTo>
                  <a:cubicBezTo>
                    <a:pt x="85891" y="53749"/>
                    <a:pt x="86942" y="53614"/>
                    <a:pt x="88004" y="53478"/>
                  </a:cubicBezTo>
                  <a:lnTo>
                    <a:pt x="88004" y="53478"/>
                  </a:lnTo>
                  <a:cubicBezTo>
                    <a:pt x="77884" y="57852"/>
                    <a:pt x="67617" y="61913"/>
                    <a:pt x="57163" y="65411"/>
                  </a:cubicBezTo>
                  <a:cubicBezTo>
                    <a:pt x="54039" y="66463"/>
                    <a:pt x="50895" y="67462"/>
                    <a:pt x="47740" y="68399"/>
                  </a:cubicBezTo>
                  <a:cubicBezTo>
                    <a:pt x="48687" y="68597"/>
                    <a:pt x="49635" y="68785"/>
                    <a:pt x="50582" y="68972"/>
                  </a:cubicBezTo>
                  <a:cubicBezTo>
                    <a:pt x="63743" y="64911"/>
                    <a:pt x="76603" y="59913"/>
                    <a:pt x="89233" y="54436"/>
                  </a:cubicBezTo>
                  <a:cubicBezTo>
                    <a:pt x="90420" y="53926"/>
                    <a:pt x="91597" y="53406"/>
                    <a:pt x="92784" y="52885"/>
                  </a:cubicBezTo>
                  <a:cubicBezTo>
                    <a:pt x="95616" y="52541"/>
                    <a:pt x="98448" y="52219"/>
                    <a:pt x="101280" y="51917"/>
                  </a:cubicBezTo>
                  <a:cubicBezTo>
                    <a:pt x="107215" y="51292"/>
                    <a:pt x="113161" y="50761"/>
                    <a:pt x="119117" y="50324"/>
                  </a:cubicBezTo>
                  <a:cubicBezTo>
                    <a:pt x="119075" y="49865"/>
                    <a:pt x="119033" y="49407"/>
                    <a:pt x="118992" y="48960"/>
                  </a:cubicBezTo>
                  <a:cubicBezTo>
                    <a:pt x="111630" y="49511"/>
                    <a:pt x="104279" y="50199"/>
                    <a:pt x="96949" y="51021"/>
                  </a:cubicBezTo>
                  <a:cubicBezTo>
                    <a:pt x="97969" y="50563"/>
                    <a:pt x="99000" y="50094"/>
                    <a:pt x="100020" y="49626"/>
                  </a:cubicBezTo>
                  <a:cubicBezTo>
                    <a:pt x="102228" y="48970"/>
                    <a:pt x="104414" y="48293"/>
                    <a:pt x="106611" y="47595"/>
                  </a:cubicBezTo>
                  <a:cubicBezTo>
                    <a:pt x="110599" y="46336"/>
                    <a:pt x="114566" y="45013"/>
                    <a:pt x="118513" y="43628"/>
                  </a:cubicBezTo>
                  <a:cubicBezTo>
                    <a:pt x="118471" y="43160"/>
                    <a:pt x="118429" y="42691"/>
                    <a:pt x="118377" y="42223"/>
                  </a:cubicBezTo>
                  <a:cubicBezTo>
                    <a:pt x="115441" y="43253"/>
                    <a:pt x="112484" y="44253"/>
                    <a:pt x="109516" y="45221"/>
                  </a:cubicBezTo>
                  <a:cubicBezTo>
                    <a:pt x="112161" y="43972"/>
                    <a:pt x="114796" y="42722"/>
                    <a:pt x="117430" y="41452"/>
                  </a:cubicBezTo>
                  <a:lnTo>
                    <a:pt x="118315" y="41317"/>
                  </a:lnTo>
                  <a:lnTo>
                    <a:pt x="118044" y="38276"/>
                  </a:lnTo>
                  <a:cubicBezTo>
                    <a:pt x="115774" y="39224"/>
                    <a:pt x="113504" y="40171"/>
                    <a:pt x="111224" y="41109"/>
                  </a:cubicBezTo>
                  <a:cubicBezTo>
                    <a:pt x="103321" y="42473"/>
                    <a:pt x="95460" y="44066"/>
                    <a:pt x="87640" y="45888"/>
                  </a:cubicBezTo>
                  <a:cubicBezTo>
                    <a:pt x="78758" y="47960"/>
                    <a:pt x="69949" y="50313"/>
                    <a:pt x="61213" y="52958"/>
                  </a:cubicBezTo>
                  <a:cubicBezTo>
                    <a:pt x="69314" y="50042"/>
                    <a:pt x="77498" y="47377"/>
                    <a:pt x="85766" y="44951"/>
                  </a:cubicBezTo>
                  <a:cubicBezTo>
                    <a:pt x="96366" y="41848"/>
                    <a:pt x="107090" y="39151"/>
                    <a:pt x="117919" y="36881"/>
                  </a:cubicBezTo>
                  <a:cubicBezTo>
                    <a:pt x="117846" y="36142"/>
                    <a:pt x="117784" y="35403"/>
                    <a:pt x="117721" y="34663"/>
                  </a:cubicBezTo>
                  <a:lnTo>
                    <a:pt x="83704" y="39401"/>
                  </a:lnTo>
                  <a:cubicBezTo>
                    <a:pt x="85016" y="38964"/>
                    <a:pt x="86318" y="38526"/>
                    <a:pt x="87619" y="38089"/>
                  </a:cubicBezTo>
                  <a:cubicBezTo>
                    <a:pt x="96209" y="35184"/>
                    <a:pt x="104716" y="32081"/>
                    <a:pt x="113161" y="28780"/>
                  </a:cubicBezTo>
                  <a:cubicBezTo>
                    <a:pt x="113898" y="28484"/>
                    <a:pt x="113711" y="27422"/>
                    <a:pt x="112997" y="27422"/>
                  </a:cubicBezTo>
                  <a:cubicBezTo>
                    <a:pt x="112934" y="27422"/>
                    <a:pt x="112867" y="27430"/>
                    <a:pt x="112796" y="27447"/>
                  </a:cubicBezTo>
                  <a:cubicBezTo>
                    <a:pt x="98344" y="31154"/>
                    <a:pt x="83777" y="34403"/>
                    <a:pt x="69116" y="37204"/>
                  </a:cubicBezTo>
                  <a:cubicBezTo>
                    <a:pt x="64379" y="38110"/>
                    <a:pt x="59631" y="38964"/>
                    <a:pt x="54872" y="39765"/>
                  </a:cubicBezTo>
                  <a:cubicBezTo>
                    <a:pt x="68596" y="36142"/>
                    <a:pt x="82069" y="31612"/>
                    <a:pt x="95345" y="26625"/>
                  </a:cubicBezTo>
                  <a:cubicBezTo>
                    <a:pt x="102363" y="23991"/>
                    <a:pt x="109319" y="21221"/>
                    <a:pt x="116253" y="18378"/>
                  </a:cubicBezTo>
                  <a:lnTo>
                    <a:pt x="116097" y="16691"/>
                  </a:lnTo>
                  <a:cubicBezTo>
                    <a:pt x="116076" y="16452"/>
                    <a:pt x="116055" y="16212"/>
                    <a:pt x="116035" y="15963"/>
                  </a:cubicBezTo>
                  <a:cubicBezTo>
                    <a:pt x="104050" y="18378"/>
                    <a:pt x="92044" y="20617"/>
                    <a:pt x="79997" y="22689"/>
                  </a:cubicBezTo>
                  <a:cubicBezTo>
                    <a:pt x="83517" y="21856"/>
                    <a:pt x="87015" y="20992"/>
                    <a:pt x="90514" y="20086"/>
                  </a:cubicBezTo>
                  <a:cubicBezTo>
                    <a:pt x="98615" y="17993"/>
                    <a:pt x="106653" y="15702"/>
                    <a:pt x="114639" y="13224"/>
                  </a:cubicBezTo>
                  <a:cubicBezTo>
                    <a:pt x="115424" y="12982"/>
                    <a:pt x="115181" y="11883"/>
                    <a:pt x="114447" y="11883"/>
                  </a:cubicBezTo>
                  <a:cubicBezTo>
                    <a:pt x="114392" y="11883"/>
                    <a:pt x="114335" y="11889"/>
                    <a:pt x="114275" y="11902"/>
                  </a:cubicBezTo>
                  <a:cubicBezTo>
                    <a:pt x="106663" y="13484"/>
                    <a:pt x="99042" y="14994"/>
                    <a:pt x="91399" y="16410"/>
                  </a:cubicBezTo>
                  <a:cubicBezTo>
                    <a:pt x="93908" y="15765"/>
                    <a:pt x="96418" y="15109"/>
                    <a:pt x="98917" y="14453"/>
                  </a:cubicBezTo>
                  <a:cubicBezTo>
                    <a:pt x="104466" y="12985"/>
                    <a:pt x="109995" y="11485"/>
                    <a:pt x="115524" y="9944"/>
                  </a:cubicBezTo>
                  <a:cubicBezTo>
                    <a:pt x="115452" y="9142"/>
                    <a:pt x="115389" y="8341"/>
                    <a:pt x="115316" y="7539"/>
                  </a:cubicBezTo>
                  <a:cubicBezTo>
                    <a:pt x="102301" y="9580"/>
                    <a:pt x="89264" y="11527"/>
                    <a:pt x="76218" y="13391"/>
                  </a:cubicBezTo>
                  <a:cubicBezTo>
                    <a:pt x="74270" y="13672"/>
                    <a:pt x="72323" y="13953"/>
                    <a:pt x="70376" y="14224"/>
                  </a:cubicBezTo>
                  <a:cubicBezTo>
                    <a:pt x="81122" y="11725"/>
                    <a:pt x="91763" y="8830"/>
                    <a:pt x="102311" y="5529"/>
                  </a:cubicBezTo>
                  <a:cubicBezTo>
                    <a:pt x="106486" y="4228"/>
                    <a:pt x="110641" y="2853"/>
                    <a:pt x="114785" y="1416"/>
                  </a:cubicBezTo>
                  <a:cubicBezTo>
                    <a:pt x="114733" y="937"/>
                    <a:pt x="114691" y="469"/>
                    <a:pt x="114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4142800" y="4994775"/>
              <a:ext cx="674225" cy="180150"/>
            </a:xfrm>
            <a:custGeom>
              <a:avLst/>
              <a:gdLst/>
              <a:ahLst/>
              <a:cxnLst/>
              <a:rect l="l" t="t" r="r" b="b"/>
              <a:pathLst>
                <a:path w="26969" h="7206" extrusionOk="0">
                  <a:moveTo>
                    <a:pt x="26968" y="0"/>
                  </a:moveTo>
                  <a:lnTo>
                    <a:pt x="26968" y="0"/>
                  </a:lnTo>
                  <a:cubicBezTo>
                    <a:pt x="18232" y="1822"/>
                    <a:pt x="9444" y="3384"/>
                    <a:pt x="604" y="4675"/>
                  </a:cubicBezTo>
                  <a:cubicBezTo>
                    <a:pt x="333" y="5050"/>
                    <a:pt x="146" y="5477"/>
                    <a:pt x="63" y="5925"/>
                  </a:cubicBezTo>
                  <a:cubicBezTo>
                    <a:pt x="11" y="6175"/>
                    <a:pt x="0" y="6425"/>
                    <a:pt x="21" y="6675"/>
                  </a:cubicBezTo>
                  <a:cubicBezTo>
                    <a:pt x="32" y="6862"/>
                    <a:pt x="63" y="7039"/>
                    <a:pt x="104" y="7206"/>
                  </a:cubicBezTo>
                  <a:cubicBezTo>
                    <a:pt x="583" y="7154"/>
                    <a:pt x="1052" y="7101"/>
                    <a:pt x="1520" y="7029"/>
                  </a:cubicBezTo>
                  <a:cubicBezTo>
                    <a:pt x="5446" y="6477"/>
                    <a:pt x="9330" y="5477"/>
                    <a:pt x="13110" y="4353"/>
                  </a:cubicBezTo>
                  <a:cubicBezTo>
                    <a:pt x="17753" y="2978"/>
                    <a:pt x="22366" y="1531"/>
                    <a:pt x="26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4444225" y="4607675"/>
              <a:ext cx="1429650" cy="376975"/>
            </a:xfrm>
            <a:custGeom>
              <a:avLst/>
              <a:gdLst/>
              <a:ahLst/>
              <a:cxnLst/>
              <a:rect l="l" t="t" r="r" b="b"/>
              <a:pathLst>
                <a:path w="57186" h="15079" extrusionOk="0">
                  <a:moveTo>
                    <a:pt x="57186" y="1"/>
                  </a:moveTo>
                  <a:lnTo>
                    <a:pt x="57186" y="1"/>
                  </a:lnTo>
                  <a:cubicBezTo>
                    <a:pt x="43566" y="2583"/>
                    <a:pt x="30082" y="5842"/>
                    <a:pt x="16754" y="9757"/>
                  </a:cubicBezTo>
                  <a:cubicBezTo>
                    <a:pt x="11132" y="11413"/>
                    <a:pt x="5551" y="13183"/>
                    <a:pt x="1" y="15078"/>
                  </a:cubicBezTo>
                  <a:cubicBezTo>
                    <a:pt x="10538" y="12975"/>
                    <a:pt x="21128" y="11153"/>
                    <a:pt x="31769" y="9632"/>
                  </a:cubicBezTo>
                  <a:cubicBezTo>
                    <a:pt x="35101" y="8425"/>
                    <a:pt x="38423" y="7206"/>
                    <a:pt x="41734" y="5967"/>
                  </a:cubicBezTo>
                  <a:cubicBezTo>
                    <a:pt x="46909" y="4041"/>
                    <a:pt x="52053" y="2042"/>
                    <a:pt x="57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206050" y="4918750"/>
              <a:ext cx="799950" cy="151525"/>
            </a:xfrm>
            <a:custGeom>
              <a:avLst/>
              <a:gdLst/>
              <a:ahLst/>
              <a:cxnLst/>
              <a:rect l="l" t="t" r="r" b="b"/>
              <a:pathLst>
                <a:path w="31998" h="6061" extrusionOk="0">
                  <a:moveTo>
                    <a:pt x="31998" y="1"/>
                  </a:moveTo>
                  <a:lnTo>
                    <a:pt x="31998" y="1"/>
                  </a:lnTo>
                  <a:cubicBezTo>
                    <a:pt x="21283" y="1719"/>
                    <a:pt x="10621" y="3739"/>
                    <a:pt x="11" y="6050"/>
                  </a:cubicBezTo>
                  <a:lnTo>
                    <a:pt x="0" y="6061"/>
                  </a:lnTo>
                  <a:cubicBezTo>
                    <a:pt x="3083" y="5592"/>
                    <a:pt x="6165" y="5082"/>
                    <a:pt x="9247" y="4551"/>
                  </a:cubicBezTo>
                  <a:cubicBezTo>
                    <a:pt x="16869" y="3229"/>
                    <a:pt x="24449" y="1708"/>
                    <a:pt x="3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2901375" y="2662375"/>
              <a:ext cx="19550" cy="10975"/>
            </a:xfrm>
            <a:custGeom>
              <a:avLst/>
              <a:gdLst/>
              <a:ahLst/>
              <a:cxnLst/>
              <a:rect l="l" t="t" r="r" b="b"/>
              <a:pathLst>
                <a:path w="782" h="439" extrusionOk="0">
                  <a:moveTo>
                    <a:pt x="240" y="1"/>
                  </a:moveTo>
                  <a:lnTo>
                    <a:pt x="0" y="32"/>
                  </a:lnTo>
                  <a:lnTo>
                    <a:pt x="781" y="438"/>
                  </a:lnTo>
                  <a:cubicBezTo>
                    <a:pt x="594" y="292"/>
                    <a:pt x="417" y="147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4498125" y="2528575"/>
              <a:ext cx="24225" cy="34650"/>
            </a:xfrm>
            <a:custGeom>
              <a:avLst/>
              <a:gdLst/>
              <a:ahLst/>
              <a:cxnLst/>
              <a:rect l="l" t="t" r="r" b="b"/>
              <a:pathLst>
                <a:path w="969" h="1386" extrusionOk="0">
                  <a:moveTo>
                    <a:pt x="677" y="1"/>
                  </a:moveTo>
                  <a:lnTo>
                    <a:pt x="0" y="63"/>
                  </a:lnTo>
                  <a:lnTo>
                    <a:pt x="625" y="1386"/>
                  </a:lnTo>
                  <a:lnTo>
                    <a:pt x="969" y="1355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5248850" y="2969550"/>
              <a:ext cx="5500" cy="18250"/>
            </a:xfrm>
            <a:custGeom>
              <a:avLst/>
              <a:gdLst/>
              <a:ahLst/>
              <a:cxnLst/>
              <a:rect l="l" t="t" r="r" b="b"/>
              <a:pathLst>
                <a:path w="220" h="730" extrusionOk="0">
                  <a:moveTo>
                    <a:pt x="219" y="1"/>
                  </a:moveTo>
                  <a:lnTo>
                    <a:pt x="1" y="42"/>
                  </a:lnTo>
                  <a:cubicBezTo>
                    <a:pt x="74" y="271"/>
                    <a:pt x="136" y="500"/>
                    <a:pt x="209" y="729"/>
                  </a:cubicBezTo>
                  <a:cubicBezTo>
                    <a:pt x="219" y="490"/>
                    <a:pt x="219" y="240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5231925" y="2913575"/>
              <a:ext cx="23450" cy="35700"/>
            </a:xfrm>
            <a:custGeom>
              <a:avLst/>
              <a:gdLst/>
              <a:ahLst/>
              <a:cxnLst/>
              <a:rect l="l" t="t" r="r" b="b"/>
              <a:pathLst>
                <a:path w="938" h="1428" extrusionOk="0">
                  <a:moveTo>
                    <a:pt x="938" y="1"/>
                  </a:moveTo>
                  <a:lnTo>
                    <a:pt x="1" y="74"/>
                  </a:lnTo>
                  <a:lnTo>
                    <a:pt x="417" y="1427"/>
                  </a:lnTo>
                  <a:lnTo>
                    <a:pt x="907" y="1386"/>
                  </a:lnTo>
                  <a:cubicBezTo>
                    <a:pt x="917" y="928"/>
                    <a:pt x="928" y="459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4464025" y="2268975"/>
              <a:ext cx="357950" cy="116725"/>
            </a:xfrm>
            <a:custGeom>
              <a:avLst/>
              <a:gdLst/>
              <a:ahLst/>
              <a:cxnLst/>
              <a:rect l="l" t="t" r="r" b="b"/>
              <a:pathLst>
                <a:path w="14318" h="4669" extrusionOk="0">
                  <a:moveTo>
                    <a:pt x="13498" y="1"/>
                  </a:moveTo>
                  <a:cubicBezTo>
                    <a:pt x="13477" y="1"/>
                    <a:pt x="13455" y="2"/>
                    <a:pt x="13432" y="4"/>
                  </a:cubicBezTo>
                  <a:cubicBezTo>
                    <a:pt x="8955" y="472"/>
                    <a:pt x="4478" y="889"/>
                    <a:pt x="0" y="1274"/>
                  </a:cubicBezTo>
                  <a:cubicBezTo>
                    <a:pt x="104" y="1722"/>
                    <a:pt x="198" y="2170"/>
                    <a:pt x="302" y="2628"/>
                  </a:cubicBezTo>
                  <a:cubicBezTo>
                    <a:pt x="1833" y="2492"/>
                    <a:pt x="3353" y="2357"/>
                    <a:pt x="4884" y="2222"/>
                  </a:cubicBezTo>
                  <a:lnTo>
                    <a:pt x="4884" y="2222"/>
                  </a:lnTo>
                  <a:cubicBezTo>
                    <a:pt x="3405" y="2596"/>
                    <a:pt x="1927" y="2961"/>
                    <a:pt x="458" y="3325"/>
                  </a:cubicBezTo>
                  <a:cubicBezTo>
                    <a:pt x="552" y="3773"/>
                    <a:pt x="656" y="4221"/>
                    <a:pt x="760" y="4668"/>
                  </a:cubicBezTo>
                  <a:cubicBezTo>
                    <a:pt x="5050" y="3606"/>
                    <a:pt x="9340" y="2503"/>
                    <a:pt x="13609" y="1357"/>
                  </a:cubicBezTo>
                  <a:cubicBezTo>
                    <a:pt x="14317" y="1175"/>
                    <a:pt x="14229" y="1"/>
                    <a:pt x="13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2570075" y="2365625"/>
              <a:ext cx="1943425" cy="374700"/>
            </a:xfrm>
            <a:custGeom>
              <a:avLst/>
              <a:gdLst/>
              <a:ahLst/>
              <a:cxnLst/>
              <a:rect l="l" t="t" r="r" b="b"/>
              <a:pathLst>
                <a:path w="77737" h="14988" extrusionOk="0">
                  <a:moveTo>
                    <a:pt x="73967" y="1"/>
                  </a:moveTo>
                  <a:cubicBezTo>
                    <a:pt x="56360" y="4291"/>
                    <a:pt x="38596" y="7873"/>
                    <a:pt x="20677" y="10746"/>
                  </a:cubicBezTo>
                  <a:cubicBezTo>
                    <a:pt x="18282" y="11132"/>
                    <a:pt x="15887" y="11496"/>
                    <a:pt x="13492" y="11860"/>
                  </a:cubicBezTo>
                  <a:cubicBezTo>
                    <a:pt x="13669" y="12006"/>
                    <a:pt x="13846" y="12152"/>
                    <a:pt x="14033" y="12298"/>
                  </a:cubicBezTo>
                  <a:lnTo>
                    <a:pt x="13252" y="11892"/>
                  </a:lnTo>
                  <a:cubicBezTo>
                    <a:pt x="9140" y="12496"/>
                    <a:pt x="5016" y="13079"/>
                    <a:pt x="893" y="13610"/>
                  </a:cubicBezTo>
                  <a:cubicBezTo>
                    <a:pt x="65" y="13721"/>
                    <a:pt x="1" y="14988"/>
                    <a:pt x="815" y="14988"/>
                  </a:cubicBezTo>
                  <a:cubicBezTo>
                    <a:pt x="840" y="14988"/>
                    <a:pt x="866" y="14987"/>
                    <a:pt x="893" y="14984"/>
                  </a:cubicBezTo>
                  <a:lnTo>
                    <a:pt x="77737" y="7893"/>
                  </a:lnTo>
                  <a:lnTo>
                    <a:pt x="77122" y="6581"/>
                  </a:lnTo>
                  <a:lnTo>
                    <a:pt x="25425" y="11350"/>
                  </a:lnTo>
                  <a:cubicBezTo>
                    <a:pt x="40377" y="8862"/>
                    <a:pt x="55246" y="5863"/>
                    <a:pt x="70011" y="2375"/>
                  </a:cubicBezTo>
                  <a:cubicBezTo>
                    <a:pt x="71531" y="2010"/>
                    <a:pt x="73061" y="1646"/>
                    <a:pt x="74582" y="1271"/>
                  </a:cubicBezTo>
                  <a:cubicBezTo>
                    <a:pt x="74373" y="855"/>
                    <a:pt x="74176" y="428"/>
                    <a:pt x="73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3226025" y="2474950"/>
              <a:ext cx="1921325" cy="445775"/>
            </a:xfrm>
            <a:custGeom>
              <a:avLst/>
              <a:gdLst/>
              <a:ahLst/>
              <a:cxnLst/>
              <a:rect l="l" t="t" r="r" b="b"/>
              <a:pathLst>
                <a:path w="76853" h="17831" extrusionOk="0">
                  <a:moveTo>
                    <a:pt x="74833" y="1"/>
                  </a:moveTo>
                  <a:lnTo>
                    <a:pt x="51551" y="2146"/>
                  </a:lnTo>
                  <a:lnTo>
                    <a:pt x="51853" y="3500"/>
                  </a:lnTo>
                  <a:lnTo>
                    <a:pt x="56517" y="3062"/>
                  </a:lnTo>
                  <a:lnTo>
                    <a:pt x="73271" y="1521"/>
                  </a:lnTo>
                  <a:lnTo>
                    <a:pt x="73271" y="1521"/>
                  </a:lnTo>
                  <a:cubicBezTo>
                    <a:pt x="59131" y="5957"/>
                    <a:pt x="44751" y="9539"/>
                    <a:pt x="30184" y="12246"/>
                  </a:cubicBezTo>
                  <a:lnTo>
                    <a:pt x="21823" y="13443"/>
                  </a:lnTo>
                  <a:lnTo>
                    <a:pt x="738" y="16473"/>
                  </a:lnTo>
                  <a:cubicBezTo>
                    <a:pt x="1" y="16574"/>
                    <a:pt x="145" y="17831"/>
                    <a:pt x="857" y="17831"/>
                  </a:cubicBezTo>
                  <a:cubicBezTo>
                    <a:pt x="879" y="17831"/>
                    <a:pt x="902" y="17830"/>
                    <a:pt x="925" y="17827"/>
                  </a:cubicBezTo>
                  <a:cubicBezTo>
                    <a:pt x="10807" y="16807"/>
                    <a:pt x="20636" y="15401"/>
                    <a:pt x="30403" y="13589"/>
                  </a:cubicBezTo>
                  <a:lnTo>
                    <a:pt x="75468" y="7123"/>
                  </a:lnTo>
                  <a:lnTo>
                    <a:pt x="76853" y="6925"/>
                  </a:lnTo>
                  <a:cubicBezTo>
                    <a:pt x="76717" y="6488"/>
                    <a:pt x="76592" y="6040"/>
                    <a:pt x="76468" y="5603"/>
                  </a:cubicBezTo>
                  <a:lnTo>
                    <a:pt x="50145" y="9372"/>
                  </a:lnTo>
                  <a:cubicBezTo>
                    <a:pt x="54289" y="8373"/>
                    <a:pt x="58423" y="7290"/>
                    <a:pt x="62536" y="6144"/>
                  </a:cubicBezTo>
                  <a:cubicBezTo>
                    <a:pt x="66867" y="4926"/>
                    <a:pt x="71188" y="3635"/>
                    <a:pt x="75478" y="2260"/>
                  </a:cubicBezTo>
                  <a:cubicBezTo>
                    <a:pt x="75260" y="1511"/>
                    <a:pt x="75051" y="751"/>
                    <a:pt x="7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2290425" y="2074075"/>
              <a:ext cx="2015600" cy="290275"/>
            </a:xfrm>
            <a:custGeom>
              <a:avLst/>
              <a:gdLst/>
              <a:ahLst/>
              <a:cxnLst/>
              <a:rect l="l" t="t" r="r" b="b"/>
              <a:pathLst>
                <a:path w="80624" h="11611" extrusionOk="0">
                  <a:moveTo>
                    <a:pt x="79853" y="1"/>
                  </a:moveTo>
                  <a:cubicBezTo>
                    <a:pt x="60863" y="1247"/>
                    <a:pt x="41849" y="1870"/>
                    <a:pt x="22811" y="1870"/>
                  </a:cubicBezTo>
                  <a:cubicBezTo>
                    <a:pt x="16869" y="1870"/>
                    <a:pt x="10924" y="1809"/>
                    <a:pt x="4978" y="1688"/>
                  </a:cubicBezTo>
                  <a:cubicBezTo>
                    <a:pt x="3322" y="1656"/>
                    <a:pt x="1656" y="1615"/>
                    <a:pt x="1" y="1573"/>
                  </a:cubicBezTo>
                  <a:lnTo>
                    <a:pt x="1" y="1573"/>
                  </a:lnTo>
                  <a:cubicBezTo>
                    <a:pt x="490" y="2042"/>
                    <a:pt x="979" y="2510"/>
                    <a:pt x="1479" y="2989"/>
                  </a:cubicBezTo>
                  <a:cubicBezTo>
                    <a:pt x="8573" y="3160"/>
                    <a:pt x="15666" y="3246"/>
                    <a:pt x="22758" y="3246"/>
                  </a:cubicBezTo>
                  <a:cubicBezTo>
                    <a:pt x="36402" y="3246"/>
                    <a:pt x="50042" y="2929"/>
                    <a:pt x="63683" y="2292"/>
                  </a:cubicBezTo>
                  <a:cubicBezTo>
                    <a:pt x="67400" y="2115"/>
                    <a:pt x="71128" y="1917"/>
                    <a:pt x="74855" y="1688"/>
                  </a:cubicBezTo>
                  <a:lnTo>
                    <a:pt x="74855" y="1688"/>
                  </a:lnTo>
                  <a:cubicBezTo>
                    <a:pt x="55082" y="5197"/>
                    <a:pt x="35205" y="7904"/>
                    <a:pt x="15203" y="9830"/>
                  </a:cubicBezTo>
                  <a:cubicBezTo>
                    <a:pt x="13287" y="10018"/>
                    <a:pt x="11360" y="10195"/>
                    <a:pt x="9445" y="10361"/>
                  </a:cubicBezTo>
                  <a:cubicBezTo>
                    <a:pt x="9903" y="10778"/>
                    <a:pt x="10361" y="11194"/>
                    <a:pt x="10829" y="11611"/>
                  </a:cubicBezTo>
                  <a:cubicBezTo>
                    <a:pt x="29520" y="9924"/>
                    <a:pt x="48127" y="7550"/>
                    <a:pt x="66650" y="4489"/>
                  </a:cubicBezTo>
                  <a:cubicBezTo>
                    <a:pt x="71315" y="3718"/>
                    <a:pt x="75980" y="2906"/>
                    <a:pt x="80624" y="2042"/>
                  </a:cubicBezTo>
                  <a:cubicBezTo>
                    <a:pt x="80374" y="1354"/>
                    <a:pt x="80114" y="678"/>
                    <a:pt x="79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3342075" y="2859850"/>
              <a:ext cx="2771825" cy="978325"/>
            </a:xfrm>
            <a:custGeom>
              <a:avLst/>
              <a:gdLst/>
              <a:ahLst/>
              <a:cxnLst/>
              <a:rect l="l" t="t" r="r" b="b"/>
              <a:pathLst>
                <a:path w="110873" h="39133" extrusionOk="0">
                  <a:moveTo>
                    <a:pt x="97874" y="0"/>
                  </a:moveTo>
                  <a:cubicBezTo>
                    <a:pt x="97848" y="0"/>
                    <a:pt x="97821" y="2"/>
                    <a:pt x="97794" y="5"/>
                  </a:cubicBezTo>
                  <a:cubicBezTo>
                    <a:pt x="90724" y="869"/>
                    <a:pt x="83633" y="1577"/>
                    <a:pt x="76532" y="2150"/>
                  </a:cubicBezTo>
                  <a:cubicBezTo>
                    <a:pt x="76522" y="2608"/>
                    <a:pt x="76511" y="3077"/>
                    <a:pt x="76501" y="3535"/>
                  </a:cubicBezTo>
                  <a:cubicBezTo>
                    <a:pt x="77584" y="3451"/>
                    <a:pt x="78656" y="3358"/>
                    <a:pt x="79729" y="3264"/>
                  </a:cubicBezTo>
                  <a:cubicBezTo>
                    <a:pt x="81041" y="3149"/>
                    <a:pt x="82342" y="3035"/>
                    <a:pt x="83654" y="2910"/>
                  </a:cubicBezTo>
                  <a:lnTo>
                    <a:pt x="83654" y="2910"/>
                  </a:lnTo>
                  <a:lnTo>
                    <a:pt x="76490" y="4389"/>
                  </a:lnTo>
                  <a:cubicBezTo>
                    <a:pt x="76490" y="4628"/>
                    <a:pt x="76490" y="4878"/>
                    <a:pt x="76480" y="5117"/>
                  </a:cubicBezTo>
                  <a:cubicBezTo>
                    <a:pt x="76407" y="4888"/>
                    <a:pt x="76345" y="4659"/>
                    <a:pt x="76272" y="4430"/>
                  </a:cubicBezTo>
                  <a:lnTo>
                    <a:pt x="28874" y="14197"/>
                  </a:lnTo>
                  <a:lnTo>
                    <a:pt x="9653" y="18164"/>
                  </a:lnTo>
                  <a:cubicBezTo>
                    <a:pt x="8924" y="18306"/>
                    <a:pt x="9051" y="19510"/>
                    <a:pt x="9767" y="19510"/>
                  </a:cubicBezTo>
                  <a:cubicBezTo>
                    <a:pt x="9788" y="19510"/>
                    <a:pt x="9809" y="19509"/>
                    <a:pt x="9830" y="19507"/>
                  </a:cubicBezTo>
                  <a:lnTo>
                    <a:pt x="83841" y="12562"/>
                  </a:lnTo>
                  <a:lnTo>
                    <a:pt x="85226" y="12427"/>
                  </a:lnTo>
                  <a:lnTo>
                    <a:pt x="29166" y="21684"/>
                  </a:lnTo>
                  <a:lnTo>
                    <a:pt x="7925" y="25193"/>
                  </a:lnTo>
                  <a:cubicBezTo>
                    <a:pt x="7112" y="25318"/>
                    <a:pt x="7383" y="26484"/>
                    <a:pt x="8102" y="26546"/>
                  </a:cubicBezTo>
                  <a:cubicBezTo>
                    <a:pt x="17422" y="27276"/>
                    <a:pt x="26761" y="27640"/>
                    <a:pt x="36103" y="27640"/>
                  </a:cubicBezTo>
                  <a:cubicBezTo>
                    <a:pt x="40486" y="27640"/>
                    <a:pt x="44869" y="27560"/>
                    <a:pt x="49251" y="27400"/>
                  </a:cubicBezTo>
                  <a:cubicBezTo>
                    <a:pt x="61465" y="26942"/>
                    <a:pt x="73648" y="25869"/>
                    <a:pt x="85757" y="24162"/>
                  </a:cubicBezTo>
                  <a:lnTo>
                    <a:pt x="85757" y="24162"/>
                  </a:lnTo>
                  <a:cubicBezTo>
                    <a:pt x="80301" y="25318"/>
                    <a:pt x="74845" y="26400"/>
                    <a:pt x="69368" y="27421"/>
                  </a:cubicBezTo>
                  <a:cubicBezTo>
                    <a:pt x="54864" y="30118"/>
                    <a:pt x="40286" y="32346"/>
                    <a:pt x="25636" y="34106"/>
                  </a:cubicBezTo>
                  <a:cubicBezTo>
                    <a:pt x="17400" y="35084"/>
                    <a:pt x="9153" y="35928"/>
                    <a:pt x="896" y="36615"/>
                  </a:cubicBezTo>
                  <a:cubicBezTo>
                    <a:pt x="1" y="36688"/>
                    <a:pt x="11" y="37885"/>
                    <a:pt x="896" y="37989"/>
                  </a:cubicBezTo>
                  <a:cubicBezTo>
                    <a:pt x="8053" y="38775"/>
                    <a:pt x="15240" y="39133"/>
                    <a:pt x="22427" y="39133"/>
                  </a:cubicBezTo>
                  <a:cubicBezTo>
                    <a:pt x="31720" y="39133"/>
                    <a:pt x="41015" y="38535"/>
                    <a:pt x="50251" y="37490"/>
                  </a:cubicBezTo>
                  <a:cubicBezTo>
                    <a:pt x="66640" y="35626"/>
                    <a:pt x="82811" y="32429"/>
                    <a:pt x="98856" y="28743"/>
                  </a:cubicBezTo>
                  <a:cubicBezTo>
                    <a:pt x="102865" y="27817"/>
                    <a:pt x="106874" y="26879"/>
                    <a:pt x="110872" y="25901"/>
                  </a:cubicBezTo>
                  <a:cubicBezTo>
                    <a:pt x="110820" y="25442"/>
                    <a:pt x="110778" y="24984"/>
                    <a:pt x="110726" y="24526"/>
                  </a:cubicBezTo>
                  <a:cubicBezTo>
                    <a:pt x="99689" y="27202"/>
                    <a:pt x="88621" y="29743"/>
                    <a:pt x="77459" y="31888"/>
                  </a:cubicBezTo>
                  <a:cubicBezTo>
                    <a:pt x="61278" y="34991"/>
                    <a:pt x="44899" y="37240"/>
                    <a:pt x="28427" y="37687"/>
                  </a:cubicBezTo>
                  <a:cubicBezTo>
                    <a:pt x="26453" y="37743"/>
                    <a:pt x="24479" y="37772"/>
                    <a:pt x="22506" y="37772"/>
                  </a:cubicBezTo>
                  <a:cubicBezTo>
                    <a:pt x="17868" y="37772"/>
                    <a:pt x="13232" y="37616"/>
                    <a:pt x="8601" y="37302"/>
                  </a:cubicBezTo>
                  <a:cubicBezTo>
                    <a:pt x="20711" y="36157"/>
                    <a:pt x="32769" y="34689"/>
                    <a:pt x="44805" y="32908"/>
                  </a:cubicBezTo>
                  <a:cubicBezTo>
                    <a:pt x="59393" y="30742"/>
                    <a:pt x="73898" y="28118"/>
                    <a:pt x="88319" y="25026"/>
                  </a:cubicBezTo>
                  <a:cubicBezTo>
                    <a:pt x="95649" y="23454"/>
                    <a:pt x="102948" y="21756"/>
                    <a:pt x="110216" y="19945"/>
                  </a:cubicBezTo>
                  <a:cubicBezTo>
                    <a:pt x="110164" y="19455"/>
                    <a:pt x="110102" y="18976"/>
                    <a:pt x="110039" y="18497"/>
                  </a:cubicBezTo>
                  <a:cubicBezTo>
                    <a:pt x="97440" y="21173"/>
                    <a:pt x="84716" y="23162"/>
                    <a:pt x="71909" y="24464"/>
                  </a:cubicBezTo>
                  <a:cubicBezTo>
                    <a:pt x="60007" y="25664"/>
                    <a:pt x="48058" y="26268"/>
                    <a:pt x="36095" y="26268"/>
                  </a:cubicBezTo>
                  <a:cubicBezTo>
                    <a:pt x="34462" y="26268"/>
                    <a:pt x="32829" y="26256"/>
                    <a:pt x="31196" y="26234"/>
                  </a:cubicBezTo>
                  <a:cubicBezTo>
                    <a:pt x="25449" y="26151"/>
                    <a:pt x="19701" y="25942"/>
                    <a:pt x="13964" y="25578"/>
                  </a:cubicBezTo>
                  <a:lnTo>
                    <a:pt x="83571" y="14093"/>
                  </a:lnTo>
                  <a:lnTo>
                    <a:pt x="104812" y="10584"/>
                  </a:lnTo>
                  <a:cubicBezTo>
                    <a:pt x="105541" y="10452"/>
                    <a:pt x="105404" y="9227"/>
                    <a:pt x="104687" y="9227"/>
                  </a:cubicBezTo>
                  <a:cubicBezTo>
                    <a:pt x="104666" y="9227"/>
                    <a:pt x="104646" y="9228"/>
                    <a:pt x="104625" y="9230"/>
                  </a:cubicBezTo>
                  <a:lnTo>
                    <a:pt x="30624" y="16186"/>
                  </a:lnTo>
                  <a:lnTo>
                    <a:pt x="22210" y="16977"/>
                  </a:lnTo>
                  <a:lnTo>
                    <a:pt x="78750" y="5326"/>
                  </a:lnTo>
                  <a:lnTo>
                    <a:pt x="97982" y="1359"/>
                  </a:lnTo>
                  <a:cubicBezTo>
                    <a:pt x="98705" y="1208"/>
                    <a:pt x="98585" y="0"/>
                    <a:pt x="9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4411950" y="2062325"/>
              <a:ext cx="65250" cy="41200"/>
            </a:xfrm>
            <a:custGeom>
              <a:avLst/>
              <a:gdLst/>
              <a:ahLst/>
              <a:cxnLst/>
              <a:rect l="l" t="t" r="r" b="b"/>
              <a:pathLst>
                <a:path w="2610" h="1648" extrusionOk="0">
                  <a:moveTo>
                    <a:pt x="1734" y="1"/>
                  </a:moveTo>
                  <a:cubicBezTo>
                    <a:pt x="1718" y="1"/>
                    <a:pt x="1703" y="1"/>
                    <a:pt x="1688" y="2"/>
                  </a:cubicBezTo>
                  <a:lnTo>
                    <a:pt x="1" y="127"/>
                  </a:lnTo>
                  <a:cubicBezTo>
                    <a:pt x="115" y="637"/>
                    <a:pt x="219" y="1148"/>
                    <a:pt x="334" y="1647"/>
                  </a:cubicBezTo>
                  <a:lnTo>
                    <a:pt x="1865" y="1356"/>
                  </a:lnTo>
                  <a:cubicBezTo>
                    <a:pt x="2609" y="1213"/>
                    <a:pt x="2464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3704175" y="2690750"/>
              <a:ext cx="1538200" cy="298875"/>
            </a:xfrm>
            <a:custGeom>
              <a:avLst/>
              <a:gdLst/>
              <a:ahLst/>
              <a:cxnLst/>
              <a:rect l="l" t="t" r="r" b="b"/>
              <a:pathLst>
                <a:path w="61528" h="11955" extrusionOk="0">
                  <a:moveTo>
                    <a:pt x="58258" y="1"/>
                  </a:moveTo>
                  <a:cubicBezTo>
                    <a:pt x="45065" y="3676"/>
                    <a:pt x="31644" y="6457"/>
                    <a:pt x="18076" y="8331"/>
                  </a:cubicBezTo>
                  <a:cubicBezTo>
                    <a:pt x="12370" y="9122"/>
                    <a:pt x="6643" y="9747"/>
                    <a:pt x="896" y="10205"/>
                  </a:cubicBezTo>
                  <a:cubicBezTo>
                    <a:pt x="21" y="10278"/>
                    <a:pt x="0" y="11548"/>
                    <a:pt x="896" y="11579"/>
                  </a:cubicBezTo>
                  <a:cubicBezTo>
                    <a:pt x="7468" y="11830"/>
                    <a:pt x="14043" y="11955"/>
                    <a:pt x="20616" y="11955"/>
                  </a:cubicBezTo>
                  <a:cubicBezTo>
                    <a:pt x="34267" y="11955"/>
                    <a:pt x="47914" y="11416"/>
                    <a:pt x="61527" y="10340"/>
                  </a:cubicBezTo>
                  <a:lnTo>
                    <a:pt x="61121" y="8987"/>
                  </a:lnTo>
                  <a:cubicBezTo>
                    <a:pt x="47636" y="10050"/>
                    <a:pt x="34121" y="10582"/>
                    <a:pt x="20587" y="10582"/>
                  </a:cubicBezTo>
                  <a:cubicBezTo>
                    <a:pt x="20077" y="10582"/>
                    <a:pt x="19566" y="10581"/>
                    <a:pt x="19055" y="10580"/>
                  </a:cubicBezTo>
                  <a:cubicBezTo>
                    <a:pt x="16629" y="10580"/>
                    <a:pt x="14192" y="10549"/>
                    <a:pt x="11766" y="10507"/>
                  </a:cubicBezTo>
                  <a:cubicBezTo>
                    <a:pt x="27614" y="8664"/>
                    <a:pt x="43295" y="5592"/>
                    <a:pt x="58674" y="1323"/>
                  </a:cubicBezTo>
                  <a:cubicBezTo>
                    <a:pt x="58529" y="886"/>
                    <a:pt x="58393" y="449"/>
                    <a:pt x="58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5265250" y="2543975"/>
              <a:ext cx="394600" cy="153050"/>
            </a:xfrm>
            <a:custGeom>
              <a:avLst/>
              <a:gdLst/>
              <a:ahLst/>
              <a:cxnLst/>
              <a:rect l="l" t="t" r="r" b="b"/>
              <a:pathLst>
                <a:path w="15784" h="6122" extrusionOk="0">
                  <a:moveTo>
                    <a:pt x="14738" y="0"/>
                  </a:moveTo>
                  <a:cubicBezTo>
                    <a:pt x="14697" y="0"/>
                    <a:pt x="14654" y="3"/>
                    <a:pt x="14609" y="10"/>
                  </a:cubicBezTo>
                  <a:lnTo>
                    <a:pt x="303" y="2061"/>
                  </a:lnTo>
                  <a:cubicBezTo>
                    <a:pt x="271" y="2519"/>
                    <a:pt x="230" y="2988"/>
                    <a:pt x="198" y="3456"/>
                  </a:cubicBezTo>
                  <a:lnTo>
                    <a:pt x="7362" y="2425"/>
                  </a:lnTo>
                  <a:lnTo>
                    <a:pt x="7362" y="2425"/>
                  </a:lnTo>
                  <a:cubicBezTo>
                    <a:pt x="4957" y="3196"/>
                    <a:pt x="2531" y="3935"/>
                    <a:pt x="105" y="4654"/>
                  </a:cubicBezTo>
                  <a:cubicBezTo>
                    <a:pt x="74" y="5143"/>
                    <a:pt x="32" y="5632"/>
                    <a:pt x="1" y="6122"/>
                  </a:cubicBezTo>
                  <a:cubicBezTo>
                    <a:pt x="5030" y="4654"/>
                    <a:pt x="10017" y="3050"/>
                    <a:pt x="14974" y="1332"/>
                  </a:cubicBezTo>
                  <a:cubicBezTo>
                    <a:pt x="15784" y="1046"/>
                    <a:pt x="15507" y="0"/>
                    <a:pt x="1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2567925" y="2306800"/>
              <a:ext cx="1839100" cy="99175"/>
            </a:xfrm>
            <a:custGeom>
              <a:avLst/>
              <a:gdLst/>
              <a:ahLst/>
              <a:cxnLst/>
              <a:rect l="l" t="t" r="r" b="b"/>
              <a:pathLst>
                <a:path w="73564" h="3967" extrusionOk="0">
                  <a:moveTo>
                    <a:pt x="72908" y="1"/>
                  </a:moveTo>
                  <a:cubicBezTo>
                    <a:pt x="51799" y="1731"/>
                    <a:pt x="30642" y="2596"/>
                    <a:pt x="9445" y="2596"/>
                  </a:cubicBezTo>
                  <a:cubicBezTo>
                    <a:pt x="8705" y="2596"/>
                    <a:pt x="7966" y="2595"/>
                    <a:pt x="7226" y="2593"/>
                  </a:cubicBezTo>
                  <a:cubicBezTo>
                    <a:pt x="4821" y="2583"/>
                    <a:pt x="2405" y="2572"/>
                    <a:pt x="0" y="2541"/>
                  </a:cubicBezTo>
                  <a:lnTo>
                    <a:pt x="0" y="2541"/>
                  </a:lnTo>
                  <a:cubicBezTo>
                    <a:pt x="521" y="2999"/>
                    <a:pt x="1041" y="3468"/>
                    <a:pt x="1562" y="3926"/>
                  </a:cubicBezTo>
                  <a:cubicBezTo>
                    <a:pt x="4218" y="3953"/>
                    <a:pt x="6874" y="3966"/>
                    <a:pt x="9530" y="3966"/>
                  </a:cubicBezTo>
                  <a:cubicBezTo>
                    <a:pt x="28404" y="3966"/>
                    <a:pt x="47270" y="3284"/>
                    <a:pt x="66119" y="1906"/>
                  </a:cubicBezTo>
                  <a:cubicBezTo>
                    <a:pt x="68597" y="1729"/>
                    <a:pt x="71075" y="1542"/>
                    <a:pt x="73564" y="1333"/>
                  </a:cubicBezTo>
                  <a:lnTo>
                    <a:pt x="72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2145175" y="2344800"/>
              <a:ext cx="332700" cy="58600"/>
            </a:xfrm>
            <a:custGeom>
              <a:avLst/>
              <a:gdLst/>
              <a:ahLst/>
              <a:cxnLst/>
              <a:rect l="l" t="t" r="r" b="b"/>
              <a:pathLst>
                <a:path w="13308" h="2344" extrusionOk="0">
                  <a:moveTo>
                    <a:pt x="9736" y="1"/>
                  </a:moveTo>
                  <a:cubicBezTo>
                    <a:pt x="6789" y="230"/>
                    <a:pt x="3843" y="448"/>
                    <a:pt x="896" y="657"/>
                  </a:cubicBezTo>
                  <a:cubicBezTo>
                    <a:pt x="21" y="719"/>
                    <a:pt x="0" y="2000"/>
                    <a:pt x="896" y="2031"/>
                  </a:cubicBezTo>
                  <a:cubicBezTo>
                    <a:pt x="5030" y="2167"/>
                    <a:pt x="9174" y="2271"/>
                    <a:pt x="13307" y="2344"/>
                  </a:cubicBezTo>
                  <a:cubicBezTo>
                    <a:pt x="12120" y="1552"/>
                    <a:pt x="10933" y="761"/>
                    <a:pt x="9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1924000" y="1034125"/>
              <a:ext cx="755100" cy="153625"/>
            </a:xfrm>
            <a:custGeom>
              <a:avLst/>
              <a:gdLst/>
              <a:ahLst/>
              <a:cxnLst/>
              <a:rect l="l" t="t" r="r" b="b"/>
              <a:pathLst>
                <a:path w="30204" h="6145" extrusionOk="0">
                  <a:moveTo>
                    <a:pt x="1064" y="0"/>
                  </a:moveTo>
                  <a:cubicBezTo>
                    <a:pt x="295" y="0"/>
                    <a:pt x="0" y="1206"/>
                    <a:pt x="830" y="1334"/>
                  </a:cubicBezTo>
                  <a:lnTo>
                    <a:pt x="30203" y="6145"/>
                  </a:lnTo>
                  <a:cubicBezTo>
                    <a:pt x="29683" y="5593"/>
                    <a:pt x="29162" y="5051"/>
                    <a:pt x="28652" y="4499"/>
                  </a:cubicBezTo>
                  <a:lnTo>
                    <a:pt x="14970" y="2261"/>
                  </a:lnTo>
                  <a:lnTo>
                    <a:pt x="1194" y="12"/>
                  </a:lnTo>
                  <a:cubicBezTo>
                    <a:pt x="1150" y="4"/>
                    <a:pt x="1106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2230825" y="1703650"/>
              <a:ext cx="1884400" cy="383225"/>
            </a:xfrm>
            <a:custGeom>
              <a:avLst/>
              <a:gdLst/>
              <a:ahLst/>
              <a:cxnLst/>
              <a:rect l="l" t="t" r="r" b="b"/>
              <a:pathLst>
                <a:path w="75376" h="15329" extrusionOk="0">
                  <a:moveTo>
                    <a:pt x="74647" y="1"/>
                  </a:moveTo>
                  <a:cubicBezTo>
                    <a:pt x="52416" y="7133"/>
                    <a:pt x="29217" y="10726"/>
                    <a:pt x="6060" y="13412"/>
                  </a:cubicBezTo>
                  <a:cubicBezTo>
                    <a:pt x="4040" y="13641"/>
                    <a:pt x="2020" y="13870"/>
                    <a:pt x="0" y="14099"/>
                  </a:cubicBezTo>
                  <a:cubicBezTo>
                    <a:pt x="427" y="14505"/>
                    <a:pt x="854" y="14922"/>
                    <a:pt x="1281" y="15328"/>
                  </a:cubicBezTo>
                  <a:cubicBezTo>
                    <a:pt x="21346" y="13100"/>
                    <a:pt x="41379" y="10372"/>
                    <a:pt x="60954" y="5374"/>
                  </a:cubicBezTo>
                  <a:cubicBezTo>
                    <a:pt x="65807" y="4135"/>
                    <a:pt x="70607" y="2750"/>
                    <a:pt x="75376" y="1219"/>
                  </a:cubicBezTo>
                  <a:cubicBezTo>
                    <a:pt x="75136" y="813"/>
                    <a:pt x="74886" y="407"/>
                    <a:pt x="74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2878475" y="1185650"/>
              <a:ext cx="646325" cy="136450"/>
            </a:xfrm>
            <a:custGeom>
              <a:avLst/>
              <a:gdLst/>
              <a:ahLst/>
              <a:cxnLst/>
              <a:rect l="l" t="t" r="r" b="b"/>
              <a:pathLst>
                <a:path w="25853" h="5458" extrusionOk="0">
                  <a:moveTo>
                    <a:pt x="0" y="0"/>
                  </a:moveTo>
                  <a:lnTo>
                    <a:pt x="0" y="0"/>
                  </a:lnTo>
                  <a:cubicBezTo>
                    <a:pt x="229" y="500"/>
                    <a:pt x="448" y="1000"/>
                    <a:pt x="687" y="1500"/>
                  </a:cubicBezTo>
                  <a:lnTo>
                    <a:pt x="10954" y="3176"/>
                  </a:lnTo>
                  <a:lnTo>
                    <a:pt x="12797" y="3478"/>
                  </a:lnTo>
                  <a:lnTo>
                    <a:pt x="1343" y="2916"/>
                  </a:lnTo>
                  <a:lnTo>
                    <a:pt x="1343" y="2916"/>
                  </a:lnTo>
                  <a:cubicBezTo>
                    <a:pt x="1572" y="3384"/>
                    <a:pt x="1791" y="3853"/>
                    <a:pt x="2020" y="4321"/>
                  </a:cubicBezTo>
                  <a:lnTo>
                    <a:pt x="5727" y="4509"/>
                  </a:lnTo>
                  <a:lnTo>
                    <a:pt x="24907" y="5456"/>
                  </a:lnTo>
                  <a:cubicBezTo>
                    <a:pt x="24919" y="5457"/>
                    <a:pt x="24931" y="5457"/>
                    <a:pt x="24943" y="5457"/>
                  </a:cubicBezTo>
                  <a:cubicBezTo>
                    <a:pt x="25673" y="5457"/>
                    <a:pt x="25852" y="4226"/>
                    <a:pt x="25094" y="41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4706625" y="4785475"/>
              <a:ext cx="1524400" cy="508150"/>
            </a:xfrm>
            <a:custGeom>
              <a:avLst/>
              <a:gdLst/>
              <a:ahLst/>
              <a:cxnLst/>
              <a:rect l="l" t="t" r="r" b="b"/>
              <a:pathLst>
                <a:path w="60976" h="20326" extrusionOk="0">
                  <a:moveTo>
                    <a:pt x="60840" y="1"/>
                  </a:moveTo>
                  <a:cubicBezTo>
                    <a:pt x="44316" y="8456"/>
                    <a:pt x="26334" y="13578"/>
                    <a:pt x="8320" y="17806"/>
                  </a:cubicBezTo>
                  <a:cubicBezTo>
                    <a:pt x="5550" y="18462"/>
                    <a:pt x="2770" y="19097"/>
                    <a:pt x="1" y="19711"/>
                  </a:cubicBezTo>
                  <a:cubicBezTo>
                    <a:pt x="1167" y="19920"/>
                    <a:pt x="2343" y="20128"/>
                    <a:pt x="3510" y="20326"/>
                  </a:cubicBezTo>
                  <a:cubicBezTo>
                    <a:pt x="19347" y="16733"/>
                    <a:pt x="35111" y="12693"/>
                    <a:pt x="50126" y="6467"/>
                  </a:cubicBezTo>
                  <a:cubicBezTo>
                    <a:pt x="53802" y="4936"/>
                    <a:pt x="57415" y="3281"/>
                    <a:pt x="60976" y="1479"/>
                  </a:cubicBezTo>
                  <a:lnTo>
                    <a:pt x="60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3134350" y="1658100"/>
              <a:ext cx="955100" cy="52425"/>
            </a:xfrm>
            <a:custGeom>
              <a:avLst/>
              <a:gdLst/>
              <a:ahLst/>
              <a:cxnLst/>
              <a:rect l="l" t="t" r="r" b="b"/>
              <a:pathLst>
                <a:path w="38204" h="2097" extrusionOk="0">
                  <a:moveTo>
                    <a:pt x="37381" y="1"/>
                  </a:moveTo>
                  <a:cubicBezTo>
                    <a:pt x="27613" y="483"/>
                    <a:pt x="17844" y="721"/>
                    <a:pt x="8066" y="721"/>
                  </a:cubicBezTo>
                  <a:cubicBezTo>
                    <a:pt x="5378" y="721"/>
                    <a:pt x="2690" y="703"/>
                    <a:pt x="1" y="667"/>
                  </a:cubicBezTo>
                  <a:lnTo>
                    <a:pt x="1" y="667"/>
                  </a:lnTo>
                  <a:cubicBezTo>
                    <a:pt x="271" y="1136"/>
                    <a:pt x="542" y="1594"/>
                    <a:pt x="813" y="2052"/>
                  </a:cubicBezTo>
                  <a:cubicBezTo>
                    <a:pt x="3319" y="2081"/>
                    <a:pt x="5823" y="2096"/>
                    <a:pt x="8327" y="2096"/>
                  </a:cubicBezTo>
                  <a:cubicBezTo>
                    <a:pt x="12929" y="2096"/>
                    <a:pt x="17528" y="2045"/>
                    <a:pt x="22127" y="1937"/>
                  </a:cubicBezTo>
                  <a:cubicBezTo>
                    <a:pt x="27489" y="1802"/>
                    <a:pt x="32852" y="1604"/>
                    <a:pt x="38204" y="1334"/>
                  </a:cubicBezTo>
                  <a:cubicBezTo>
                    <a:pt x="37933" y="886"/>
                    <a:pt x="37652" y="449"/>
                    <a:pt x="37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1763300" y="1508950"/>
              <a:ext cx="1380700" cy="200475"/>
            </a:xfrm>
            <a:custGeom>
              <a:avLst/>
              <a:gdLst/>
              <a:ahLst/>
              <a:cxnLst/>
              <a:rect l="l" t="t" r="r" b="b"/>
              <a:pathLst>
                <a:path w="55228" h="8019" extrusionOk="0">
                  <a:moveTo>
                    <a:pt x="48314" y="0"/>
                  </a:moveTo>
                  <a:lnTo>
                    <a:pt x="17639" y="1677"/>
                  </a:lnTo>
                  <a:lnTo>
                    <a:pt x="0" y="2635"/>
                  </a:lnTo>
                  <a:cubicBezTo>
                    <a:pt x="708" y="3416"/>
                    <a:pt x="1427" y="4197"/>
                    <a:pt x="2145" y="4978"/>
                  </a:cubicBezTo>
                  <a:cubicBezTo>
                    <a:pt x="19784" y="6779"/>
                    <a:pt x="37485" y="7789"/>
                    <a:pt x="55228" y="8018"/>
                  </a:cubicBezTo>
                  <a:cubicBezTo>
                    <a:pt x="54843" y="7549"/>
                    <a:pt x="54447" y="7091"/>
                    <a:pt x="54051" y="6623"/>
                  </a:cubicBezTo>
                  <a:cubicBezTo>
                    <a:pt x="42223" y="6456"/>
                    <a:pt x="30394" y="5925"/>
                    <a:pt x="18587" y="5050"/>
                  </a:cubicBezTo>
                  <a:cubicBezTo>
                    <a:pt x="13734" y="4686"/>
                    <a:pt x="8882" y="4270"/>
                    <a:pt x="4040" y="3791"/>
                  </a:cubicBezTo>
                  <a:lnTo>
                    <a:pt x="49470" y="131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2947975" y="1331675"/>
              <a:ext cx="1012625" cy="206975"/>
            </a:xfrm>
            <a:custGeom>
              <a:avLst/>
              <a:gdLst/>
              <a:ahLst/>
              <a:cxnLst/>
              <a:rect l="l" t="t" r="r" b="b"/>
              <a:pathLst>
                <a:path w="40505" h="8279" extrusionOk="0">
                  <a:moveTo>
                    <a:pt x="0" y="1"/>
                  </a:moveTo>
                  <a:cubicBezTo>
                    <a:pt x="240" y="480"/>
                    <a:pt x="479" y="969"/>
                    <a:pt x="729" y="1448"/>
                  </a:cubicBezTo>
                  <a:lnTo>
                    <a:pt x="23282" y="3562"/>
                  </a:lnTo>
                  <a:lnTo>
                    <a:pt x="38755" y="5019"/>
                  </a:lnTo>
                  <a:lnTo>
                    <a:pt x="3624" y="6946"/>
                  </a:lnTo>
                  <a:cubicBezTo>
                    <a:pt x="3863" y="7383"/>
                    <a:pt x="4113" y="7831"/>
                    <a:pt x="4353" y="8278"/>
                  </a:cubicBezTo>
                  <a:lnTo>
                    <a:pt x="25854" y="7102"/>
                  </a:lnTo>
                  <a:lnTo>
                    <a:pt x="40505" y="6300"/>
                  </a:lnTo>
                  <a:cubicBezTo>
                    <a:pt x="39963" y="5478"/>
                    <a:pt x="39422" y="4665"/>
                    <a:pt x="38891" y="3843"/>
                  </a:cubicBezTo>
                  <a:lnTo>
                    <a:pt x="38755" y="3645"/>
                  </a:lnTo>
                  <a:lnTo>
                    <a:pt x="4165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458225" y="1186425"/>
              <a:ext cx="1375750" cy="169225"/>
            </a:xfrm>
            <a:custGeom>
              <a:avLst/>
              <a:gdLst/>
              <a:ahLst/>
              <a:cxnLst/>
              <a:rect l="l" t="t" r="r" b="b"/>
              <a:pathLst>
                <a:path w="55030" h="6769" extrusionOk="0">
                  <a:moveTo>
                    <a:pt x="0" y="0"/>
                  </a:moveTo>
                  <a:lnTo>
                    <a:pt x="0" y="0"/>
                  </a:lnTo>
                  <a:cubicBezTo>
                    <a:pt x="125" y="261"/>
                    <a:pt x="250" y="511"/>
                    <a:pt x="385" y="761"/>
                  </a:cubicBezTo>
                  <a:cubicBezTo>
                    <a:pt x="552" y="1073"/>
                    <a:pt x="729" y="1375"/>
                    <a:pt x="906" y="1677"/>
                  </a:cubicBezTo>
                  <a:lnTo>
                    <a:pt x="38818" y="5238"/>
                  </a:lnTo>
                  <a:lnTo>
                    <a:pt x="55030" y="6769"/>
                  </a:lnTo>
                  <a:cubicBezTo>
                    <a:pt x="54572" y="6258"/>
                    <a:pt x="54124" y="5759"/>
                    <a:pt x="53666" y="5259"/>
                  </a:cubicBezTo>
                  <a:lnTo>
                    <a:pt x="25989" y="2666"/>
                  </a:lnTo>
                  <a:lnTo>
                    <a:pt x="52489" y="3978"/>
                  </a:lnTo>
                  <a:cubicBezTo>
                    <a:pt x="52041" y="3499"/>
                    <a:pt x="51594" y="3020"/>
                    <a:pt x="51156" y="2541"/>
                  </a:cubicBezTo>
                  <a:lnTo>
                    <a:pt x="14151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332475" y="452875"/>
              <a:ext cx="854900" cy="243150"/>
            </a:xfrm>
            <a:custGeom>
              <a:avLst/>
              <a:gdLst/>
              <a:ahLst/>
              <a:cxnLst/>
              <a:rect l="l" t="t" r="r" b="b"/>
              <a:pathLst>
                <a:path w="34196" h="9726" extrusionOk="0">
                  <a:moveTo>
                    <a:pt x="1" y="0"/>
                  </a:moveTo>
                  <a:cubicBezTo>
                    <a:pt x="1" y="469"/>
                    <a:pt x="32" y="948"/>
                    <a:pt x="63" y="1427"/>
                  </a:cubicBezTo>
                  <a:lnTo>
                    <a:pt x="6842" y="2989"/>
                  </a:lnTo>
                  <a:lnTo>
                    <a:pt x="24678" y="7081"/>
                  </a:lnTo>
                  <a:cubicBezTo>
                    <a:pt x="23377" y="6925"/>
                    <a:pt x="22075" y="6779"/>
                    <a:pt x="20774" y="6643"/>
                  </a:cubicBezTo>
                  <a:cubicBezTo>
                    <a:pt x="14026" y="5925"/>
                    <a:pt x="7258" y="5456"/>
                    <a:pt x="480" y="5206"/>
                  </a:cubicBezTo>
                  <a:lnTo>
                    <a:pt x="480" y="5206"/>
                  </a:lnTo>
                  <a:lnTo>
                    <a:pt x="657" y="6591"/>
                  </a:lnTo>
                  <a:cubicBezTo>
                    <a:pt x="3354" y="6685"/>
                    <a:pt x="6050" y="6820"/>
                    <a:pt x="8737" y="6987"/>
                  </a:cubicBezTo>
                  <a:cubicBezTo>
                    <a:pt x="15744" y="7445"/>
                    <a:pt x="22721" y="8132"/>
                    <a:pt x="29676" y="9080"/>
                  </a:cubicBezTo>
                  <a:cubicBezTo>
                    <a:pt x="31186" y="9288"/>
                    <a:pt x="32696" y="9496"/>
                    <a:pt x="34195" y="9725"/>
                  </a:cubicBezTo>
                  <a:cubicBezTo>
                    <a:pt x="33321" y="8892"/>
                    <a:pt x="32436" y="8059"/>
                    <a:pt x="31540" y="7237"/>
                  </a:cubicBezTo>
                  <a:lnTo>
                    <a:pt x="19732" y="45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352775" y="647575"/>
              <a:ext cx="1049350" cy="257225"/>
            </a:xfrm>
            <a:custGeom>
              <a:avLst/>
              <a:gdLst/>
              <a:ahLst/>
              <a:cxnLst/>
              <a:rect l="l" t="t" r="r" b="b"/>
              <a:pathLst>
                <a:path w="41974" h="10289" extrusionOk="0">
                  <a:moveTo>
                    <a:pt x="1" y="1"/>
                  </a:moveTo>
                  <a:lnTo>
                    <a:pt x="178" y="1438"/>
                  </a:lnTo>
                  <a:lnTo>
                    <a:pt x="14110" y="4384"/>
                  </a:lnTo>
                  <a:lnTo>
                    <a:pt x="41505" y="10184"/>
                  </a:lnTo>
                  <a:lnTo>
                    <a:pt x="41973" y="10288"/>
                  </a:lnTo>
                  <a:cubicBezTo>
                    <a:pt x="41859" y="10163"/>
                    <a:pt x="41744" y="10049"/>
                    <a:pt x="41630" y="9934"/>
                  </a:cubicBezTo>
                  <a:lnTo>
                    <a:pt x="40162" y="8497"/>
                  </a:lnTo>
                  <a:lnTo>
                    <a:pt x="29864" y="6321"/>
                  </a:lnTo>
                  <a:lnTo>
                    <a:pt x="2469" y="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385075" y="899825"/>
              <a:ext cx="1200050" cy="189525"/>
            </a:xfrm>
            <a:custGeom>
              <a:avLst/>
              <a:gdLst/>
              <a:ahLst/>
              <a:cxnLst/>
              <a:rect l="l" t="t" r="r" b="b"/>
              <a:pathLst>
                <a:path w="48002" h="7581" extrusionOk="0">
                  <a:moveTo>
                    <a:pt x="0" y="0"/>
                  </a:moveTo>
                  <a:cubicBezTo>
                    <a:pt x="11" y="63"/>
                    <a:pt x="21" y="136"/>
                    <a:pt x="31" y="198"/>
                  </a:cubicBezTo>
                  <a:cubicBezTo>
                    <a:pt x="125" y="906"/>
                    <a:pt x="219" y="1614"/>
                    <a:pt x="333" y="2322"/>
                  </a:cubicBezTo>
                  <a:lnTo>
                    <a:pt x="27562" y="4998"/>
                  </a:lnTo>
                  <a:lnTo>
                    <a:pt x="35756" y="5800"/>
                  </a:lnTo>
                  <a:cubicBezTo>
                    <a:pt x="37870" y="6092"/>
                    <a:pt x="39984" y="6394"/>
                    <a:pt x="42098" y="6696"/>
                  </a:cubicBezTo>
                  <a:cubicBezTo>
                    <a:pt x="44065" y="6987"/>
                    <a:pt x="46033" y="7279"/>
                    <a:pt x="48001" y="7581"/>
                  </a:cubicBezTo>
                  <a:cubicBezTo>
                    <a:pt x="47252" y="6800"/>
                    <a:pt x="46502" y="6029"/>
                    <a:pt x="45742" y="5259"/>
                  </a:cubicBezTo>
                  <a:lnTo>
                    <a:pt x="44763" y="5165"/>
                  </a:lnTo>
                  <a:lnTo>
                    <a:pt x="30238" y="3676"/>
                  </a:lnTo>
                  <a:lnTo>
                    <a:pt x="29040" y="3520"/>
                  </a:lnTo>
                  <a:cubicBezTo>
                    <a:pt x="24948" y="2978"/>
                    <a:pt x="20856" y="2468"/>
                    <a:pt x="16764" y="1979"/>
                  </a:cubicBezTo>
                  <a:lnTo>
                    <a:pt x="16764" y="1979"/>
                  </a:lnTo>
                  <a:lnTo>
                    <a:pt x="41598" y="2864"/>
                  </a:lnTo>
                  <a:lnTo>
                    <a:pt x="43441" y="2937"/>
                  </a:lnTo>
                  <a:cubicBezTo>
                    <a:pt x="42962" y="2458"/>
                    <a:pt x="42483" y="1979"/>
                    <a:pt x="42004" y="1500"/>
                  </a:cubicBezTo>
                  <a:lnTo>
                    <a:pt x="30675" y="1104"/>
                  </a:lnTo>
                  <a:lnTo>
                    <a:pt x="556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1332750" y="406800"/>
              <a:ext cx="650025" cy="102850"/>
            </a:xfrm>
            <a:custGeom>
              <a:avLst/>
              <a:gdLst/>
              <a:ahLst/>
              <a:cxnLst/>
              <a:rect l="l" t="t" r="r" b="b"/>
              <a:pathLst>
                <a:path w="26001" h="4114" extrusionOk="0">
                  <a:moveTo>
                    <a:pt x="104" y="0"/>
                  </a:moveTo>
                  <a:cubicBezTo>
                    <a:pt x="42" y="458"/>
                    <a:pt x="11" y="906"/>
                    <a:pt x="0" y="1364"/>
                  </a:cubicBezTo>
                  <a:lnTo>
                    <a:pt x="7445" y="2145"/>
                  </a:lnTo>
                  <a:lnTo>
                    <a:pt x="26000" y="4113"/>
                  </a:lnTo>
                  <a:cubicBezTo>
                    <a:pt x="25396" y="3582"/>
                    <a:pt x="24782" y="3062"/>
                    <a:pt x="24157" y="2541"/>
                  </a:cubicBezTo>
                  <a:lnTo>
                    <a:pt x="20232" y="212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2782925" y="950050"/>
              <a:ext cx="16700" cy="27625"/>
            </a:xfrm>
            <a:custGeom>
              <a:avLst/>
              <a:gdLst/>
              <a:ahLst/>
              <a:cxnLst/>
              <a:rect l="l" t="t" r="r" b="b"/>
              <a:pathLst>
                <a:path w="668" h="1105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365"/>
                    <a:pt x="261" y="740"/>
                    <a:pt x="396" y="1105"/>
                  </a:cubicBezTo>
                  <a:cubicBezTo>
                    <a:pt x="667" y="740"/>
                    <a:pt x="584" y="126"/>
                    <a:pt x="53" y="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825375" y="1061225"/>
              <a:ext cx="554175" cy="89650"/>
            </a:xfrm>
            <a:custGeom>
              <a:avLst/>
              <a:gdLst/>
              <a:ahLst/>
              <a:cxnLst/>
              <a:rect l="l" t="t" r="r" b="b"/>
              <a:pathLst>
                <a:path w="22167" h="3586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760"/>
                    <a:pt x="614" y="1510"/>
                    <a:pt x="937" y="2270"/>
                  </a:cubicBezTo>
                  <a:cubicBezTo>
                    <a:pt x="1020" y="2457"/>
                    <a:pt x="1093" y="2634"/>
                    <a:pt x="1177" y="2822"/>
                  </a:cubicBezTo>
                  <a:lnTo>
                    <a:pt x="1343" y="2843"/>
                  </a:lnTo>
                  <a:cubicBezTo>
                    <a:pt x="1399" y="2852"/>
                    <a:pt x="1455" y="2857"/>
                    <a:pt x="1509" y="2857"/>
                  </a:cubicBezTo>
                  <a:cubicBezTo>
                    <a:pt x="1752" y="2857"/>
                    <a:pt x="1978" y="2760"/>
                    <a:pt x="2114" y="2530"/>
                  </a:cubicBezTo>
                  <a:cubicBezTo>
                    <a:pt x="2260" y="2280"/>
                    <a:pt x="2239" y="1895"/>
                    <a:pt x="2010" y="1697"/>
                  </a:cubicBezTo>
                  <a:lnTo>
                    <a:pt x="1989" y="1687"/>
                  </a:lnTo>
                  <a:lnTo>
                    <a:pt x="2770" y="1760"/>
                  </a:lnTo>
                  <a:lnTo>
                    <a:pt x="21283" y="3582"/>
                  </a:lnTo>
                  <a:cubicBezTo>
                    <a:pt x="21309" y="3584"/>
                    <a:pt x="21335" y="3586"/>
                    <a:pt x="21359" y="3586"/>
                  </a:cubicBezTo>
                  <a:cubicBezTo>
                    <a:pt x="22167" y="3586"/>
                    <a:pt x="22132" y="2298"/>
                    <a:pt x="21283" y="2208"/>
                  </a:cubicBezTo>
                  <a:lnTo>
                    <a:pt x="3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3" name="Google Shape;793;p14"/>
          <p:cNvSpPr/>
          <p:nvPr/>
        </p:nvSpPr>
        <p:spPr>
          <a:xfrm rot="-6804486" flipH="1">
            <a:off x="-1538449" y="4211711"/>
            <a:ext cx="2990909" cy="1956589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4"/>
          <p:cNvSpPr/>
          <p:nvPr/>
        </p:nvSpPr>
        <p:spPr>
          <a:xfrm rot="-10655630">
            <a:off x="-755670" y="-1032087"/>
            <a:ext cx="3557705" cy="2528589"/>
          </a:xfrm>
          <a:custGeom>
            <a:avLst/>
            <a:gdLst/>
            <a:ahLst/>
            <a:cxnLst/>
            <a:rect l="l" t="t" r="r" b="b"/>
            <a:pathLst>
              <a:path w="16130" h="11464" extrusionOk="0">
                <a:moveTo>
                  <a:pt x="11317" y="1"/>
                </a:moveTo>
                <a:cubicBezTo>
                  <a:pt x="10718" y="1"/>
                  <a:pt x="10127" y="122"/>
                  <a:pt x="9549" y="278"/>
                </a:cubicBezTo>
                <a:cubicBezTo>
                  <a:pt x="7799" y="738"/>
                  <a:pt x="6146" y="1496"/>
                  <a:pt x="4646" y="2512"/>
                </a:cubicBezTo>
                <a:cubicBezTo>
                  <a:pt x="3105" y="3552"/>
                  <a:pt x="1879" y="4988"/>
                  <a:pt x="347" y="6052"/>
                </a:cubicBezTo>
                <a:cubicBezTo>
                  <a:pt x="170" y="6173"/>
                  <a:pt x="0" y="6367"/>
                  <a:pt x="8" y="6584"/>
                </a:cubicBezTo>
                <a:cubicBezTo>
                  <a:pt x="33" y="7278"/>
                  <a:pt x="1065" y="7810"/>
                  <a:pt x="1525" y="8181"/>
                </a:cubicBezTo>
                <a:cubicBezTo>
                  <a:pt x="2033" y="8584"/>
                  <a:pt x="2436" y="9076"/>
                  <a:pt x="2912" y="9504"/>
                </a:cubicBezTo>
                <a:cubicBezTo>
                  <a:pt x="3863" y="10367"/>
                  <a:pt x="5008" y="11036"/>
                  <a:pt x="6267" y="11318"/>
                </a:cubicBezTo>
                <a:cubicBezTo>
                  <a:pt x="6679" y="11414"/>
                  <a:pt x="7108" y="11463"/>
                  <a:pt x="7537" y="11463"/>
                </a:cubicBezTo>
                <a:cubicBezTo>
                  <a:pt x="8308" y="11463"/>
                  <a:pt x="9080" y="11303"/>
                  <a:pt x="9758" y="10955"/>
                </a:cubicBezTo>
                <a:cubicBezTo>
                  <a:pt x="10387" y="10633"/>
                  <a:pt x="10904" y="10181"/>
                  <a:pt x="11379" y="9673"/>
                </a:cubicBezTo>
                <a:cubicBezTo>
                  <a:pt x="11863" y="9165"/>
                  <a:pt x="12275" y="8641"/>
                  <a:pt x="12783" y="8197"/>
                </a:cubicBezTo>
                <a:cubicBezTo>
                  <a:pt x="14129" y="7012"/>
                  <a:pt x="16129" y="6222"/>
                  <a:pt x="15976" y="4084"/>
                </a:cubicBezTo>
                <a:cubicBezTo>
                  <a:pt x="15912" y="3286"/>
                  <a:pt x="15541" y="2520"/>
                  <a:pt x="14992" y="1867"/>
                </a:cubicBezTo>
                <a:cubicBezTo>
                  <a:pt x="14105" y="802"/>
                  <a:pt x="12742" y="52"/>
                  <a:pt x="11476" y="4"/>
                </a:cubicBezTo>
                <a:cubicBezTo>
                  <a:pt x="11423" y="2"/>
                  <a:pt x="11370" y="1"/>
                  <a:pt x="113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5" name="Google Shape;795;p14"/>
          <p:cNvGrpSpPr/>
          <p:nvPr/>
        </p:nvGrpSpPr>
        <p:grpSpPr>
          <a:xfrm rot="-10107426">
            <a:off x="-539888" y="-322909"/>
            <a:ext cx="2142685" cy="3098663"/>
            <a:chOff x="1695125" y="2450725"/>
            <a:chExt cx="1095999" cy="1584988"/>
          </a:xfrm>
        </p:grpSpPr>
        <p:sp>
          <p:nvSpPr>
            <p:cNvPr id="796" name="Google Shape;796;p14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14"/>
          <p:cNvSpPr/>
          <p:nvPr/>
        </p:nvSpPr>
        <p:spPr>
          <a:xfrm flipH="1">
            <a:off x="10024634" y="4660616"/>
            <a:ext cx="1112316" cy="2287787"/>
          </a:xfrm>
          <a:custGeom>
            <a:avLst/>
            <a:gdLst/>
            <a:ahLst/>
            <a:cxnLst/>
            <a:rect l="l" t="t" r="r" b="b"/>
            <a:pathLst>
              <a:path w="6098" h="12542" extrusionOk="0">
                <a:moveTo>
                  <a:pt x="4259" y="1"/>
                </a:moveTo>
                <a:cubicBezTo>
                  <a:pt x="4194" y="73"/>
                  <a:pt x="2646" y="1259"/>
                  <a:pt x="2646" y="3985"/>
                </a:cubicBezTo>
                <a:lnTo>
                  <a:pt x="2646" y="4372"/>
                </a:lnTo>
                <a:cubicBezTo>
                  <a:pt x="2049" y="3493"/>
                  <a:pt x="1162" y="3049"/>
                  <a:pt x="1" y="3049"/>
                </a:cubicBezTo>
                <a:lnTo>
                  <a:pt x="1" y="3791"/>
                </a:lnTo>
                <a:cubicBezTo>
                  <a:pt x="1791" y="3791"/>
                  <a:pt x="2646" y="5775"/>
                  <a:pt x="2646" y="7130"/>
                </a:cubicBezTo>
                <a:cubicBezTo>
                  <a:pt x="2598" y="7073"/>
                  <a:pt x="1791" y="5985"/>
                  <a:pt x="1" y="5985"/>
                </a:cubicBezTo>
                <a:lnTo>
                  <a:pt x="1" y="6735"/>
                </a:lnTo>
                <a:cubicBezTo>
                  <a:pt x="2049" y="6735"/>
                  <a:pt x="2646" y="8493"/>
                  <a:pt x="2646" y="9581"/>
                </a:cubicBezTo>
                <a:lnTo>
                  <a:pt x="2646" y="9880"/>
                </a:lnTo>
                <a:cubicBezTo>
                  <a:pt x="2501" y="9662"/>
                  <a:pt x="1807" y="8646"/>
                  <a:pt x="1" y="8646"/>
                </a:cubicBezTo>
                <a:lnTo>
                  <a:pt x="1" y="9396"/>
                </a:lnTo>
                <a:cubicBezTo>
                  <a:pt x="856" y="9396"/>
                  <a:pt x="2646" y="10065"/>
                  <a:pt x="2646" y="12541"/>
                </a:cubicBezTo>
                <a:lnTo>
                  <a:pt x="3461" y="12541"/>
                </a:lnTo>
                <a:cubicBezTo>
                  <a:pt x="3461" y="9283"/>
                  <a:pt x="5178" y="8977"/>
                  <a:pt x="6098" y="8977"/>
                </a:cubicBezTo>
                <a:lnTo>
                  <a:pt x="6098" y="8227"/>
                </a:lnTo>
                <a:cubicBezTo>
                  <a:pt x="4251" y="8227"/>
                  <a:pt x="3444" y="9477"/>
                  <a:pt x="3444" y="9477"/>
                </a:cubicBezTo>
                <a:cubicBezTo>
                  <a:pt x="3444" y="9477"/>
                  <a:pt x="3436" y="9331"/>
                  <a:pt x="3436" y="9259"/>
                </a:cubicBezTo>
                <a:cubicBezTo>
                  <a:pt x="3436" y="7751"/>
                  <a:pt x="4904" y="6081"/>
                  <a:pt x="6098" y="6081"/>
                </a:cubicBezTo>
                <a:lnTo>
                  <a:pt x="6098" y="5331"/>
                </a:lnTo>
                <a:cubicBezTo>
                  <a:pt x="4952" y="5331"/>
                  <a:pt x="4033" y="5815"/>
                  <a:pt x="3420" y="6727"/>
                </a:cubicBezTo>
                <a:lnTo>
                  <a:pt x="3420" y="6098"/>
                </a:lnTo>
                <a:cubicBezTo>
                  <a:pt x="3420" y="4428"/>
                  <a:pt x="4864" y="2815"/>
                  <a:pt x="6098" y="2815"/>
                </a:cubicBezTo>
                <a:lnTo>
                  <a:pt x="6098" y="2065"/>
                </a:lnTo>
                <a:cubicBezTo>
                  <a:pt x="5025" y="2065"/>
                  <a:pt x="4082" y="2581"/>
                  <a:pt x="3420" y="3501"/>
                </a:cubicBezTo>
                <a:cubicBezTo>
                  <a:pt x="3662" y="1799"/>
                  <a:pt x="4823" y="533"/>
                  <a:pt x="4832" y="525"/>
                </a:cubicBezTo>
                <a:lnTo>
                  <a:pt x="4565" y="267"/>
                </a:lnTo>
                <a:lnTo>
                  <a:pt x="42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14"/>
          <p:cNvGrpSpPr/>
          <p:nvPr/>
        </p:nvGrpSpPr>
        <p:grpSpPr>
          <a:xfrm flipH="1">
            <a:off x="-1245590" y="4519888"/>
            <a:ext cx="4780489" cy="2677113"/>
            <a:chOff x="7452602" y="4101324"/>
            <a:chExt cx="1860981" cy="1042165"/>
          </a:xfrm>
        </p:grpSpPr>
        <p:sp>
          <p:nvSpPr>
            <p:cNvPr id="800" name="Google Shape;800;p14"/>
            <p:cNvSpPr/>
            <p:nvPr/>
          </p:nvSpPr>
          <p:spPr>
            <a:xfrm>
              <a:off x="7452602" y="4101324"/>
              <a:ext cx="1860981" cy="1042165"/>
            </a:xfrm>
            <a:custGeom>
              <a:avLst/>
              <a:gdLst/>
              <a:ahLst/>
              <a:cxnLst/>
              <a:rect l="l" t="t" r="r" b="b"/>
              <a:pathLst>
                <a:path w="19227" h="10767" extrusionOk="0">
                  <a:moveTo>
                    <a:pt x="8355" y="0"/>
                  </a:moveTo>
                  <a:cubicBezTo>
                    <a:pt x="8355" y="0"/>
                    <a:pt x="7622" y="1678"/>
                    <a:pt x="8372" y="5242"/>
                  </a:cubicBezTo>
                  <a:cubicBezTo>
                    <a:pt x="8646" y="6516"/>
                    <a:pt x="9178" y="7847"/>
                    <a:pt x="9662" y="8871"/>
                  </a:cubicBezTo>
                  <a:cubicBezTo>
                    <a:pt x="8968" y="7726"/>
                    <a:pt x="8146" y="6653"/>
                    <a:pt x="7218" y="5686"/>
                  </a:cubicBezTo>
                  <a:cubicBezTo>
                    <a:pt x="4936" y="3307"/>
                    <a:pt x="3025" y="2815"/>
                    <a:pt x="3025" y="2815"/>
                  </a:cubicBezTo>
                  <a:lnTo>
                    <a:pt x="3025" y="2815"/>
                  </a:lnTo>
                  <a:cubicBezTo>
                    <a:pt x="3025" y="2815"/>
                    <a:pt x="3291" y="4629"/>
                    <a:pt x="5815" y="7250"/>
                  </a:cubicBezTo>
                  <a:cubicBezTo>
                    <a:pt x="6726" y="8194"/>
                    <a:pt x="7880" y="9032"/>
                    <a:pt x="8831" y="9653"/>
                  </a:cubicBezTo>
                  <a:cubicBezTo>
                    <a:pt x="7630" y="9049"/>
                    <a:pt x="6372" y="8573"/>
                    <a:pt x="5073" y="8234"/>
                  </a:cubicBezTo>
                  <a:cubicBezTo>
                    <a:pt x="3775" y="7906"/>
                    <a:pt x="2694" y="7809"/>
                    <a:pt x="1868" y="7809"/>
                  </a:cubicBezTo>
                  <a:cubicBezTo>
                    <a:pt x="662" y="7809"/>
                    <a:pt x="1" y="8016"/>
                    <a:pt x="1" y="8016"/>
                  </a:cubicBezTo>
                  <a:cubicBezTo>
                    <a:pt x="1" y="8016"/>
                    <a:pt x="1178" y="9411"/>
                    <a:pt x="4710" y="10315"/>
                  </a:cubicBezTo>
                  <a:cubicBezTo>
                    <a:pt x="6170" y="10685"/>
                    <a:pt x="7850" y="10767"/>
                    <a:pt x="9045" y="10767"/>
                  </a:cubicBezTo>
                  <a:cubicBezTo>
                    <a:pt x="9903" y="10767"/>
                    <a:pt x="10511" y="10725"/>
                    <a:pt x="10605" y="10718"/>
                  </a:cubicBezTo>
                  <a:lnTo>
                    <a:pt x="10622" y="10718"/>
                  </a:lnTo>
                  <a:cubicBezTo>
                    <a:pt x="10839" y="10637"/>
                    <a:pt x="13807" y="9557"/>
                    <a:pt x="15847" y="7960"/>
                  </a:cubicBezTo>
                  <a:cubicBezTo>
                    <a:pt x="18710" y="5710"/>
                    <a:pt x="19226" y="3960"/>
                    <a:pt x="19226" y="3960"/>
                  </a:cubicBezTo>
                  <a:lnTo>
                    <a:pt x="19226" y="3960"/>
                  </a:lnTo>
                  <a:cubicBezTo>
                    <a:pt x="19226" y="3960"/>
                    <a:pt x="17267" y="4178"/>
                    <a:pt x="14670" y="6218"/>
                  </a:cubicBezTo>
                  <a:cubicBezTo>
                    <a:pt x="13622" y="7049"/>
                    <a:pt x="12662" y="7992"/>
                    <a:pt x="11815" y="9032"/>
                  </a:cubicBezTo>
                  <a:cubicBezTo>
                    <a:pt x="12436" y="8081"/>
                    <a:pt x="13154" y="6839"/>
                    <a:pt x="13597" y="5613"/>
                  </a:cubicBezTo>
                  <a:cubicBezTo>
                    <a:pt x="14839" y="2186"/>
                    <a:pt x="14347" y="428"/>
                    <a:pt x="14347" y="428"/>
                  </a:cubicBezTo>
                  <a:lnTo>
                    <a:pt x="14347" y="428"/>
                  </a:lnTo>
                  <a:cubicBezTo>
                    <a:pt x="14347" y="428"/>
                    <a:pt x="12799" y="1646"/>
                    <a:pt x="11678" y="4750"/>
                  </a:cubicBezTo>
                  <a:cubicBezTo>
                    <a:pt x="11259" y="5895"/>
                    <a:pt x="10960" y="7089"/>
                    <a:pt x="10783" y="8299"/>
                  </a:cubicBezTo>
                  <a:cubicBezTo>
                    <a:pt x="10775" y="7073"/>
                    <a:pt x="10646" y="5855"/>
                    <a:pt x="10396" y="4653"/>
                  </a:cubicBezTo>
                  <a:cubicBezTo>
                    <a:pt x="9718" y="1428"/>
                    <a:pt x="8356" y="0"/>
                    <a:pt x="8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7679382" y="4263165"/>
              <a:ext cx="1541284" cy="837739"/>
            </a:xfrm>
            <a:custGeom>
              <a:avLst/>
              <a:gdLst/>
              <a:ahLst/>
              <a:cxnLst/>
              <a:rect l="l" t="t" r="r" b="b"/>
              <a:pathLst>
                <a:path w="15924" h="8655" extrusionOk="0">
                  <a:moveTo>
                    <a:pt x="11653" y="0"/>
                  </a:moveTo>
                  <a:cubicBezTo>
                    <a:pt x="11645" y="0"/>
                    <a:pt x="11634" y="2"/>
                    <a:pt x="11617" y="6"/>
                  </a:cubicBezTo>
                  <a:cubicBezTo>
                    <a:pt x="11504" y="30"/>
                    <a:pt x="11424" y="191"/>
                    <a:pt x="11359" y="280"/>
                  </a:cubicBezTo>
                  <a:cubicBezTo>
                    <a:pt x="11319" y="328"/>
                    <a:pt x="11287" y="393"/>
                    <a:pt x="11271" y="465"/>
                  </a:cubicBezTo>
                  <a:cubicBezTo>
                    <a:pt x="11263" y="533"/>
                    <a:pt x="11298" y="636"/>
                    <a:pt x="11375" y="636"/>
                  </a:cubicBezTo>
                  <a:cubicBezTo>
                    <a:pt x="11380" y="636"/>
                    <a:pt x="11386" y="636"/>
                    <a:pt x="11391" y="635"/>
                  </a:cubicBezTo>
                  <a:cubicBezTo>
                    <a:pt x="11472" y="627"/>
                    <a:pt x="11521" y="530"/>
                    <a:pt x="11561" y="473"/>
                  </a:cubicBezTo>
                  <a:cubicBezTo>
                    <a:pt x="11633" y="393"/>
                    <a:pt x="11690" y="296"/>
                    <a:pt x="11730" y="199"/>
                  </a:cubicBezTo>
                  <a:cubicBezTo>
                    <a:pt x="11746" y="175"/>
                    <a:pt x="11754" y="143"/>
                    <a:pt x="11754" y="110"/>
                  </a:cubicBezTo>
                  <a:cubicBezTo>
                    <a:pt x="11746" y="70"/>
                    <a:pt x="11714" y="54"/>
                    <a:pt x="11698" y="38"/>
                  </a:cubicBezTo>
                  <a:lnTo>
                    <a:pt x="11690" y="38"/>
                  </a:lnTo>
                  <a:cubicBezTo>
                    <a:pt x="11671" y="19"/>
                    <a:pt x="11681" y="0"/>
                    <a:pt x="11653" y="0"/>
                  </a:cubicBezTo>
                  <a:close/>
                  <a:moveTo>
                    <a:pt x="6617" y="497"/>
                  </a:moveTo>
                  <a:cubicBezTo>
                    <a:pt x="6581" y="497"/>
                    <a:pt x="6560" y="540"/>
                    <a:pt x="6553" y="570"/>
                  </a:cubicBezTo>
                  <a:cubicBezTo>
                    <a:pt x="6521" y="748"/>
                    <a:pt x="6609" y="973"/>
                    <a:pt x="6698" y="1119"/>
                  </a:cubicBezTo>
                  <a:cubicBezTo>
                    <a:pt x="6720" y="1152"/>
                    <a:pt x="6739" y="1166"/>
                    <a:pt x="6756" y="1166"/>
                  </a:cubicBezTo>
                  <a:cubicBezTo>
                    <a:pt x="6832" y="1166"/>
                    <a:pt x="6858" y="880"/>
                    <a:pt x="6851" y="820"/>
                  </a:cubicBezTo>
                  <a:cubicBezTo>
                    <a:pt x="6827" y="739"/>
                    <a:pt x="6795" y="659"/>
                    <a:pt x="6746" y="586"/>
                  </a:cubicBezTo>
                  <a:cubicBezTo>
                    <a:pt x="6714" y="538"/>
                    <a:pt x="6674" y="506"/>
                    <a:pt x="6625" y="498"/>
                  </a:cubicBezTo>
                  <a:cubicBezTo>
                    <a:pt x="6622" y="497"/>
                    <a:pt x="6619" y="497"/>
                    <a:pt x="6617" y="497"/>
                  </a:cubicBezTo>
                  <a:close/>
                  <a:moveTo>
                    <a:pt x="10731" y="1018"/>
                  </a:moveTo>
                  <a:cubicBezTo>
                    <a:pt x="10686" y="1018"/>
                    <a:pt x="10633" y="1043"/>
                    <a:pt x="10601" y="1070"/>
                  </a:cubicBezTo>
                  <a:cubicBezTo>
                    <a:pt x="10464" y="1175"/>
                    <a:pt x="10440" y="1417"/>
                    <a:pt x="10472" y="1578"/>
                  </a:cubicBezTo>
                  <a:cubicBezTo>
                    <a:pt x="10478" y="1611"/>
                    <a:pt x="10491" y="1623"/>
                    <a:pt x="10507" y="1623"/>
                  </a:cubicBezTo>
                  <a:cubicBezTo>
                    <a:pt x="10555" y="1623"/>
                    <a:pt x="10631" y="1514"/>
                    <a:pt x="10650" y="1489"/>
                  </a:cubicBezTo>
                  <a:cubicBezTo>
                    <a:pt x="10738" y="1385"/>
                    <a:pt x="10795" y="1256"/>
                    <a:pt x="10819" y="1119"/>
                  </a:cubicBezTo>
                  <a:lnTo>
                    <a:pt x="10811" y="1119"/>
                  </a:lnTo>
                  <a:cubicBezTo>
                    <a:pt x="10811" y="1102"/>
                    <a:pt x="10811" y="1086"/>
                    <a:pt x="10803" y="1070"/>
                  </a:cubicBezTo>
                  <a:cubicBezTo>
                    <a:pt x="10792" y="1032"/>
                    <a:pt x="10764" y="1018"/>
                    <a:pt x="10731" y="1018"/>
                  </a:cubicBezTo>
                  <a:close/>
                  <a:moveTo>
                    <a:pt x="6056" y="860"/>
                  </a:moveTo>
                  <a:cubicBezTo>
                    <a:pt x="5837" y="860"/>
                    <a:pt x="5981" y="1361"/>
                    <a:pt x="6021" y="1465"/>
                  </a:cubicBezTo>
                  <a:cubicBezTo>
                    <a:pt x="6044" y="1528"/>
                    <a:pt x="6105" y="1643"/>
                    <a:pt x="6190" y="1643"/>
                  </a:cubicBezTo>
                  <a:cubicBezTo>
                    <a:pt x="6192" y="1643"/>
                    <a:pt x="6195" y="1643"/>
                    <a:pt x="6198" y="1643"/>
                  </a:cubicBezTo>
                  <a:cubicBezTo>
                    <a:pt x="6246" y="1635"/>
                    <a:pt x="6279" y="1602"/>
                    <a:pt x="6295" y="1562"/>
                  </a:cubicBezTo>
                  <a:cubicBezTo>
                    <a:pt x="6311" y="1457"/>
                    <a:pt x="6303" y="1360"/>
                    <a:pt x="6279" y="1264"/>
                  </a:cubicBezTo>
                  <a:cubicBezTo>
                    <a:pt x="6246" y="1159"/>
                    <a:pt x="6206" y="860"/>
                    <a:pt x="6061" y="860"/>
                  </a:cubicBezTo>
                  <a:cubicBezTo>
                    <a:pt x="6059" y="860"/>
                    <a:pt x="6057" y="860"/>
                    <a:pt x="6056" y="860"/>
                  </a:cubicBezTo>
                  <a:close/>
                  <a:moveTo>
                    <a:pt x="11521" y="1175"/>
                  </a:moveTo>
                  <a:cubicBezTo>
                    <a:pt x="11518" y="1175"/>
                    <a:pt x="11515" y="1175"/>
                    <a:pt x="11512" y="1175"/>
                  </a:cubicBezTo>
                  <a:cubicBezTo>
                    <a:pt x="11375" y="1175"/>
                    <a:pt x="11198" y="1489"/>
                    <a:pt x="11174" y="1562"/>
                  </a:cubicBezTo>
                  <a:cubicBezTo>
                    <a:pt x="11150" y="1643"/>
                    <a:pt x="11133" y="1715"/>
                    <a:pt x="11206" y="1756"/>
                  </a:cubicBezTo>
                  <a:cubicBezTo>
                    <a:pt x="11225" y="1767"/>
                    <a:pt x="11243" y="1772"/>
                    <a:pt x="11262" y="1772"/>
                  </a:cubicBezTo>
                  <a:cubicBezTo>
                    <a:pt x="11405" y="1772"/>
                    <a:pt x="11541" y="1476"/>
                    <a:pt x="11577" y="1377"/>
                  </a:cubicBezTo>
                  <a:cubicBezTo>
                    <a:pt x="11608" y="1314"/>
                    <a:pt x="11624" y="1175"/>
                    <a:pt x="11521" y="1175"/>
                  </a:cubicBezTo>
                  <a:close/>
                  <a:moveTo>
                    <a:pt x="7354" y="1602"/>
                  </a:moveTo>
                  <a:cubicBezTo>
                    <a:pt x="7332" y="1602"/>
                    <a:pt x="7309" y="1612"/>
                    <a:pt x="7287" y="1635"/>
                  </a:cubicBezTo>
                  <a:cubicBezTo>
                    <a:pt x="7230" y="1691"/>
                    <a:pt x="7254" y="1804"/>
                    <a:pt x="7271" y="1869"/>
                  </a:cubicBezTo>
                  <a:cubicBezTo>
                    <a:pt x="7303" y="2054"/>
                    <a:pt x="7367" y="2223"/>
                    <a:pt x="7464" y="2385"/>
                  </a:cubicBezTo>
                  <a:cubicBezTo>
                    <a:pt x="7483" y="2411"/>
                    <a:pt x="7507" y="2425"/>
                    <a:pt x="7528" y="2425"/>
                  </a:cubicBezTo>
                  <a:cubicBezTo>
                    <a:pt x="7552" y="2425"/>
                    <a:pt x="7573" y="2407"/>
                    <a:pt x="7577" y="2369"/>
                  </a:cubicBezTo>
                  <a:cubicBezTo>
                    <a:pt x="7601" y="2215"/>
                    <a:pt x="7601" y="2054"/>
                    <a:pt x="7569" y="1909"/>
                  </a:cubicBezTo>
                  <a:lnTo>
                    <a:pt x="7561" y="1885"/>
                  </a:lnTo>
                  <a:cubicBezTo>
                    <a:pt x="7541" y="1812"/>
                    <a:pt x="7455" y="1602"/>
                    <a:pt x="7354" y="1602"/>
                  </a:cubicBezTo>
                  <a:close/>
                  <a:moveTo>
                    <a:pt x="1286" y="1871"/>
                  </a:moveTo>
                  <a:cubicBezTo>
                    <a:pt x="1266" y="1871"/>
                    <a:pt x="1251" y="1879"/>
                    <a:pt x="1246" y="1901"/>
                  </a:cubicBezTo>
                  <a:cubicBezTo>
                    <a:pt x="1238" y="1989"/>
                    <a:pt x="1254" y="2078"/>
                    <a:pt x="1295" y="2151"/>
                  </a:cubicBezTo>
                  <a:cubicBezTo>
                    <a:pt x="1391" y="2304"/>
                    <a:pt x="1512" y="2441"/>
                    <a:pt x="1666" y="2554"/>
                  </a:cubicBezTo>
                  <a:cubicBezTo>
                    <a:pt x="1710" y="2598"/>
                    <a:pt x="1780" y="2650"/>
                    <a:pt x="1846" y="2650"/>
                  </a:cubicBezTo>
                  <a:cubicBezTo>
                    <a:pt x="1877" y="2650"/>
                    <a:pt x="1906" y="2639"/>
                    <a:pt x="1932" y="2610"/>
                  </a:cubicBezTo>
                  <a:cubicBezTo>
                    <a:pt x="2037" y="2481"/>
                    <a:pt x="1948" y="2336"/>
                    <a:pt x="1851" y="2248"/>
                  </a:cubicBezTo>
                  <a:lnTo>
                    <a:pt x="1827" y="2223"/>
                  </a:lnTo>
                  <a:cubicBezTo>
                    <a:pt x="1714" y="2110"/>
                    <a:pt x="1593" y="2022"/>
                    <a:pt x="1456" y="1941"/>
                  </a:cubicBezTo>
                  <a:cubicBezTo>
                    <a:pt x="1433" y="1929"/>
                    <a:pt x="1341" y="1871"/>
                    <a:pt x="1286" y="1871"/>
                  </a:cubicBezTo>
                  <a:close/>
                  <a:moveTo>
                    <a:pt x="10148" y="2189"/>
                  </a:moveTo>
                  <a:cubicBezTo>
                    <a:pt x="10133" y="2189"/>
                    <a:pt x="10116" y="2195"/>
                    <a:pt x="10101" y="2207"/>
                  </a:cubicBezTo>
                  <a:cubicBezTo>
                    <a:pt x="10037" y="2256"/>
                    <a:pt x="9988" y="2320"/>
                    <a:pt x="9956" y="2393"/>
                  </a:cubicBezTo>
                  <a:cubicBezTo>
                    <a:pt x="9924" y="2449"/>
                    <a:pt x="9891" y="2506"/>
                    <a:pt x="9875" y="2562"/>
                  </a:cubicBezTo>
                  <a:cubicBezTo>
                    <a:pt x="9875" y="2570"/>
                    <a:pt x="9867" y="2578"/>
                    <a:pt x="9867" y="2586"/>
                  </a:cubicBezTo>
                  <a:cubicBezTo>
                    <a:pt x="9867" y="2594"/>
                    <a:pt x="9867" y="2602"/>
                    <a:pt x="9867" y="2610"/>
                  </a:cubicBezTo>
                  <a:cubicBezTo>
                    <a:pt x="9859" y="2667"/>
                    <a:pt x="9859" y="2715"/>
                    <a:pt x="9859" y="2772"/>
                  </a:cubicBezTo>
                  <a:cubicBezTo>
                    <a:pt x="9870" y="2803"/>
                    <a:pt x="9897" y="2821"/>
                    <a:pt x="9926" y="2821"/>
                  </a:cubicBezTo>
                  <a:cubicBezTo>
                    <a:pt x="9942" y="2821"/>
                    <a:pt x="9958" y="2815"/>
                    <a:pt x="9972" y="2804"/>
                  </a:cubicBezTo>
                  <a:cubicBezTo>
                    <a:pt x="9996" y="2780"/>
                    <a:pt x="10012" y="2748"/>
                    <a:pt x="10037" y="2723"/>
                  </a:cubicBezTo>
                  <a:cubicBezTo>
                    <a:pt x="10061" y="2707"/>
                    <a:pt x="10085" y="2691"/>
                    <a:pt x="10093" y="2659"/>
                  </a:cubicBezTo>
                  <a:cubicBezTo>
                    <a:pt x="10133" y="2610"/>
                    <a:pt x="10214" y="2457"/>
                    <a:pt x="10190" y="2377"/>
                  </a:cubicBezTo>
                  <a:cubicBezTo>
                    <a:pt x="10198" y="2336"/>
                    <a:pt x="10206" y="2296"/>
                    <a:pt x="10214" y="2256"/>
                  </a:cubicBezTo>
                  <a:cubicBezTo>
                    <a:pt x="10214" y="2217"/>
                    <a:pt x="10183" y="2189"/>
                    <a:pt x="10148" y="2189"/>
                  </a:cubicBezTo>
                  <a:close/>
                  <a:moveTo>
                    <a:pt x="6761" y="2306"/>
                  </a:moveTo>
                  <a:cubicBezTo>
                    <a:pt x="6738" y="2306"/>
                    <a:pt x="6718" y="2321"/>
                    <a:pt x="6706" y="2344"/>
                  </a:cubicBezTo>
                  <a:cubicBezTo>
                    <a:pt x="6658" y="2457"/>
                    <a:pt x="6738" y="2667"/>
                    <a:pt x="6771" y="2772"/>
                  </a:cubicBezTo>
                  <a:cubicBezTo>
                    <a:pt x="6787" y="2860"/>
                    <a:pt x="6835" y="2941"/>
                    <a:pt x="6900" y="3006"/>
                  </a:cubicBezTo>
                  <a:cubicBezTo>
                    <a:pt x="6927" y="3031"/>
                    <a:pt x="6951" y="3042"/>
                    <a:pt x="6971" y="3042"/>
                  </a:cubicBezTo>
                  <a:cubicBezTo>
                    <a:pt x="7013" y="3042"/>
                    <a:pt x="7034" y="2989"/>
                    <a:pt x="7029" y="2917"/>
                  </a:cubicBezTo>
                  <a:cubicBezTo>
                    <a:pt x="7021" y="2780"/>
                    <a:pt x="6996" y="2643"/>
                    <a:pt x="6948" y="2506"/>
                  </a:cubicBezTo>
                  <a:lnTo>
                    <a:pt x="6948" y="2514"/>
                  </a:lnTo>
                  <a:cubicBezTo>
                    <a:pt x="6924" y="2425"/>
                    <a:pt x="6859" y="2352"/>
                    <a:pt x="6787" y="2312"/>
                  </a:cubicBezTo>
                  <a:cubicBezTo>
                    <a:pt x="6778" y="2308"/>
                    <a:pt x="6769" y="2306"/>
                    <a:pt x="6761" y="2306"/>
                  </a:cubicBezTo>
                  <a:close/>
                  <a:moveTo>
                    <a:pt x="2943" y="2821"/>
                  </a:moveTo>
                  <a:cubicBezTo>
                    <a:pt x="2905" y="2821"/>
                    <a:pt x="2875" y="2840"/>
                    <a:pt x="2875" y="2893"/>
                  </a:cubicBezTo>
                  <a:cubicBezTo>
                    <a:pt x="2875" y="3086"/>
                    <a:pt x="3214" y="3191"/>
                    <a:pt x="3359" y="3231"/>
                  </a:cubicBezTo>
                  <a:cubicBezTo>
                    <a:pt x="3382" y="3238"/>
                    <a:pt x="3400" y="3241"/>
                    <a:pt x="3415" y="3241"/>
                  </a:cubicBezTo>
                  <a:cubicBezTo>
                    <a:pt x="3451" y="3241"/>
                    <a:pt x="3462" y="3222"/>
                    <a:pt x="3456" y="3199"/>
                  </a:cubicBezTo>
                  <a:lnTo>
                    <a:pt x="3456" y="3191"/>
                  </a:lnTo>
                  <a:cubicBezTo>
                    <a:pt x="3432" y="3110"/>
                    <a:pt x="3383" y="3046"/>
                    <a:pt x="3319" y="2989"/>
                  </a:cubicBezTo>
                  <a:cubicBezTo>
                    <a:pt x="3214" y="2925"/>
                    <a:pt x="3109" y="2869"/>
                    <a:pt x="2988" y="2828"/>
                  </a:cubicBezTo>
                  <a:cubicBezTo>
                    <a:pt x="2973" y="2824"/>
                    <a:pt x="2958" y="2821"/>
                    <a:pt x="2943" y="2821"/>
                  </a:cubicBezTo>
                  <a:close/>
                  <a:moveTo>
                    <a:pt x="11132" y="2674"/>
                  </a:moveTo>
                  <a:cubicBezTo>
                    <a:pt x="11089" y="2674"/>
                    <a:pt x="11060" y="2725"/>
                    <a:pt x="11045" y="2748"/>
                  </a:cubicBezTo>
                  <a:lnTo>
                    <a:pt x="10900" y="2941"/>
                  </a:lnTo>
                  <a:cubicBezTo>
                    <a:pt x="10827" y="3038"/>
                    <a:pt x="10795" y="3151"/>
                    <a:pt x="10795" y="3272"/>
                  </a:cubicBezTo>
                  <a:cubicBezTo>
                    <a:pt x="10795" y="3313"/>
                    <a:pt x="10829" y="3341"/>
                    <a:pt x="10866" y="3341"/>
                  </a:cubicBezTo>
                  <a:cubicBezTo>
                    <a:pt x="10880" y="3341"/>
                    <a:pt x="10894" y="3337"/>
                    <a:pt x="10908" y="3328"/>
                  </a:cubicBezTo>
                  <a:cubicBezTo>
                    <a:pt x="10988" y="3248"/>
                    <a:pt x="11053" y="3159"/>
                    <a:pt x="11109" y="3054"/>
                  </a:cubicBezTo>
                  <a:cubicBezTo>
                    <a:pt x="11158" y="2989"/>
                    <a:pt x="11198" y="2909"/>
                    <a:pt x="11222" y="2820"/>
                  </a:cubicBezTo>
                  <a:cubicBezTo>
                    <a:pt x="11230" y="2804"/>
                    <a:pt x="11230" y="2788"/>
                    <a:pt x="11222" y="2772"/>
                  </a:cubicBezTo>
                  <a:lnTo>
                    <a:pt x="11214" y="2772"/>
                  </a:lnTo>
                  <a:cubicBezTo>
                    <a:pt x="11214" y="2764"/>
                    <a:pt x="11206" y="2756"/>
                    <a:pt x="11198" y="2748"/>
                  </a:cubicBezTo>
                  <a:cubicBezTo>
                    <a:pt x="11174" y="2731"/>
                    <a:pt x="11190" y="2683"/>
                    <a:pt x="11141" y="2675"/>
                  </a:cubicBezTo>
                  <a:cubicBezTo>
                    <a:pt x="11138" y="2674"/>
                    <a:pt x="11135" y="2674"/>
                    <a:pt x="11132" y="2674"/>
                  </a:cubicBezTo>
                  <a:close/>
                  <a:moveTo>
                    <a:pt x="15762" y="3191"/>
                  </a:moveTo>
                  <a:cubicBezTo>
                    <a:pt x="15714" y="3199"/>
                    <a:pt x="15674" y="3215"/>
                    <a:pt x="15633" y="3239"/>
                  </a:cubicBezTo>
                  <a:cubicBezTo>
                    <a:pt x="15561" y="3280"/>
                    <a:pt x="15496" y="3328"/>
                    <a:pt x="15432" y="3377"/>
                  </a:cubicBezTo>
                  <a:cubicBezTo>
                    <a:pt x="15383" y="3409"/>
                    <a:pt x="15343" y="3449"/>
                    <a:pt x="15311" y="3498"/>
                  </a:cubicBezTo>
                  <a:cubicBezTo>
                    <a:pt x="15283" y="3540"/>
                    <a:pt x="15236" y="3719"/>
                    <a:pt x="15311" y="3719"/>
                  </a:cubicBezTo>
                  <a:cubicBezTo>
                    <a:pt x="15322" y="3719"/>
                    <a:pt x="15335" y="3715"/>
                    <a:pt x="15351" y="3707"/>
                  </a:cubicBezTo>
                  <a:cubicBezTo>
                    <a:pt x="15521" y="3610"/>
                    <a:pt x="15674" y="3489"/>
                    <a:pt x="15811" y="3352"/>
                  </a:cubicBezTo>
                  <a:lnTo>
                    <a:pt x="15859" y="3312"/>
                  </a:lnTo>
                  <a:cubicBezTo>
                    <a:pt x="15924" y="3256"/>
                    <a:pt x="15867" y="3207"/>
                    <a:pt x="15811" y="3199"/>
                  </a:cubicBezTo>
                  <a:lnTo>
                    <a:pt x="15811" y="3191"/>
                  </a:lnTo>
                  <a:close/>
                  <a:moveTo>
                    <a:pt x="6353" y="3032"/>
                  </a:moveTo>
                  <a:cubicBezTo>
                    <a:pt x="6264" y="3032"/>
                    <a:pt x="6296" y="3358"/>
                    <a:pt x="6303" y="3401"/>
                  </a:cubicBezTo>
                  <a:cubicBezTo>
                    <a:pt x="6327" y="3489"/>
                    <a:pt x="6367" y="3578"/>
                    <a:pt x="6424" y="3651"/>
                  </a:cubicBezTo>
                  <a:cubicBezTo>
                    <a:pt x="6436" y="3676"/>
                    <a:pt x="6538" y="3795"/>
                    <a:pt x="6578" y="3795"/>
                  </a:cubicBezTo>
                  <a:cubicBezTo>
                    <a:pt x="6591" y="3795"/>
                    <a:pt x="6597" y="3784"/>
                    <a:pt x="6593" y="3756"/>
                  </a:cubicBezTo>
                  <a:cubicBezTo>
                    <a:pt x="6569" y="3635"/>
                    <a:pt x="6561" y="3538"/>
                    <a:pt x="6537" y="3425"/>
                  </a:cubicBezTo>
                  <a:lnTo>
                    <a:pt x="6529" y="3425"/>
                  </a:lnTo>
                  <a:cubicBezTo>
                    <a:pt x="6504" y="3320"/>
                    <a:pt x="6472" y="3207"/>
                    <a:pt x="6432" y="3102"/>
                  </a:cubicBezTo>
                  <a:cubicBezTo>
                    <a:pt x="6424" y="3086"/>
                    <a:pt x="6416" y="3070"/>
                    <a:pt x="6400" y="3054"/>
                  </a:cubicBezTo>
                  <a:cubicBezTo>
                    <a:pt x="6381" y="3039"/>
                    <a:pt x="6366" y="3032"/>
                    <a:pt x="6353" y="3032"/>
                  </a:cubicBezTo>
                  <a:close/>
                  <a:moveTo>
                    <a:pt x="10332" y="3088"/>
                  </a:moveTo>
                  <a:cubicBezTo>
                    <a:pt x="10311" y="3088"/>
                    <a:pt x="10290" y="3096"/>
                    <a:pt x="10279" y="3110"/>
                  </a:cubicBezTo>
                  <a:cubicBezTo>
                    <a:pt x="10206" y="3199"/>
                    <a:pt x="10150" y="3296"/>
                    <a:pt x="10101" y="3401"/>
                  </a:cubicBezTo>
                  <a:cubicBezTo>
                    <a:pt x="10061" y="3481"/>
                    <a:pt x="10029" y="3570"/>
                    <a:pt x="10004" y="3667"/>
                  </a:cubicBezTo>
                  <a:cubicBezTo>
                    <a:pt x="9990" y="3710"/>
                    <a:pt x="9969" y="3901"/>
                    <a:pt x="10051" y="3901"/>
                  </a:cubicBezTo>
                  <a:cubicBezTo>
                    <a:pt x="10061" y="3901"/>
                    <a:pt x="10072" y="3899"/>
                    <a:pt x="10085" y="3893"/>
                  </a:cubicBezTo>
                  <a:cubicBezTo>
                    <a:pt x="10101" y="3885"/>
                    <a:pt x="10117" y="3869"/>
                    <a:pt x="10125" y="3852"/>
                  </a:cubicBezTo>
                  <a:cubicBezTo>
                    <a:pt x="10158" y="3820"/>
                    <a:pt x="10190" y="3780"/>
                    <a:pt x="10206" y="3739"/>
                  </a:cubicBezTo>
                  <a:cubicBezTo>
                    <a:pt x="10254" y="3651"/>
                    <a:pt x="10254" y="3546"/>
                    <a:pt x="10295" y="3457"/>
                  </a:cubicBezTo>
                  <a:cubicBezTo>
                    <a:pt x="10319" y="3433"/>
                    <a:pt x="10335" y="3401"/>
                    <a:pt x="10343" y="3377"/>
                  </a:cubicBezTo>
                  <a:lnTo>
                    <a:pt x="10335" y="3377"/>
                  </a:lnTo>
                  <a:cubicBezTo>
                    <a:pt x="10367" y="3304"/>
                    <a:pt x="10383" y="3231"/>
                    <a:pt x="10400" y="3151"/>
                  </a:cubicBezTo>
                  <a:cubicBezTo>
                    <a:pt x="10405" y="3110"/>
                    <a:pt x="10368" y="3088"/>
                    <a:pt x="10332" y="3088"/>
                  </a:cubicBezTo>
                  <a:close/>
                  <a:moveTo>
                    <a:pt x="14863" y="3375"/>
                  </a:moveTo>
                  <a:cubicBezTo>
                    <a:pt x="14857" y="3375"/>
                    <a:pt x="14850" y="3375"/>
                    <a:pt x="14843" y="3377"/>
                  </a:cubicBezTo>
                  <a:cubicBezTo>
                    <a:pt x="14827" y="3377"/>
                    <a:pt x="14803" y="3385"/>
                    <a:pt x="14787" y="3393"/>
                  </a:cubicBezTo>
                  <a:cubicBezTo>
                    <a:pt x="14577" y="3473"/>
                    <a:pt x="14432" y="3683"/>
                    <a:pt x="14432" y="3909"/>
                  </a:cubicBezTo>
                  <a:cubicBezTo>
                    <a:pt x="14429" y="3953"/>
                    <a:pt x="14446" y="3969"/>
                    <a:pt x="14471" y="3969"/>
                  </a:cubicBezTo>
                  <a:cubicBezTo>
                    <a:pt x="14524" y="3969"/>
                    <a:pt x="14614" y="3898"/>
                    <a:pt x="14641" y="3877"/>
                  </a:cubicBezTo>
                  <a:cubicBezTo>
                    <a:pt x="14746" y="3780"/>
                    <a:pt x="14835" y="3659"/>
                    <a:pt x="14891" y="3522"/>
                  </a:cubicBezTo>
                  <a:cubicBezTo>
                    <a:pt x="14914" y="3469"/>
                    <a:pt x="14943" y="3375"/>
                    <a:pt x="14863" y="3375"/>
                  </a:cubicBezTo>
                  <a:close/>
                  <a:moveTo>
                    <a:pt x="2274" y="3489"/>
                  </a:moveTo>
                  <a:cubicBezTo>
                    <a:pt x="2197" y="3489"/>
                    <a:pt x="2157" y="3535"/>
                    <a:pt x="2262" y="3651"/>
                  </a:cubicBezTo>
                  <a:cubicBezTo>
                    <a:pt x="2400" y="3796"/>
                    <a:pt x="2512" y="3965"/>
                    <a:pt x="2690" y="4062"/>
                  </a:cubicBezTo>
                  <a:cubicBezTo>
                    <a:pt x="2710" y="4075"/>
                    <a:pt x="2731" y="4083"/>
                    <a:pt x="2748" y="4083"/>
                  </a:cubicBezTo>
                  <a:cubicBezTo>
                    <a:pt x="2771" y="4083"/>
                    <a:pt x="2785" y="4068"/>
                    <a:pt x="2771" y="4030"/>
                  </a:cubicBezTo>
                  <a:cubicBezTo>
                    <a:pt x="2722" y="3869"/>
                    <a:pt x="2641" y="3723"/>
                    <a:pt x="2529" y="3602"/>
                  </a:cubicBezTo>
                  <a:cubicBezTo>
                    <a:pt x="2504" y="3586"/>
                    <a:pt x="2480" y="3562"/>
                    <a:pt x="2456" y="3546"/>
                  </a:cubicBezTo>
                  <a:lnTo>
                    <a:pt x="2448" y="3546"/>
                  </a:lnTo>
                  <a:cubicBezTo>
                    <a:pt x="2396" y="3510"/>
                    <a:pt x="2327" y="3489"/>
                    <a:pt x="2274" y="3489"/>
                  </a:cubicBezTo>
                  <a:close/>
                  <a:moveTo>
                    <a:pt x="7734" y="3374"/>
                  </a:moveTo>
                  <a:cubicBezTo>
                    <a:pt x="7703" y="3374"/>
                    <a:pt x="7674" y="3397"/>
                    <a:pt x="7650" y="3457"/>
                  </a:cubicBezTo>
                  <a:cubicBezTo>
                    <a:pt x="7609" y="3586"/>
                    <a:pt x="7617" y="3731"/>
                    <a:pt x="7682" y="3852"/>
                  </a:cubicBezTo>
                  <a:cubicBezTo>
                    <a:pt x="7704" y="3904"/>
                    <a:pt x="7807" y="4091"/>
                    <a:pt x="7893" y="4091"/>
                  </a:cubicBezTo>
                  <a:cubicBezTo>
                    <a:pt x="7901" y="4091"/>
                    <a:pt x="7908" y="4090"/>
                    <a:pt x="7916" y="4086"/>
                  </a:cubicBezTo>
                  <a:cubicBezTo>
                    <a:pt x="8004" y="4046"/>
                    <a:pt x="7948" y="3691"/>
                    <a:pt x="7924" y="3610"/>
                  </a:cubicBezTo>
                  <a:cubicBezTo>
                    <a:pt x="7900" y="3535"/>
                    <a:pt x="7814" y="3374"/>
                    <a:pt x="7734" y="3374"/>
                  </a:cubicBezTo>
                  <a:close/>
                  <a:moveTo>
                    <a:pt x="3069" y="3725"/>
                  </a:moveTo>
                  <a:cubicBezTo>
                    <a:pt x="3037" y="3725"/>
                    <a:pt x="3008" y="3735"/>
                    <a:pt x="2996" y="3764"/>
                  </a:cubicBezTo>
                  <a:cubicBezTo>
                    <a:pt x="2988" y="3780"/>
                    <a:pt x="2988" y="3804"/>
                    <a:pt x="2996" y="3828"/>
                  </a:cubicBezTo>
                  <a:cubicBezTo>
                    <a:pt x="3061" y="4078"/>
                    <a:pt x="3400" y="4223"/>
                    <a:pt x="3601" y="4344"/>
                  </a:cubicBezTo>
                  <a:cubicBezTo>
                    <a:pt x="3638" y="4364"/>
                    <a:pt x="3673" y="4373"/>
                    <a:pt x="3702" y="4373"/>
                  </a:cubicBezTo>
                  <a:cubicBezTo>
                    <a:pt x="3756" y="4373"/>
                    <a:pt x="3792" y="4343"/>
                    <a:pt x="3787" y="4296"/>
                  </a:cubicBezTo>
                  <a:lnTo>
                    <a:pt x="3779" y="4296"/>
                  </a:lnTo>
                  <a:cubicBezTo>
                    <a:pt x="3771" y="4256"/>
                    <a:pt x="3754" y="4223"/>
                    <a:pt x="3738" y="4199"/>
                  </a:cubicBezTo>
                  <a:cubicBezTo>
                    <a:pt x="3577" y="4014"/>
                    <a:pt x="3383" y="3860"/>
                    <a:pt x="3166" y="3748"/>
                  </a:cubicBezTo>
                  <a:cubicBezTo>
                    <a:pt x="3137" y="3735"/>
                    <a:pt x="3101" y="3725"/>
                    <a:pt x="3069" y="3725"/>
                  </a:cubicBezTo>
                  <a:close/>
                  <a:moveTo>
                    <a:pt x="9526" y="3727"/>
                  </a:moveTo>
                  <a:cubicBezTo>
                    <a:pt x="9506" y="3727"/>
                    <a:pt x="9488" y="3731"/>
                    <a:pt x="9472" y="3739"/>
                  </a:cubicBezTo>
                  <a:cubicBezTo>
                    <a:pt x="9408" y="3772"/>
                    <a:pt x="9359" y="3828"/>
                    <a:pt x="9343" y="3893"/>
                  </a:cubicBezTo>
                  <a:cubicBezTo>
                    <a:pt x="9287" y="4030"/>
                    <a:pt x="9271" y="4175"/>
                    <a:pt x="9287" y="4320"/>
                  </a:cubicBezTo>
                  <a:cubicBezTo>
                    <a:pt x="9290" y="4359"/>
                    <a:pt x="9303" y="4374"/>
                    <a:pt x="9321" y="4374"/>
                  </a:cubicBezTo>
                  <a:cubicBezTo>
                    <a:pt x="9388" y="4374"/>
                    <a:pt x="9524" y="4173"/>
                    <a:pt x="9537" y="4135"/>
                  </a:cubicBezTo>
                  <a:cubicBezTo>
                    <a:pt x="9569" y="4070"/>
                    <a:pt x="9690" y="3788"/>
                    <a:pt x="9585" y="3739"/>
                  </a:cubicBezTo>
                  <a:cubicBezTo>
                    <a:pt x="9565" y="3731"/>
                    <a:pt x="9545" y="3727"/>
                    <a:pt x="9526" y="3727"/>
                  </a:cubicBezTo>
                  <a:close/>
                  <a:moveTo>
                    <a:pt x="10528" y="3844"/>
                  </a:moveTo>
                  <a:cubicBezTo>
                    <a:pt x="10450" y="3844"/>
                    <a:pt x="10373" y="3965"/>
                    <a:pt x="10335" y="4022"/>
                  </a:cubicBezTo>
                  <a:cubicBezTo>
                    <a:pt x="10279" y="4102"/>
                    <a:pt x="10238" y="4183"/>
                    <a:pt x="10214" y="4272"/>
                  </a:cubicBezTo>
                  <a:cubicBezTo>
                    <a:pt x="10207" y="4314"/>
                    <a:pt x="10206" y="4470"/>
                    <a:pt x="10269" y="4470"/>
                  </a:cubicBezTo>
                  <a:cubicBezTo>
                    <a:pt x="10278" y="4470"/>
                    <a:pt x="10290" y="4466"/>
                    <a:pt x="10303" y="4457"/>
                  </a:cubicBezTo>
                  <a:cubicBezTo>
                    <a:pt x="10391" y="4401"/>
                    <a:pt x="10472" y="4320"/>
                    <a:pt x="10529" y="4231"/>
                  </a:cubicBezTo>
                  <a:cubicBezTo>
                    <a:pt x="10545" y="4199"/>
                    <a:pt x="10561" y="4159"/>
                    <a:pt x="10577" y="4127"/>
                  </a:cubicBezTo>
                  <a:cubicBezTo>
                    <a:pt x="10609" y="4062"/>
                    <a:pt x="10658" y="3941"/>
                    <a:pt x="10601" y="3885"/>
                  </a:cubicBezTo>
                  <a:lnTo>
                    <a:pt x="10593" y="3877"/>
                  </a:lnTo>
                  <a:cubicBezTo>
                    <a:pt x="10572" y="3854"/>
                    <a:pt x="10550" y="3844"/>
                    <a:pt x="10528" y="3844"/>
                  </a:cubicBezTo>
                  <a:close/>
                  <a:moveTo>
                    <a:pt x="13601" y="4030"/>
                  </a:moveTo>
                  <a:cubicBezTo>
                    <a:pt x="13351" y="4094"/>
                    <a:pt x="13125" y="4239"/>
                    <a:pt x="12956" y="4441"/>
                  </a:cubicBezTo>
                  <a:cubicBezTo>
                    <a:pt x="12901" y="4500"/>
                    <a:pt x="12940" y="4517"/>
                    <a:pt x="12999" y="4517"/>
                  </a:cubicBezTo>
                  <a:cubicBezTo>
                    <a:pt x="13062" y="4517"/>
                    <a:pt x="13149" y="4498"/>
                    <a:pt x="13174" y="4489"/>
                  </a:cubicBezTo>
                  <a:cubicBezTo>
                    <a:pt x="13327" y="4441"/>
                    <a:pt x="13472" y="4360"/>
                    <a:pt x="13609" y="4264"/>
                  </a:cubicBezTo>
                  <a:cubicBezTo>
                    <a:pt x="13658" y="4223"/>
                    <a:pt x="13843" y="4062"/>
                    <a:pt x="13698" y="4030"/>
                  </a:cubicBezTo>
                  <a:close/>
                  <a:moveTo>
                    <a:pt x="4253" y="4105"/>
                  </a:moveTo>
                  <a:cubicBezTo>
                    <a:pt x="4133" y="4105"/>
                    <a:pt x="4174" y="4271"/>
                    <a:pt x="4254" y="4344"/>
                  </a:cubicBezTo>
                  <a:cubicBezTo>
                    <a:pt x="4375" y="4457"/>
                    <a:pt x="4512" y="4554"/>
                    <a:pt x="4658" y="4635"/>
                  </a:cubicBezTo>
                  <a:cubicBezTo>
                    <a:pt x="4674" y="4651"/>
                    <a:pt x="4706" y="4659"/>
                    <a:pt x="4730" y="4667"/>
                  </a:cubicBezTo>
                  <a:cubicBezTo>
                    <a:pt x="4779" y="4667"/>
                    <a:pt x="4811" y="4651"/>
                    <a:pt x="4803" y="4602"/>
                  </a:cubicBezTo>
                  <a:cubicBezTo>
                    <a:pt x="4803" y="4594"/>
                    <a:pt x="4803" y="4586"/>
                    <a:pt x="4803" y="4578"/>
                  </a:cubicBezTo>
                  <a:cubicBezTo>
                    <a:pt x="4795" y="4562"/>
                    <a:pt x="4787" y="4546"/>
                    <a:pt x="4779" y="4538"/>
                  </a:cubicBezTo>
                  <a:cubicBezTo>
                    <a:pt x="4674" y="4360"/>
                    <a:pt x="4504" y="4151"/>
                    <a:pt x="4295" y="4110"/>
                  </a:cubicBezTo>
                  <a:cubicBezTo>
                    <a:pt x="4279" y="4107"/>
                    <a:pt x="4265" y="4105"/>
                    <a:pt x="4253" y="4105"/>
                  </a:cubicBezTo>
                  <a:close/>
                  <a:moveTo>
                    <a:pt x="14288" y="4351"/>
                  </a:moveTo>
                  <a:cubicBezTo>
                    <a:pt x="14282" y="4351"/>
                    <a:pt x="14277" y="4352"/>
                    <a:pt x="14271" y="4352"/>
                  </a:cubicBezTo>
                  <a:cubicBezTo>
                    <a:pt x="14125" y="4360"/>
                    <a:pt x="13988" y="4401"/>
                    <a:pt x="13867" y="4457"/>
                  </a:cubicBezTo>
                  <a:cubicBezTo>
                    <a:pt x="13803" y="4498"/>
                    <a:pt x="13561" y="4739"/>
                    <a:pt x="13746" y="4780"/>
                  </a:cubicBezTo>
                  <a:cubicBezTo>
                    <a:pt x="13756" y="4782"/>
                    <a:pt x="13765" y="4783"/>
                    <a:pt x="13774" y="4783"/>
                  </a:cubicBezTo>
                  <a:cubicBezTo>
                    <a:pt x="13797" y="4783"/>
                    <a:pt x="13818" y="4777"/>
                    <a:pt x="13835" y="4772"/>
                  </a:cubicBezTo>
                  <a:cubicBezTo>
                    <a:pt x="13972" y="4723"/>
                    <a:pt x="14093" y="4659"/>
                    <a:pt x="14198" y="4570"/>
                  </a:cubicBezTo>
                  <a:cubicBezTo>
                    <a:pt x="14229" y="4539"/>
                    <a:pt x="14417" y="4351"/>
                    <a:pt x="14288" y="4351"/>
                  </a:cubicBezTo>
                  <a:close/>
                  <a:moveTo>
                    <a:pt x="6852" y="4361"/>
                  </a:moveTo>
                  <a:cubicBezTo>
                    <a:pt x="6794" y="4361"/>
                    <a:pt x="6730" y="4444"/>
                    <a:pt x="6730" y="4489"/>
                  </a:cubicBezTo>
                  <a:cubicBezTo>
                    <a:pt x="6722" y="4643"/>
                    <a:pt x="6835" y="4844"/>
                    <a:pt x="6932" y="4965"/>
                  </a:cubicBezTo>
                  <a:cubicBezTo>
                    <a:pt x="6944" y="4980"/>
                    <a:pt x="6959" y="4987"/>
                    <a:pt x="6973" y="4987"/>
                  </a:cubicBezTo>
                  <a:cubicBezTo>
                    <a:pt x="7004" y="4987"/>
                    <a:pt x="7034" y="4956"/>
                    <a:pt x="7045" y="4917"/>
                  </a:cubicBezTo>
                  <a:cubicBezTo>
                    <a:pt x="7045" y="4877"/>
                    <a:pt x="7045" y="4844"/>
                    <a:pt x="7029" y="4804"/>
                  </a:cubicBezTo>
                  <a:cubicBezTo>
                    <a:pt x="7012" y="4748"/>
                    <a:pt x="7004" y="4691"/>
                    <a:pt x="6996" y="4635"/>
                  </a:cubicBezTo>
                  <a:cubicBezTo>
                    <a:pt x="6980" y="4546"/>
                    <a:pt x="6948" y="4457"/>
                    <a:pt x="6891" y="4377"/>
                  </a:cubicBezTo>
                  <a:cubicBezTo>
                    <a:pt x="6879" y="4366"/>
                    <a:pt x="6866" y="4361"/>
                    <a:pt x="6852" y="4361"/>
                  </a:cubicBezTo>
                  <a:close/>
                  <a:moveTo>
                    <a:pt x="7474" y="4610"/>
                  </a:moveTo>
                  <a:cubicBezTo>
                    <a:pt x="7433" y="4610"/>
                    <a:pt x="7411" y="4659"/>
                    <a:pt x="7416" y="4748"/>
                  </a:cubicBezTo>
                  <a:cubicBezTo>
                    <a:pt x="7432" y="4917"/>
                    <a:pt x="7472" y="5086"/>
                    <a:pt x="7545" y="5239"/>
                  </a:cubicBezTo>
                  <a:cubicBezTo>
                    <a:pt x="7558" y="5267"/>
                    <a:pt x="7575" y="5281"/>
                    <a:pt x="7592" y="5281"/>
                  </a:cubicBezTo>
                  <a:cubicBezTo>
                    <a:pt x="7606" y="5281"/>
                    <a:pt x="7619" y="5273"/>
                    <a:pt x="7633" y="5256"/>
                  </a:cubicBezTo>
                  <a:cubicBezTo>
                    <a:pt x="7706" y="5143"/>
                    <a:pt x="7722" y="5014"/>
                    <a:pt x="7698" y="4893"/>
                  </a:cubicBezTo>
                  <a:cubicBezTo>
                    <a:pt x="7690" y="4860"/>
                    <a:pt x="7682" y="4828"/>
                    <a:pt x="7666" y="4804"/>
                  </a:cubicBezTo>
                  <a:cubicBezTo>
                    <a:pt x="7641" y="4756"/>
                    <a:pt x="7617" y="4715"/>
                    <a:pt x="7577" y="4675"/>
                  </a:cubicBezTo>
                  <a:cubicBezTo>
                    <a:pt x="7536" y="4631"/>
                    <a:pt x="7501" y="4610"/>
                    <a:pt x="7474" y="4610"/>
                  </a:cubicBezTo>
                  <a:close/>
                  <a:moveTo>
                    <a:pt x="9887" y="4942"/>
                  </a:moveTo>
                  <a:cubicBezTo>
                    <a:pt x="9874" y="4942"/>
                    <a:pt x="9857" y="4950"/>
                    <a:pt x="9835" y="4965"/>
                  </a:cubicBezTo>
                  <a:cubicBezTo>
                    <a:pt x="9787" y="5006"/>
                    <a:pt x="9746" y="5054"/>
                    <a:pt x="9714" y="5110"/>
                  </a:cubicBezTo>
                  <a:cubicBezTo>
                    <a:pt x="9641" y="5207"/>
                    <a:pt x="9601" y="5320"/>
                    <a:pt x="9585" y="5441"/>
                  </a:cubicBezTo>
                  <a:cubicBezTo>
                    <a:pt x="9581" y="5485"/>
                    <a:pt x="9605" y="5502"/>
                    <a:pt x="9634" y="5502"/>
                  </a:cubicBezTo>
                  <a:cubicBezTo>
                    <a:pt x="9664" y="5502"/>
                    <a:pt x="9698" y="5485"/>
                    <a:pt x="9714" y="5465"/>
                  </a:cubicBezTo>
                  <a:cubicBezTo>
                    <a:pt x="9771" y="5401"/>
                    <a:pt x="9827" y="5344"/>
                    <a:pt x="9867" y="5272"/>
                  </a:cubicBezTo>
                  <a:cubicBezTo>
                    <a:pt x="9924" y="5191"/>
                    <a:pt x="9940" y="5094"/>
                    <a:pt x="9932" y="4998"/>
                  </a:cubicBezTo>
                  <a:lnTo>
                    <a:pt x="9924" y="4989"/>
                  </a:lnTo>
                  <a:cubicBezTo>
                    <a:pt x="9919" y="4960"/>
                    <a:pt x="9908" y="4942"/>
                    <a:pt x="9887" y="4942"/>
                  </a:cubicBezTo>
                  <a:close/>
                  <a:moveTo>
                    <a:pt x="12744" y="5125"/>
                  </a:moveTo>
                  <a:cubicBezTo>
                    <a:pt x="12735" y="5125"/>
                    <a:pt x="12724" y="5128"/>
                    <a:pt x="12714" y="5135"/>
                  </a:cubicBezTo>
                  <a:cubicBezTo>
                    <a:pt x="12545" y="5199"/>
                    <a:pt x="12391" y="5312"/>
                    <a:pt x="12287" y="5457"/>
                  </a:cubicBezTo>
                  <a:cubicBezTo>
                    <a:pt x="12241" y="5516"/>
                    <a:pt x="12227" y="5660"/>
                    <a:pt x="12297" y="5660"/>
                  </a:cubicBezTo>
                  <a:cubicBezTo>
                    <a:pt x="12313" y="5660"/>
                    <a:pt x="12334" y="5653"/>
                    <a:pt x="12359" y="5635"/>
                  </a:cubicBezTo>
                  <a:cubicBezTo>
                    <a:pt x="12488" y="5538"/>
                    <a:pt x="12601" y="5465"/>
                    <a:pt x="12706" y="5369"/>
                  </a:cubicBezTo>
                  <a:cubicBezTo>
                    <a:pt x="12779" y="5320"/>
                    <a:pt x="12883" y="5207"/>
                    <a:pt x="12787" y="5135"/>
                  </a:cubicBezTo>
                  <a:lnTo>
                    <a:pt x="12779" y="5135"/>
                  </a:lnTo>
                  <a:cubicBezTo>
                    <a:pt x="12769" y="5130"/>
                    <a:pt x="12757" y="5125"/>
                    <a:pt x="12744" y="5125"/>
                  </a:cubicBezTo>
                  <a:close/>
                  <a:moveTo>
                    <a:pt x="13956" y="5054"/>
                  </a:moveTo>
                  <a:cubicBezTo>
                    <a:pt x="13811" y="5062"/>
                    <a:pt x="13682" y="5143"/>
                    <a:pt x="13601" y="5264"/>
                  </a:cubicBezTo>
                  <a:cubicBezTo>
                    <a:pt x="13537" y="5352"/>
                    <a:pt x="13496" y="5449"/>
                    <a:pt x="13456" y="5546"/>
                  </a:cubicBezTo>
                  <a:cubicBezTo>
                    <a:pt x="13443" y="5586"/>
                    <a:pt x="13451" y="5663"/>
                    <a:pt x="13499" y="5663"/>
                  </a:cubicBezTo>
                  <a:cubicBezTo>
                    <a:pt x="13510" y="5663"/>
                    <a:pt x="13522" y="5660"/>
                    <a:pt x="13537" y="5651"/>
                  </a:cubicBezTo>
                  <a:cubicBezTo>
                    <a:pt x="13714" y="5562"/>
                    <a:pt x="13867" y="5425"/>
                    <a:pt x="13988" y="5264"/>
                  </a:cubicBezTo>
                  <a:cubicBezTo>
                    <a:pt x="14012" y="5223"/>
                    <a:pt x="14029" y="5183"/>
                    <a:pt x="14029" y="5143"/>
                  </a:cubicBezTo>
                  <a:cubicBezTo>
                    <a:pt x="14037" y="5078"/>
                    <a:pt x="14004" y="5062"/>
                    <a:pt x="13964" y="5062"/>
                  </a:cubicBezTo>
                  <a:lnTo>
                    <a:pt x="13956" y="5054"/>
                  </a:lnTo>
                  <a:close/>
                  <a:moveTo>
                    <a:pt x="3839" y="5231"/>
                  </a:moveTo>
                  <a:cubicBezTo>
                    <a:pt x="3695" y="5231"/>
                    <a:pt x="3780" y="5370"/>
                    <a:pt x="3843" y="5433"/>
                  </a:cubicBezTo>
                  <a:cubicBezTo>
                    <a:pt x="3956" y="5562"/>
                    <a:pt x="4101" y="5667"/>
                    <a:pt x="4262" y="5739"/>
                  </a:cubicBezTo>
                  <a:cubicBezTo>
                    <a:pt x="4283" y="5749"/>
                    <a:pt x="4306" y="5753"/>
                    <a:pt x="4327" y="5753"/>
                  </a:cubicBezTo>
                  <a:cubicBezTo>
                    <a:pt x="4380" y="5753"/>
                    <a:pt x="4422" y="5723"/>
                    <a:pt x="4375" y="5659"/>
                  </a:cubicBezTo>
                  <a:lnTo>
                    <a:pt x="4367" y="5659"/>
                  </a:lnTo>
                  <a:cubicBezTo>
                    <a:pt x="4367" y="5651"/>
                    <a:pt x="4359" y="5643"/>
                    <a:pt x="4359" y="5635"/>
                  </a:cubicBezTo>
                  <a:cubicBezTo>
                    <a:pt x="4238" y="5489"/>
                    <a:pt x="4093" y="5360"/>
                    <a:pt x="3932" y="5264"/>
                  </a:cubicBezTo>
                  <a:cubicBezTo>
                    <a:pt x="3908" y="5248"/>
                    <a:pt x="3883" y="5239"/>
                    <a:pt x="3851" y="5231"/>
                  </a:cubicBezTo>
                  <a:cubicBezTo>
                    <a:pt x="3847" y="5231"/>
                    <a:pt x="3843" y="5231"/>
                    <a:pt x="3839" y="5231"/>
                  </a:cubicBezTo>
                  <a:close/>
                  <a:moveTo>
                    <a:pt x="9264" y="5089"/>
                  </a:moveTo>
                  <a:cubicBezTo>
                    <a:pt x="9202" y="5089"/>
                    <a:pt x="9120" y="5218"/>
                    <a:pt x="9101" y="5256"/>
                  </a:cubicBezTo>
                  <a:cubicBezTo>
                    <a:pt x="9029" y="5377"/>
                    <a:pt x="8980" y="5506"/>
                    <a:pt x="8972" y="5643"/>
                  </a:cubicBezTo>
                  <a:cubicBezTo>
                    <a:pt x="8965" y="5703"/>
                    <a:pt x="8992" y="5792"/>
                    <a:pt x="9048" y="5792"/>
                  </a:cubicBezTo>
                  <a:cubicBezTo>
                    <a:pt x="9059" y="5792"/>
                    <a:pt x="9072" y="5788"/>
                    <a:pt x="9085" y="5780"/>
                  </a:cubicBezTo>
                  <a:cubicBezTo>
                    <a:pt x="9174" y="5723"/>
                    <a:pt x="9214" y="5586"/>
                    <a:pt x="9254" y="5489"/>
                  </a:cubicBezTo>
                  <a:cubicBezTo>
                    <a:pt x="9303" y="5385"/>
                    <a:pt x="9367" y="5256"/>
                    <a:pt x="9311" y="5135"/>
                  </a:cubicBezTo>
                  <a:lnTo>
                    <a:pt x="9311" y="5127"/>
                  </a:lnTo>
                  <a:cubicBezTo>
                    <a:pt x="9298" y="5099"/>
                    <a:pt x="9282" y="5089"/>
                    <a:pt x="9264" y="5089"/>
                  </a:cubicBezTo>
                  <a:close/>
                  <a:moveTo>
                    <a:pt x="5363" y="5328"/>
                  </a:moveTo>
                  <a:cubicBezTo>
                    <a:pt x="5328" y="5328"/>
                    <a:pt x="5301" y="5347"/>
                    <a:pt x="5295" y="5401"/>
                  </a:cubicBezTo>
                  <a:cubicBezTo>
                    <a:pt x="5262" y="5610"/>
                    <a:pt x="5529" y="5828"/>
                    <a:pt x="5682" y="5933"/>
                  </a:cubicBezTo>
                  <a:cubicBezTo>
                    <a:pt x="5746" y="5973"/>
                    <a:pt x="5819" y="6006"/>
                    <a:pt x="5900" y="6022"/>
                  </a:cubicBezTo>
                  <a:cubicBezTo>
                    <a:pt x="5916" y="6022"/>
                    <a:pt x="5948" y="6022"/>
                    <a:pt x="5964" y="6006"/>
                  </a:cubicBezTo>
                  <a:cubicBezTo>
                    <a:pt x="5980" y="5989"/>
                    <a:pt x="5988" y="5965"/>
                    <a:pt x="5988" y="5933"/>
                  </a:cubicBezTo>
                  <a:lnTo>
                    <a:pt x="5980" y="5933"/>
                  </a:lnTo>
                  <a:cubicBezTo>
                    <a:pt x="5964" y="5885"/>
                    <a:pt x="5940" y="5844"/>
                    <a:pt x="5908" y="5812"/>
                  </a:cubicBezTo>
                  <a:cubicBezTo>
                    <a:pt x="5787" y="5675"/>
                    <a:pt x="5658" y="5538"/>
                    <a:pt x="5529" y="5409"/>
                  </a:cubicBezTo>
                  <a:cubicBezTo>
                    <a:pt x="5489" y="5374"/>
                    <a:pt x="5417" y="5328"/>
                    <a:pt x="5363" y="5328"/>
                  </a:cubicBezTo>
                  <a:close/>
                  <a:moveTo>
                    <a:pt x="5003" y="5706"/>
                  </a:moveTo>
                  <a:cubicBezTo>
                    <a:pt x="4960" y="5706"/>
                    <a:pt x="4925" y="5733"/>
                    <a:pt x="4908" y="5804"/>
                  </a:cubicBezTo>
                  <a:cubicBezTo>
                    <a:pt x="4883" y="5909"/>
                    <a:pt x="5037" y="6062"/>
                    <a:pt x="5109" y="6119"/>
                  </a:cubicBezTo>
                  <a:cubicBezTo>
                    <a:pt x="5137" y="6140"/>
                    <a:pt x="5164" y="6150"/>
                    <a:pt x="5188" y="6150"/>
                  </a:cubicBezTo>
                  <a:cubicBezTo>
                    <a:pt x="5225" y="6150"/>
                    <a:pt x="5253" y="6126"/>
                    <a:pt x="5262" y="6086"/>
                  </a:cubicBezTo>
                  <a:lnTo>
                    <a:pt x="5254" y="6086"/>
                  </a:lnTo>
                  <a:cubicBezTo>
                    <a:pt x="5271" y="6038"/>
                    <a:pt x="5271" y="5981"/>
                    <a:pt x="5254" y="5933"/>
                  </a:cubicBezTo>
                  <a:cubicBezTo>
                    <a:pt x="5232" y="5849"/>
                    <a:pt x="5100" y="5706"/>
                    <a:pt x="5003" y="5706"/>
                  </a:cubicBezTo>
                  <a:close/>
                  <a:moveTo>
                    <a:pt x="7153" y="5666"/>
                  </a:moveTo>
                  <a:cubicBezTo>
                    <a:pt x="7149" y="5666"/>
                    <a:pt x="7145" y="5666"/>
                    <a:pt x="7141" y="5667"/>
                  </a:cubicBezTo>
                  <a:cubicBezTo>
                    <a:pt x="7029" y="5691"/>
                    <a:pt x="7158" y="5981"/>
                    <a:pt x="7182" y="6038"/>
                  </a:cubicBezTo>
                  <a:cubicBezTo>
                    <a:pt x="7222" y="6127"/>
                    <a:pt x="7279" y="6199"/>
                    <a:pt x="7359" y="6248"/>
                  </a:cubicBezTo>
                  <a:cubicBezTo>
                    <a:pt x="7388" y="6266"/>
                    <a:pt x="7443" y="6280"/>
                    <a:pt x="7487" y="6280"/>
                  </a:cubicBezTo>
                  <a:cubicBezTo>
                    <a:pt x="7542" y="6280"/>
                    <a:pt x="7581" y="6258"/>
                    <a:pt x="7537" y="6191"/>
                  </a:cubicBezTo>
                  <a:cubicBezTo>
                    <a:pt x="7512" y="6159"/>
                    <a:pt x="7480" y="6119"/>
                    <a:pt x="7472" y="6102"/>
                  </a:cubicBezTo>
                  <a:cubicBezTo>
                    <a:pt x="7432" y="6014"/>
                    <a:pt x="7424" y="5917"/>
                    <a:pt x="7367" y="5836"/>
                  </a:cubicBezTo>
                  <a:cubicBezTo>
                    <a:pt x="7345" y="5783"/>
                    <a:pt x="7222" y="5666"/>
                    <a:pt x="7153" y="5666"/>
                  </a:cubicBezTo>
                  <a:close/>
                  <a:moveTo>
                    <a:pt x="11788" y="5819"/>
                  </a:moveTo>
                  <a:cubicBezTo>
                    <a:pt x="11785" y="5819"/>
                    <a:pt x="11782" y="5820"/>
                    <a:pt x="11779" y="5820"/>
                  </a:cubicBezTo>
                  <a:lnTo>
                    <a:pt x="11771" y="5820"/>
                  </a:lnTo>
                  <a:cubicBezTo>
                    <a:pt x="11545" y="5844"/>
                    <a:pt x="11391" y="6062"/>
                    <a:pt x="11238" y="6207"/>
                  </a:cubicBezTo>
                  <a:cubicBezTo>
                    <a:pt x="11214" y="6231"/>
                    <a:pt x="11190" y="6264"/>
                    <a:pt x="11182" y="6304"/>
                  </a:cubicBezTo>
                  <a:cubicBezTo>
                    <a:pt x="11177" y="6350"/>
                    <a:pt x="11204" y="6370"/>
                    <a:pt x="11238" y="6370"/>
                  </a:cubicBezTo>
                  <a:cubicBezTo>
                    <a:pt x="11257" y="6370"/>
                    <a:pt x="11277" y="6364"/>
                    <a:pt x="11295" y="6352"/>
                  </a:cubicBezTo>
                  <a:lnTo>
                    <a:pt x="11311" y="6352"/>
                  </a:lnTo>
                  <a:cubicBezTo>
                    <a:pt x="11521" y="6264"/>
                    <a:pt x="11706" y="6119"/>
                    <a:pt x="11835" y="5925"/>
                  </a:cubicBezTo>
                  <a:cubicBezTo>
                    <a:pt x="11865" y="5879"/>
                    <a:pt x="11839" y="5819"/>
                    <a:pt x="11788" y="5819"/>
                  </a:cubicBezTo>
                  <a:close/>
                  <a:moveTo>
                    <a:pt x="9867" y="5788"/>
                  </a:moveTo>
                  <a:cubicBezTo>
                    <a:pt x="9811" y="5796"/>
                    <a:pt x="9746" y="5877"/>
                    <a:pt x="9706" y="5917"/>
                  </a:cubicBezTo>
                  <a:cubicBezTo>
                    <a:pt x="9641" y="6006"/>
                    <a:pt x="9585" y="6094"/>
                    <a:pt x="9545" y="6199"/>
                  </a:cubicBezTo>
                  <a:cubicBezTo>
                    <a:pt x="9525" y="6260"/>
                    <a:pt x="9504" y="6450"/>
                    <a:pt x="9587" y="6450"/>
                  </a:cubicBezTo>
                  <a:cubicBezTo>
                    <a:pt x="9604" y="6450"/>
                    <a:pt x="9624" y="6442"/>
                    <a:pt x="9650" y="6425"/>
                  </a:cubicBezTo>
                  <a:cubicBezTo>
                    <a:pt x="9722" y="6352"/>
                    <a:pt x="9787" y="6264"/>
                    <a:pt x="9827" y="6175"/>
                  </a:cubicBezTo>
                  <a:cubicBezTo>
                    <a:pt x="9883" y="6078"/>
                    <a:pt x="9932" y="5981"/>
                    <a:pt x="9972" y="5877"/>
                  </a:cubicBezTo>
                  <a:cubicBezTo>
                    <a:pt x="9996" y="5836"/>
                    <a:pt x="9964" y="5804"/>
                    <a:pt x="9916" y="5796"/>
                  </a:cubicBezTo>
                  <a:lnTo>
                    <a:pt x="9916" y="5788"/>
                  </a:lnTo>
                  <a:close/>
                  <a:moveTo>
                    <a:pt x="7952" y="5665"/>
                  </a:moveTo>
                  <a:cubicBezTo>
                    <a:pt x="7934" y="5665"/>
                    <a:pt x="7916" y="5675"/>
                    <a:pt x="7900" y="5699"/>
                  </a:cubicBezTo>
                  <a:cubicBezTo>
                    <a:pt x="7883" y="5715"/>
                    <a:pt x="7875" y="5731"/>
                    <a:pt x="7875" y="5748"/>
                  </a:cubicBezTo>
                  <a:cubicBezTo>
                    <a:pt x="7843" y="5925"/>
                    <a:pt x="7867" y="6102"/>
                    <a:pt x="7924" y="6272"/>
                  </a:cubicBezTo>
                  <a:cubicBezTo>
                    <a:pt x="7948" y="6336"/>
                    <a:pt x="7972" y="6417"/>
                    <a:pt x="8045" y="6449"/>
                  </a:cubicBezTo>
                  <a:cubicBezTo>
                    <a:pt x="8061" y="6455"/>
                    <a:pt x="8079" y="6458"/>
                    <a:pt x="8095" y="6458"/>
                  </a:cubicBezTo>
                  <a:cubicBezTo>
                    <a:pt x="8129" y="6458"/>
                    <a:pt x="8158" y="6444"/>
                    <a:pt x="8158" y="6401"/>
                  </a:cubicBezTo>
                  <a:cubicBezTo>
                    <a:pt x="8150" y="6207"/>
                    <a:pt x="8125" y="6014"/>
                    <a:pt x="8085" y="5820"/>
                  </a:cubicBezTo>
                  <a:cubicBezTo>
                    <a:pt x="8077" y="5796"/>
                    <a:pt x="8061" y="5772"/>
                    <a:pt x="8053" y="5748"/>
                  </a:cubicBezTo>
                  <a:cubicBezTo>
                    <a:pt x="8026" y="5705"/>
                    <a:pt x="7988" y="5665"/>
                    <a:pt x="7952" y="5665"/>
                  </a:cubicBezTo>
                  <a:close/>
                  <a:moveTo>
                    <a:pt x="12396" y="6170"/>
                  </a:moveTo>
                  <a:cubicBezTo>
                    <a:pt x="12178" y="6170"/>
                    <a:pt x="11923" y="6425"/>
                    <a:pt x="11819" y="6578"/>
                  </a:cubicBezTo>
                  <a:cubicBezTo>
                    <a:pt x="11781" y="6646"/>
                    <a:pt x="11765" y="6741"/>
                    <a:pt x="11854" y="6741"/>
                  </a:cubicBezTo>
                  <a:cubicBezTo>
                    <a:pt x="11860" y="6741"/>
                    <a:pt x="11867" y="6741"/>
                    <a:pt x="11875" y="6739"/>
                  </a:cubicBezTo>
                  <a:cubicBezTo>
                    <a:pt x="12109" y="6715"/>
                    <a:pt x="12335" y="6530"/>
                    <a:pt x="12496" y="6369"/>
                  </a:cubicBezTo>
                  <a:cubicBezTo>
                    <a:pt x="12561" y="6320"/>
                    <a:pt x="12593" y="6231"/>
                    <a:pt x="12504" y="6191"/>
                  </a:cubicBezTo>
                  <a:lnTo>
                    <a:pt x="12496" y="6191"/>
                  </a:lnTo>
                  <a:cubicBezTo>
                    <a:pt x="12464" y="6177"/>
                    <a:pt x="12430" y="6170"/>
                    <a:pt x="12396" y="6170"/>
                  </a:cubicBezTo>
                  <a:close/>
                  <a:moveTo>
                    <a:pt x="156" y="6603"/>
                  </a:moveTo>
                  <a:cubicBezTo>
                    <a:pt x="78" y="6603"/>
                    <a:pt x="0" y="6629"/>
                    <a:pt x="53" y="6723"/>
                  </a:cubicBezTo>
                  <a:cubicBezTo>
                    <a:pt x="61" y="6748"/>
                    <a:pt x="85" y="6764"/>
                    <a:pt x="109" y="6780"/>
                  </a:cubicBezTo>
                  <a:cubicBezTo>
                    <a:pt x="182" y="6836"/>
                    <a:pt x="271" y="6877"/>
                    <a:pt x="359" y="6909"/>
                  </a:cubicBezTo>
                  <a:cubicBezTo>
                    <a:pt x="418" y="6932"/>
                    <a:pt x="477" y="6947"/>
                    <a:pt x="536" y="6947"/>
                  </a:cubicBezTo>
                  <a:cubicBezTo>
                    <a:pt x="558" y="6947"/>
                    <a:pt x="580" y="6945"/>
                    <a:pt x="601" y="6941"/>
                  </a:cubicBezTo>
                  <a:cubicBezTo>
                    <a:pt x="658" y="6925"/>
                    <a:pt x="658" y="6885"/>
                    <a:pt x="633" y="6852"/>
                  </a:cubicBezTo>
                  <a:lnTo>
                    <a:pt x="617" y="6836"/>
                  </a:lnTo>
                  <a:cubicBezTo>
                    <a:pt x="512" y="6739"/>
                    <a:pt x="391" y="6667"/>
                    <a:pt x="262" y="6619"/>
                  </a:cubicBezTo>
                  <a:cubicBezTo>
                    <a:pt x="240" y="6610"/>
                    <a:pt x="198" y="6603"/>
                    <a:pt x="156" y="6603"/>
                  </a:cubicBezTo>
                  <a:close/>
                  <a:moveTo>
                    <a:pt x="9079" y="6286"/>
                  </a:moveTo>
                  <a:cubicBezTo>
                    <a:pt x="9067" y="6286"/>
                    <a:pt x="9056" y="6289"/>
                    <a:pt x="9045" y="6296"/>
                  </a:cubicBezTo>
                  <a:lnTo>
                    <a:pt x="9037" y="6296"/>
                  </a:lnTo>
                  <a:cubicBezTo>
                    <a:pt x="8891" y="6449"/>
                    <a:pt x="8803" y="6651"/>
                    <a:pt x="8795" y="6860"/>
                  </a:cubicBezTo>
                  <a:cubicBezTo>
                    <a:pt x="8795" y="6926"/>
                    <a:pt x="8830" y="6978"/>
                    <a:pt x="8881" y="6978"/>
                  </a:cubicBezTo>
                  <a:cubicBezTo>
                    <a:pt x="8899" y="6978"/>
                    <a:pt x="8919" y="6972"/>
                    <a:pt x="8940" y="6957"/>
                  </a:cubicBezTo>
                  <a:cubicBezTo>
                    <a:pt x="8972" y="6933"/>
                    <a:pt x="9004" y="6893"/>
                    <a:pt x="9021" y="6860"/>
                  </a:cubicBezTo>
                  <a:cubicBezTo>
                    <a:pt x="9101" y="6699"/>
                    <a:pt x="9141" y="6522"/>
                    <a:pt x="9141" y="6344"/>
                  </a:cubicBezTo>
                  <a:cubicBezTo>
                    <a:pt x="9141" y="6309"/>
                    <a:pt x="9111" y="6286"/>
                    <a:pt x="9079" y="6286"/>
                  </a:cubicBezTo>
                  <a:close/>
                  <a:moveTo>
                    <a:pt x="1228" y="6796"/>
                  </a:moveTo>
                  <a:cubicBezTo>
                    <a:pt x="1171" y="6796"/>
                    <a:pt x="1120" y="6807"/>
                    <a:pt x="1101" y="6844"/>
                  </a:cubicBezTo>
                  <a:cubicBezTo>
                    <a:pt x="1045" y="6949"/>
                    <a:pt x="1351" y="7006"/>
                    <a:pt x="1408" y="7030"/>
                  </a:cubicBezTo>
                  <a:cubicBezTo>
                    <a:pt x="1537" y="7086"/>
                    <a:pt x="1674" y="7119"/>
                    <a:pt x="1819" y="7127"/>
                  </a:cubicBezTo>
                  <a:cubicBezTo>
                    <a:pt x="1900" y="7127"/>
                    <a:pt x="1908" y="7078"/>
                    <a:pt x="1883" y="7022"/>
                  </a:cubicBezTo>
                  <a:cubicBezTo>
                    <a:pt x="1867" y="7006"/>
                    <a:pt x="1851" y="6981"/>
                    <a:pt x="1835" y="6965"/>
                  </a:cubicBezTo>
                  <a:cubicBezTo>
                    <a:pt x="1706" y="6885"/>
                    <a:pt x="1561" y="6828"/>
                    <a:pt x="1408" y="6820"/>
                  </a:cubicBezTo>
                  <a:cubicBezTo>
                    <a:pt x="1368" y="6811"/>
                    <a:pt x="1294" y="6796"/>
                    <a:pt x="1228" y="6796"/>
                  </a:cubicBezTo>
                  <a:close/>
                  <a:moveTo>
                    <a:pt x="5542" y="6597"/>
                  </a:moveTo>
                  <a:cubicBezTo>
                    <a:pt x="5533" y="6597"/>
                    <a:pt x="5522" y="6599"/>
                    <a:pt x="5512" y="6602"/>
                  </a:cubicBezTo>
                  <a:cubicBezTo>
                    <a:pt x="5408" y="6619"/>
                    <a:pt x="5690" y="6901"/>
                    <a:pt x="5722" y="6933"/>
                  </a:cubicBezTo>
                  <a:cubicBezTo>
                    <a:pt x="5837" y="7027"/>
                    <a:pt x="6036" y="7165"/>
                    <a:pt x="6198" y="7165"/>
                  </a:cubicBezTo>
                  <a:cubicBezTo>
                    <a:pt x="6217" y="7165"/>
                    <a:pt x="6236" y="7163"/>
                    <a:pt x="6254" y="7159"/>
                  </a:cubicBezTo>
                  <a:cubicBezTo>
                    <a:pt x="6262" y="7135"/>
                    <a:pt x="6254" y="7110"/>
                    <a:pt x="6238" y="7086"/>
                  </a:cubicBezTo>
                  <a:cubicBezTo>
                    <a:pt x="6182" y="7014"/>
                    <a:pt x="6125" y="6949"/>
                    <a:pt x="6061" y="6893"/>
                  </a:cubicBezTo>
                  <a:cubicBezTo>
                    <a:pt x="5916" y="6772"/>
                    <a:pt x="5754" y="6675"/>
                    <a:pt x="5577" y="6610"/>
                  </a:cubicBezTo>
                  <a:cubicBezTo>
                    <a:pt x="5568" y="6601"/>
                    <a:pt x="5555" y="6597"/>
                    <a:pt x="5542" y="6597"/>
                  </a:cubicBezTo>
                  <a:close/>
                  <a:moveTo>
                    <a:pt x="2747" y="7186"/>
                  </a:moveTo>
                  <a:cubicBezTo>
                    <a:pt x="2659" y="7186"/>
                    <a:pt x="2599" y="7209"/>
                    <a:pt x="2601" y="7264"/>
                  </a:cubicBezTo>
                  <a:cubicBezTo>
                    <a:pt x="2601" y="7328"/>
                    <a:pt x="2682" y="7369"/>
                    <a:pt x="2730" y="7393"/>
                  </a:cubicBezTo>
                  <a:cubicBezTo>
                    <a:pt x="2859" y="7449"/>
                    <a:pt x="2988" y="7498"/>
                    <a:pt x="3117" y="7522"/>
                  </a:cubicBezTo>
                  <a:cubicBezTo>
                    <a:pt x="3149" y="7531"/>
                    <a:pt x="3208" y="7542"/>
                    <a:pt x="3263" y="7542"/>
                  </a:cubicBezTo>
                  <a:cubicBezTo>
                    <a:pt x="3306" y="7542"/>
                    <a:pt x="3346" y="7535"/>
                    <a:pt x="3367" y="7514"/>
                  </a:cubicBezTo>
                  <a:cubicBezTo>
                    <a:pt x="3383" y="7481"/>
                    <a:pt x="3383" y="7441"/>
                    <a:pt x="3359" y="7417"/>
                  </a:cubicBezTo>
                  <a:cubicBezTo>
                    <a:pt x="3281" y="7300"/>
                    <a:pt x="2945" y="7186"/>
                    <a:pt x="2747" y="7186"/>
                  </a:cubicBezTo>
                  <a:close/>
                  <a:moveTo>
                    <a:pt x="10501" y="7075"/>
                  </a:moveTo>
                  <a:cubicBezTo>
                    <a:pt x="10467" y="7075"/>
                    <a:pt x="10429" y="7088"/>
                    <a:pt x="10391" y="7119"/>
                  </a:cubicBezTo>
                  <a:cubicBezTo>
                    <a:pt x="10303" y="7199"/>
                    <a:pt x="10206" y="7272"/>
                    <a:pt x="10117" y="7352"/>
                  </a:cubicBezTo>
                  <a:cubicBezTo>
                    <a:pt x="10053" y="7409"/>
                    <a:pt x="9948" y="7522"/>
                    <a:pt x="10045" y="7602"/>
                  </a:cubicBezTo>
                  <a:cubicBezTo>
                    <a:pt x="10062" y="7616"/>
                    <a:pt x="10083" y="7622"/>
                    <a:pt x="10107" y="7622"/>
                  </a:cubicBezTo>
                  <a:cubicBezTo>
                    <a:pt x="10196" y="7622"/>
                    <a:pt x="10317" y="7544"/>
                    <a:pt x="10367" y="7506"/>
                  </a:cubicBezTo>
                  <a:cubicBezTo>
                    <a:pt x="10472" y="7449"/>
                    <a:pt x="10553" y="7360"/>
                    <a:pt x="10601" y="7256"/>
                  </a:cubicBezTo>
                  <a:cubicBezTo>
                    <a:pt x="10617" y="7223"/>
                    <a:pt x="10617" y="7183"/>
                    <a:pt x="10609" y="7143"/>
                  </a:cubicBezTo>
                  <a:lnTo>
                    <a:pt x="10601" y="7143"/>
                  </a:lnTo>
                  <a:cubicBezTo>
                    <a:pt x="10587" y="7101"/>
                    <a:pt x="10549" y="7075"/>
                    <a:pt x="10501" y="7075"/>
                  </a:cubicBezTo>
                  <a:close/>
                  <a:moveTo>
                    <a:pt x="464" y="7506"/>
                  </a:moveTo>
                  <a:cubicBezTo>
                    <a:pt x="416" y="7506"/>
                    <a:pt x="311" y="7530"/>
                    <a:pt x="295" y="7594"/>
                  </a:cubicBezTo>
                  <a:cubicBezTo>
                    <a:pt x="287" y="7651"/>
                    <a:pt x="391" y="7699"/>
                    <a:pt x="440" y="7723"/>
                  </a:cubicBezTo>
                  <a:cubicBezTo>
                    <a:pt x="641" y="7788"/>
                    <a:pt x="851" y="7828"/>
                    <a:pt x="1061" y="7828"/>
                  </a:cubicBezTo>
                  <a:cubicBezTo>
                    <a:pt x="1125" y="7828"/>
                    <a:pt x="1141" y="7780"/>
                    <a:pt x="1109" y="7731"/>
                  </a:cubicBezTo>
                  <a:lnTo>
                    <a:pt x="1101" y="7715"/>
                  </a:lnTo>
                  <a:cubicBezTo>
                    <a:pt x="1085" y="7699"/>
                    <a:pt x="1061" y="7683"/>
                    <a:pt x="1045" y="7667"/>
                  </a:cubicBezTo>
                  <a:cubicBezTo>
                    <a:pt x="867" y="7562"/>
                    <a:pt x="666" y="7506"/>
                    <a:pt x="464" y="7506"/>
                  </a:cubicBezTo>
                  <a:close/>
                  <a:moveTo>
                    <a:pt x="7758" y="7251"/>
                  </a:moveTo>
                  <a:cubicBezTo>
                    <a:pt x="7739" y="7251"/>
                    <a:pt x="7720" y="7258"/>
                    <a:pt x="7706" y="7272"/>
                  </a:cubicBezTo>
                  <a:cubicBezTo>
                    <a:pt x="7569" y="7401"/>
                    <a:pt x="7867" y="7852"/>
                    <a:pt x="7948" y="7965"/>
                  </a:cubicBezTo>
                  <a:cubicBezTo>
                    <a:pt x="7969" y="7987"/>
                    <a:pt x="8016" y="8026"/>
                    <a:pt x="8054" y="8026"/>
                  </a:cubicBezTo>
                  <a:cubicBezTo>
                    <a:pt x="8073" y="8026"/>
                    <a:pt x="8090" y="8016"/>
                    <a:pt x="8101" y="7989"/>
                  </a:cubicBezTo>
                  <a:cubicBezTo>
                    <a:pt x="8101" y="7965"/>
                    <a:pt x="8101" y="7941"/>
                    <a:pt x="8101" y="7925"/>
                  </a:cubicBezTo>
                  <a:cubicBezTo>
                    <a:pt x="8085" y="7860"/>
                    <a:pt x="8061" y="7804"/>
                    <a:pt x="8045" y="7748"/>
                  </a:cubicBezTo>
                  <a:cubicBezTo>
                    <a:pt x="7988" y="7578"/>
                    <a:pt x="7916" y="7425"/>
                    <a:pt x="7819" y="7280"/>
                  </a:cubicBezTo>
                  <a:cubicBezTo>
                    <a:pt x="7805" y="7262"/>
                    <a:pt x="7782" y="7251"/>
                    <a:pt x="7758" y="7251"/>
                  </a:cubicBezTo>
                  <a:close/>
                  <a:moveTo>
                    <a:pt x="2489" y="7859"/>
                  </a:moveTo>
                  <a:cubicBezTo>
                    <a:pt x="2416" y="7859"/>
                    <a:pt x="2343" y="7867"/>
                    <a:pt x="2271" y="7885"/>
                  </a:cubicBezTo>
                  <a:cubicBezTo>
                    <a:pt x="2238" y="7893"/>
                    <a:pt x="2198" y="7909"/>
                    <a:pt x="2174" y="7933"/>
                  </a:cubicBezTo>
                  <a:cubicBezTo>
                    <a:pt x="2150" y="7965"/>
                    <a:pt x="2150" y="8006"/>
                    <a:pt x="2174" y="8038"/>
                  </a:cubicBezTo>
                  <a:cubicBezTo>
                    <a:pt x="2190" y="8046"/>
                    <a:pt x="2198" y="8046"/>
                    <a:pt x="2222" y="8054"/>
                  </a:cubicBezTo>
                  <a:cubicBezTo>
                    <a:pt x="2359" y="8086"/>
                    <a:pt x="2496" y="8102"/>
                    <a:pt x="2633" y="8119"/>
                  </a:cubicBezTo>
                  <a:cubicBezTo>
                    <a:pt x="2658" y="8123"/>
                    <a:pt x="2792" y="8142"/>
                    <a:pt x="2904" y="8142"/>
                  </a:cubicBezTo>
                  <a:cubicBezTo>
                    <a:pt x="3010" y="8142"/>
                    <a:pt x="3096" y="8125"/>
                    <a:pt x="3053" y="8062"/>
                  </a:cubicBezTo>
                  <a:cubicBezTo>
                    <a:pt x="3045" y="8054"/>
                    <a:pt x="3037" y="8046"/>
                    <a:pt x="3037" y="8038"/>
                  </a:cubicBezTo>
                  <a:cubicBezTo>
                    <a:pt x="2878" y="7920"/>
                    <a:pt x="2685" y="7859"/>
                    <a:pt x="2489" y="7859"/>
                  </a:cubicBezTo>
                  <a:close/>
                  <a:moveTo>
                    <a:pt x="8803" y="7619"/>
                  </a:moveTo>
                  <a:cubicBezTo>
                    <a:pt x="8633" y="7627"/>
                    <a:pt x="8561" y="7820"/>
                    <a:pt x="8537" y="7965"/>
                  </a:cubicBezTo>
                  <a:cubicBezTo>
                    <a:pt x="8529" y="8022"/>
                    <a:pt x="8504" y="8143"/>
                    <a:pt x="8537" y="8191"/>
                  </a:cubicBezTo>
                  <a:cubicBezTo>
                    <a:pt x="8560" y="8219"/>
                    <a:pt x="8611" y="8233"/>
                    <a:pt x="8662" y="8233"/>
                  </a:cubicBezTo>
                  <a:cubicBezTo>
                    <a:pt x="8700" y="8233"/>
                    <a:pt x="8738" y="8225"/>
                    <a:pt x="8762" y="8207"/>
                  </a:cubicBezTo>
                  <a:cubicBezTo>
                    <a:pt x="8787" y="8175"/>
                    <a:pt x="8811" y="8143"/>
                    <a:pt x="8819" y="8102"/>
                  </a:cubicBezTo>
                  <a:cubicBezTo>
                    <a:pt x="8843" y="8038"/>
                    <a:pt x="8964" y="7619"/>
                    <a:pt x="8811" y="7619"/>
                  </a:cubicBezTo>
                  <a:close/>
                  <a:moveTo>
                    <a:pt x="7053" y="7858"/>
                  </a:moveTo>
                  <a:cubicBezTo>
                    <a:pt x="7013" y="7858"/>
                    <a:pt x="6975" y="7875"/>
                    <a:pt x="6948" y="7909"/>
                  </a:cubicBezTo>
                  <a:cubicBezTo>
                    <a:pt x="6924" y="7973"/>
                    <a:pt x="6980" y="8030"/>
                    <a:pt x="7012" y="8078"/>
                  </a:cubicBezTo>
                  <a:cubicBezTo>
                    <a:pt x="7125" y="8207"/>
                    <a:pt x="7254" y="8312"/>
                    <a:pt x="7400" y="8401"/>
                  </a:cubicBezTo>
                  <a:cubicBezTo>
                    <a:pt x="7429" y="8414"/>
                    <a:pt x="7452" y="8420"/>
                    <a:pt x="7469" y="8420"/>
                  </a:cubicBezTo>
                  <a:cubicBezTo>
                    <a:pt x="7515" y="8420"/>
                    <a:pt x="7524" y="8381"/>
                    <a:pt x="7512" y="8328"/>
                  </a:cubicBezTo>
                  <a:cubicBezTo>
                    <a:pt x="7504" y="8288"/>
                    <a:pt x="7488" y="8256"/>
                    <a:pt x="7464" y="8223"/>
                  </a:cubicBezTo>
                  <a:cubicBezTo>
                    <a:pt x="7400" y="8135"/>
                    <a:pt x="7319" y="8054"/>
                    <a:pt x="7230" y="7981"/>
                  </a:cubicBezTo>
                  <a:cubicBezTo>
                    <a:pt x="7190" y="7941"/>
                    <a:pt x="7133" y="7877"/>
                    <a:pt x="7077" y="7860"/>
                  </a:cubicBezTo>
                  <a:cubicBezTo>
                    <a:pt x="7069" y="7859"/>
                    <a:pt x="7061" y="7858"/>
                    <a:pt x="7053" y="7858"/>
                  </a:cubicBezTo>
                  <a:close/>
                  <a:moveTo>
                    <a:pt x="5663" y="8185"/>
                  </a:moveTo>
                  <a:cubicBezTo>
                    <a:pt x="5613" y="8185"/>
                    <a:pt x="5569" y="8196"/>
                    <a:pt x="5537" y="8223"/>
                  </a:cubicBezTo>
                  <a:cubicBezTo>
                    <a:pt x="5512" y="8239"/>
                    <a:pt x="5496" y="8280"/>
                    <a:pt x="5512" y="8304"/>
                  </a:cubicBezTo>
                  <a:cubicBezTo>
                    <a:pt x="5529" y="8336"/>
                    <a:pt x="5553" y="8360"/>
                    <a:pt x="5585" y="8369"/>
                  </a:cubicBezTo>
                  <a:lnTo>
                    <a:pt x="5916" y="8498"/>
                  </a:lnTo>
                  <a:cubicBezTo>
                    <a:pt x="6004" y="8546"/>
                    <a:pt x="6101" y="8586"/>
                    <a:pt x="6198" y="8610"/>
                  </a:cubicBezTo>
                  <a:cubicBezTo>
                    <a:pt x="6214" y="8614"/>
                    <a:pt x="6239" y="8617"/>
                    <a:pt x="6266" y="8617"/>
                  </a:cubicBezTo>
                  <a:cubicBezTo>
                    <a:pt x="6350" y="8617"/>
                    <a:pt x="6457" y="8593"/>
                    <a:pt x="6383" y="8514"/>
                  </a:cubicBezTo>
                  <a:cubicBezTo>
                    <a:pt x="6311" y="8441"/>
                    <a:pt x="6230" y="8385"/>
                    <a:pt x="6141" y="8344"/>
                  </a:cubicBezTo>
                  <a:cubicBezTo>
                    <a:pt x="6037" y="8295"/>
                    <a:pt x="5821" y="8185"/>
                    <a:pt x="5663" y="8185"/>
                  </a:cubicBezTo>
                  <a:close/>
                  <a:moveTo>
                    <a:pt x="4165" y="8360"/>
                  </a:moveTo>
                  <a:cubicBezTo>
                    <a:pt x="4073" y="8360"/>
                    <a:pt x="3988" y="8368"/>
                    <a:pt x="3932" y="8377"/>
                  </a:cubicBezTo>
                  <a:cubicBezTo>
                    <a:pt x="3891" y="8385"/>
                    <a:pt x="3859" y="8393"/>
                    <a:pt x="3827" y="8409"/>
                  </a:cubicBezTo>
                  <a:cubicBezTo>
                    <a:pt x="3779" y="8441"/>
                    <a:pt x="3706" y="8538"/>
                    <a:pt x="3779" y="8578"/>
                  </a:cubicBezTo>
                  <a:cubicBezTo>
                    <a:pt x="3912" y="8638"/>
                    <a:pt x="4052" y="8655"/>
                    <a:pt x="4193" y="8655"/>
                  </a:cubicBezTo>
                  <a:cubicBezTo>
                    <a:pt x="4316" y="8655"/>
                    <a:pt x="4440" y="8642"/>
                    <a:pt x="4561" y="8635"/>
                  </a:cubicBezTo>
                  <a:cubicBezTo>
                    <a:pt x="4609" y="8635"/>
                    <a:pt x="4658" y="8602"/>
                    <a:pt x="4641" y="8546"/>
                  </a:cubicBezTo>
                  <a:cubicBezTo>
                    <a:pt x="4633" y="8530"/>
                    <a:pt x="4625" y="8514"/>
                    <a:pt x="4617" y="8506"/>
                  </a:cubicBezTo>
                  <a:cubicBezTo>
                    <a:pt x="4538" y="8390"/>
                    <a:pt x="4339" y="8360"/>
                    <a:pt x="4165" y="83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14"/>
          <p:cNvSpPr/>
          <p:nvPr/>
        </p:nvSpPr>
        <p:spPr>
          <a:xfrm rot="-1335887" flipH="1">
            <a:off x="9743085" y="-264973"/>
            <a:ext cx="2990912" cy="1956593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14"/>
          <p:cNvSpPr/>
          <p:nvPr/>
        </p:nvSpPr>
        <p:spPr>
          <a:xfrm rot="323242">
            <a:off x="-1407442" y="2746743"/>
            <a:ext cx="2389299" cy="2258939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4" name="Google Shape;804;p14"/>
          <p:cNvGrpSpPr/>
          <p:nvPr/>
        </p:nvGrpSpPr>
        <p:grpSpPr>
          <a:xfrm rot="-5400000">
            <a:off x="8193605" y="-1889045"/>
            <a:ext cx="2459316" cy="4562257"/>
            <a:chOff x="2315750" y="238125"/>
            <a:chExt cx="2822475" cy="5235950"/>
          </a:xfrm>
        </p:grpSpPr>
        <p:sp>
          <p:nvSpPr>
            <p:cNvPr id="805" name="Google Shape;805;p14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9" name="Google Shape;819;p14"/>
          <p:cNvSpPr/>
          <p:nvPr/>
        </p:nvSpPr>
        <p:spPr>
          <a:xfrm rot="-10369484">
            <a:off x="10607340" y="1151841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14"/>
          <p:cNvSpPr/>
          <p:nvPr/>
        </p:nvSpPr>
        <p:spPr>
          <a:xfrm>
            <a:off x="4014664" y="-758669"/>
            <a:ext cx="2172973" cy="1486463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4267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5"/>
          <p:cNvSpPr txBox="1">
            <a:spLocks noGrp="1"/>
          </p:cNvSpPr>
          <p:nvPr>
            <p:ph type="subTitle" idx="1"/>
          </p:nvPr>
        </p:nvSpPr>
        <p:spPr>
          <a:xfrm>
            <a:off x="1370733" y="3612535"/>
            <a:ext cx="38768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"/>
          <p:cNvSpPr txBox="1">
            <a:spLocks noGrp="1"/>
          </p:cNvSpPr>
          <p:nvPr>
            <p:ph type="title"/>
          </p:nvPr>
        </p:nvSpPr>
        <p:spPr>
          <a:xfrm>
            <a:off x="1370733" y="1865884"/>
            <a:ext cx="3876800" cy="1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824" name="Google Shape;824;p15"/>
          <p:cNvGrpSpPr/>
          <p:nvPr/>
        </p:nvGrpSpPr>
        <p:grpSpPr>
          <a:xfrm rot="-3027426" flipH="1">
            <a:off x="10950330" y="2995025"/>
            <a:ext cx="2142685" cy="3098664"/>
            <a:chOff x="1695125" y="2450725"/>
            <a:chExt cx="1095999" cy="1584988"/>
          </a:xfrm>
        </p:grpSpPr>
        <p:sp>
          <p:nvSpPr>
            <p:cNvPr id="825" name="Google Shape;825;p15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7" name="Google Shape;827;p15"/>
          <p:cNvGrpSpPr/>
          <p:nvPr/>
        </p:nvGrpSpPr>
        <p:grpSpPr>
          <a:xfrm rot="-1108580" flipH="1">
            <a:off x="8962289" y="4685137"/>
            <a:ext cx="4780769" cy="2677271"/>
            <a:chOff x="7452602" y="4101324"/>
            <a:chExt cx="1860981" cy="1042165"/>
          </a:xfrm>
        </p:grpSpPr>
        <p:sp>
          <p:nvSpPr>
            <p:cNvPr id="828" name="Google Shape;828;p15"/>
            <p:cNvSpPr/>
            <p:nvPr/>
          </p:nvSpPr>
          <p:spPr>
            <a:xfrm>
              <a:off x="7452602" y="4101324"/>
              <a:ext cx="1860981" cy="1042165"/>
            </a:xfrm>
            <a:custGeom>
              <a:avLst/>
              <a:gdLst/>
              <a:ahLst/>
              <a:cxnLst/>
              <a:rect l="l" t="t" r="r" b="b"/>
              <a:pathLst>
                <a:path w="19227" h="10767" extrusionOk="0">
                  <a:moveTo>
                    <a:pt x="8355" y="0"/>
                  </a:moveTo>
                  <a:cubicBezTo>
                    <a:pt x="8355" y="0"/>
                    <a:pt x="7622" y="1678"/>
                    <a:pt x="8372" y="5242"/>
                  </a:cubicBezTo>
                  <a:cubicBezTo>
                    <a:pt x="8646" y="6516"/>
                    <a:pt x="9178" y="7847"/>
                    <a:pt x="9662" y="8871"/>
                  </a:cubicBezTo>
                  <a:cubicBezTo>
                    <a:pt x="8968" y="7726"/>
                    <a:pt x="8146" y="6653"/>
                    <a:pt x="7218" y="5686"/>
                  </a:cubicBezTo>
                  <a:cubicBezTo>
                    <a:pt x="4936" y="3307"/>
                    <a:pt x="3025" y="2815"/>
                    <a:pt x="3025" y="2815"/>
                  </a:cubicBezTo>
                  <a:lnTo>
                    <a:pt x="3025" y="2815"/>
                  </a:lnTo>
                  <a:cubicBezTo>
                    <a:pt x="3025" y="2815"/>
                    <a:pt x="3291" y="4629"/>
                    <a:pt x="5815" y="7250"/>
                  </a:cubicBezTo>
                  <a:cubicBezTo>
                    <a:pt x="6726" y="8194"/>
                    <a:pt x="7880" y="9032"/>
                    <a:pt x="8831" y="9653"/>
                  </a:cubicBezTo>
                  <a:cubicBezTo>
                    <a:pt x="7630" y="9049"/>
                    <a:pt x="6372" y="8573"/>
                    <a:pt x="5073" y="8234"/>
                  </a:cubicBezTo>
                  <a:cubicBezTo>
                    <a:pt x="3775" y="7906"/>
                    <a:pt x="2694" y="7809"/>
                    <a:pt x="1868" y="7809"/>
                  </a:cubicBezTo>
                  <a:cubicBezTo>
                    <a:pt x="662" y="7809"/>
                    <a:pt x="1" y="8016"/>
                    <a:pt x="1" y="8016"/>
                  </a:cubicBezTo>
                  <a:cubicBezTo>
                    <a:pt x="1" y="8016"/>
                    <a:pt x="1178" y="9411"/>
                    <a:pt x="4710" y="10315"/>
                  </a:cubicBezTo>
                  <a:cubicBezTo>
                    <a:pt x="6170" y="10685"/>
                    <a:pt x="7850" y="10767"/>
                    <a:pt x="9045" y="10767"/>
                  </a:cubicBezTo>
                  <a:cubicBezTo>
                    <a:pt x="9903" y="10767"/>
                    <a:pt x="10511" y="10725"/>
                    <a:pt x="10605" y="10718"/>
                  </a:cubicBezTo>
                  <a:lnTo>
                    <a:pt x="10622" y="10718"/>
                  </a:lnTo>
                  <a:cubicBezTo>
                    <a:pt x="10839" y="10637"/>
                    <a:pt x="13807" y="9557"/>
                    <a:pt x="15847" y="7960"/>
                  </a:cubicBezTo>
                  <a:cubicBezTo>
                    <a:pt x="18710" y="5710"/>
                    <a:pt x="19226" y="3960"/>
                    <a:pt x="19226" y="3960"/>
                  </a:cubicBezTo>
                  <a:lnTo>
                    <a:pt x="19226" y="3960"/>
                  </a:lnTo>
                  <a:cubicBezTo>
                    <a:pt x="19226" y="3960"/>
                    <a:pt x="17267" y="4178"/>
                    <a:pt x="14670" y="6218"/>
                  </a:cubicBezTo>
                  <a:cubicBezTo>
                    <a:pt x="13622" y="7049"/>
                    <a:pt x="12662" y="7992"/>
                    <a:pt x="11815" y="9032"/>
                  </a:cubicBezTo>
                  <a:cubicBezTo>
                    <a:pt x="12436" y="8081"/>
                    <a:pt x="13154" y="6839"/>
                    <a:pt x="13597" y="5613"/>
                  </a:cubicBezTo>
                  <a:cubicBezTo>
                    <a:pt x="14839" y="2186"/>
                    <a:pt x="14347" y="428"/>
                    <a:pt x="14347" y="428"/>
                  </a:cubicBezTo>
                  <a:lnTo>
                    <a:pt x="14347" y="428"/>
                  </a:lnTo>
                  <a:cubicBezTo>
                    <a:pt x="14347" y="428"/>
                    <a:pt x="12799" y="1646"/>
                    <a:pt x="11678" y="4750"/>
                  </a:cubicBezTo>
                  <a:cubicBezTo>
                    <a:pt x="11259" y="5895"/>
                    <a:pt x="10960" y="7089"/>
                    <a:pt x="10783" y="8299"/>
                  </a:cubicBezTo>
                  <a:cubicBezTo>
                    <a:pt x="10775" y="7073"/>
                    <a:pt x="10646" y="5855"/>
                    <a:pt x="10396" y="4653"/>
                  </a:cubicBezTo>
                  <a:cubicBezTo>
                    <a:pt x="9718" y="1428"/>
                    <a:pt x="8356" y="0"/>
                    <a:pt x="8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7679382" y="4263165"/>
              <a:ext cx="1541284" cy="837739"/>
            </a:xfrm>
            <a:custGeom>
              <a:avLst/>
              <a:gdLst/>
              <a:ahLst/>
              <a:cxnLst/>
              <a:rect l="l" t="t" r="r" b="b"/>
              <a:pathLst>
                <a:path w="15924" h="8655" extrusionOk="0">
                  <a:moveTo>
                    <a:pt x="11653" y="0"/>
                  </a:moveTo>
                  <a:cubicBezTo>
                    <a:pt x="11645" y="0"/>
                    <a:pt x="11634" y="2"/>
                    <a:pt x="11617" y="6"/>
                  </a:cubicBezTo>
                  <a:cubicBezTo>
                    <a:pt x="11504" y="30"/>
                    <a:pt x="11424" y="191"/>
                    <a:pt x="11359" y="280"/>
                  </a:cubicBezTo>
                  <a:cubicBezTo>
                    <a:pt x="11319" y="328"/>
                    <a:pt x="11287" y="393"/>
                    <a:pt x="11271" y="465"/>
                  </a:cubicBezTo>
                  <a:cubicBezTo>
                    <a:pt x="11263" y="533"/>
                    <a:pt x="11298" y="636"/>
                    <a:pt x="11375" y="636"/>
                  </a:cubicBezTo>
                  <a:cubicBezTo>
                    <a:pt x="11380" y="636"/>
                    <a:pt x="11386" y="636"/>
                    <a:pt x="11391" y="635"/>
                  </a:cubicBezTo>
                  <a:cubicBezTo>
                    <a:pt x="11472" y="627"/>
                    <a:pt x="11521" y="530"/>
                    <a:pt x="11561" y="473"/>
                  </a:cubicBezTo>
                  <a:cubicBezTo>
                    <a:pt x="11633" y="393"/>
                    <a:pt x="11690" y="296"/>
                    <a:pt x="11730" y="199"/>
                  </a:cubicBezTo>
                  <a:cubicBezTo>
                    <a:pt x="11746" y="175"/>
                    <a:pt x="11754" y="143"/>
                    <a:pt x="11754" y="110"/>
                  </a:cubicBezTo>
                  <a:cubicBezTo>
                    <a:pt x="11746" y="70"/>
                    <a:pt x="11714" y="54"/>
                    <a:pt x="11698" y="38"/>
                  </a:cubicBezTo>
                  <a:lnTo>
                    <a:pt x="11690" y="38"/>
                  </a:lnTo>
                  <a:cubicBezTo>
                    <a:pt x="11671" y="19"/>
                    <a:pt x="11681" y="0"/>
                    <a:pt x="11653" y="0"/>
                  </a:cubicBezTo>
                  <a:close/>
                  <a:moveTo>
                    <a:pt x="6617" y="497"/>
                  </a:moveTo>
                  <a:cubicBezTo>
                    <a:pt x="6581" y="497"/>
                    <a:pt x="6560" y="540"/>
                    <a:pt x="6553" y="570"/>
                  </a:cubicBezTo>
                  <a:cubicBezTo>
                    <a:pt x="6521" y="748"/>
                    <a:pt x="6609" y="973"/>
                    <a:pt x="6698" y="1119"/>
                  </a:cubicBezTo>
                  <a:cubicBezTo>
                    <a:pt x="6720" y="1152"/>
                    <a:pt x="6739" y="1166"/>
                    <a:pt x="6756" y="1166"/>
                  </a:cubicBezTo>
                  <a:cubicBezTo>
                    <a:pt x="6832" y="1166"/>
                    <a:pt x="6858" y="880"/>
                    <a:pt x="6851" y="820"/>
                  </a:cubicBezTo>
                  <a:cubicBezTo>
                    <a:pt x="6827" y="739"/>
                    <a:pt x="6795" y="659"/>
                    <a:pt x="6746" y="586"/>
                  </a:cubicBezTo>
                  <a:cubicBezTo>
                    <a:pt x="6714" y="538"/>
                    <a:pt x="6674" y="506"/>
                    <a:pt x="6625" y="498"/>
                  </a:cubicBezTo>
                  <a:cubicBezTo>
                    <a:pt x="6622" y="497"/>
                    <a:pt x="6619" y="497"/>
                    <a:pt x="6617" y="497"/>
                  </a:cubicBezTo>
                  <a:close/>
                  <a:moveTo>
                    <a:pt x="10731" y="1018"/>
                  </a:moveTo>
                  <a:cubicBezTo>
                    <a:pt x="10686" y="1018"/>
                    <a:pt x="10633" y="1043"/>
                    <a:pt x="10601" y="1070"/>
                  </a:cubicBezTo>
                  <a:cubicBezTo>
                    <a:pt x="10464" y="1175"/>
                    <a:pt x="10440" y="1417"/>
                    <a:pt x="10472" y="1578"/>
                  </a:cubicBezTo>
                  <a:cubicBezTo>
                    <a:pt x="10478" y="1611"/>
                    <a:pt x="10491" y="1623"/>
                    <a:pt x="10507" y="1623"/>
                  </a:cubicBezTo>
                  <a:cubicBezTo>
                    <a:pt x="10555" y="1623"/>
                    <a:pt x="10631" y="1514"/>
                    <a:pt x="10650" y="1489"/>
                  </a:cubicBezTo>
                  <a:cubicBezTo>
                    <a:pt x="10738" y="1385"/>
                    <a:pt x="10795" y="1256"/>
                    <a:pt x="10819" y="1119"/>
                  </a:cubicBezTo>
                  <a:lnTo>
                    <a:pt x="10811" y="1119"/>
                  </a:lnTo>
                  <a:cubicBezTo>
                    <a:pt x="10811" y="1102"/>
                    <a:pt x="10811" y="1086"/>
                    <a:pt x="10803" y="1070"/>
                  </a:cubicBezTo>
                  <a:cubicBezTo>
                    <a:pt x="10792" y="1032"/>
                    <a:pt x="10764" y="1018"/>
                    <a:pt x="10731" y="1018"/>
                  </a:cubicBezTo>
                  <a:close/>
                  <a:moveTo>
                    <a:pt x="6056" y="860"/>
                  </a:moveTo>
                  <a:cubicBezTo>
                    <a:pt x="5837" y="860"/>
                    <a:pt x="5981" y="1361"/>
                    <a:pt x="6021" y="1465"/>
                  </a:cubicBezTo>
                  <a:cubicBezTo>
                    <a:pt x="6044" y="1528"/>
                    <a:pt x="6105" y="1643"/>
                    <a:pt x="6190" y="1643"/>
                  </a:cubicBezTo>
                  <a:cubicBezTo>
                    <a:pt x="6192" y="1643"/>
                    <a:pt x="6195" y="1643"/>
                    <a:pt x="6198" y="1643"/>
                  </a:cubicBezTo>
                  <a:cubicBezTo>
                    <a:pt x="6246" y="1635"/>
                    <a:pt x="6279" y="1602"/>
                    <a:pt x="6295" y="1562"/>
                  </a:cubicBezTo>
                  <a:cubicBezTo>
                    <a:pt x="6311" y="1457"/>
                    <a:pt x="6303" y="1360"/>
                    <a:pt x="6279" y="1264"/>
                  </a:cubicBezTo>
                  <a:cubicBezTo>
                    <a:pt x="6246" y="1159"/>
                    <a:pt x="6206" y="860"/>
                    <a:pt x="6061" y="860"/>
                  </a:cubicBezTo>
                  <a:cubicBezTo>
                    <a:pt x="6059" y="860"/>
                    <a:pt x="6057" y="860"/>
                    <a:pt x="6056" y="860"/>
                  </a:cubicBezTo>
                  <a:close/>
                  <a:moveTo>
                    <a:pt x="11521" y="1175"/>
                  </a:moveTo>
                  <a:cubicBezTo>
                    <a:pt x="11518" y="1175"/>
                    <a:pt x="11515" y="1175"/>
                    <a:pt x="11512" y="1175"/>
                  </a:cubicBezTo>
                  <a:cubicBezTo>
                    <a:pt x="11375" y="1175"/>
                    <a:pt x="11198" y="1489"/>
                    <a:pt x="11174" y="1562"/>
                  </a:cubicBezTo>
                  <a:cubicBezTo>
                    <a:pt x="11150" y="1643"/>
                    <a:pt x="11133" y="1715"/>
                    <a:pt x="11206" y="1756"/>
                  </a:cubicBezTo>
                  <a:cubicBezTo>
                    <a:pt x="11225" y="1767"/>
                    <a:pt x="11243" y="1772"/>
                    <a:pt x="11262" y="1772"/>
                  </a:cubicBezTo>
                  <a:cubicBezTo>
                    <a:pt x="11405" y="1772"/>
                    <a:pt x="11541" y="1476"/>
                    <a:pt x="11577" y="1377"/>
                  </a:cubicBezTo>
                  <a:cubicBezTo>
                    <a:pt x="11608" y="1314"/>
                    <a:pt x="11624" y="1175"/>
                    <a:pt x="11521" y="1175"/>
                  </a:cubicBezTo>
                  <a:close/>
                  <a:moveTo>
                    <a:pt x="7354" y="1602"/>
                  </a:moveTo>
                  <a:cubicBezTo>
                    <a:pt x="7332" y="1602"/>
                    <a:pt x="7309" y="1612"/>
                    <a:pt x="7287" y="1635"/>
                  </a:cubicBezTo>
                  <a:cubicBezTo>
                    <a:pt x="7230" y="1691"/>
                    <a:pt x="7254" y="1804"/>
                    <a:pt x="7271" y="1869"/>
                  </a:cubicBezTo>
                  <a:cubicBezTo>
                    <a:pt x="7303" y="2054"/>
                    <a:pt x="7367" y="2223"/>
                    <a:pt x="7464" y="2385"/>
                  </a:cubicBezTo>
                  <a:cubicBezTo>
                    <a:pt x="7483" y="2411"/>
                    <a:pt x="7507" y="2425"/>
                    <a:pt x="7528" y="2425"/>
                  </a:cubicBezTo>
                  <a:cubicBezTo>
                    <a:pt x="7552" y="2425"/>
                    <a:pt x="7573" y="2407"/>
                    <a:pt x="7577" y="2369"/>
                  </a:cubicBezTo>
                  <a:cubicBezTo>
                    <a:pt x="7601" y="2215"/>
                    <a:pt x="7601" y="2054"/>
                    <a:pt x="7569" y="1909"/>
                  </a:cubicBezTo>
                  <a:lnTo>
                    <a:pt x="7561" y="1885"/>
                  </a:lnTo>
                  <a:cubicBezTo>
                    <a:pt x="7541" y="1812"/>
                    <a:pt x="7455" y="1602"/>
                    <a:pt x="7354" y="1602"/>
                  </a:cubicBezTo>
                  <a:close/>
                  <a:moveTo>
                    <a:pt x="1286" y="1871"/>
                  </a:moveTo>
                  <a:cubicBezTo>
                    <a:pt x="1266" y="1871"/>
                    <a:pt x="1251" y="1879"/>
                    <a:pt x="1246" y="1901"/>
                  </a:cubicBezTo>
                  <a:cubicBezTo>
                    <a:pt x="1238" y="1989"/>
                    <a:pt x="1254" y="2078"/>
                    <a:pt x="1295" y="2151"/>
                  </a:cubicBezTo>
                  <a:cubicBezTo>
                    <a:pt x="1391" y="2304"/>
                    <a:pt x="1512" y="2441"/>
                    <a:pt x="1666" y="2554"/>
                  </a:cubicBezTo>
                  <a:cubicBezTo>
                    <a:pt x="1710" y="2598"/>
                    <a:pt x="1780" y="2650"/>
                    <a:pt x="1846" y="2650"/>
                  </a:cubicBezTo>
                  <a:cubicBezTo>
                    <a:pt x="1877" y="2650"/>
                    <a:pt x="1906" y="2639"/>
                    <a:pt x="1932" y="2610"/>
                  </a:cubicBezTo>
                  <a:cubicBezTo>
                    <a:pt x="2037" y="2481"/>
                    <a:pt x="1948" y="2336"/>
                    <a:pt x="1851" y="2248"/>
                  </a:cubicBezTo>
                  <a:lnTo>
                    <a:pt x="1827" y="2223"/>
                  </a:lnTo>
                  <a:cubicBezTo>
                    <a:pt x="1714" y="2110"/>
                    <a:pt x="1593" y="2022"/>
                    <a:pt x="1456" y="1941"/>
                  </a:cubicBezTo>
                  <a:cubicBezTo>
                    <a:pt x="1433" y="1929"/>
                    <a:pt x="1341" y="1871"/>
                    <a:pt x="1286" y="1871"/>
                  </a:cubicBezTo>
                  <a:close/>
                  <a:moveTo>
                    <a:pt x="10148" y="2189"/>
                  </a:moveTo>
                  <a:cubicBezTo>
                    <a:pt x="10133" y="2189"/>
                    <a:pt x="10116" y="2195"/>
                    <a:pt x="10101" y="2207"/>
                  </a:cubicBezTo>
                  <a:cubicBezTo>
                    <a:pt x="10037" y="2256"/>
                    <a:pt x="9988" y="2320"/>
                    <a:pt x="9956" y="2393"/>
                  </a:cubicBezTo>
                  <a:cubicBezTo>
                    <a:pt x="9924" y="2449"/>
                    <a:pt x="9891" y="2506"/>
                    <a:pt x="9875" y="2562"/>
                  </a:cubicBezTo>
                  <a:cubicBezTo>
                    <a:pt x="9875" y="2570"/>
                    <a:pt x="9867" y="2578"/>
                    <a:pt x="9867" y="2586"/>
                  </a:cubicBezTo>
                  <a:cubicBezTo>
                    <a:pt x="9867" y="2594"/>
                    <a:pt x="9867" y="2602"/>
                    <a:pt x="9867" y="2610"/>
                  </a:cubicBezTo>
                  <a:cubicBezTo>
                    <a:pt x="9859" y="2667"/>
                    <a:pt x="9859" y="2715"/>
                    <a:pt x="9859" y="2772"/>
                  </a:cubicBezTo>
                  <a:cubicBezTo>
                    <a:pt x="9870" y="2803"/>
                    <a:pt x="9897" y="2821"/>
                    <a:pt x="9926" y="2821"/>
                  </a:cubicBezTo>
                  <a:cubicBezTo>
                    <a:pt x="9942" y="2821"/>
                    <a:pt x="9958" y="2815"/>
                    <a:pt x="9972" y="2804"/>
                  </a:cubicBezTo>
                  <a:cubicBezTo>
                    <a:pt x="9996" y="2780"/>
                    <a:pt x="10012" y="2748"/>
                    <a:pt x="10037" y="2723"/>
                  </a:cubicBezTo>
                  <a:cubicBezTo>
                    <a:pt x="10061" y="2707"/>
                    <a:pt x="10085" y="2691"/>
                    <a:pt x="10093" y="2659"/>
                  </a:cubicBezTo>
                  <a:cubicBezTo>
                    <a:pt x="10133" y="2610"/>
                    <a:pt x="10214" y="2457"/>
                    <a:pt x="10190" y="2377"/>
                  </a:cubicBezTo>
                  <a:cubicBezTo>
                    <a:pt x="10198" y="2336"/>
                    <a:pt x="10206" y="2296"/>
                    <a:pt x="10214" y="2256"/>
                  </a:cubicBezTo>
                  <a:cubicBezTo>
                    <a:pt x="10214" y="2217"/>
                    <a:pt x="10183" y="2189"/>
                    <a:pt x="10148" y="2189"/>
                  </a:cubicBezTo>
                  <a:close/>
                  <a:moveTo>
                    <a:pt x="6761" y="2306"/>
                  </a:moveTo>
                  <a:cubicBezTo>
                    <a:pt x="6738" y="2306"/>
                    <a:pt x="6718" y="2321"/>
                    <a:pt x="6706" y="2344"/>
                  </a:cubicBezTo>
                  <a:cubicBezTo>
                    <a:pt x="6658" y="2457"/>
                    <a:pt x="6738" y="2667"/>
                    <a:pt x="6771" y="2772"/>
                  </a:cubicBezTo>
                  <a:cubicBezTo>
                    <a:pt x="6787" y="2860"/>
                    <a:pt x="6835" y="2941"/>
                    <a:pt x="6900" y="3006"/>
                  </a:cubicBezTo>
                  <a:cubicBezTo>
                    <a:pt x="6927" y="3031"/>
                    <a:pt x="6951" y="3042"/>
                    <a:pt x="6971" y="3042"/>
                  </a:cubicBezTo>
                  <a:cubicBezTo>
                    <a:pt x="7013" y="3042"/>
                    <a:pt x="7034" y="2989"/>
                    <a:pt x="7029" y="2917"/>
                  </a:cubicBezTo>
                  <a:cubicBezTo>
                    <a:pt x="7021" y="2780"/>
                    <a:pt x="6996" y="2643"/>
                    <a:pt x="6948" y="2506"/>
                  </a:cubicBezTo>
                  <a:lnTo>
                    <a:pt x="6948" y="2514"/>
                  </a:lnTo>
                  <a:cubicBezTo>
                    <a:pt x="6924" y="2425"/>
                    <a:pt x="6859" y="2352"/>
                    <a:pt x="6787" y="2312"/>
                  </a:cubicBezTo>
                  <a:cubicBezTo>
                    <a:pt x="6778" y="2308"/>
                    <a:pt x="6769" y="2306"/>
                    <a:pt x="6761" y="2306"/>
                  </a:cubicBezTo>
                  <a:close/>
                  <a:moveTo>
                    <a:pt x="2943" y="2821"/>
                  </a:moveTo>
                  <a:cubicBezTo>
                    <a:pt x="2905" y="2821"/>
                    <a:pt x="2875" y="2840"/>
                    <a:pt x="2875" y="2893"/>
                  </a:cubicBezTo>
                  <a:cubicBezTo>
                    <a:pt x="2875" y="3086"/>
                    <a:pt x="3214" y="3191"/>
                    <a:pt x="3359" y="3231"/>
                  </a:cubicBezTo>
                  <a:cubicBezTo>
                    <a:pt x="3382" y="3238"/>
                    <a:pt x="3400" y="3241"/>
                    <a:pt x="3415" y="3241"/>
                  </a:cubicBezTo>
                  <a:cubicBezTo>
                    <a:pt x="3451" y="3241"/>
                    <a:pt x="3462" y="3222"/>
                    <a:pt x="3456" y="3199"/>
                  </a:cubicBezTo>
                  <a:lnTo>
                    <a:pt x="3456" y="3191"/>
                  </a:lnTo>
                  <a:cubicBezTo>
                    <a:pt x="3432" y="3110"/>
                    <a:pt x="3383" y="3046"/>
                    <a:pt x="3319" y="2989"/>
                  </a:cubicBezTo>
                  <a:cubicBezTo>
                    <a:pt x="3214" y="2925"/>
                    <a:pt x="3109" y="2869"/>
                    <a:pt x="2988" y="2828"/>
                  </a:cubicBezTo>
                  <a:cubicBezTo>
                    <a:pt x="2973" y="2824"/>
                    <a:pt x="2958" y="2821"/>
                    <a:pt x="2943" y="2821"/>
                  </a:cubicBezTo>
                  <a:close/>
                  <a:moveTo>
                    <a:pt x="11132" y="2674"/>
                  </a:moveTo>
                  <a:cubicBezTo>
                    <a:pt x="11089" y="2674"/>
                    <a:pt x="11060" y="2725"/>
                    <a:pt x="11045" y="2748"/>
                  </a:cubicBezTo>
                  <a:lnTo>
                    <a:pt x="10900" y="2941"/>
                  </a:lnTo>
                  <a:cubicBezTo>
                    <a:pt x="10827" y="3038"/>
                    <a:pt x="10795" y="3151"/>
                    <a:pt x="10795" y="3272"/>
                  </a:cubicBezTo>
                  <a:cubicBezTo>
                    <a:pt x="10795" y="3313"/>
                    <a:pt x="10829" y="3341"/>
                    <a:pt x="10866" y="3341"/>
                  </a:cubicBezTo>
                  <a:cubicBezTo>
                    <a:pt x="10880" y="3341"/>
                    <a:pt x="10894" y="3337"/>
                    <a:pt x="10908" y="3328"/>
                  </a:cubicBezTo>
                  <a:cubicBezTo>
                    <a:pt x="10988" y="3248"/>
                    <a:pt x="11053" y="3159"/>
                    <a:pt x="11109" y="3054"/>
                  </a:cubicBezTo>
                  <a:cubicBezTo>
                    <a:pt x="11158" y="2989"/>
                    <a:pt x="11198" y="2909"/>
                    <a:pt x="11222" y="2820"/>
                  </a:cubicBezTo>
                  <a:cubicBezTo>
                    <a:pt x="11230" y="2804"/>
                    <a:pt x="11230" y="2788"/>
                    <a:pt x="11222" y="2772"/>
                  </a:cubicBezTo>
                  <a:lnTo>
                    <a:pt x="11214" y="2772"/>
                  </a:lnTo>
                  <a:cubicBezTo>
                    <a:pt x="11214" y="2764"/>
                    <a:pt x="11206" y="2756"/>
                    <a:pt x="11198" y="2748"/>
                  </a:cubicBezTo>
                  <a:cubicBezTo>
                    <a:pt x="11174" y="2731"/>
                    <a:pt x="11190" y="2683"/>
                    <a:pt x="11141" y="2675"/>
                  </a:cubicBezTo>
                  <a:cubicBezTo>
                    <a:pt x="11138" y="2674"/>
                    <a:pt x="11135" y="2674"/>
                    <a:pt x="11132" y="2674"/>
                  </a:cubicBezTo>
                  <a:close/>
                  <a:moveTo>
                    <a:pt x="15762" y="3191"/>
                  </a:moveTo>
                  <a:cubicBezTo>
                    <a:pt x="15714" y="3199"/>
                    <a:pt x="15674" y="3215"/>
                    <a:pt x="15633" y="3239"/>
                  </a:cubicBezTo>
                  <a:cubicBezTo>
                    <a:pt x="15561" y="3280"/>
                    <a:pt x="15496" y="3328"/>
                    <a:pt x="15432" y="3377"/>
                  </a:cubicBezTo>
                  <a:cubicBezTo>
                    <a:pt x="15383" y="3409"/>
                    <a:pt x="15343" y="3449"/>
                    <a:pt x="15311" y="3498"/>
                  </a:cubicBezTo>
                  <a:cubicBezTo>
                    <a:pt x="15283" y="3540"/>
                    <a:pt x="15236" y="3719"/>
                    <a:pt x="15311" y="3719"/>
                  </a:cubicBezTo>
                  <a:cubicBezTo>
                    <a:pt x="15322" y="3719"/>
                    <a:pt x="15335" y="3715"/>
                    <a:pt x="15351" y="3707"/>
                  </a:cubicBezTo>
                  <a:cubicBezTo>
                    <a:pt x="15521" y="3610"/>
                    <a:pt x="15674" y="3489"/>
                    <a:pt x="15811" y="3352"/>
                  </a:cubicBezTo>
                  <a:lnTo>
                    <a:pt x="15859" y="3312"/>
                  </a:lnTo>
                  <a:cubicBezTo>
                    <a:pt x="15924" y="3256"/>
                    <a:pt x="15867" y="3207"/>
                    <a:pt x="15811" y="3199"/>
                  </a:cubicBezTo>
                  <a:lnTo>
                    <a:pt x="15811" y="3191"/>
                  </a:lnTo>
                  <a:close/>
                  <a:moveTo>
                    <a:pt x="6353" y="3032"/>
                  </a:moveTo>
                  <a:cubicBezTo>
                    <a:pt x="6264" y="3032"/>
                    <a:pt x="6296" y="3358"/>
                    <a:pt x="6303" y="3401"/>
                  </a:cubicBezTo>
                  <a:cubicBezTo>
                    <a:pt x="6327" y="3489"/>
                    <a:pt x="6367" y="3578"/>
                    <a:pt x="6424" y="3651"/>
                  </a:cubicBezTo>
                  <a:cubicBezTo>
                    <a:pt x="6436" y="3676"/>
                    <a:pt x="6538" y="3795"/>
                    <a:pt x="6578" y="3795"/>
                  </a:cubicBezTo>
                  <a:cubicBezTo>
                    <a:pt x="6591" y="3795"/>
                    <a:pt x="6597" y="3784"/>
                    <a:pt x="6593" y="3756"/>
                  </a:cubicBezTo>
                  <a:cubicBezTo>
                    <a:pt x="6569" y="3635"/>
                    <a:pt x="6561" y="3538"/>
                    <a:pt x="6537" y="3425"/>
                  </a:cubicBezTo>
                  <a:lnTo>
                    <a:pt x="6529" y="3425"/>
                  </a:lnTo>
                  <a:cubicBezTo>
                    <a:pt x="6504" y="3320"/>
                    <a:pt x="6472" y="3207"/>
                    <a:pt x="6432" y="3102"/>
                  </a:cubicBezTo>
                  <a:cubicBezTo>
                    <a:pt x="6424" y="3086"/>
                    <a:pt x="6416" y="3070"/>
                    <a:pt x="6400" y="3054"/>
                  </a:cubicBezTo>
                  <a:cubicBezTo>
                    <a:pt x="6381" y="3039"/>
                    <a:pt x="6366" y="3032"/>
                    <a:pt x="6353" y="3032"/>
                  </a:cubicBezTo>
                  <a:close/>
                  <a:moveTo>
                    <a:pt x="10332" y="3088"/>
                  </a:moveTo>
                  <a:cubicBezTo>
                    <a:pt x="10311" y="3088"/>
                    <a:pt x="10290" y="3096"/>
                    <a:pt x="10279" y="3110"/>
                  </a:cubicBezTo>
                  <a:cubicBezTo>
                    <a:pt x="10206" y="3199"/>
                    <a:pt x="10150" y="3296"/>
                    <a:pt x="10101" y="3401"/>
                  </a:cubicBezTo>
                  <a:cubicBezTo>
                    <a:pt x="10061" y="3481"/>
                    <a:pt x="10029" y="3570"/>
                    <a:pt x="10004" y="3667"/>
                  </a:cubicBezTo>
                  <a:cubicBezTo>
                    <a:pt x="9990" y="3710"/>
                    <a:pt x="9969" y="3901"/>
                    <a:pt x="10051" y="3901"/>
                  </a:cubicBezTo>
                  <a:cubicBezTo>
                    <a:pt x="10061" y="3901"/>
                    <a:pt x="10072" y="3899"/>
                    <a:pt x="10085" y="3893"/>
                  </a:cubicBezTo>
                  <a:cubicBezTo>
                    <a:pt x="10101" y="3885"/>
                    <a:pt x="10117" y="3869"/>
                    <a:pt x="10125" y="3852"/>
                  </a:cubicBezTo>
                  <a:cubicBezTo>
                    <a:pt x="10158" y="3820"/>
                    <a:pt x="10190" y="3780"/>
                    <a:pt x="10206" y="3739"/>
                  </a:cubicBezTo>
                  <a:cubicBezTo>
                    <a:pt x="10254" y="3651"/>
                    <a:pt x="10254" y="3546"/>
                    <a:pt x="10295" y="3457"/>
                  </a:cubicBezTo>
                  <a:cubicBezTo>
                    <a:pt x="10319" y="3433"/>
                    <a:pt x="10335" y="3401"/>
                    <a:pt x="10343" y="3377"/>
                  </a:cubicBezTo>
                  <a:lnTo>
                    <a:pt x="10335" y="3377"/>
                  </a:lnTo>
                  <a:cubicBezTo>
                    <a:pt x="10367" y="3304"/>
                    <a:pt x="10383" y="3231"/>
                    <a:pt x="10400" y="3151"/>
                  </a:cubicBezTo>
                  <a:cubicBezTo>
                    <a:pt x="10405" y="3110"/>
                    <a:pt x="10368" y="3088"/>
                    <a:pt x="10332" y="3088"/>
                  </a:cubicBezTo>
                  <a:close/>
                  <a:moveTo>
                    <a:pt x="14863" y="3375"/>
                  </a:moveTo>
                  <a:cubicBezTo>
                    <a:pt x="14857" y="3375"/>
                    <a:pt x="14850" y="3375"/>
                    <a:pt x="14843" y="3377"/>
                  </a:cubicBezTo>
                  <a:cubicBezTo>
                    <a:pt x="14827" y="3377"/>
                    <a:pt x="14803" y="3385"/>
                    <a:pt x="14787" y="3393"/>
                  </a:cubicBezTo>
                  <a:cubicBezTo>
                    <a:pt x="14577" y="3473"/>
                    <a:pt x="14432" y="3683"/>
                    <a:pt x="14432" y="3909"/>
                  </a:cubicBezTo>
                  <a:cubicBezTo>
                    <a:pt x="14429" y="3953"/>
                    <a:pt x="14446" y="3969"/>
                    <a:pt x="14471" y="3969"/>
                  </a:cubicBezTo>
                  <a:cubicBezTo>
                    <a:pt x="14524" y="3969"/>
                    <a:pt x="14614" y="3898"/>
                    <a:pt x="14641" y="3877"/>
                  </a:cubicBezTo>
                  <a:cubicBezTo>
                    <a:pt x="14746" y="3780"/>
                    <a:pt x="14835" y="3659"/>
                    <a:pt x="14891" y="3522"/>
                  </a:cubicBezTo>
                  <a:cubicBezTo>
                    <a:pt x="14914" y="3469"/>
                    <a:pt x="14943" y="3375"/>
                    <a:pt x="14863" y="3375"/>
                  </a:cubicBezTo>
                  <a:close/>
                  <a:moveTo>
                    <a:pt x="2274" y="3489"/>
                  </a:moveTo>
                  <a:cubicBezTo>
                    <a:pt x="2197" y="3489"/>
                    <a:pt x="2157" y="3535"/>
                    <a:pt x="2262" y="3651"/>
                  </a:cubicBezTo>
                  <a:cubicBezTo>
                    <a:pt x="2400" y="3796"/>
                    <a:pt x="2512" y="3965"/>
                    <a:pt x="2690" y="4062"/>
                  </a:cubicBezTo>
                  <a:cubicBezTo>
                    <a:pt x="2710" y="4075"/>
                    <a:pt x="2731" y="4083"/>
                    <a:pt x="2748" y="4083"/>
                  </a:cubicBezTo>
                  <a:cubicBezTo>
                    <a:pt x="2771" y="4083"/>
                    <a:pt x="2785" y="4068"/>
                    <a:pt x="2771" y="4030"/>
                  </a:cubicBezTo>
                  <a:cubicBezTo>
                    <a:pt x="2722" y="3869"/>
                    <a:pt x="2641" y="3723"/>
                    <a:pt x="2529" y="3602"/>
                  </a:cubicBezTo>
                  <a:cubicBezTo>
                    <a:pt x="2504" y="3586"/>
                    <a:pt x="2480" y="3562"/>
                    <a:pt x="2456" y="3546"/>
                  </a:cubicBezTo>
                  <a:lnTo>
                    <a:pt x="2448" y="3546"/>
                  </a:lnTo>
                  <a:cubicBezTo>
                    <a:pt x="2396" y="3510"/>
                    <a:pt x="2327" y="3489"/>
                    <a:pt x="2274" y="3489"/>
                  </a:cubicBezTo>
                  <a:close/>
                  <a:moveTo>
                    <a:pt x="7734" y="3374"/>
                  </a:moveTo>
                  <a:cubicBezTo>
                    <a:pt x="7703" y="3374"/>
                    <a:pt x="7674" y="3397"/>
                    <a:pt x="7650" y="3457"/>
                  </a:cubicBezTo>
                  <a:cubicBezTo>
                    <a:pt x="7609" y="3586"/>
                    <a:pt x="7617" y="3731"/>
                    <a:pt x="7682" y="3852"/>
                  </a:cubicBezTo>
                  <a:cubicBezTo>
                    <a:pt x="7704" y="3904"/>
                    <a:pt x="7807" y="4091"/>
                    <a:pt x="7893" y="4091"/>
                  </a:cubicBezTo>
                  <a:cubicBezTo>
                    <a:pt x="7901" y="4091"/>
                    <a:pt x="7908" y="4090"/>
                    <a:pt x="7916" y="4086"/>
                  </a:cubicBezTo>
                  <a:cubicBezTo>
                    <a:pt x="8004" y="4046"/>
                    <a:pt x="7948" y="3691"/>
                    <a:pt x="7924" y="3610"/>
                  </a:cubicBezTo>
                  <a:cubicBezTo>
                    <a:pt x="7900" y="3535"/>
                    <a:pt x="7814" y="3374"/>
                    <a:pt x="7734" y="3374"/>
                  </a:cubicBezTo>
                  <a:close/>
                  <a:moveTo>
                    <a:pt x="3069" y="3725"/>
                  </a:moveTo>
                  <a:cubicBezTo>
                    <a:pt x="3037" y="3725"/>
                    <a:pt x="3008" y="3735"/>
                    <a:pt x="2996" y="3764"/>
                  </a:cubicBezTo>
                  <a:cubicBezTo>
                    <a:pt x="2988" y="3780"/>
                    <a:pt x="2988" y="3804"/>
                    <a:pt x="2996" y="3828"/>
                  </a:cubicBezTo>
                  <a:cubicBezTo>
                    <a:pt x="3061" y="4078"/>
                    <a:pt x="3400" y="4223"/>
                    <a:pt x="3601" y="4344"/>
                  </a:cubicBezTo>
                  <a:cubicBezTo>
                    <a:pt x="3638" y="4364"/>
                    <a:pt x="3673" y="4373"/>
                    <a:pt x="3702" y="4373"/>
                  </a:cubicBezTo>
                  <a:cubicBezTo>
                    <a:pt x="3756" y="4373"/>
                    <a:pt x="3792" y="4343"/>
                    <a:pt x="3787" y="4296"/>
                  </a:cubicBezTo>
                  <a:lnTo>
                    <a:pt x="3779" y="4296"/>
                  </a:lnTo>
                  <a:cubicBezTo>
                    <a:pt x="3771" y="4256"/>
                    <a:pt x="3754" y="4223"/>
                    <a:pt x="3738" y="4199"/>
                  </a:cubicBezTo>
                  <a:cubicBezTo>
                    <a:pt x="3577" y="4014"/>
                    <a:pt x="3383" y="3860"/>
                    <a:pt x="3166" y="3748"/>
                  </a:cubicBezTo>
                  <a:cubicBezTo>
                    <a:pt x="3137" y="3735"/>
                    <a:pt x="3101" y="3725"/>
                    <a:pt x="3069" y="3725"/>
                  </a:cubicBezTo>
                  <a:close/>
                  <a:moveTo>
                    <a:pt x="9526" y="3727"/>
                  </a:moveTo>
                  <a:cubicBezTo>
                    <a:pt x="9506" y="3727"/>
                    <a:pt x="9488" y="3731"/>
                    <a:pt x="9472" y="3739"/>
                  </a:cubicBezTo>
                  <a:cubicBezTo>
                    <a:pt x="9408" y="3772"/>
                    <a:pt x="9359" y="3828"/>
                    <a:pt x="9343" y="3893"/>
                  </a:cubicBezTo>
                  <a:cubicBezTo>
                    <a:pt x="9287" y="4030"/>
                    <a:pt x="9271" y="4175"/>
                    <a:pt x="9287" y="4320"/>
                  </a:cubicBezTo>
                  <a:cubicBezTo>
                    <a:pt x="9290" y="4359"/>
                    <a:pt x="9303" y="4374"/>
                    <a:pt x="9321" y="4374"/>
                  </a:cubicBezTo>
                  <a:cubicBezTo>
                    <a:pt x="9388" y="4374"/>
                    <a:pt x="9524" y="4173"/>
                    <a:pt x="9537" y="4135"/>
                  </a:cubicBezTo>
                  <a:cubicBezTo>
                    <a:pt x="9569" y="4070"/>
                    <a:pt x="9690" y="3788"/>
                    <a:pt x="9585" y="3739"/>
                  </a:cubicBezTo>
                  <a:cubicBezTo>
                    <a:pt x="9565" y="3731"/>
                    <a:pt x="9545" y="3727"/>
                    <a:pt x="9526" y="3727"/>
                  </a:cubicBezTo>
                  <a:close/>
                  <a:moveTo>
                    <a:pt x="10528" y="3844"/>
                  </a:moveTo>
                  <a:cubicBezTo>
                    <a:pt x="10450" y="3844"/>
                    <a:pt x="10373" y="3965"/>
                    <a:pt x="10335" y="4022"/>
                  </a:cubicBezTo>
                  <a:cubicBezTo>
                    <a:pt x="10279" y="4102"/>
                    <a:pt x="10238" y="4183"/>
                    <a:pt x="10214" y="4272"/>
                  </a:cubicBezTo>
                  <a:cubicBezTo>
                    <a:pt x="10207" y="4314"/>
                    <a:pt x="10206" y="4470"/>
                    <a:pt x="10269" y="4470"/>
                  </a:cubicBezTo>
                  <a:cubicBezTo>
                    <a:pt x="10278" y="4470"/>
                    <a:pt x="10290" y="4466"/>
                    <a:pt x="10303" y="4457"/>
                  </a:cubicBezTo>
                  <a:cubicBezTo>
                    <a:pt x="10391" y="4401"/>
                    <a:pt x="10472" y="4320"/>
                    <a:pt x="10529" y="4231"/>
                  </a:cubicBezTo>
                  <a:cubicBezTo>
                    <a:pt x="10545" y="4199"/>
                    <a:pt x="10561" y="4159"/>
                    <a:pt x="10577" y="4127"/>
                  </a:cubicBezTo>
                  <a:cubicBezTo>
                    <a:pt x="10609" y="4062"/>
                    <a:pt x="10658" y="3941"/>
                    <a:pt x="10601" y="3885"/>
                  </a:cubicBezTo>
                  <a:lnTo>
                    <a:pt x="10593" y="3877"/>
                  </a:lnTo>
                  <a:cubicBezTo>
                    <a:pt x="10572" y="3854"/>
                    <a:pt x="10550" y="3844"/>
                    <a:pt x="10528" y="3844"/>
                  </a:cubicBezTo>
                  <a:close/>
                  <a:moveTo>
                    <a:pt x="13601" y="4030"/>
                  </a:moveTo>
                  <a:cubicBezTo>
                    <a:pt x="13351" y="4094"/>
                    <a:pt x="13125" y="4239"/>
                    <a:pt x="12956" y="4441"/>
                  </a:cubicBezTo>
                  <a:cubicBezTo>
                    <a:pt x="12901" y="4500"/>
                    <a:pt x="12940" y="4517"/>
                    <a:pt x="12999" y="4517"/>
                  </a:cubicBezTo>
                  <a:cubicBezTo>
                    <a:pt x="13062" y="4517"/>
                    <a:pt x="13149" y="4498"/>
                    <a:pt x="13174" y="4489"/>
                  </a:cubicBezTo>
                  <a:cubicBezTo>
                    <a:pt x="13327" y="4441"/>
                    <a:pt x="13472" y="4360"/>
                    <a:pt x="13609" y="4264"/>
                  </a:cubicBezTo>
                  <a:cubicBezTo>
                    <a:pt x="13658" y="4223"/>
                    <a:pt x="13843" y="4062"/>
                    <a:pt x="13698" y="4030"/>
                  </a:cubicBezTo>
                  <a:close/>
                  <a:moveTo>
                    <a:pt x="4253" y="4105"/>
                  </a:moveTo>
                  <a:cubicBezTo>
                    <a:pt x="4133" y="4105"/>
                    <a:pt x="4174" y="4271"/>
                    <a:pt x="4254" y="4344"/>
                  </a:cubicBezTo>
                  <a:cubicBezTo>
                    <a:pt x="4375" y="4457"/>
                    <a:pt x="4512" y="4554"/>
                    <a:pt x="4658" y="4635"/>
                  </a:cubicBezTo>
                  <a:cubicBezTo>
                    <a:pt x="4674" y="4651"/>
                    <a:pt x="4706" y="4659"/>
                    <a:pt x="4730" y="4667"/>
                  </a:cubicBezTo>
                  <a:cubicBezTo>
                    <a:pt x="4779" y="4667"/>
                    <a:pt x="4811" y="4651"/>
                    <a:pt x="4803" y="4602"/>
                  </a:cubicBezTo>
                  <a:cubicBezTo>
                    <a:pt x="4803" y="4594"/>
                    <a:pt x="4803" y="4586"/>
                    <a:pt x="4803" y="4578"/>
                  </a:cubicBezTo>
                  <a:cubicBezTo>
                    <a:pt x="4795" y="4562"/>
                    <a:pt x="4787" y="4546"/>
                    <a:pt x="4779" y="4538"/>
                  </a:cubicBezTo>
                  <a:cubicBezTo>
                    <a:pt x="4674" y="4360"/>
                    <a:pt x="4504" y="4151"/>
                    <a:pt x="4295" y="4110"/>
                  </a:cubicBezTo>
                  <a:cubicBezTo>
                    <a:pt x="4279" y="4107"/>
                    <a:pt x="4265" y="4105"/>
                    <a:pt x="4253" y="4105"/>
                  </a:cubicBezTo>
                  <a:close/>
                  <a:moveTo>
                    <a:pt x="14288" y="4351"/>
                  </a:moveTo>
                  <a:cubicBezTo>
                    <a:pt x="14282" y="4351"/>
                    <a:pt x="14277" y="4352"/>
                    <a:pt x="14271" y="4352"/>
                  </a:cubicBezTo>
                  <a:cubicBezTo>
                    <a:pt x="14125" y="4360"/>
                    <a:pt x="13988" y="4401"/>
                    <a:pt x="13867" y="4457"/>
                  </a:cubicBezTo>
                  <a:cubicBezTo>
                    <a:pt x="13803" y="4498"/>
                    <a:pt x="13561" y="4739"/>
                    <a:pt x="13746" y="4780"/>
                  </a:cubicBezTo>
                  <a:cubicBezTo>
                    <a:pt x="13756" y="4782"/>
                    <a:pt x="13765" y="4783"/>
                    <a:pt x="13774" y="4783"/>
                  </a:cubicBezTo>
                  <a:cubicBezTo>
                    <a:pt x="13797" y="4783"/>
                    <a:pt x="13818" y="4777"/>
                    <a:pt x="13835" y="4772"/>
                  </a:cubicBezTo>
                  <a:cubicBezTo>
                    <a:pt x="13972" y="4723"/>
                    <a:pt x="14093" y="4659"/>
                    <a:pt x="14198" y="4570"/>
                  </a:cubicBezTo>
                  <a:cubicBezTo>
                    <a:pt x="14229" y="4539"/>
                    <a:pt x="14417" y="4351"/>
                    <a:pt x="14288" y="4351"/>
                  </a:cubicBezTo>
                  <a:close/>
                  <a:moveTo>
                    <a:pt x="6852" y="4361"/>
                  </a:moveTo>
                  <a:cubicBezTo>
                    <a:pt x="6794" y="4361"/>
                    <a:pt x="6730" y="4444"/>
                    <a:pt x="6730" y="4489"/>
                  </a:cubicBezTo>
                  <a:cubicBezTo>
                    <a:pt x="6722" y="4643"/>
                    <a:pt x="6835" y="4844"/>
                    <a:pt x="6932" y="4965"/>
                  </a:cubicBezTo>
                  <a:cubicBezTo>
                    <a:pt x="6944" y="4980"/>
                    <a:pt x="6959" y="4987"/>
                    <a:pt x="6973" y="4987"/>
                  </a:cubicBezTo>
                  <a:cubicBezTo>
                    <a:pt x="7004" y="4987"/>
                    <a:pt x="7034" y="4956"/>
                    <a:pt x="7045" y="4917"/>
                  </a:cubicBezTo>
                  <a:cubicBezTo>
                    <a:pt x="7045" y="4877"/>
                    <a:pt x="7045" y="4844"/>
                    <a:pt x="7029" y="4804"/>
                  </a:cubicBezTo>
                  <a:cubicBezTo>
                    <a:pt x="7012" y="4748"/>
                    <a:pt x="7004" y="4691"/>
                    <a:pt x="6996" y="4635"/>
                  </a:cubicBezTo>
                  <a:cubicBezTo>
                    <a:pt x="6980" y="4546"/>
                    <a:pt x="6948" y="4457"/>
                    <a:pt x="6891" y="4377"/>
                  </a:cubicBezTo>
                  <a:cubicBezTo>
                    <a:pt x="6879" y="4366"/>
                    <a:pt x="6866" y="4361"/>
                    <a:pt x="6852" y="4361"/>
                  </a:cubicBezTo>
                  <a:close/>
                  <a:moveTo>
                    <a:pt x="7474" y="4610"/>
                  </a:moveTo>
                  <a:cubicBezTo>
                    <a:pt x="7433" y="4610"/>
                    <a:pt x="7411" y="4659"/>
                    <a:pt x="7416" y="4748"/>
                  </a:cubicBezTo>
                  <a:cubicBezTo>
                    <a:pt x="7432" y="4917"/>
                    <a:pt x="7472" y="5086"/>
                    <a:pt x="7545" y="5239"/>
                  </a:cubicBezTo>
                  <a:cubicBezTo>
                    <a:pt x="7558" y="5267"/>
                    <a:pt x="7575" y="5281"/>
                    <a:pt x="7592" y="5281"/>
                  </a:cubicBezTo>
                  <a:cubicBezTo>
                    <a:pt x="7606" y="5281"/>
                    <a:pt x="7619" y="5273"/>
                    <a:pt x="7633" y="5256"/>
                  </a:cubicBezTo>
                  <a:cubicBezTo>
                    <a:pt x="7706" y="5143"/>
                    <a:pt x="7722" y="5014"/>
                    <a:pt x="7698" y="4893"/>
                  </a:cubicBezTo>
                  <a:cubicBezTo>
                    <a:pt x="7690" y="4860"/>
                    <a:pt x="7682" y="4828"/>
                    <a:pt x="7666" y="4804"/>
                  </a:cubicBezTo>
                  <a:cubicBezTo>
                    <a:pt x="7641" y="4756"/>
                    <a:pt x="7617" y="4715"/>
                    <a:pt x="7577" y="4675"/>
                  </a:cubicBezTo>
                  <a:cubicBezTo>
                    <a:pt x="7536" y="4631"/>
                    <a:pt x="7501" y="4610"/>
                    <a:pt x="7474" y="4610"/>
                  </a:cubicBezTo>
                  <a:close/>
                  <a:moveTo>
                    <a:pt x="9887" y="4942"/>
                  </a:moveTo>
                  <a:cubicBezTo>
                    <a:pt x="9874" y="4942"/>
                    <a:pt x="9857" y="4950"/>
                    <a:pt x="9835" y="4965"/>
                  </a:cubicBezTo>
                  <a:cubicBezTo>
                    <a:pt x="9787" y="5006"/>
                    <a:pt x="9746" y="5054"/>
                    <a:pt x="9714" y="5110"/>
                  </a:cubicBezTo>
                  <a:cubicBezTo>
                    <a:pt x="9641" y="5207"/>
                    <a:pt x="9601" y="5320"/>
                    <a:pt x="9585" y="5441"/>
                  </a:cubicBezTo>
                  <a:cubicBezTo>
                    <a:pt x="9581" y="5485"/>
                    <a:pt x="9605" y="5502"/>
                    <a:pt x="9634" y="5502"/>
                  </a:cubicBezTo>
                  <a:cubicBezTo>
                    <a:pt x="9664" y="5502"/>
                    <a:pt x="9698" y="5485"/>
                    <a:pt x="9714" y="5465"/>
                  </a:cubicBezTo>
                  <a:cubicBezTo>
                    <a:pt x="9771" y="5401"/>
                    <a:pt x="9827" y="5344"/>
                    <a:pt x="9867" y="5272"/>
                  </a:cubicBezTo>
                  <a:cubicBezTo>
                    <a:pt x="9924" y="5191"/>
                    <a:pt x="9940" y="5094"/>
                    <a:pt x="9932" y="4998"/>
                  </a:cubicBezTo>
                  <a:lnTo>
                    <a:pt x="9924" y="4989"/>
                  </a:lnTo>
                  <a:cubicBezTo>
                    <a:pt x="9919" y="4960"/>
                    <a:pt x="9908" y="4942"/>
                    <a:pt x="9887" y="4942"/>
                  </a:cubicBezTo>
                  <a:close/>
                  <a:moveTo>
                    <a:pt x="12744" y="5125"/>
                  </a:moveTo>
                  <a:cubicBezTo>
                    <a:pt x="12735" y="5125"/>
                    <a:pt x="12724" y="5128"/>
                    <a:pt x="12714" y="5135"/>
                  </a:cubicBezTo>
                  <a:cubicBezTo>
                    <a:pt x="12545" y="5199"/>
                    <a:pt x="12391" y="5312"/>
                    <a:pt x="12287" y="5457"/>
                  </a:cubicBezTo>
                  <a:cubicBezTo>
                    <a:pt x="12241" y="5516"/>
                    <a:pt x="12227" y="5660"/>
                    <a:pt x="12297" y="5660"/>
                  </a:cubicBezTo>
                  <a:cubicBezTo>
                    <a:pt x="12313" y="5660"/>
                    <a:pt x="12334" y="5653"/>
                    <a:pt x="12359" y="5635"/>
                  </a:cubicBezTo>
                  <a:cubicBezTo>
                    <a:pt x="12488" y="5538"/>
                    <a:pt x="12601" y="5465"/>
                    <a:pt x="12706" y="5369"/>
                  </a:cubicBezTo>
                  <a:cubicBezTo>
                    <a:pt x="12779" y="5320"/>
                    <a:pt x="12883" y="5207"/>
                    <a:pt x="12787" y="5135"/>
                  </a:cubicBezTo>
                  <a:lnTo>
                    <a:pt x="12779" y="5135"/>
                  </a:lnTo>
                  <a:cubicBezTo>
                    <a:pt x="12769" y="5130"/>
                    <a:pt x="12757" y="5125"/>
                    <a:pt x="12744" y="5125"/>
                  </a:cubicBezTo>
                  <a:close/>
                  <a:moveTo>
                    <a:pt x="13956" y="5054"/>
                  </a:moveTo>
                  <a:cubicBezTo>
                    <a:pt x="13811" y="5062"/>
                    <a:pt x="13682" y="5143"/>
                    <a:pt x="13601" y="5264"/>
                  </a:cubicBezTo>
                  <a:cubicBezTo>
                    <a:pt x="13537" y="5352"/>
                    <a:pt x="13496" y="5449"/>
                    <a:pt x="13456" y="5546"/>
                  </a:cubicBezTo>
                  <a:cubicBezTo>
                    <a:pt x="13443" y="5586"/>
                    <a:pt x="13451" y="5663"/>
                    <a:pt x="13499" y="5663"/>
                  </a:cubicBezTo>
                  <a:cubicBezTo>
                    <a:pt x="13510" y="5663"/>
                    <a:pt x="13522" y="5660"/>
                    <a:pt x="13537" y="5651"/>
                  </a:cubicBezTo>
                  <a:cubicBezTo>
                    <a:pt x="13714" y="5562"/>
                    <a:pt x="13867" y="5425"/>
                    <a:pt x="13988" y="5264"/>
                  </a:cubicBezTo>
                  <a:cubicBezTo>
                    <a:pt x="14012" y="5223"/>
                    <a:pt x="14029" y="5183"/>
                    <a:pt x="14029" y="5143"/>
                  </a:cubicBezTo>
                  <a:cubicBezTo>
                    <a:pt x="14037" y="5078"/>
                    <a:pt x="14004" y="5062"/>
                    <a:pt x="13964" y="5062"/>
                  </a:cubicBezTo>
                  <a:lnTo>
                    <a:pt x="13956" y="5054"/>
                  </a:lnTo>
                  <a:close/>
                  <a:moveTo>
                    <a:pt x="3839" y="5231"/>
                  </a:moveTo>
                  <a:cubicBezTo>
                    <a:pt x="3695" y="5231"/>
                    <a:pt x="3780" y="5370"/>
                    <a:pt x="3843" y="5433"/>
                  </a:cubicBezTo>
                  <a:cubicBezTo>
                    <a:pt x="3956" y="5562"/>
                    <a:pt x="4101" y="5667"/>
                    <a:pt x="4262" y="5739"/>
                  </a:cubicBezTo>
                  <a:cubicBezTo>
                    <a:pt x="4283" y="5749"/>
                    <a:pt x="4306" y="5753"/>
                    <a:pt x="4327" y="5753"/>
                  </a:cubicBezTo>
                  <a:cubicBezTo>
                    <a:pt x="4380" y="5753"/>
                    <a:pt x="4422" y="5723"/>
                    <a:pt x="4375" y="5659"/>
                  </a:cubicBezTo>
                  <a:lnTo>
                    <a:pt x="4367" y="5659"/>
                  </a:lnTo>
                  <a:cubicBezTo>
                    <a:pt x="4367" y="5651"/>
                    <a:pt x="4359" y="5643"/>
                    <a:pt x="4359" y="5635"/>
                  </a:cubicBezTo>
                  <a:cubicBezTo>
                    <a:pt x="4238" y="5489"/>
                    <a:pt x="4093" y="5360"/>
                    <a:pt x="3932" y="5264"/>
                  </a:cubicBezTo>
                  <a:cubicBezTo>
                    <a:pt x="3908" y="5248"/>
                    <a:pt x="3883" y="5239"/>
                    <a:pt x="3851" y="5231"/>
                  </a:cubicBezTo>
                  <a:cubicBezTo>
                    <a:pt x="3847" y="5231"/>
                    <a:pt x="3843" y="5231"/>
                    <a:pt x="3839" y="5231"/>
                  </a:cubicBezTo>
                  <a:close/>
                  <a:moveTo>
                    <a:pt x="9264" y="5089"/>
                  </a:moveTo>
                  <a:cubicBezTo>
                    <a:pt x="9202" y="5089"/>
                    <a:pt x="9120" y="5218"/>
                    <a:pt x="9101" y="5256"/>
                  </a:cubicBezTo>
                  <a:cubicBezTo>
                    <a:pt x="9029" y="5377"/>
                    <a:pt x="8980" y="5506"/>
                    <a:pt x="8972" y="5643"/>
                  </a:cubicBezTo>
                  <a:cubicBezTo>
                    <a:pt x="8965" y="5703"/>
                    <a:pt x="8992" y="5792"/>
                    <a:pt x="9048" y="5792"/>
                  </a:cubicBezTo>
                  <a:cubicBezTo>
                    <a:pt x="9059" y="5792"/>
                    <a:pt x="9072" y="5788"/>
                    <a:pt x="9085" y="5780"/>
                  </a:cubicBezTo>
                  <a:cubicBezTo>
                    <a:pt x="9174" y="5723"/>
                    <a:pt x="9214" y="5586"/>
                    <a:pt x="9254" y="5489"/>
                  </a:cubicBezTo>
                  <a:cubicBezTo>
                    <a:pt x="9303" y="5385"/>
                    <a:pt x="9367" y="5256"/>
                    <a:pt x="9311" y="5135"/>
                  </a:cubicBezTo>
                  <a:lnTo>
                    <a:pt x="9311" y="5127"/>
                  </a:lnTo>
                  <a:cubicBezTo>
                    <a:pt x="9298" y="5099"/>
                    <a:pt x="9282" y="5089"/>
                    <a:pt x="9264" y="5089"/>
                  </a:cubicBezTo>
                  <a:close/>
                  <a:moveTo>
                    <a:pt x="5363" y="5328"/>
                  </a:moveTo>
                  <a:cubicBezTo>
                    <a:pt x="5328" y="5328"/>
                    <a:pt x="5301" y="5347"/>
                    <a:pt x="5295" y="5401"/>
                  </a:cubicBezTo>
                  <a:cubicBezTo>
                    <a:pt x="5262" y="5610"/>
                    <a:pt x="5529" y="5828"/>
                    <a:pt x="5682" y="5933"/>
                  </a:cubicBezTo>
                  <a:cubicBezTo>
                    <a:pt x="5746" y="5973"/>
                    <a:pt x="5819" y="6006"/>
                    <a:pt x="5900" y="6022"/>
                  </a:cubicBezTo>
                  <a:cubicBezTo>
                    <a:pt x="5916" y="6022"/>
                    <a:pt x="5948" y="6022"/>
                    <a:pt x="5964" y="6006"/>
                  </a:cubicBezTo>
                  <a:cubicBezTo>
                    <a:pt x="5980" y="5989"/>
                    <a:pt x="5988" y="5965"/>
                    <a:pt x="5988" y="5933"/>
                  </a:cubicBezTo>
                  <a:lnTo>
                    <a:pt x="5980" y="5933"/>
                  </a:lnTo>
                  <a:cubicBezTo>
                    <a:pt x="5964" y="5885"/>
                    <a:pt x="5940" y="5844"/>
                    <a:pt x="5908" y="5812"/>
                  </a:cubicBezTo>
                  <a:cubicBezTo>
                    <a:pt x="5787" y="5675"/>
                    <a:pt x="5658" y="5538"/>
                    <a:pt x="5529" y="5409"/>
                  </a:cubicBezTo>
                  <a:cubicBezTo>
                    <a:pt x="5489" y="5374"/>
                    <a:pt x="5417" y="5328"/>
                    <a:pt x="5363" y="5328"/>
                  </a:cubicBezTo>
                  <a:close/>
                  <a:moveTo>
                    <a:pt x="5003" y="5706"/>
                  </a:moveTo>
                  <a:cubicBezTo>
                    <a:pt x="4960" y="5706"/>
                    <a:pt x="4925" y="5733"/>
                    <a:pt x="4908" y="5804"/>
                  </a:cubicBezTo>
                  <a:cubicBezTo>
                    <a:pt x="4883" y="5909"/>
                    <a:pt x="5037" y="6062"/>
                    <a:pt x="5109" y="6119"/>
                  </a:cubicBezTo>
                  <a:cubicBezTo>
                    <a:pt x="5137" y="6140"/>
                    <a:pt x="5164" y="6150"/>
                    <a:pt x="5188" y="6150"/>
                  </a:cubicBezTo>
                  <a:cubicBezTo>
                    <a:pt x="5225" y="6150"/>
                    <a:pt x="5253" y="6126"/>
                    <a:pt x="5262" y="6086"/>
                  </a:cubicBezTo>
                  <a:lnTo>
                    <a:pt x="5254" y="6086"/>
                  </a:lnTo>
                  <a:cubicBezTo>
                    <a:pt x="5271" y="6038"/>
                    <a:pt x="5271" y="5981"/>
                    <a:pt x="5254" y="5933"/>
                  </a:cubicBezTo>
                  <a:cubicBezTo>
                    <a:pt x="5232" y="5849"/>
                    <a:pt x="5100" y="5706"/>
                    <a:pt x="5003" y="5706"/>
                  </a:cubicBezTo>
                  <a:close/>
                  <a:moveTo>
                    <a:pt x="7153" y="5666"/>
                  </a:moveTo>
                  <a:cubicBezTo>
                    <a:pt x="7149" y="5666"/>
                    <a:pt x="7145" y="5666"/>
                    <a:pt x="7141" y="5667"/>
                  </a:cubicBezTo>
                  <a:cubicBezTo>
                    <a:pt x="7029" y="5691"/>
                    <a:pt x="7158" y="5981"/>
                    <a:pt x="7182" y="6038"/>
                  </a:cubicBezTo>
                  <a:cubicBezTo>
                    <a:pt x="7222" y="6127"/>
                    <a:pt x="7279" y="6199"/>
                    <a:pt x="7359" y="6248"/>
                  </a:cubicBezTo>
                  <a:cubicBezTo>
                    <a:pt x="7388" y="6266"/>
                    <a:pt x="7443" y="6280"/>
                    <a:pt x="7487" y="6280"/>
                  </a:cubicBezTo>
                  <a:cubicBezTo>
                    <a:pt x="7542" y="6280"/>
                    <a:pt x="7581" y="6258"/>
                    <a:pt x="7537" y="6191"/>
                  </a:cubicBezTo>
                  <a:cubicBezTo>
                    <a:pt x="7512" y="6159"/>
                    <a:pt x="7480" y="6119"/>
                    <a:pt x="7472" y="6102"/>
                  </a:cubicBezTo>
                  <a:cubicBezTo>
                    <a:pt x="7432" y="6014"/>
                    <a:pt x="7424" y="5917"/>
                    <a:pt x="7367" y="5836"/>
                  </a:cubicBezTo>
                  <a:cubicBezTo>
                    <a:pt x="7345" y="5783"/>
                    <a:pt x="7222" y="5666"/>
                    <a:pt x="7153" y="5666"/>
                  </a:cubicBezTo>
                  <a:close/>
                  <a:moveTo>
                    <a:pt x="11788" y="5819"/>
                  </a:moveTo>
                  <a:cubicBezTo>
                    <a:pt x="11785" y="5819"/>
                    <a:pt x="11782" y="5820"/>
                    <a:pt x="11779" y="5820"/>
                  </a:cubicBezTo>
                  <a:lnTo>
                    <a:pt x="11771" y="5820"/>
                  </a:lnTo>
                  <a:cubicBezTo>
                    <a:pt x="11545" y="5844"/>
                    <a:pt x="11391" y="6062"/>
                    <a:pt x="11238" y="6207"/>
                  </a:cubicBezTo>
                  <a:cubicBezTo>
                    <a:pt x="11214" y="6231"/>
                    <a:pt x="11190" y="6264"/>
                    <a:pt x="11182" y="6304"/>
                  </a:cubicBezTo>
                  <a:cubicBezTo>
                    <a:pt x="11177" y="6350"/>
                    <a:pt x="11204" y="6370"/>
                    <a:pt x="11238" y="6370"/>
                  </a:cubicBezTo>
                  <a:cubicBezTo>
                    <a:pt x="11257" y="6370"/>
                    <a:pt x="11277" y="6364"/>
                    <a:pt x="11295" y="6352"/>
                  </a:cubicBezTo>
                  <a:lnTo>
                    <a:pt x="11311" y="6352"/>
                  </a:lnTo>
                  <a:cubicBezTo>
                    <a:pt x="11521" y="6264"/>
                    <a:pt x="11706" y="6119"/>
                    <a:pt x="11835" y="5925"/>
                  </a:cubicBezTo>
                  <a:cubicBezTo>
                    <a:pt x="11865" y="5879"/>
                    <a:pt x="11839" y="5819"/>
                    <a:pt x="11788" y="5819"/>
                  </a:cubicBezTo>
                  <a:close/>
                  <a:moveTo>
                    <a:pt x="9867" y="5788"/>
                  </a:moveTo>
                  <a:cubicBezTo>
                    <a:pt x="9811" y="5796"/>
                    <a:pt x="9746" y="5877"/>
                    <a:pt x="9706" y="5917"/>
                  </a:cubicBezTo>
                  <a:cubicBezTo>
                    <a:pt x="9641" y="6006"/>
                    <a:pt x="9585" y="6094"/>
                    <a:pt x="9545" y="6199"/>
                  </a:cubicBezTo>
                  <a:cubicBezTo>
                    <a:pt x="9525" y="6260"/>
                    <a:pt x="9504" y="6450"/>
                    <a:pt x="9587" y="6450"/>
                  </a:cubicBezTo>
                  <a:cubicBezTo>
                    <a:pt x="9604" y="6450"/>
                    <a:pt x="9624" y="6442"/>
                    <a:pt x="9650" y="6425"/>
                  </a:cubicBezTo>
                  <a:cubicBezTo>
                    <a:pt x="9722" y="6352"/>
                    <a:pt x="9787" y="6264"/>
                    <a:pt x="9827" y="6175"/>
                  </a:cubicBezTo>
                  <a:cubicBezTo>
                    <a:pt x="9883" y="6078"/>
                    <a:pt x="9932" y="5981"/>
                    <a:pt x="9972" y="5877"/>
                  </a:cubicBezTo>
                  <a:cubicBezTo>
                    <a:pt x="9996" y="5836"/>
                    <a:pt x="9964" y="5804"/>
                    <a:pt x="9916" y="5796"/>
                  </a:cubicBezTo>
                  <a:lnTo>
                    <a:pt x="9916" y="5788"/>
                  </a:lnTo>
                  <a:close/>
                  <a:moveTo>
                    <a:pt x="7952" y="5665"/>
                  </a:moveTo>
                  <a:cubicBezTo>
                    <a:pt x="7934" y="5665"/>
                    <a:pt x="7916" y="5675"/>
                    <a:pt x="7900" y="5699"/>
                  </a:cubicBezTo>
                  <a:cubicBezTo>
                    <a:pt x="7883" y="5715"/>
                    <a:pt x="7875" y="5731"/>
                    <a:pt x="7875" y="5748"/>
                  </a:cubicBezTo>
                  <a:cubicBezTo>
                    <a:pt x="7843" y="5925"/>
                    <a:pt x="7867" y="6102"/>
                    <a:pt x="7924" y="6272"/>
                  </a:cubicBezTo>
                  <a:cubicBezTo>
                    <a:pt x="7948" y="6336"/>
                    <a:pt x="7972" y="6417"/>
                    <a:pt x="8045" y="6449"/>
                  </a:cubicBezTo>
                  <a:cubicBezTo>
                    <a:pt x="8061" y="6455"/>
                    <a:pt x="8079" y="6458"/>
                    <a:pt x="8095" y="6458"/>
                  </a:cubicBezTo>
                  <a:cubicBezTo>
                    <a:pt x="8129" y="6458"/>
                    <a:pt x="8158" y="6444"/>
                    <a:pt x="8158" y="6401"/>
                  </a:cubicBezTo>
                  <a:cubicBezTo>
                    <a:pt x="8150" y="6207"/>
                    <a:pt x="8125" y="6014"/>
                    <a:pt x="8085" y="5820"/>
                  </a:cubicBezTo>
                  <a:cubicBezTo>
                    <a:pt x="8077" y="5796"/>
                    <a:pt x="8061" y="5772"/>
                    <a:pt x="8053" y="5748"/>
                  </a:cubicBezTo>
                  <a:cubicBezTo>
                    <a:pt x="8026" y="5705"/>
                    <a:pt x="7988" y="5665"/>
                    <a:pt x="7952" y="5665"/>
                  </a:cubicBezTo>
                  <a:close/>
                  <a:moveTo>
                    <a:pt x="12396" y="6170"/>
                  </a:moveTo>
                  <a:cubicBezTo>
                    <a:pt x="12178" y="6170"/>
                    <a:pt x="11923" y="6425"/>
                    <a:pt x="11819" y="6578"/>
                  </a:cubicBezTo>
                  <a:cubicBezTo>
                    <a:pt x="11781" y="6646"/>
                    <a:pt x="11765" y="6741"/>
                    <a:pt x="11854" y="6741"/>
                  </a:cubicBezTo>
                  <a:cubicBezTo>
                    <a:pt x="11860" y="6741"/>
                    <a:pt x="11867" y="6741"/>
                    <a:pt x="11875" y="6739"/>
                  </a:cubicBezTo>
                  <a:cubicBezTo>
                    <a:pt x="12109" y="6715"/>
                    <a:pt x="12335" y="6530"/>
                    <a:pt x="12496" y="6369"/>
                  </a:cubicBezTo>
                  <a:cubicBezTo>
                    <a:pt x="12561" y="6320"/>
                    <a:pt x="12593" y="6231"/>
                    <a:pt x="12504" y="6191"/>
                  </a:cubicBezTo>
                  <a:lnTo>
                    <a:pt x="12496" y="6191"/>
                  </a:lnTo>
                  <a:cubicBezTo>
                    <a:pt x="12464" y="6177"/>
                    <a:pt x="12430" y="6170"/>
                    <a:pt x="12396" y="6170"/>
                  </a:cubicBezTo>
                  <a:close/>
                  <a:moveTo>
                    <a:pt x="156" y="6603"/>
                  </a:moveTo>
                  <a:cubicBezTo>
                    <a:pt x="78" y="6603"/>
                    <a:pt x="0" y="6629"/>
                    <a:pt x="53" y="6723"/>
                  </a:cubicBezTo>
                  <a:cubicBezTo>
                    <a:pt x="61" y="6748"/>
                    <a:pt x="85" y="6764"/>
                    <a:pt x="109" y="6780"/>
                  </a:cubicBezTo>
                  <a:cubicBezTo>
                    <a:pt x="182" y="6836"/>
                    <a:pt x="271" y="6877"/>
                    <a:pt x="359" y="6909"/>
                  </a:cubicBezTo>
                  <a:cubicBezTo>
                    <a:pt x="418" y="6932"/>
                    <a:pt x="477" y="6947"/>
                    <a:pt x="536" y="6947"/>
                  </a:cubicBezTo>
                  <a:cubicBezTo>
                    <a:pt x="558" y="6947"/>
                    <a:pt x="580" y="6945"/>
                    <a:pt x="601" y="6941"/>
                  </a:cubicBezTo>
                  <a:cubicBezTo>
                    <a:pt x="658" y="6925"/>
                    <a:pt x="658" y="6885"/>
                    <a:pt x="633" y="6852"/>
                  </a:cubicBezTo>
                  <a:lnTo>
                    <a:pt x="617" y="6836"/>
                  </a:lnTo>
                  <a:cubicBezTo>
                    <a:pt x="512" y="6739"/>
                    <a:pt x="391" y="6667"/>
                    <a:pt x="262" y="6619"/>
                  </a:cubicBezTo>
                  <a:cubicBezTo>
                    <a:pt x="240" y="6610"/>
                    <a:pt x="198" y="6603"/>
                    <a:pt x="156" y="6603"/>
                  </a:cubicBezTo>
                  <a:close/>
                  <a:moveTo>
                    <a:pt x="9079" y="6286"/>
                  </a:moveTo>
                  <a:cubicBezTo>
                    <a:pt x="9067" y="6286"/>
                    <a:pt x="9056" y="6289"/>
                    <a:pt x="9045" y="6296"/>
                  </a:cubicBezTo>
                  <a:lnTo>
                    <a:pt x="9037" y="6296"/>
                  </a:lnTo>
                  <a:cubicBezTo>
                    <a:pt x="8891" y="6449"/>
                    <a:pt x="8803" y="6651"/>
                    <a:pt x="8795" y="6860"/>
                  </a:cubicBezTo>
                  <a:cubicBezTo>
                    <a:pt x="8795" y="6926"/>
                    <a:pt x="8830" y="6978"/>
                    <a:pt x="8881" y="6978"/>
                  </a:cubicBezTo>
                  <a:cubicBezTo>
                    <a:pt x="8899" y="6978"/>
                    <a:pt x="8919" y="6972"/>
                    <a:pt x="8940" y="6957"/>
                  </a:cubicBezTo>
                  <a:cubicBezTo>
                    <a:pt x="8972" y="6933"/>
                    <a:pt x="9004" y="6893"/>
                    <a:pt x="9021" y="6860"/>
                  </a:cubicBezTo>
                  <a:cubicBezTo>
                    <a:pt x="9101" y="6699"/>
                    <a:pt x="9141" y="6522"/>
                    <a:pt x="9141" y="6344"/>
                  </a:cubicBezTo>
                  <a:cubicBezTo>
                    <a:pt x="9141" y="6309"/>
                    <a:pt x="9111" y="6286"/>
                    <a:pt x="9079" y="6286"/>
                  </a:cubicBezTo>
                  <a:close/>
                  <a:moveTo>
                    <a:pt x="1228" y="6796"/>
                  </a:moveTo>
                  <a:cubicBezTo>
                    <a:pt x="1171" y="6796"/>
                    <a:pt x="1120" y="6807"/>
                    <a:pt x="1101" y="6844"/>
                  </a:cubicBezTo>
                  <a:cubicBezTo>
                    <a:pt x="1045" y="6949"/>
                    <a:pt x="1351" y="7006"/>
                    <a:pt x="1408" y="7030"/>
                  </a:cubicBezTo>
                  <a:cubicBezTo>
                    <a:pt x="1537" y="7086"/>
                    <a:pt x="1674" y="7119"/>
                    <a:pt x="1819" y="7127"/>
                  </a:cubicBezTo>
                  <a:cubicBezTo>
                    <a:pt x="1900" y="7127"/>
                    <a:pt x="1908" y="7078"/>
                    <a:pt x="1883" y="7022"/>
                  </a:cubicBezTo>
                  <a:cubicBezTo>
                    <a:pt x="1867" y="7006"/>
                    <a:pt x="1851" y="6981"/>
                    <a:pt x="1835" y="6965"/>
                  </a:cubicBezTo>
                  <a:cubicBezTo>
                    <a:pt x="1706" y="6885"/>
                    <a:pt x="1561" y="6828"/>
                    <a:pt x="1408" y="6820"/>
                  </a:cubicBezTo>
                  <a:cubicBezTo>
                    <a:pt x="1368" y="6811"/>
                    <a:pt x="1294" y="6796"/>
                    <a:pt x="1228" y="6796"/>
                  </a:cubicBezTo>
                  <a:close/>
                  <a:moveTo>
                    <a:pt x="5542" y="6597"/>
                  </a:moveTo>
                  <a:cubicBezTo>
                    <a:pt x="5533" y="6597"/>
                    <a:pt x="5522" y="6599"/>
                    <a:pt x="5512" y="6602"/>
                  </a:cubicBezTo>
                  <a:cubicBezTo>
                    <a:pt x="5408" y="6619"/>
                    <a:pt x="5690" y="6901"/>
                    <a:pt x="5722" y="6933"/>
                  </a:cubicBezTo>
                  <a:cubicBezTo>
                    <a:pt x="5837" y="7027"/>
                    <a:pt x="6036" y="7165"/>
                    <a:pt x="6198" y="7165"/>
                  </a:cubicBezTo>
                  <a:cubicBezTo>
                    <a:pt x="6217" y="7165"/>
                    <a:pt x="6236" y="7163"/>
                    <a:pt x="6254" y="7159"/>
                  </a:cubicBezTo>
                  <a:cubicBezTo>
                    <a:pt x="6262" y="7135"/>
                    <a:pt x="6254" y="7110"/>
                    <a:pt x="6238" y="7086"/>
                  </a:cubicBezTo>
                  <a:cubicBezTo>
                    <a:pt x="6182" y="7014"/>
                    <a:pt x="6125" y="6949"/>
                    <a:pt x="6061" y="6893"/>
                  </a:cubicBezTo>
                  <a:cubicBezTo>
                    <a:pt x="5916" y="6772"/>
                    <a:pt x="5754" y="6675"/>
                    <a:pt x="5577" y="6610"/>
                  </a:cubicBezTo>
                  <a:cubicBezTo>
                    <a:pt x="5568" y="6601"/>
                    <a:pt x="5555" y="6597"/>
                    <a:pt x="5542" y="6597"/>
                  </a:cubicBezTo>
                  <a:close/>
                  <a:moveTo>
                    <a:pt x="2747" y="7186"/>
                  </a:moveTo>
                  <a:cubicBezTo>
                    <a:pt x="2659" y="7186"/>
                    <a:pt x="2599" y="7209"/>
                    <a:pt x="2601" y="7264"/>
                  </a:cubicBezTo>
                  <a:cubicBezTo>
                    <a:pt x="2601" y="7328"/>
                    <a:pt x="2682" y="7369"/>
                    <a:pt x="2730" y="7393"/>
                  </a:cubicBezTo>
                  <a:cubicBezTo>
                    <a:pt x="2859" y="7449"/>
                    <a:pt x="2988" y="7498"/>
                    <a:pt x="3117" y="7522"/>
                  </a:cubicBezTo>
                  <a:cubicBezTo>
                    <a:pt x="3149" y="7531"/>
                    <a:pt x="3208" y="7542"/>
                    <a:pt x="3263" y="7542"/>
                  </a:cubicBezTo>
                  <a:cubicBezTo>
                    <a:pt x="3306" y="7542"/>
                    <a:pt x="3346" y="7535"/>
                    <a:pt x="3367" y="7514"/>
                  </a:cubicBezTo>
                  <a:cubicBezTo>
                    <a:pt x="3383" y="7481"/>
                    <a:pt x="3383" y="7441"/>
                    <a:pt x="3359" y="7417"/>
                  </a:cubicBezTo>
                  <a:cubicBezTo>
                    <a:pt x="3281" y="7300"/>
                    <a:pt x="2945" y="7186"/>
                    <a:pt x="2747" y="7186"/>
                  </a:cubicBezTo>
                  <a:close/>
                  <a:moveTo>
                    <a:pt x="10501" y="7075"/>
                  </a:moveTo>
                  <a:cubicBezTo>
                    <a:pt x="10467" y="7075"/>
                    <a:pt x="10429" y="7088"/>
                    <a:pt x="10391" y="7119"/>
                  </a:cubicBezTo>
                  <a:cubicBezTo>
                    <a:pt x="10303" y="7199"/>
                    <a:pt x="10206" y="7272"/>
                    <a:pt x="10117" y="7352"/>
                  </a:cubicBezTo>
                  <a:cubicBezTo>
                    <a:pt x="10053" y="7409"/>
                    <a:pt x="9948" y="7522"/>
                    <a:pt x="10045" y="7602"/>
                  </a:cubicBezTo>
                  <a:cubicBezTo>
                    <a:pt x="10062" y="7616"/>
                    <a:pt x="10083" y="7622"/>
                    <a:pt x="10107" y="7622"/>
                  </a:cubicBezTo>
                  <a:cubicBezTo>
                    <a:pt x="10196" y="7622"/>
                    <a:pt x="10317" y="7544"/>
                    <a:pt x="10367" y="7506"/>
                  </a:cubicBezTo>
                  <a:cubicBezTo>
                    <a:pt x="10472" y="7449"/>
                    <a:pt x="10553" y="7360"/>
                    <a:pt x="10601" y="7256"/>
                  </a:cubicBezTo>
                  <a:cubicBezTo>
                    <a:pt x="10617" y="7223"/>
                    <a:pt x="10617" y="7183"/>
                    <a:pt x="10609" y="7143"/>
                  </a:cubicBezTo>
                  <a:lnTo>
                    <a:pt x="10601" y="7143"/>
                  </a:lnTo>
                  <a:cubicBezTo>
                    <a:pt x="10587" y="7101"/>
                    <a:pt x="10549" y="7075"/>
                    <a:pt x="10501" y="7075"/>
                  </a:cubicBezTo>
                  <a:close/>
                  <a:moveTo>
                    <a:pt x="464" y="7506"/>
                  </a:moveTo>
                  <a:cubicBezTo>
                    <a:pt x="416" y="7506"/>
                    <a:pt x="311" y="7530"/>
                    <a:pt x="295" y="7594"/>
                  </a:cubicBezTo>
                  <a:cubicBezTo>
                    <a:pt x="287" y="7651"/>
                    <a:pt x="391" y="7699"/>
                    <a:pt x="440" y="7723"/>
                  </a:cubicBezTo>
                  <a:cubicBezTo>
                    <a:pt x="641" y="7788"/>
                    <a:pt x="851" y="7828"/>
                    <a:pt x="1061" y="7828"/>
                  </a:cubicBezTo>
                  <a:cubicBezTo>
                    <a:pt x="1125" y="7828"/>
                    <a:pt x="1141" y="7780"/>
                    <a:pt x="1109" y="7731"/>
                  </a:cubicBezTo>
                  <a:lnTo>
                    <a:pt x="1101" y="7715"/>
                  </a:lnTo>
                  <a:cubicBezTo>
                    <a:pt x="1085" y="7699"/>
                    <a:pt x="1061" y="7683"/>
                    <a:pt x="1045" y="7667"/>
                  </a:cubicBezTo>
                  <a:cubicBezTo>
                    <a:pt x="867" y="7562"/>
                    <a:pt x="666" y="7506"/>
                    <a:pt x="464" y="7506"/>
                  </a:cubicBezTo>
                  <a:close/>
                  <a:moveTo>
                    <a:pt x="7758" y="7251"/>
                  </a:moveTo>
                  <a:cubicBezTo>
                    <a:pt x="7739" y="7251"/>
                    <a:pt x="7720" y="7258"/>
                    <a:pt x="7706" y="7272"/>
                  </a:cubicBezTo>
                  <a:cubicBezTo>
                    <a:pt x="7569" y="7401"/>
                    <a:pt x="7867" y="7852"/>
                    <a:pt x="7948" y="7965"/>
                  </a:cubicBezTo>
                  <a:cubicBezTo>
                    <a:pt x="7969" y="7987"/>
                    <a:pt x="8016" y="8026"/>
                    <a:pt x="8054" y="8026"/>
                  </a:cubicBezTo>
                  <a:cubicBezTo>
                    <a:pt x="8073" y="8026"/>
                    <a:pt x="8090" y="8016"/>
                    <a:pt x="8101" y="7989"/>
                  </a:cubicBezTo>
                  <a:cubicBezTo>
                    <a:pt x="8101" y="7965"/>
                    <a:pt x="8101" y="7941"/>
                    <a:pt x="8101" y="7925"/>
                  </a:cubicBezTo>
                  <a:cubicBezTo>
                    <a:pt x="8085" y="7860"/>
                    <a:pt x="8061" y="7804"/>
                    <a:pt x="8045" y="7748"/>
                  </a:cubicBezTo>
                  <a:cubicBezTo>
                    <a:pt x="7988" y="7578"/>
                    <a:pt x="7916" y="7425"/>
                    <a:pt x="7819" y="7280"/>
                  </a:cubicBezTo>
                  <a:cubicBezTo>
                    <a:pt x="7805" y="7262"/>
                    <a:pt x="7782" y="7251"/>
                    <a:pt x="7758" y="7251"/>
                  </a:cubicBezTo>
                  <a:close/>
                  <a:moveTo>
                    <a:pt x="2489" y="7859"/>
                  </a:moveTo>
                  <a:cubicBezTo>
                    <a:pt x="2416" y="7859"/>
                    <a:pt x="2343" y="7867"/>
                    <a:pt x="2271" y="7885"/>
                  </a:cubicBezTo>
                  <a:cubicBezTo>
                    <a:pt x="2238" y="7893"/>
                    <a:pt x="2198" y="7909"/>
                    <a:pt x="2174" y="7933"/>
                  </a:cubicBezTo>
                  <a:cubicBezTo>
                    <a:pt x="2150" y="7965"/>
                    <a:pt x="2150" y="8006"/>
                    <a:pt x="2174" y="8038"/>
                  </a:cubicBezTo>
                  <a:cubicBezTo>
                    <a:pt x="2190" y="8046"/>
                    <a:pt x="2198" y="8046"/>
                    <a:pt x="2222" y="8054"/>
                  </a:cubicBezTo>
                  <a:cubicBezTo>
                    <a:pt x="2359" y="8086"/>
                    <a:pt x="2496" y="8102"/>
                    <a:pt x="2633" y="8119"/>
                  </a:cubicBezTo>
                  <a:cubicBezTo>
                    <a:pt x="2658" y="8123"/>
                    <a:pt x="2792" y="8142"/>
                    <a:pt x="2904" y="8142"/>
                  </a:cubicBezTo>
                  <a:cubicBezTo>
                    <a:pt x="3010" y="8142"/>
                    <a:pt x="3096" y="8125"/>
                    <a:pt x="3053" y="8062"/>
                  </a:cubicBezTo>
                  <a:cubicBezTo>
                    <a:pt x="3045" y="8054"/>
                    <a:pt x="3037" y="8046"/>
                    <a:pt x="3037" y="8038"/>
                  </a:cubicBezTo>
                  <a:cubicBezTo>
                    <a:pt x="2878" y="7920"/>
                    <a:pt x="2685" y="7859"/>
                    <a:pt x="2489" y="7859"/>
                  </a:cubicBezTo>
                  <a:close/>
                  <a:moveTo>
                    <a:pt x="8803" y="7619"/>
                  </a:moveTo>
                  <a:cubicBezTo>
                    <a:pt x="8633" y="7627"/>
                    <a:pt x="8561" y="7820"/>
                    <a:pt x="8537" y="7965"/>
                  </a:cubicBezTo>
                  <a:cubicBezTo>
                    <a:pt x="8529" y="8022"/>
                    <a:pt x="8504" y="8143"/>
                    <a:pt x="8537" y="8191"/>
                  </a:cubicBezTo>
                  <a:cubicBezTo>
                    <a:pt x="8560" y="8219"/>
                    <a:pt x="8611" y="8233"/>
                    <a:pt x="8662" y="8233"/>
                  </a:cubicBezTo>
                  <a:cubicBezTo>
                    <a:pt x="8700" y="8233"/>
                    <a:pt x="8738" y="8225"/>
                    <a:pt x="8762" y="8207"/>
                  </a:cubicBezTo>
                  <a:cubicBezTo>
                    <a:pt x="8787" y="8175"/>
                    <a:pt x="8811" y="8143"/>
                    <a:pt x="8819" y="8102"/>
                  </a:cubicBezTo>
                  <a:cubicBezTo>
                    <a:pt x="8843" y="8038"/>
                    <a:pt x="8964" y="7619"/>
                    <a:pt x="8811" y="7619"/>
                  </a:cubicBezTo>
                  <a:close/>
                  <a:moveTo>
                    <a:pt x="7053" y="7858"/>
                  </a:moveTo>
                  <a:cubicBezTo>
                    <a:pt x="7013" y="7858"/>
                    <a:pt x="6975" y="7875"/>
                    <a:pt x="6948" y="7909"/>
                  </a:cubicBezTo>
                  <a:cubicBezTo>
                    <a:pt x="6924" y="7973"/>
                    <a:pt x="6980" y="8030"/>
                    <a:pt x="7012" y="8078"/>
                  </a:cubicBezTo>
                  <a:cubicBezTo>
                    <a:pt x="7125" y="8207"/>
                    <a:pt x="7254" y="8312"/>
                    <a:pt x="7400" y="8401"/>
                  </a:cubicBezTo>
                  <a:cubicBezTo>
                    <a:pt x="7429" y="8414"/>
                    <a:pt x="7452" y="8420"/>
                    <a:pt x="7469" y="8420"/>
                  </a:cubicBezTo>
                  <a:cubicBezTo>
                    <a:pt x="7515" y="8420"/>
                    <a:pt x="7524" y="8381"/>
                    <a:pt x="7512" y="8328"/>
                  </a:cubicBezTo>
                  <a:cubicBezTo>
                    <a:pt x="7504" y="8288"/>
                    <a:pt x="7488" y="8256"/>
                    <a:pt x="7464" y="8223"/>
                  </a:cubicBezTo>
                  <a:cubicBezTo>
                    <a:pt x="7400" y="8135"/>
                    <a:pt x="7319" y="8054"/>
                    <a:pt x="7230" y="7981"/>
                  </a:cubicBezTo>
                  <a:cubicBezTo>
                    <a:pt x="7190" y="7941"/>
                    <a:pt x="7133" y="7877"/>
                    <a:pt x="7077" y="7860"/>
                  </a:cubicBezTo>
                  <a:cubicBezTo>
                    <a:pt x="7069" y="7859"/>
                    <a:pt x="7061" y="7858"/>
                    <a:pt x="7053" y="7858"/>
                  </a:cubicBezTo>
                  <a:close/>
                  <a:moveTo>
                    <a:pt x="5663" y="8185"/>
                  </a:moveTo>
                  <a:cubicBezTo>
                    <a:pt x="5613" y="8185"/>
                    <a:pt x="5569" y="8196"/>
                    <a:pt x="5537" y="8223"/>
                  </a:cubicBezTo>
                  <a:cubicBezTo>
                    <a:pt x="5512" y="8239"/>
                    <a:pt x="5496" y="8280"/>
                    <a:pt x="5512" y="8304"/>
                  </a:cubicBezTo>
                  <a:cubicBezTo>
                    <a:pt x="5529" y="8336"/>
                    <a:pt x="5553" y="8360"/>
                    <a:pt x="5585" y="8369"/>
                  </a:cubicBezTo>
                  <a:lnTo>
                    <a:pt x="5916" y="8498"/>
                  </a:lnTo>
                  <a:cubicBezTo>
                    <a:pt x="6004" y="8546"/>
                    <a:pt x="6101" y="8586"/>
                    <a:pt x="6198" y="8610"/>
                  </a:cubicBezTo>
                  <a:cubicBezTo>
                    <a:pt x="6214" y="8614"/>
                    <a:pt x="6239" y="8617"/>
                    <a:pt x="6266" y="8617"/>
                  </a:cubicBezTo>
                  <a:cubicBezTo>
                    <a:pt x="6350" y="8617"/>
                    <a:pt x="6457" y="8593"/>
                    <a:pt x="6383" y="8514"/>
                  </a:cubicBezTo>
                  <a:cubicBezTo>
                    <a:pt x="6311" y="8441"/>
                    <a:pt x="6230" y="8385"/>
                    <a:pt x="6141" y="8344"/>
                  </a:cubicBezTo>
                  <a:cubicBezTo>
                    <a:pt x="6037" y="8295"/>
                    <a:pt x="5821" y="8185"/>
                    <a:pt x="5663" y="8185"/>
                  </a:cubicBezTo>
                  <a:close/>
                  <a:moveTo>
                    <a:pt x="4165" y="8360"/>
                  </a:moveTo>
                  <a:cubicBezTo>
                    <a:pt x="4073" y="8360"/>
                    <a:pt x="3988" y="8368"/>
                    <a:pt x="3932" y="8377"/>
                  </a:cubicBezTo>
                  <a:cubicBezTo>
                    <a:pt x="3891" y="8385"/>
                    <a:pt x="3859" y="8393"/>
                    <a:pt x="3827" y="8409"/>
                  </a:cubicBezTo>
                  <a:cubicBezTo>
                    <a:pt x="3779" y="8441"/>
                    <a:pt x="3706" y="8538"/>
                    <a:pt x="3779" y="8578"/>
                  </a:cubicBezTo>
                  <a:cubicBezTo>
                    <a:pt x="3912" y="8638"/>
                    <a:pt x="4052" y="8655"/>
                    <a:pt x="4193" y="8655"/>
                  </a:cubicBezTo>
                  <a:cubicBezTo>
                    <a:pt x="4316" y="8655"/>
                    <a:pt x="4440" y="8642"/>
                    <a:pt x="4561" y="8635"/>
                  </a:cubicBezTo>
                  <a:cubicBezTo>
                    <a:pt x="4609" y="8635"/>
                    <a:pt x="4658" y="8602"/>
                    <a:pt x="4641" y="8546"/>
                  </a:cubicBezTo>
                  <a:cubicBezTo>
                    <a:pt x="4633" y="8530"/>
                    <a:pt x="4625" y="8514"/>
                    <a:pt x="4617" y="8506"/>
                  </a:cubicBezTo>
                  <a:cubicBezTo>
                    <a:pt x="4538" y="8390"/>
                    <a:pt x="4339" y="8360"/>
                    <a:pt x="4165" y="83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0" name="Google Shape;830;p15"/>
          <p:cNvSpPr/>
          <p:nvPr/>
        </p:nvSpPr>
        <p:spPr>
          <a:xfrm rot="6796666" flipH="1">
            <a:off x="-244474" y="5444168"/>
            <a:ext cx="1601268" cy="2455355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5"/>
          <p:cNvSpPr/>
          <p:nvPr/>
        </p:nvSpPr>
        <p:spPr>
          <a:xfrm rot="-10467746" flipH="1">
            <a:off x="2236502" y="5981851"/>
            <a:ext cx="2172983" cy="1486469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2" name="Google Shape;832;p15"/>
          <p:cNvGrpSpPr/>
          <p:nvPr/>
        </p:nvGrpSpPr>
        <p:grpSpPr>
          <a:xfrm rot="1799268" flipH="1">
            <a:off x="5024108" y="5604169"/>
            <a:ext cx="2460949" cy="2590356"/>
            <a:chOff x="1315825" y="238150"/>
            <a:chExt cx="4967775" cy="5229000"/>
          </a:xfrm>
        </p:grpSpPr>
        <p:sp>
          <p:nvSpPr>
            <p:cNvPr id="833" name="Google Shape;833;p15"/>
            <p:cNvSpPr/>
            <p:nvPr/>
          </p:nvSpPr>
          <p:spPr>
            <a:xfrm>
              <a:off x="1315825" y="238150"/>
              <a:ext cx="4967775" cy="5229000"/>
            </a:xfrm>
            <a:custGeom>
              <a:avLst/>
              <a:gdLst/>
              <a:ahLst/>
              <a:cxnLst/>
              <a:rect l="l" t="t" r="r" b="b"/>
              <a:pathLst>
                <a:path w="198711" h="209160" extrusionOk="0">
                  <a:moveTo>
                    <a:pt x="8176" y="1"/>
                  </a:moveTo>
                  <a:cubicBezTo>
                    <a:pt x="6487" y="1"/>
                    <a:pt x="4858" y="492"/>
                    <a:pt x="3384" y="1696"/>
                  </a:cubicBezTo>
                  <a:cubicBezTo>
                    <a:pt x="0" y="4445"/>
                    <a:pt x="511" y="8964"/>
                    <a:pt x="1000" y="12806"/>
                  </a:cubicBezTo>
                  <a:cubicBezTo>
                    <a:pt x="1594" y="17429"/>
                    <a:pt x="2166" y="22053"/>
                    <a:pt x="2770" y="26665"/>
                  </a:cubicBezTo>
                  <a:cubicBezTo>
                    <a:pt x="3322" y="30799"/>
                    <a:pt x="4072" y="34974"/>
                    <a:pt x="6060" y="38692"/>
                  </a:cubicBezTo>
                  <a:cubicBezTo>
                    <a:pt x="8028" y="42378"/>
                    <a:pt x="10819" y="45533"/>
                    <a:pt x="13568" y="48656"/>
                  </a:cubicBezTo>
                  <a:cubicBezTo>
                    <a:pt x="19680" y="55601"/>
                    <a:pt x="26063" y="62317"/>
                    <a:pt x="32633" y="68846"/>
                  </a:cubicBezTo>
                  <a:cubicBezTo>
                    <a:pt x="40078" y="76239"/>
                    <a:pt x="47762" y="83382"/>
                    <a:pt x="55707" y="90254"/>
                  </a:cubicBezTo>
                  <a:cubicBezTo>
                    <a:pt x="58487" y="92670"/>
                    <a:pt x="61309" y="95075"/>
                    <a:pt x="64172" y="97407"/>
                  </a:cubicBezTo>
                  <a:cubicBezTo>
                    <a:pt x="61184" y="95845"/>
                    <a:pt x="58237" y="94200"/>
                    <a:pt x="55353" y="92440"/>
                  </a:cubicBezTo>
                  <a:cubicBezTo>
                    <a:pt x="46867" y="87245"/>
                    <a:pt x="38985" y="80622"/>
                    <a:pt x="29405" y="77519"/>
                  </a:cubicBezTo>
                  <a:cubicBezTo>
                    <a:pt x="29063" y="77410"/>
                    <a:pt x="28734" y="77359"/>
                    <a:pt x="28421" y="77359"/>
                  </a:cubicBezTo>
                  <a:cubicBezTo>
                    <a:pt x="26953" y="77359"/>
                    <a:pt x="25851" y="78489"/>
                    <a:pt x="25542" y="80008"/>
                  </a:cubicBezTo>
                  <a:cubicBezTo>
                    <a:pt x="23147" y="91680"/>
                    <a:pt x="30457" y="102353"/>
                    <a:pt x="38995" y="109475"/>
                  </a:cubicBezTo>
                  <a:cubicBezTo>
                    <a:pt x="44337" y="113921"/>
                    <a:pt x="50386" y="117451"/>
                    <a:pt x="56259" y="121137"/>
                  </a:cubicBezTo>
                  <a:lnTo>
                    <a:pt x="73981" y="132237"/>
                  </a:lnTo>
                  <a:lnTo>
                    <a:pt x="76500" y="133819"/>
                  </a:lnTo>
                  <a:cubicBezTo>
                    <a:pt x="73200" y="132612"/>
                    <a:pt x="69909" y="131414"/>
                    <a:pt x="66609" y="130206"/>
                  </a:cubicBezTo>
                  <a:cubicBezTo>
                    <a:pt x="61986" y="128509"/>
                    <a:pt x="57362" y="126416"/>
                    <a:pt x="52625" y="125052"/>
                  </a:cubicBezTo>
                  <a:cubicBezTo>
                    <a:pt x="51942" y="124856"/>
                    <a:pt x="51287" y="124764"/>
                    <a:pt x="50665" y="124764"/>
                  </a:cubicBezTo>
                  <a:cubicBezTo>
                    <a:pt x="46702" y="124764"/>
                    <a:pt x="44107" y="128493"/>
                    <a:pt x="44701" y="132705"/>
                  </a:cubicBezTo>
                  <a:cubicBezTo>
                    <a:pt x="45263" y="136631"/>
                    <a:pt x="48116" y="139619"/>
                    <a:pt x="51094" y="141983"/>
                  </a:cubicBezTo>
                  <a:cubicBezTo>
                    <a:pt x="54759" y="144909"/>
                    <a:pt x="58758" y="147491"/>
                    <a:pt x="62662" y="150084"/>
                  </a:cubicBezTo>
                  <a:cubicBezTo>
                    <a:pt x="71117" y="155696"/>
                    <a:pt x="79843" y="160892"/>
                    <a:pt x="88818" y="165661"/>
                  </a:cubicBezTo>
                  <a:cubicBezTo>
                    <a:pt x="93587" y="168191"/>
                    <a:pt x="98408" y="170534"/>
                    <a:pt x="103281" y="172783"/>
                  </a:cubicBezTo>
                  <a:lnTo>
                    <a:pt x="95691" y="172085"/>
                  </a:lnTo>
                  <a:cubicBezTo>
                    <a:pt x="93775" y="171914"/>
                    <a:pt x="91725" y="171538"/>
                    <a:pt x="89751" y="171538"/>
                  </a:cubicBezTo>
                  <a:cubicBezTo>
                    <a:pt x="89204" y="171538"/>
                    <a:pt x="88662" y="171567"/>
                    <a:pt x="88131" y="171637"/>
                  </a:cubicBezTo>
                  <a:cubicBezTo>
                    <a:pt x="82613" y="172366"/>
                    <a:pt x="81571" y="178364"/>
                    <a:pt x="83404" y="182758"/>
                  </a:cubicBezTo>
                  <a:cubicBezTo>
                    <a:pt x="85007" y="186590"/>
                    <a:pt x="88610" y="189089"/>
                    <a:pt x="92213" y="190827"/>
                  </a:cubicBezTo>
                  <a:cubicBezTo>
                    <a:pt x="96534" y="192920"/>
                    <a:pt x="101324" y="193982"/>
                    <a:pt x="105947" y="195180"/>
                  </a:cubicBezTo>
                  <a:cubicBezTo>
                    <a:pt x="111101" y="196523"/>
                    <a:pt x="116276" y="197741"/>
                    <a:pt x="121482" y="198845"/>
                  </a:cubicBezTo>
                  <a:cubicBezTo>
                    <a:pt x="132051" y="201094"/>
                    <a:pt x="142682" y="202968"/>
                    <a:pt x="153375" y="204468"/>
                  </a:cubicBezTo>
                  <a:cubicBezTo>
                    <a:pt x="160393" y="205467"/>
                    <a:pt x="167474" y="206415"/>
                    <a:pt x="174565" y="207185"/>
                  </a:cubicBezTo>
                  <a:cubicBezTo>
                    <a:pt x="179689" y="208374"/>
                    <a:pt x="184818" y="209160"/>
                    <a:pt x="190009" y="209160"/>
                  </a:cubicBezTo>
                  <a:cubicBezTo>
                    <a:pt x="192138" y="209160"/>
                    <a:pt x="194277" y="209028"/>
                    <a:pt x="196431" y="208737"/>
                  </a:cubicBezTo>
                  <a:cubicBezTo>
                    <a:pt x="197940" y="208529"/>
                    <a:pt x="198711" y="207040"/>
                    <a:pt x="198586" y="205655"/>
                  </a:cubicBezTo>
                  <a:cubicBezTo>
                    <a:pt x="196858" y="186381"/>
                    <a:pt x="195129" y="167118"/>
                    <a:pt x="193390" y="147845"/>
                  </a:cubicBezTo>
                  <a:cubicBezTo>
                    <a:pt x="192557" y="138651"/>
                    <a:pt x="191974" y="129373"/>
                    <a:pt x="190641" y="120231"/>
                  </a:cubicBezTo>
                  <a:cubicBezTo>
                    <a:pt x="189402" y="111766"/>
                    <a:pt x="187434" y="102811"/>
                    <a:pt x="182416" y="95720"/>
                  </a:cubicBezTo>
                  <a:cubicBezTo>
                    <a:pt x="178603" y="90342"/>
                    <a:pt x="172432" y="86591"/>
                    <a:pt x="165983" y="86591"/>
                  </a:cubicBezTo>
                  <a:cubicBezTo>
                    <a:pt x="164067" y="86591"/>
                    <a:pt x="162127" y="86922"/>
                    <a:pt x="160216" y="87640"/>
                  </a:cubicBezTo>
                  <a:cubicBezTo>
                    <a:pt x="159331" y="87974"/>
                    <a:pt x="158769" y="88942"/>
                    <a:pt x="158675" y="89837"/>
                  </a:cubicBezTo>
                  <a:cubicBezTo>
                    <a:pt x="157998" y="96543"/>
                    <a:pt x="157582" y="103269"/>
                    <a:pt x="157509" y="109985"/>
                  </a:cubicBezTo>
                  <a:cubicBezTo>
                    <a:pt x="156582" y="106924"/>
                    <a:pt x="155635" y="103873"/>
                    <a:pt x="154646" y="100833"/>
                  </a:cubicBezTo>
                  <a:cubicBezTo>
                    <a:pt x="152678" y="94815"/>
                    <a:pt x="151022" y="88744"/>
                    <a:pt x="149325" y="82653"/>
                  </a:cubicBezTo>
                  <a:cubicBezTo>
                    <a:pt x="148492" y="79696"/>
                    <a:pt x="147607" y="76749"/>
                    <a:pt x="146576" y="73854"/>
                  </a:cubicBezTo>
                  <a:cubicBezTo>
                    <a:pt x="145681" y="71366"/>
                    <a:pt x="144681" y="68940"/>
                    <a:pt x="142619" y="67180"/>
                  </a:cubicBezTo>
                  <a:cubicBezTo>
                    <a:pt x="140256" y="65150"/>
                    <a:pt x="136965" y="64056"/>
                    <a:pt x="134029" y="63077"/>
                  </a:cubicBezTo>
                  <a:cubicBezTo>
                    <a:pt x="130801" y="62015"/>
                    <a:pt x="127500" y="61214"/>
                    <a:pt x="124137" y="60683"/>
                  </a:cubicBezTo>
                  <a:cubicBezTo>
                    <a:pt x="124038" y="60666"/>
                    <a:pt x="123940" y="60658"/>
                    <a:pt x="123842" y="60658"/>
                  </a:cubicBezTo>
                  <a:cubicBezTo>
                    <a:pt x="122537" y="60658"/>
                    <a:pt x="121429" y="62089"/>
                    <a:pt x="121701" y="63359"/>
                  </a:cubicBezTo>
                  <a:cubicBezTo>
                    <a:pt x="123596" y="72220"/>
                    <a:pt x="125574" y="81060"/>
                    <a:pt x="127563" y="89910"/>
                  </a:cubicBezTo>
                  <a:cubicBezTo>
                    <a:pt x="127896" y="91399"/>
                    <a:pt x="128219" y="92899"/>
                    <a:pt x="128542" y="94398"/>
                  </a:cubicBezTo>
                  <a:cubicBezTo>
                    <a:pt x="125772" y="88525"/>
                    <a:pt x="122950" y="82663"/>
                    <a:pt x="120087" y="76832"/>
                  </a:cubicBezTo>
                  <a:cubicBezTo>
                    <a:pt x="118785" y="73167"/>
                    <a:pt x="117369" y="69554"/>
                    <a:pt x="115516" y="66087"/>
                  </a:cubicBezTo>
                  <a:cubicBezTo>
                    <a:pt x="112111" y="59725"/>
                    <a:pt x="108123" y="53592"/>
                    <a:pt x="104156" y="47584"/>
                  </a:cubicBezTo>
                  <a:cubicBezTo>
                    <a:pt x="100241" y="41628"/>
                    <a:pt x="95899" y="35828"/>
                    <a:pt x="90890" y="30747"/>
                  </a:cubicBezTo>
                  <a:cubicBezTo>
                    <a:pt x="86017" y="25801"/>
                    <a:pt x="80520" y="21563"/>
                    <a:pt x="74283" y="18491"/>
                  </a:cubicBezTo>
                  <a:cubicBezTo>
                    <a:pt x="71263" y="16992"/>
                    <a:pt x="68066" y="15847"/>
                    <a:pt x="64776" y="15097"/>
                  </a:cubicBezTo>
                  <a:cubicBezTo>
                    <a:pt x="63869" y="14893"/>
                    <a:pt x="62916" y="14754"/>
                    <a:pt x="61984" y="14754"/>
                  </a:cubicBezTo>
                  <a:cubicBezTo>
                    <a:pt x="60112" y="14754"/>
                    <a:pt x="58322" y="15313"/>
                    <a:pt x="57154" y="17023"/>
                  </a:cubicBezTo>
                  <a:cubicBezTo>
                    <a:pt x="55384" y="19626"/>
                    <a:pt x="56821" y="23010"/>
                    <a:pt x="57696" y="25655"/>
                  </a:cubicBezTo>
                  <a:cubicBezTo>
                    <a:pt x="58758" y="28883"/>
                    <a:pt x="59976" y="32059"/>
                    <a:pt x="61298" y="35183"/>
                  </a:cubicBezTo>
                  <a:cubicBezTo>
                    <a:pt x="63881" y="41253"/>
                    <a:pt x="66900" y="47126"/>
                    <a:pt x="70118" y="52884"/>
                  </a:cubicBezTo>
                  <a:cubicBezTo>
                    <a:pt x="71555" y="55466"/>
                    <a:pt x="73044" y="58017"/>
                    <a:pt x="74553" y="60547"/>
                  </a:cubicBezTo>
                  <a:cubicBezTo>
                    <a:pt x="70503" y="55695"/>
                    <a:pt x="66348" y="50916"/>
                    <a:pt x="62110" y="46220"/>
                  </a:cubicBezTo>
                  <a:cubicBezTo>
                    <a:pt x="55967" y="39389"/>
                    <a:pt x="49626" y="32756"/>
                    <a:pt x="43087" y="26301"/>
                  </a:cubicBezTo>
                  <a:cubicBezTo>
                    <a:pt x="36610" y="19949"/>
                    <a:pt x="30051" y="13514"/>
                    <a:pt x="23001" y="7777"/>
                  </a:cubicBezTo>
                  <a:cubicBezTo>
                    <a:pt x="19479" y="4936"/>
                    <a:pt x="13527" y="1"/>
                    <a:pt x="8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248675" y="3517250"/>
              <a:ext cx="2977925" cy="1724325"/>
            </a:xfrm>
            <a:custGeom>
              <a:avLst/>
              <a:gdLst/>
              <a:ahLst/>
              <a:cxnLst/>
              <a:rect l="l" t="t" r="r" b="b"/>
              <a:pathLst>
                <a:path w="119117" h="68973" extrusionOk="0">
                  <a:moveTo>
                    <a:pt x="112588" y="42254"/>
                  </a:moveTo>
                  <a:lnTo>
                    <a:pt x="112588" y="42254"/>
                  </a:lnTo>
                  <a:cubicBezTo>
                    <a:pt x="108277" y="44305"/>
                    <a:pt x="103946" y="46336"/>
                    <a:pt x="99604" y="48324"/>
                  </a:cubicBezTo>
                  <a:cubicBezTo>
                    <a:pt x="96001" y="49407"/>
                    <a:pt x="92388" y="50448"/>
                    <a:pt x="88754" y="51438"/>
                  </a:cubicBezTo>
                  <a:lnTo>
                    <a:pt x="87890" y="51667"/>
                  </a:lnTo>
                  <a:cubicBezTo>
                    <a:pt x="94564" y="49199"/>
                    <a:pt x="101197" y="46627"/>
                    <a:pt x="107798" y="43962"/>
                  </a:cubicBezTo>
                  <a:cubicBezTo>
                    <a:pt x="109069" y="43451"/>
                    <a:pt x="110339" y="42931"/>
                    <a:pt x="111609" y="42421"/>
                  </a:cubicBezTo>
                  <a:cubicBezTo>
                    <a:pt x="111943" y="42358"/>
                    <a:pt x="112265" y="42306"/>
                    <a:pt x="112588" y="42254"/>
                  </a:cubicBezTo>
                  <a:close/>
                  <a:moveTo>
                    <a:pt x="70293" y="56050"/>
                  </a:moveTo>
                  <a:cubicBezTo>
                    <a:pt x="62754" y="57768"/>
                    <a:pt x="55164" y="59289"/>
                    <a:pt x="47542" y="60611"/>
                  </a:cubicBezTo>
                  <a:cubicBezTo>
                    <a:pt x="44460" y="61142"/>
                    <a:pt x="41378" y="61642"/>
                    <a:pt x="38295" y="62110"/>
                  </a:cubicBezTo>
                  <a:lnTo>
                    <a:pt x="38306" y="62100"/>
                  </a:lnTo>
                  <a:cubicBezTo>
                    <a:pt x="48916" y="59788"/>
                    <a:pt x="59578" y="57768"/>
                    <a:pt x="70293" y="56050"/>
                  </a:cubicBezTo>
                  <a:close/>
                  <a:moveTo>
                    <a:pt x="114650" y="0"/>
                  </a:moveTo>
                  <a:cubicBezTo>
                    <a:pt x="103373" y="3926"/>
                    <a:pt x="91940" y="7383"/>
                    <a:pt x="80351" y="10371"/>
                  </a:cubicBezTo>
                  <a:cubicBezTo>
                    <a:pt x="70512" y="12912"/>
                    <a:pt x="60588" y="15098"/>
                    <a:pt x="50582" y="16941"/>
                  </a:cubicBezTo>
                  <a:cubicBezTo>
                    <a:pt x="43044" y="17951"/>
                    <a:pt x="35495" y="18930"/>
                    <a:pt x="27946" y="19878"/>
                  </a:cubicBezTo>
                  <a:cubicBezTo>
                    <a:pt x="18939" y="21013"/>
                    <a:pt x="9922" y="22106"/>
                    <a:pt x="894" y="23158"/>
                  </a:cubicBezTo>
                  <a:cubicBezTo>
                    <a:pt x="46" y="23249"/>
                    <a:pt x="0" y="24533"/>
                    <a:pt x="844" y="24533"/>
                  </a:cubicBezTo>
                  <a:cubicBezTo>
                    <a:pt x="860" y="24533"/>
                    <a:pt x="877" y="24533"/>
                    <a:pt x="894" y="24532"/>
                  </a:cubicBezTo>
                  <a:cubicBezTo>
                    <a:pt x="17669" y="23397"/>
                    <a:pt x="34360" y="21304"/>
                    <a:pt x="50895" y="18253"/>
                  </a:cubicBezTo>
                  <a:cubicBezTo>
                    <a:pt x="66336" y="16192"/>
                    <a:pt x="81757" y="13995"/>
                    <a:pt x="97157" y="11693"/>
                  </a:cubicBezTo>
                  <a:cubicBezTo>
                    <a:pt x="102249" y="10923"/>
                    <a:pt x="107319" y="10152"/>
                    <a:pt x="112401" y="9361"/>
                  </a:cubicBezTo>
                  <a:lnTo>
                    <a:pt x="112401" y="9361"/>
                  </a:lnTo>
                  <a:cubicBezTo>
                    <a:pt x="101343" y="12401"/>
                    <a:pt x="90264" y="15369"/>
                    <a:pt x="79091" y="18014"/>
                  </a:cubicBezTo>
                  <a:cubicBezTo>
                    <a:pt x="75968" y="18763"/>
                    <a:pt x="72844" y="19472"/>
                    <a:pt x="69699" y="20159"/>
                  </a:cubicBezTo>
                  <a:cubicBezTo>
                    <a:pt x="56892" y="22241"/>
                    <a:pt x="44054" y="24074"/>
                    <a:pt x="31173" y="25646"/>
                  </a:cubicBezTo>
                  <a:cubicBezTo>
                    <a:pt x="23354" y="26604"/>
                    <a:pt x="15534" y="27468"/>
                    <a:pt x="7693" y="28239"/>
                  </a:cubicBezTo>
                  <a:cubicBezTo>
                    <a:pt x="6833" y="28322"/>
                    <a:pt x="6788" y="29613"/>
                    <a:pt x="7683" y="29613"/>
                  </a:cubicBezTo>
                  <a:cubicBezTo>
                    <a:pt x="7686" y="29613"/>
                    <a:pt x="7690" y="29613"/>
                    <a:pt x="7693" y="29613"/>
                  </a:cubicBezTo>
                  <a:cubicBezTo>
                    <a:pt x="23083" y="29301"/>
                    <a:pt x="38400" y="27499"/>
                    <a:pt x="53539" y="24792"/>
                  </a:cubicBezTo>
                  <a:cubicBezTo>
                    <a:pt x="59058" y="23803"/>
                    <a:pt x="64556" y="22710"/>
                    <a:pt x="70022" y="21502"/>
                  </a:cubicBezTo>
                  <a:cubicBezTo>
                    <a:pt x="77113" y="20346"/>
                    <a:pt x="84183" y="19128"/>
                    <a:pt x="91243" y="17816"/>
                  </a:cubicBezTo>
                  <a:cubicBezTo>
                    <a:pt x="93898" y="17327"/>
                    <a:pt x="96563" y="16827"/>
                    <a:pt x="99219" y="16317"/>
                  </a:cubicBezTo>
                  <a:lnTo>
                    <a:pt x="99219" y="16317"/>
                  </a:lnTo>
                  <a:cubicBezTo>
                    <a:pt x="90139" y="18836"/>
                    <a:pt x="80997" y="21117"/>
                    <a:pt x="71803" y="23147"/>
                  </a:cubicBezTo>
                  <a:cubicBezTo>
                    <a:pt x="64389" y="24771"/>
                    <a:pt x="56955" y="26240"/>
                    <a:pt x="49489" y="27552"/>
                  </a:cubicBezTo>
                  <a:cubicBezTo>
                    <a:pt x="42856" y="28520"/>
                    <a:pt x="36213" y="29447"/>
                    <a:pt x="29559" y="30321"/>
                  </a:cubicBezTo>
                  <a:cubicBezTo>
                    <a:pt x="22562" y="31238"/>
                    <a:pt x="15565" y="32102"/>
                    <a:pt x="8558" y="32904"/>
                  </a:cubicBezTo>
                  <a:cubicBezTo>
                    <a:pt x="9339" y="33330"/>
                    <a:pt x="10120" y="33747"/>
                    <a:pt x="10911" y="34174"/>
                  </a:cubicBezTo>
                  <a:cubicBezTo>
                    <a:pt x="23104" y="32976"/>
                    <a:pt x="35255" y="31352"/>
                    <a:pt x="47354" y="29301"/>
                  </a:cubicBezTo>
                  <a:cubicBezTo>
                    <a:pt x="48146" y="29165"/>
                    <a:pt x="48937" y="29030"/>
                    <a:pt x="49728" y="28895"/>
                  </a:cubicBezTo>
                  <a:cubicBezTo>
                    <a:pt x="65014" y="26646"/>
                    <a:pt x="80258" y="24126"/>
                    <a:pt x="95449" y="21325"/>
                  </a:cubicBezTo>
                  <a:cubicBezTo>
                    <a:pt x="101728" y="20169"/>
                    <a:pt x="108007" y="18961"/>
                    <a:pt x="114264" y="17712"/>
                  </a:cubicBezTo>
                  <a:lnTo>
                    <a:pt x="114264" y="17712"/>
                  </a:lnTo>
                  <a:cubicBezTo>
                    <a:pt x="101270" y="23001"/>
                    <a:pt x="88171" y="28031"/>
                    <a:pt x="74833" y="32393"/>
                  </a:cubicBezTo>
                  <a:cubicBezTo>
                    <a:pt x="62130" y="36558"/>
                    <a:pt x="49208" y="40130"/>
                    <a:pt x="36088" y="42702"/>
                  </a:cubicBezTo>
                  <a:cubicBezTo>
                    <a:pt x="32288" y="43243"/>
                    <a:pt x="28487" y="43743"/>
                    <a:pt x="24686" y="44222"/>
                  </a:cubicBezTo>
                  <a:cubicBezTo>
                    <a:pt x="18241" y="45034"/>
                    <a:pt x="11796" y="45752"/>
                    <a:pt x="5330" y="46388"/>
                  </a:cubicBezTo>
                  <a:cubicBezTo>
                    <a:pt x="5278" y="46939"/>
                    <a:pt x="5257" y="47491"/>
                    <a:pt x="5288" y="48043"/>
                  </a:cubicBezTo>
                  <a:cubicBezTo>
                    <a:pt x="15742" y="47429"/>
                    <a:pt x="26134" y="46034"/>
                    <a:pt x="36400" y="44024"/>
                  </a:cubicBezTo>
                  <a:cubicBezTo>
                    <a:pt x="39004" y="43660"/>
                    <a:pt x="41607" y="43274"/>
                    <a:pt x="44210" y="42879"/>
                  </a:cubicBezTo>
                  <a:cubicBezTo>
                    <a:pt x="59016" y="40598"/>
                    <a:pt x="73750" y="37860"/>
                    <a:pt x="88400" y="34653"/>
                  </a:cubicBezTo>
                  <a:cubicBezTo>
                    <a:pt x="92950" y="33664"/>
                    <a:pt x="97490" y="32622"/>
                    <a:pt x="102019" y="31529"/>
                  </a:cubicBezTo>
                  <a:lnTo>
                    <a:pt x="102019" y="31529"/>
                  </a:lnTo>
                  <a:cubicBezTo>
                    <a:pt x="93377" y="34715"/>
                    <a:pt x="84662" y="37704"/>
                    <a:pt x="75884" y="40484"/>
                  </a:cubicBezTo>
                  <a:lnTo>
                    <a:pt x="31361" y="46679"/>
                  </a:lnTo>
                  <a:lnTo>
                    <a:pt x="5653" y="50251"/>
                  </a:lnTo>
                  <a:cubicBezTo>
                    <a:pt x="5767" y="50698"/>
                    <a:pt x="5923" y="51136"/>
                    <a:pt x="6100" y="51563"/>
                  </a:cubicBezTo>
                  <a:lnTo>
                    <a:pt x="53695" y="44951"/>
                  </a:lnTo>
                  <a:lnTo>
                    <a:pt x="67794" y="42983"/>
                  </a:lnTo>
                  <a:lnTo>
                    <a:pt x="67794" y="42983"/>
                  </a:lnTo>
                  <a:cubicBezTo>
                    <a:pt x="60432" y="45201"/>
                    <a:pt x="53029" y="47273"/>
                    <a:pt x="45595" y="49199"/>
                  </a:cubicBezTo>
                  <a:cubicBezTo>
                    <a:pt x="38535" y="51032"/>
                    <a:pt x="31423" y="53020"/>
                    <a:pt x="24208" y="54124"/>
                  </a:cubicBezTo>
                  <a:cubicBezTo>
                    <a:pt x="21887" y="54479"/>
                    <a:pt x="19500" y="54712"/>
                    <a:pt x="17126" y="54712"/>
                  </a:cubicBezTo>
                  <a:cubicBezTo>
                    <a:pt x="13504" y="54712"/>
                    <a:pt x="9913" y="54168"/>
                    <a:pt x="6642" y="52677"/>
                  </a:cubicBezTo>
                  <a:lnTo>
                    <a:pt x="6642" y="52677"/>
                  </a:lnTo>
                  <a:cubicBezTo>
                    <a:pt x="7048" y="53406"/>
                    <a:pt x="7527" y="54093"/>
                    <a:pt x="8079" y="54728"/>
                  </a:cubicBezTo>
                  <a:cubicBezTo>
                    <a:pt x="10959" y="55708"/>
                    <a:pt x="14038" y="56086"/>
                    <a:pt x="17119" y="56086"/>
                  </a:cubicBezTo>
                  <a:cubicBezTo>
                    <a:pt x="18326" y="56086"/>
                    <a:pt x="19534" y="56028"/>
                    <a:pt x="20730" y="55925"/>
                  </a:cubicBezTo>
                  <a:cubicBezTo>
                    <a:pt x="27821" y="55290"/>
                    <a:pt x="34787" y="53354"/>
                    <a:pt x="41659" y="51625"/>
                  </a:cubicBezTo>
                  <a:cubicBezTo>
                    <a:pt x="53289" y="48699"/>
                    <a:pt x="64826" y="45430"/>
                    <a:pt x="76270" y="41806"/>
                  </a:cubicBezTo>
                  <a:lnTo>
                    <a:pt x="104269" y="37912"/>
                  </a:lnTo>
                  <a:lnTo>
                    <a:pt x="111037" y="36964"/>
                  </a:lnTo>
                  <a:lnTo>
                    <a:pt x="111037" y="36964"/>
                  </a:lnTo>
                  <a:cubicBezTo>
                    <a:pt x="103394" y="38703"/>
                    <a:pt x="95793" y="40640"/>
                    <a:pt x="88244" y="42795"/>
                  </a:cubicBezTo>
                  <a:cubicBezTo>
                    <a:pt x="74583" y="46690"/>
                    <a:pt x="61130" y="51271"/>
                    <a:pt x="47896" y="56519"/>
                  </a:cubicBezTo>
                  <a:cubicBezTo>
                    <a:pt x="44814" y="57748"/>
                    <a:pt x="41638" y="58893"/>
                    <a:pt x="38650" y="60351"/>
                  </a:cubicBezTo>
                  <a:cubicBezTo>
                    <a:pt x="38389" y="60486"/>
                    <a:pt x="38118" y="60621"/>
                    <a:pt x="37858" y="60767"/>
                  </a:cubicBezTo>
                  <a:lnTo>
                    <a:pt x="37764" y="60809"/>
                  </a:lnTo>
                  <a:cubicBezTo>
                    <a:pt x="33954" y="61642"/>
                    <a:pt x="30153" y="62506"/>
                    <a:pt x="26363" y="63422"/>
                  </a:cubicBezTo>
                  <a:cubicBezTo>
                    <a:pt x="27133" y="63620"/>
                    <a:pt x="27893" y="63808"/>
                    <a:pt x="28654" y="64005"/>
                  </a:cubicBezTo>
                  <a:cubicBezTo>
                    <a:pt x="29549" y="64235"/>
                    <a:pt x="30455" y="64464"/>
                    <a:pt x="31350" y="64693"/>
                  </a:cubicBezTo>
                  <a:cubicBezTo>
                    <a:pt x="31642" y="64578"/>
                    <a:pt x="31934" y="64474"/>
                    <a:pt x="32215" y="64359"/>
                  </a:cubicBezTo>
                  <a:cubicBezTo>
                    <a:pt x="33037" y="64245"/>
                    <a:pt x="33870" y="64130"/>
                    <a:pt x="34693" y="64016"/>
                  </a:cubicBezTo>
                  <a:lnTo>
                    <a:pt x="34693" y="64016"/>
                  </a:lnTo>
                  <a:cubicBezTo>
                    <a:pt x="34505" y="64464"/>
                    <a:pt x="34412" y="64953"/>
                    <a:pt x="34391" y="65442"/>
                  </a:cubicBezTo>
                  <a:lnTo>
                    <a:pt x="35776" y="65776"/>
                  </a:lnTo>
                  <a:cubicBezTo>
                    <a:pt x="35755" y="65515"/>
                    <a:pt x="35765" y="65265"/>
                    <a:pt x="35817" y="65015"/>
                  </a:cubicBezTo>
                  <a:cubicBezTo>
                    <a:pt x="35901" y="64568"/>
                    <a:pt x="36088" y="64141"/>
                    <a:pt x="36359" y="63766"/>
                  </a:cubicBezTo>
                  <a:cubicBezTo>
                    <a:pt x="45189" y="62475"/>
                    <a:pt x="53977" y="60913"/>
                    <a:pt x="62723" y="59091"/>
                  </a:cubicBezTo>
                  <a:lnTo>
                    <a:pt x="62723" y="59091"/>
                  </a:lnTo>
                  <a:cubicBezTo>
                    <a:pt x="58121" y="60611"/>
                    <a:pt x="53508" y="62069"/>
                    <a:pt x="48864" y="63454"/>
                  </a:cubicBezTo>
                  <a:cubicBezTo>
                    <a:pt x="45084" y="64568"/>
                    <a:pt x="41201" y="65578"/>
                    <a:pt x="37275" y="66119"/>
                  </a:cubicBezTo>
                  <a:cubicBezTo>
                    <a:pt x="38431" y="66390"/>
                    <a:pt x="39597" y="66661"/>
                    <a:pt x="40763" y="66921"/>
                  </a:cubicBezTo>
                  <a:cubicBezTo>
                    <a:pt x="42315" y="66619"/>
                    <a:pt x="43845" y="66255"/>
                    <a:pt x="45366" y="65859"/>
                  </a:cubicBezTo>
                  <a:cubicBezTo>
                    <a:pt x="52436" y="64016"/>
                    <a:pt x="59381" y="61611"/>
                    <a:pt x="66305" y="59278"/>
                  </a:cubicBezTo>
                  <a:cubicBezTo>
                    <a:pt x="69054" y="58362"/>
                    <a:pt x="71792" y="57425"/>
                    <a:pt x="74520" y="56467"/>
                  </a:cubicBezTo>
                  <a:cubicBezTo>
                    <a:pt x="77967" y="55644"/>
                    <a:pt x="81403" y="54790"/>
                    <a:pt x="84829" y="53895"/>
                  </a:cubicBezTo>
                  <a:cubicBezTo>
                    <a:pt x="85891" y="53749"/>
                    <a:pt x="86942" y="53614"/>
                    <a:pt x="88004" y="53478"/>
                  </a:cubicBezTo>
                  <a:lnTo>
                    <a:pt x="88004" y="53478"/>
                  </a:lnTo>
                  <a:cubicBezTo>
                    <a:pt x="77884" y="57852"/>
                    <a:pt x="67617" y="61913"/>
                    <a:pt x="57163" y="65411"/>
                  </a:cubicBezTo>
                  <a:cubicBezTo>
                    <a:pt x="54039" y="66463"/>
                    <a:pt x="50895" y="67462"/>
                    <a:pt x="47740" y="68399"/>
                  </a:cubicBezTo>
                  <a:cubicBezTo>
                    <a:pt x="48687" y="68597"/>
                    <a:pt x="49635" y="68785"/>
                    <a:pt x="50582" y="68972"/>
                  </a:cubicBezTo>
                  <a:cubicBezTo>
                    <a:pt x="63743" y="64911"/>
                    <a:pt x="76603" y="59913"/>
                    <a:pt x="89233" y="54436"/>
                  </a:cubicBezTo>
                  <a:cubicBezTo>
                    <a:pt x="90420" y="53926"/>
                    <a:pt x="91597" y="53406"/>
                    <a:pt x="92784" y="52885"/>
                  </a:cubicBezTo>
                  <a:cubicBezTo>
                    <a:pt x="95616" y="52541"/>
                    <a:pt x="98448" y="52219"/>
                    <a:pt x="101280" y="51917"/>
                  </a:cubicBezTo>
                  <a:cubicBezTo>
                    <a:pt x="107215" y="51292"/>
                    <a:pt x="113161" y="50761"/>
                    <a:pt x="119117" y="50324"/>
                  </a:cubicBezTo>
                  <a:cubicBezTo>
                    <a:pt x="119075" y="49865"/>
                    <a:pt x="119033" y="49407"/>
                    <a:pt x="118992" y="48960"/>
                  </a:cubicBezTo>
                  <a:cubicBezTo>
                    <a:pt x="111630" y="49511"/>
                    <a:pt x="104279" y="50199"/>
                    <a:pt x="96949" y="51021"/>
                  </a:cubicBezTo>
                  <a:cubicBezTo>
                    <a:pt x="97969" y="50563"/>
                    <a:pt x="99000" y="50094"/>
                    <a:pt x="100020" y="49626"/>
                  </a:cubicBezTo>
                  <a:cubicBezTo>
                    <a:pt x="102228" y="48970"/>
                    <a:pt x="104414" y="48293"/>
                    <a:pt x="106611" y="47595"/>
                  </a:cubicBezTo>
                  <a:cubicBezTo>
                    <a:pt x="110599" y="46336"/>
                    <a:pt x="114566" y="45013"/>
                    <a:pt x="118513" y="43628"/>
                  </a:cubicBezTo>
                  <a:cubicBezTo>
                    <a:pt x="118471" y="43160"/>
                    <a:pt x="118429" y="42691"/>
                    <a:pt x="118377" y="42223"/>
                  </a:cubicBezTo>
                  <a:cubicBezTo>
                    <a:pt x="115441" y="43253"/>
                    <a:pt x="112484" y="44253"/>
                    <a:pt x="109516" y="45221"/>
                  </a:cubicBezTo>
                  <a:cubicBezTo>
                    <a:pt x="112161" y="43972"/>
                    <a:pt x="114796" y="42722"/>
                    <a:pt x="117430" y="41452"/>
                  </a:cubicBezTo>
                  <a:lnTo>
                    <a:pt x="118315" y="41317"/>
                  </a:lnTo>
                  <a:lnTo>
                    <a:pt x="118044" y="38276"/>
                  </a:lnTo>
                  <a:cubicBezTo>
                    <a:pt x="115774" y="39224"/>
                    <a:pt x="113504" y="40171"/>
                    <a:pt x="111224" y="41109"/>
                  </a:cubicBezTo>
                  <a:cubicBezTo>
                    <a:pt x="103321" y="42473"/>
                    <a:pt x="95460" y="44066"/>
                    <a:pt x="87640" y="45888"/>
                  </a:cubicBezTo>
                  <a:cubicBezTo>
                    <a:pt x="78758" y="47960"/>
                    <a:pt x="69949" y="50313"/>
                    <a:pt x="61213" y="52958"/>
                  </a:cubicBezTo>
                  <a:cubicBezTo>
                    <a:pt x="69314" y="50042"/>
                    <a:pt x="77498" y="47377"/>
                    <a:pt x="85766" y="44951"/>
                  </a:cubicBezTo>
                  <a:cubicBezTo>
                    <a:pt x="96366" y="41848"/>
                    <a:pt x="107090" y="39151"/>
                    <a:pt x="117919" y="36881"/>
                  </a:cubicBezTo>
                  <a:cubicBezTo>
                    <a:pt x="117846" y="36142"/>
                    <a:pt x="117784" y="35403"/>
                    <a:pt x="117721" y="34663"/>
                  </a:cubicBezTo>
                  <a:lnTo>
                    <a:pt x="83704" y="39401"/>
                  </a:lnTo>
                  <a:cubicBezTo>
                    <a:pt x="85016" y="38964"/>
                    <a:pt x="86318" y="38526"/>
                    <a:pt x="87619" y="38089"/>
                  </a:cubicBezTo>
                  <a:cubicBezTo>
                    <a:pt x="96209" y="35184"/>
                    <a:pt x="104716" y="32081"/>
                    <a:pt x="113161" y="28780"/>
                  </a:cubicBezTo>
                  <a:cubicBezTo>
                    <a:pt x="113898" y="28484"/>
                    <a:pt x="113711" y="27422"/>
                    <a:pt x="112997" y="27422"/>
                  </a:cubicBezTo>
                  <a:cubicBezTo>
                    <a:pt x="112934" y="27422"/>
                    <a:pt x="112867" y="27430"/>
                    <a:pt x="112796" y="27447"/>
                  </a:cubicBezTo>
                  <a:cubicBezTo>
                    <a:pt x="98344" y="31154"/>
                    <a:pt x="83777" y="34403"/>
                    <a:pt x="69116" y="37204"/>
                  </a:cubicBezTo>
                  <a:cubicBezTo>
                    <a:pt x="64379" y="38110"/>
                    <a:pt x="59631" y="38964"/>
                    <a:pt x="54872" y="39765"/>
                  </a:cubicBezTo>
                  <a:cubicBezTo>
                    <a:pt x="68596" y="36142"/>
                    <a:pt x="82069" y="31612"/>
                    <a:pt x="95345" y="26625"/>
                  </a:cubicBezTo>
                  <a:cubicBezTo>
                    <a:pt x="102363" y="23991"/>
                    <a:pt x="109319" y="21221"/>
                    <a:pt x="116253" y="18378"/>
                  </a:cubicBezTo>
                  <a:lnTo>
                    <a:pt x="116097" y="16691"/>
                  </a:lnTo>
                  <a:cubicBezTo>
                    <a:pt x="116076" y="16452"/>
                    <a:pt x="116055" y="16212"/>
                    <a:pt x="116035" y="15963"/>
                  </a:cubicBezTo>
                  <a:cubicBezTo>
                    <a:pt x="104050" y="18378"/>
                    <a:pt x="92044" y="20617"/>
                    <a:pt x="79997" y="22689"/>
                  </a:cubicBezTo>
                  <a:cubicBezTo>
                    <a:pt x="83517" y="21856"/>
                    <a:pt x="87015" y="20992"/>
                    <a:pt x="90514" y="20086"/>
                  </a:cubicBezTo>
                  <a:cubicBezTo>
                    <a:pt x="98615" y="17993"/>
                    <a:pt x="106653" y="15702"/>
                    <a:pt x="114639" y="13224"/>
                  </a:cubicBezTo>
                  <a:cubicBezTo>
                    <a:pt x="115424" y="12982"/>
                    <a:pt x="115181" y="11883"/>
                    <a:pt x="114447" y="11883"/>
                  </a:cubicBezTo>
                  <a:cubicBezTo>
                    <a:pt x="114392" y="11883"/>
                    <a:pt x="114335" y="11889"/>
                    <a:pt x="114275" y="11902"/>
                  </a:cubicBezTo>
                  <a:cubicBezTo>
                    <a:pt x="106663" y="13484"/>
                    <a:pt x="99042" y="14994"/>
                    <a:pt x="91399" y="16410"/>
                  </a:cubicBezTo>
                  <a:cubicBezTo>
                    <a:pt x="93908" y="15765"/>
                    <a:pt x="96418" y="15109"/>
                    <a:pt x="98917" y="14453"/>
                  </a:cubicBezTo>
                  <a:cubicBezTo>
                    <a:pt x="104466" y="12985"/>
                    <a:pt x="109995" y="11485"/>
                    <a:pt x="115524" y="9944"/>
                  </a:cubicBezTo>
                  <a:cubicBezTo>
                    <a:pt x="115452" y="9142"/>
                    <a:pt x="115389" y="8341"/>
                    <a:pt x="115316" y="7539"/>
                  </a:cubicBezTo>
                  <a:cubicBezTo>
                    <a:pt x="102301" y="9580"/>
                    <a:pt x="89264" y="11527"/>
                    <a:pt x="76218" y="13391"/>
                  </a:cubicBezTo>
                  <a:cubicBezTo>
                    <a:pt x="74270" y="13672"/>
                    <a:pt x="72323" y="13953"/>
                    <a:pt x="70376" y="14224"/>
                  </a:cubicBezTo>
                  <a:cubicBezTo>
                    <a:pt x="81122" y="11725"/>
                    <a:pt x="91763" y="8830"/>
                    <a:pt x="102311" y="5529"/>
                  </a:cubicBezTo>
                  <a:cubicBezTo>
                    <a:pt x="106486" y="4228"/>
                    <a:pt x="110641" y="2853"/>
                    <a:pt x="114785" y="1416"/>
                  </a:cubicBezTo>
                  <a:cubicBezTo>
                    <a:pt x="114733" y="937"/>
                    <a:pt x="114691" y="469"/>
                    <a:pt x="114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4142800" y="4994775"/>
              <a:ext cx="674225" cy="180150"/>
            </a:xfrm>
            <a:custGeom>
              <a:avLst/>
              <a:gdLst/>
              <a:ahLst/>
              <a:cxnLst/>
              <a:rect l="l" t="t" r="r" b="b"/>
              <a:pathLst>
                <a:path w="26969" h="7206" extrusionOk="0">
                  <a:moveTo>
                    <a:pt x="26968" y="0"/>
                  </a:moveTo>
                  <a:lnTo>
                    <a:pt x="26968" y="0"/>
                  </a:lnTo>
                  <a:cubicBezTo>
                    <a:pt x="18232" y="1822"/>
                    <a:pt x="9444" y="3384"/>
                    <a:pt x="604" y="4675"/>
                  </a:cubicBezTo>
                  <a:cubicBezTo>
                    <a:pt x="333" y="5050"/>
                    <a:pt x="146" y="5477"/>
                    <a:pt x="63" y="5925"/>
                  </a:cubicBezTo>
                  <a:cubicBezTo>
                    <a:pt x="11" y="6175"/>
                    <a:pt x="0" y="6425"/>
                    <a:pt x="21" y="6675"/>
                  </a:cubicBezTo>
                  <a:cubicBezTo>
                    <a:pt x="32" y="6862"/>
                    <a:pt x="63" y="7039"/>
                    <a:pt x="104" y="7206"/>
                  </a:cubicBezTo>
                  <a:cubicBezTo>
                    <a:pt x="583" y="7154"/>
                    <a:pt x="1052" y="7101"/>
                    <a:pt x="1520" y="7029"/>
                  </a:cubicBezTo>
                  <a:cubicBezTo>
                    <a:pt x="5446" y="6477"/>
                    <a:pt x="9330" y="5477"/>
                    <a:pt x="13110" y="4353"/>
                  </a:cubicBezTo>
                  <a:cubicBezTo>
                    <a:pt x="17753" y="2978"/>
                    <a:pt x="22366" y="1531"/>
                    <a:pt x="26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4444225" y="4607675"/>
              <a:ext cx="1429650" cy="376975"/>
            </a:xfrm>
            <a:custGeom>
              <a:avLst/>
              <a:gdLst/>
              <a:ahLst/>
              <a:cxnLst/>
              <a:rect l="l" t="t" r="r" b="b"/>
              <a:pathLst>
                <a:path w="57186" h="15079" extrusionOk="0">
                  <a:moveTo>
                    <a:pt x="57186" y="1"/>
                  </a:moveTo>
                  <a:lnTo>
                    <a:pt x="57186" y="1"/>
                  </a:lnTo>
                  <a:cubicBezTo>
                    <a:pt x="43566" y="2583"/>
                    <a:pt x="30082" y="5842"/>
                    <a:pt x="16754" y="9757"/>
                  </a:cubicBezTo>
                  <a:cubicBezTo>
                    <a:pt x="11132" y="11413"/>
                    <a:pt x="5551" y="13183"/>
                    <a:pt x="1" y="15078"/>
                  </a:cubicBezTo>
                  <a:cubicBezTo>
                    <a:pt x="10538" y="12975"/>
                    <a:pt x="21128" y="11153"/>
                    <a:pt x="31769" y="9632"/>
                  </a:cubicBezTo>
                  <a:cubicBezTo>
                    <a:pt x="35101" y="8425"/>
                    <a:pt x="38423" y="7206"/>
                    <a:pt x="41734" y="5967"/>
                  </a:cubicBezTo>
                  <a:cubicBezTo>
                    <a:pt x="46909" y="4041"/>
                    <a:pt x="52053" y="2042"/>
                    <a:pt x="57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206050" y="4918750"/>
              <a:ext cx="799950" cy="151525"/>
            </a:xfrm>
            <a:custGeom>
              <a:avLst/>
              <a:gdLst/>
              <a:ahLst/>
              <a:cxnLst/>
              <a:rect l="l" t="t" r="r" b="b"/>
              <a:pathLst>
                <a:path w="31998" h="6061" extrusionOk="0">
                  <a:moveTo>
                    <a:pt x="31998" y="1"/>
                  </a:moveTo>
                  <a:lnTo>
                    <a:pt x="31998" y="1"/>
                  </a:lnTo>
                  <a:cubicBezTo>
                    <a:pt x="21283" y="1719"/>
                    <a:pt x="10621" y="3739"/>
                    <a:pt x="11" y="6050"/>
                  </a:cubicBezTo>
                  <a:lnTo>
                    <a:pt x="0" y="6061"/>
                  </a:lnTo>
                  <a:cubicBezTo>
                    <a:pt x="3083" y="5592"/>
                    <a:pt x="6165" y="5082"/>
                    <a:pt x="9247" y="4551"/>
                  </a:cubicBezTo>
                  <a:cubicBezTo>
                    <a:pt x="16869" y="3229"/>
                    <a:pt x="24449" y="1708"/>
                    <a:pt x="3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2901375" y="2662375"/>
              <a:ext cx="19550" cy="10975"/>
            </a:xfrm>
            <a:custGeom>
              <a:avLst/>
              <a:gdLst/>
              <a:ahLst/>
              <a:cxnLst/>
              <a:rect l="l" t="t" r="r" b="b"/>
              <a:pathLst>
                <a:path w="782" h="439" extrusionOk="0">
                  <a:moveTo>
                    <a:pt x="240" y="1"/>
                  </a:moveTo>
                  <a:lnTo>
                    <a:pt x="0" y="32"/>
                  </a:lnTo>
                  <a:lnTo>
                    <a:pt x="781" y="438"/>
                  </a:lnTo>
                  <a:cubicBezTo>
                    <a:pt x="594" y="292"/>
                    <a:pt x="417" y="147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4498125" y="2528575"/>
              <a:ext cx="24225" cy="34650"/>
            </a:xfrm>
            <a:custGeom>
              <a:avLst/>
              <a:gdLst/>
              <a:ahLst/>
              <a:cxnLst/>
              <a:rect l="l" t="t" r="r" b="b"/>
              <a:pathLst>
                <a:path w="969" h="1386" extrusionOk="0">
                  <a:moveTo>
                    <a:pt x="677" y="1"/>
                  </a:moveTo>
                  <a:lnTo>
                    <a:pt x="0" y="63"/>
                  </a:lnTo>
                  <a:lnTo>
                    <a:pt x="625" y="1386"/>
                  </a:lnTo>
                  <a:lnTo>
                    <a:pt x="969" y="1355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5248850" y="2969550"/>
              <a:ext cx="5500" cy="18250"/>
            </a:xfrm>
            <a:custGeom>
              <a:avLst/>
              <a:gdLst/>
              <a:ahLst/>
              <a:cxnLst/>
              <a:rect l="l" t="t" r="r" b="b"/>
              <a:pathLst>
                <a:path w="220" h="730" extrusionOk="0">
                  <a:moveTo>
                    <a:pt x="219" y="1"/>
                  </a:moveTo>
                  <a:lnTo>
                    <a:pt x="1" y="42"/>
                  </a:lnTo>
                  <a:cubicBezTo>
                    <a:pt x="74" y="271"/>
                    <a:pt x="136" y="500"/>
                    <a:pt x="209" y="729"/>
                  </a:cubicBezTo>
                  <a:cubicBezTo>
                    <a:pt x="219" y="490"/>
                    <a:pt x="219" y="240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5231925" y="2913575"/>
              <a:ext cx="23450" cy="35700"/>
            </a:xfrm>
            <a:custGeom>
              <a:avLst/>
              <a:gdLst/>
              <a:ahLst/>
              <a:cxnLst/>
              <a:rect l="l" t="t" r="r" b="b"/>
              <a:pathLst>
                <a:path w="938" h="1428" extrusionOk="0">
                  <a:moveTo>
                    <a:pt x="938" y="1"/>
                  </a:moveTo>
                  <a:lnTo>
                    <a:pt x="1" y="74"/>
                  </a:lnTo>
                  <a:lnTo>
                    <a:pt x="417" y="1427"/>
                  </a:lnTo>
                  <a:lnTo>
                    <a:pt x="907" y="1386"/>
                  </a:lnTo>
                  <a:cubicBezTo>
                    <a:pt x="917" y="928"/>
                    <a:pt x="928" y="459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4464025" y="2268975"/>
              <a:ext cx="357950" cy="116725"/>
            </a:xfrm>
            <a:custGeom>
              <a:avLst/>
              <a:gdLst/>
              <a:ahLst/>
              <a:cxnLst/>
              <a:rect l="l" t="t" r="r" b="b"/>
              <a:pathLst>
                <a:path w="14318" h="4669" extrusionOk="0">
                  <a:moveTo>
                    <a:pt x="13498" y="1"/>
                  </a:moveTo>
                  <a:cubicBezTo>
                    <a:pt x="13477" y="1"/>
                    <a:pt x="13455" y="2"/>
                    <a:pt x="13432" y="4"/>
                  </a:cubicBezTo>
                  <a:cubicBezTo>
                    <a:pt x="8955" y="472"/>
                    <a:pt x="4478" y="889"/>
                    <a:pt x="0" y="1274"/>
                  </a:cubicBezTo>
                  <a:cubicBezTo>
                    <a:pt x="104" y="1722"/>
                    <a:pt x="198" y="2170"/>
                    <a:pt x="302" y="2628"/>
                  </a:cubicBezTo>
                  <a:cubicBezTo>
                    <a:pt x="1833" y="2492"/>
                    <a:pt x="3353" y="2357"/>
                    <a:pt x="4884" y="2222"/>
                  </a:cubicBezTo>
                  <a:lnTo>
                    <a:pt x="4884" y="2222"/>
                  </a:lnTo>
                  <a:cubicBezTo>
                    <a:pt x="3405" y="2596"/>
                    <a:pt x="1927" y="2961"/>
                    <a:pt x="458" y="3325"/>
                  </a:cubicBezTo>
                  <a:cubicBezTo>
                    <a:pt x="552" y="3773"/>
                    <a:pt x="656" y="4221"/>
                    <a:pt x="760" y="4668"/>
                  </a:cubicBezTo>
                  <a:cubicBezTo>
                    <a:pt x="5050" y="3606"/>
                    <a:pt x="9340" y="2503"/>
                    <a:pt x="13609" y="1357"/>
                  </a:cubicBezTo>
                  <a:cubicBezTo>
                    <a:pt x="14317" y="1175"/>
                    <a:pt x="14229" y="1"/>
                    <a:pt x="13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570075" y="2365625"/>
              <a:ext cx="1943425" cy="374700"/>
            </a:xfrm>
            <a:custGeom>
              <a:avLst/>
              <a:gdLst/>
              <a:ahLst/>
              <a:cxnLst/>
              <a:rect l="l" t="t" r="r" b="b"/>
              <a:pathLst>
                <a:path w="77737" h="14988" extrusionOk="0">
                  <a:moveTo>
                    <a:pt x="73967" y="1"/>
                  </a:moveTo>
                  <a:cubicBezTo>
                    <a:pt x="56360" y="4291"/>
                    <a:pt x="38596" y="7873"/>
                    <a:pt x="20677" y="10746"/>
                  </a:cubicBezTo>
                  <a:cubicBezTo>
                    <a:pt x="18282" y="11132"/>
                    <a:pt x="15887" y="11496"/>
                    <a:pt x="13492" y="11860"/>
                  </a:cubicBezTo>
                  <a:cubicBezTo>
                    <a:pt x="13669" y="12006"/>
                    <a:pt x="13846" y="12152"/>
                    <a:pt x="14033" y="12298"/>
                  </a:cubicBezTo>
                  <a:lnTo>
                    <a:pt x="13252" y="11892"/>
                  </a:lnTo>
                  <a:cubicBezTo>
                    <a:pt x="9140" y="12496"/>
                    <a:pt x="5016" y="13079"/>
                    <a:pt x="893" y="13610"/>
                  </a:cubicBezTo>
                  <a:cubicBezTo>
                    <a:pt x="65" y="13721"/>
                    <a:pt x="1" y="14988"/>
                    <a:pt x="815" y="14988"/>
                  </a:cubicBezTo>
                  <a:cubicBezTo>
                    <a:pt x="840" y="14988"/>
                    <a:pt x="866" y="14987"/>
                    <a:pt x="893" y="14984"/>
                  </a:cubicBezTo>
                  <a:lnTo>
                    <a:pt x="77737" y="7893"/>
                  </a:lnTo>
                  <a:lnTo>
                    <a:pt x="77122" y="6581"/>
                  </a:lnTo>
                  <a:lnTo>
                    <a:pt x="25425" y="11350"/>
                  </a:lnTo>
                  <a:cubicBezTo>
                    <a:pt x="40377" y="8862"/>
                    <a:pt x="55246" y="5863"/>
                    <a:pt x="70011" y="2375"/>
                  </a:cubicBezTo>
                  <a:cubicBezTo>
                    <a:pt x="71531" y="2010"/>
                    <a:pt x="73061" y="1646"/>
                    <a:pt x="74582" y="1271"/>
                  </a:cubicBezTo>
                  <a:cubicBezTo>
                    <a:pt x="74373" y="855"/>
                    <a:pt x="74176" y="428"/>
                    <a:pt x="73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226025" y="2474950"/>
              <a:ext cx="1921325" cy="445775"/>
            </a:xfrm>
            <a:custGeom>
              <a:avLst/>
              <a:gdLst/>
              <a:ahLst/>
              <a:cxnLst/>
              <a:rect l="l" t="t" r="r" b="b"/>
              <a:pathLst>
                <a:path w="76853" h="17831" extrusionOk="0">
                  <a:moveTo>
                    <a:pt x="74833" y="1"/>
                  </a:moveTo>
                  <a:lnTo>
                    <a:pt x="51551" y="2146"/>
                  </a:lnTo>
                  <a:lnTo>
                    <a:pt x="51853" y="3500"/>
                  </a:lnTo>
                  <a:lnTo>
                    <a:pt x="56517" y="3062"/>
                  </a:lnTo>
                  <a:lnTo>
                    <a:pt x="73271" y="1521"/>
                  </a:lnTo>
                  <a:lnTo>
                    <a:pt x="73271" y="1521"/>
                  </a:lnTo>
                  <a:cubicBezTo>
                    <a:pt x="59131" y="5957"/>
                    <a:pt x="44751" y="9539"/>
                    <a:pt x="30184" y="12246"/>
                  </a:cubicBezTo>
                  <a:lnTo>
                    <a:pt x="21823" y="13443"/>
                  </a:lnTo>
                  <a:lnTo>
                    <a:pt x="738" y="16473"/>
                  </a:lnTo>
                  <a:cubicBezTo>
                    <a:pt x="1" y="16574"/>
                    <a:pt x="145" y="17831"/>
                    <a:pt x="857" y="17831"/>
                  </a:cubicBezTo>
                  <a:cubicBezTo>
                    <a:pt x="879" y="17831"/>
                    <a:pt x="902" y="17830"/>
                    <a:pt x="925" y="17827"/>
                  </a:cubicBezTo>
                  <a:cubicBezTo>
                    <a:pt x="10807" y="16807"/>
                    <a:pt x="20636" y="15401"/>
                    <a:pt x="30403" y="13589"/>
                  </a:cubicBezTo>
                  <a:lnTo>
                    <a:pt x="75468" y="7123"/>
                  </a:lnTo>
                  <a:lnTo>
                    <a:pt x="76853" y="6925"/>
                  </a:lnTo>
                  <a:cubicBezTo>
                    <a:pt x="76717" y="6488"/>
                    <a:pt x="76592" y="6040"/>
                    <a:pt x="76468" y="5603"/>
                  </a:cubicBezTo>
                  <a:lnTo>
                    <a:pt x="50145" y="9372"/>
                  </a:lnTo>
                  <a:cubicBezTo>
                    <a:pt x="54289" y="8373"/>
                    <a:pt x="58423" y="7290"/>
                    <a:pt x="62536" y="6144"/>
                  </a:cubicBezTo>
                  <a:cubicBezTo>
                    <a:pt x="66867" y="4926"/>
                    <a:pt x="71188" y="3635"/>
                    <a:pt x="75478" y="2260"/>
                  </a:cubicBezTo>
                  <a:cubicBezTo>
                    <a:pt x="75260" y="1511"/>
                    <a:pt x="75051" y="751"/>
                    <a:pt x="7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2290425" y="2074075"/>
              <a:ext cx="2015600" cy="290275"/>
            </a:xfrm>
            <a:custGeom>
              <a:avLst/>
              <a:gdLst/>
              <a:ahLst/>
              <a:cxnLst/>
              <a:rect l="l" t="t" r="r" b="b"/>
              <a:pathLst>
                <a:path w="80624" h="11611" extrusionOk="0">
                  <a:moveTo>
                    <a:pt x="79853" y="1"/>
                  </a:moveTo>
                  <a:cubicBezTo>
                    <a:pt x="60863" y="1247"/>
                    <a:pt x="41849" y="1870"/>
                    <a:pt x="22811" y="1870"/>
                  </a:cubicBezTo>
                  <a:cubicBezTo>
                    <a:pt x="16869" y="1870"/>
                    <a:pt x="10924" y="1809"/>
                    <a:pt x="4978" y="1688"/>
                  </a:cubicBezTo>
                  <a:cubicBezTo>
                    <a:pt x="3322" y="1656"/>
                    <a:pt x="1656" y="1615"/>
                    <a:pt x="1" y="1573"/>
                  </a:cubicBezTo>
                  <a:lnTo>
                    <a:pt x="1" y="1573"/>
                  </a:lnTo>
                  <a:cubicBezTo>
                    <a:pt x="490" y="2042"/>
                    <a:pt x="979" y="2510"/>
                    <a:pt x="1479" y="2989"/>
                  </a:cubicBezTo>
                  <a:cubicBezTo>
                    <a:pt x="8573" y="3160"/>
                    <a:pt x="15666" y="3246"/>
                    <a:pt x="22758" y="3246"/>
                  </a:cubicBezTo>
                  <a:cubicBezTo>
                    <a:pt x="36402" y="3246"/>
                    <a:pt x="50042" y="2929"/>
                    <a:pt x="63683" y="2292"/>
                  </a:cubicBezTo>
                  <a:cubicBezTo>
                    <a:pt x="67400" y="2115"/>
                    <a:pt x="71128" y="1917"/>
                    <a:pt x="74855" y="1688"/>
                  </a:cubicBezTo>
                  <a:lnTo>
                    <a:pt x="74855" y="1688"/>
                  </a:lnTo>
                  <a:cubicBezTo>
                    <a:pt x="55082" y="5197"/>
                    <a:pt x="35205" y="7904"/>
                    <a:pt x="15203" y="9830"/>
                  </a:cubicBezTo>
                  <a:cubicBezTo>
                    <a:pt x="13287" y="10018"/>
                    <a:pt x="11360" y="10195"/>
                    <a:pt x="9445" y="10361"/>
                  </a:cubicBezTo>
                  <a:cubicBezTo>
                    <a:pt x="9903" y="10778"/>
                    <a:pt x="10361" y="11194"/>
                    <a:pt x="10829" y="11611"/>
                  </a:cubicBezTo>
                  <a:cubicBezTo>
                    <a:pt x="29520" y="9924"/>
                    <a:pt x="48127" y="7550"/>
                    <a:pt x="66650" y="4489"/>
                  </a:cubicBezTo>
                  <a:cubicBezTo>
                    <a:pt x="71315" y="3718"/>
                    <a:pt x="75980" y="2906"/>
                    <a:pt x="80624" y="2042"/>
                  </a:cubicBezTo>
                  <a:cubicBezTo>
                    <a:pt x="80374" y="1354"/>
                    <a:pt x="80114" y="678"/>
                    <a:pt x="79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3342075" y="2859850"/>
              <a:ext cx="2771825" cy="978325"/>
            </a:xfrm>
            <a:custGeom>
              <a:avLst/>
              <a:gdLst/>
              <a:ahLst/>
              <a:cxnLst/>
              <a:rect l="l" t="t" r="r" b="b"/>
              <a:pathLst>
                <a:path w="110873" h="39133" extrusionOk="0">
                  <a:moveTo>
                    <a:pt x="97874" y="0"/>
                  </a:moveTo>
                  <a:cubicBezTo>
                    <a:pt x="97848" y="0"/>
                    <a:pt x="97821" y="2"/>
                    <a:pt x="97794" y="5"/>
                  </a:cubicBezTo>
                  <a:cubicBezTo>
                    <a:pt x="90724" y="869"/>
                    <a:pt x="83633" y="1577"/>
                    <a:pt x="76532" y="2150"/>
                  </a:cubicBezTo>
                  <a:cubicBezTo>
                    <a:pt x="76522" y="2608"/>
                    <a:pt x="76511" y="3077"/>
                    <a:pt x="76501" y="3535"/>
                  </a:cubicBezTo>
                  <a:cubicBezTo>
                    <a:pt x="77584" y="3451"/>
                    <a:pt x="78656" y="3358"/>
                    <a:pt x="79729" y="3264"/>
                  </a:cubicBezTo>
                  <a:cubicBezTo>
                    <a:pt x="81041" y="3149"/>
                    <a:pt x="82342" y="3035"/>
                    <a:pt x="83654" y="2910"/>
                  </a:cubicBezTo>
                  <a:lnTo>
                    <a:pt x="83654" y="2910"/>
                  </a:lnTo>
                  <a:lnTo>
                    <a:pt x="76490" y="4389"/>
                  </a:lnTo>
                  <a:cubicBezTo>
                    <a:pt x="76490" y="4628"/>
                    <a:pt x="76490" y="4878"/>
                    <a:pt x="76480" y="5117"/>
                  </a:cubicBezTo>
                  <a:cubicBezTo>
                    <a:pt x="76407" y="4888"/>
                    <a:pt x="76345" y="4659"/>
                    <a:pt x="76272" y="4430"/>
                  </a:cubicBezTo>
                  <a:lnTo>
                    <a:pt x="28874" y="14197"/>
                  </a:lnTo>
                  <a:lnTo>
                    <a:pt x="9653" y="18164"/>
                  </a:lnTo>
                  <a:cubicBezTo>
                    <a:pt x="8924" y="18306"/>
                    <a:pt x="9051" y="19510"/>
                    <a:pt x="9767" y="19510"/>
                  </a:cubicBezTo>
                  <a:cubicBezTo>
                    <a:pt x="9788" y="19510"/>
                    <a:pt x="9809" y="19509"/>
                    <a:pt x="9830" y="19507"/>
                  </a:cubicBezTo>
                  <a:lnTo>
                    <a:pt x="83841" y="12562"/>
                  </a:lnTo>
                  <a:lnTo>
                    <a:pt x="85226" y="12427"/>
                  </a:lnTo>
                  <a:lnTo>
                    <a:pt x="29166" y="21684"/>
                  </a:lnTo>
                  <a:lnTo>
                    <a:pt x="7925" y="25193"/>
                  </a:lnTo>
                  <a:cubicBezTo>
                    <a:pt x="7112" y="25318"/>
                    <a:pt x="7383" y="26484"/>
                    <a:pt x="8102" y="26546"/>
                  </a:cubicBezTo>
                  <a:cubicBezTo>
                    <a:pt x="17422" y="27276"/>
                    <a:pt x="26761" y="27640"/>
                    <a:pt x="36103" y="27640"/>
                  </a:cubicBezTo>
                  <a:cubicBezTo>
                    <a:pt x="40486" y="27640"/>
                    <a:pt x="44869" y="27560"/>
                    <a:pt x="49251" y="27400"/>
                  </a:cubicBezTo>
                  <a:cubicBezTo>
                    <a:pt x="61465" y="26942"/>
                    <a:pt x="73648" y="25869"/>
                    <a:pt x="85757" y="24162"/>
                  </a:cubicBezTo>
                  <a:lnTo>
                    <a:pt x="85757" y="24162"/>
                  </a:lnTo>
                  <a:cubicBezTo>
                    <a:pt x="80301" y="25318"/>
                    <a:pt x="74845" y="26400"/>
                    <a:pt x="69368" y="27421"/>
                  </a:cubicBezTo>
                  <a:cubicBezTo>
                    <a:pt x="54864" y="30118"/>
                    <a:pt x="40286" y="32346"/>
                    <a:pt x="25636" y="34106"/>
                  </a:cubicBezTo>
                  <a:cubicBezTo>
                    <a:pt x="17400" y="35084"/>
                    <a:pt x="9153" y="35928"/>
                    <a:pt x="896" y="36615"/>
                  </a:cubicBezTo>
                  <a:cubicBezTo>
                    <a:pt x="1" y="36688"/>
                    <a:pt x="11" y="37885"/>
                    <a:pt x="896" y="37989"/>
                  </a:cubicBezTo>
                  <a:cubicBezTo>
                    <a:pt x="8053" y="38775"/>
                    <a:pt x="15240" y="39133"/>
                    <a:pt x="22427" y="39133"/>
                  </a:cubicBezTo>
                  <a:cubicBezTo>
                    <a:pt x="31720" y="39133"/>
                    <a:pt x="41015" y="38535"/>
                    <a:pt x="50251" y="37490"/>
                  </a:cubicBezTo>
                  <a:cubicBezTo>
                    <a:pt x="66640" y="35626"/>
                    <a:pt x="82811" y="32429"/>
                    <a:pt x="98856" y="28743"/>
                  </a:cubicBezTo>
                  <a:cubicBezTo>
                    <a:pt x="102865" y="27817"/>
                    <a:pt x="106874" y="26879"/>
                    <a:pt x="110872" y="25901"/>
                  </a:cubicBezTo>
                  <a:cubicBezTo>
                    <a:pt x="110820" y="25442"/>
                    <a:pt x="110778" y="24984"/>
                    <a:pt x="110726" y="24526"/>
                  </a:cubicBezTo>
                  <a:cubicBezTo>
                    <a:pt x="99689" y="27202"/>
                    <a:pt x="88621" y="29743"/>
                    <a:pt x="77459" y="31888"/>
                  </a:cubicBezTo>
                  <a:cubicBezTo>
                    <a:pt x="61278" y="34991"/>
                    <a:pt x="44899" y="37240"/>
                    <a:pt x="28427" y="37687"/>
                  </a:cubicBezTo>
                  <a:cubicBezTo>
                    <a:pt x="26453" y="37743"/>
                    <a:pt x="24479" y="37772"/>
                    <a:pt x="22506" y="37772"/>
                  </a:cubicBezTo>
                  <a:cubicBezTo>
                    <a:pt x="17868" y="37772"/>
                    <a:pt x="13232" y="37616"/>
                    <a:pt x="8601" y="37302"/>
                  </a:cubicBezTo>
                  <a:cubicBezTo>
                    <a:pt x="20711" y="36157"/>
                    <a:pt x="32769" y="34689"/>
                    <a:pt x="44805" y="32908"/>
                  </a:cubicBezTo>
                  <a:cubicBezTo>
                    <a:pt x="59393" y="30742"/>
                    <a:pt x="73898" y="28118"/>
                    <a:pt x="88319" y="25026"/>
                  </a:cubicBezTo>
                  <a:cubicBezTo>
                    <a:pt x="95649" y="23454"/>
                    <a:pt x="102948" y="21756"/>
                    <a:pt x="110216" y="19945"/>
                  </a:cubicBezTo>
                  <a:cubicBezTo>
                    <a:pt x="110164" y="19455"/>
                    <a:pt x="110102" y="18976"/>
                    <a:pt x="110039" y="18497"/>
                  </a:cubicBezTo>
                  <a:cubicBezTo>
                    <a:pt x="97440" y="21173"/>
                    <a:pt x="84716" y="23162"/>
                    <a:pt x="71909" y="24464"/>
                  </a:cubicBezTo>
                  <a:cubicBezTo>
                    <a:pt x="60007" y="25664"/>
                    <a:pt x="48058" y="26268"/>
                    <a:pt x="36095" y="26268"/>
                  </a:cubicBezTo>
                  <a:cubicBezTo>
                    <a:pt x="34462" y="26268"/>
                    <a:pt x="32829" y="26256"/>
                    <a:pt x="31196" y="26234"/>
                  </a:cubicBezTo>
                  <a:cubicBezTo>
                    <a:pt x="25449" y="26151"/>
                    <a:pt x="19701" y="25942"/>
                    <a:pt x="13964" y="25578"/>
                  </a:cubicBezTo>
                  <a:lnTo>
                    <a:pt x="83571" y="14093"/>
                  </a:lnTo>
                  <a:lnTo>
                    <a:pt x="104812" y="10584"/>
                  </a:lnTo>
                  <a:cubicBezTo>
                    <a:pt x="105541" y="10452"/>
                    <a:pt x="105404" y="9227"/>
                    <a:pt x="104687" y="9227"/>
                  </a:cubicBezTo>
                  <a:cubicBezTo>
                    <a:pt x="104666" y="9227"/>
                    <a:pt x="104646" y="9228"/>
                    <a:pt x="104625" y="9230"/>
                  </a:cubicBezTo>
                  <a:lnTo>
                    <a:pt x="30624" y="16186"/>
                  </a:lnTo>
                  <a:lnTo>
                    <a:pt x="22210" y="16977"/>
                  </a:lnTo>
                  <a:lnTo>
                    <a:pt x="78750" y="5326"/>
                  </a:lnTo>
                  <a:lnTo>
                    <a:pt x="97982" y="1359"/>
                  </a:lnTo>
                  <a:cubicBezTo>
                    <a:pt x="98705" y="1208"/>
                    <a:pt x="98585" y="0"/>
                    <a:pt x="9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4411950" y="2062325"/>
              <a:ext cx="65250" cy="41200"/>
            </a:xfrm>
            <a:custGeom>
              <a:avLst/>
              <a:gdLst/>
              <a:ahLst/>
              <a:cxnLst/>
              <a:rect l="l" t="t" r="r" b="b"/>
              <a:pathLst>
                <a:path w="2610" h="1648" extrusionOk="0">
                  <a:moveTo>
                    <a:pt x="1734" y="1"/>
                  </a:moveTo>
                  <a:cubicBezTo>
                    <a:pt x="1718" y="1"/>
                    <a:pt x="1703" y="1"/>
                    <a:pt x="1688" y="2"/>
                  </a:cubicBezTo>
                  <a:lnTo>
                    <a:pt x="1" y="127"/>
                  </a:lnTo>
                  <a:cubicBezTo>
                    <a:pt x="115" y="637"/>
                    <a:pt x="219" y="1148"/>
                    <a:pt x="334" y="1647"/>
                  </a:cubicBezTo>
                  <a:lnTo>
                    <a:pt x="1865" y="1356"/>
                  </a:lnTo>
                  <a:cubicBezTo>
                    <a:pt x="2609" y="1213"/>
                    <a:pt x="2464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3704175" y="2690750"/>
              <a:ext cx="1538200" cy="298875"/>
            </a:xfrm>
            <a:custGeom>
              <a:avLst/>
              <a:gdLst/>
              <a:ahLst/>
              <a:cxnLst/>
              <a:rect l="l" t="t" r="r" b="b"/>
              <a:pathLst>
                <a:path w="61528" h="11955" extrusionOk="0">
                  <a:moveTo>
                    <a:pt x="58258" y="1"/>
                  </a:moveTo>
                  <a:cubicBezTo>
                    <a:pt x="45065" y="3676"/>
                    <a:pt x="31644" y="6457"/>
                    <a:pt x="18076" y="8331"/>
                  </a:cubicBezTo>
                  <a:cubicBezTo>
                    <a:pt x="12370" y="9122"/>
                    <a:pt x="6643" y="9747"/>
                    <a:pt x="896" y="10205"/>
                  </a:cubicBezTo>
                  <a:cubicBezTo>
                    <a:pt x="21" y="10278"/>
                    <a:pt x="0" y="11548"/>
                    <a:pt x="896" y="11579"/>
                  </a:cubicBezTo>
                  <a:cubicBezTo>
                    <a:pt x="7468" y="11830"/>
                    <a:pt x="14043" y="11955"/>
                    <a:pt x="20616" y="11955"/>
                  </a:cubicBezTo>
                  <a:cubicBezTo>
                    <a:pt x="34267" y="11955"/>
                    <a:pt x="47914" y="11416"/>
                    <a:pt x="61527" y="10340"/>
                  </a:cubicBezTo>
                  <a:lnTo>
                    <a:pt x="61121" y="8987"/>
                  </a:lnTo>
                  <a:cubicBezTo>
                    <a:pt x="47636" y="10050"/>
                    <a:pt x="34121" y="10582"/>
                    <a:pt x="20587" y="10582"/>
                  </a:cubicBezTo>
                  <a:cubicBezTo>
                    <a:pt x="20077" y="10582"/>
                    <a:pt x="19566" y="10581"/>
                    <a:pt x="19055" y="10580"/>
                  </a:cubicBezTo>
                  <a:cubicBezTo>
                    <a:pt x="16629" y="10580"/>
                    <a:pt x="14192" y="10549"/>
                    <a:pt x="11766" y="10507"/>
                  </a:cubicBezTo>
                  <a:cubicBezTo>
                    <a:pt x="27614" y="8664"/>
                    <a:pt x="43295" y="5592"/>
                    <a:pt x="58674" y="1323"/>
                  </a:cubicBezTo>
                  <a:cubicBezTo>
                    <a:pt x="58529" y="886"/>
                    <a:pt x="58393" y="449"/>
                    <a:pt x="58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5265250" y="2543975"/>
              <a:ext cx="394600" cy="153050"/>
            </a:xfrm>
            <a:custGeom>
              <a:avLst/>
              <a:gdLst/>
              <a:ahLst/>
              <a:cxnLst/>
              <a:rect l="l" t="t" r="r" b="b"/>
              <a:pathLst>
                <a:path w="15784" h="6122" extrusionOk="0">
                  <a:moveTo>
                    <a:pt x="14738" y="0"/>
                  </a:moveTo>
                  <a:cubicBezTo>
                    <a:pt x="14697" y="0"/>
                    <a:pt x="14654" y="3"/>
                    <a:pt x="14609" y="10"/>
                  </a:cubicBezTo>
                  <a:lnTo>
                    <a:pt x="303" y="2061"/>
                  </a:lnTo>
                  <a:cubicBezTo>
                    <a:pt x="271" y="2519"/>
                    <a:pt x="230" y="2988"/>
                    <a:pt x="198" y="3456"/>
                  </a:cubicBezTo>
                  <a:lnTo>
                    <a:pt x="7362" y="2425"/>
                  </a:lnTo>
                  <a:lnTo>
                    <a:pt x="7362" y="2425"/>
                  </a:lnTo>
                  <a:cubicBezTo>
                    <a:pt x="4957" y="3196"/>
                    <a:pt x="2531" y="3935"/>
                    <a:pt x="105" y="4654"/>
                  </a:cubicBezTo>
                  <a:cubicBezTo>
                    <a:pt x="74" y="5143"/>
                    <a:pt x="32" y="5632"/>
                    <a:pt x="1" y="6122"/>
                  </a:cubicBezTo>
                  <a:cubicBezTo>
                    <a:pt x="5030" y="4654"/>
                    <a:pt x="10017" y="3050"/>
                    <a:pt x="14974" y="1332"/>
                  </a:cubicBezTo>
                  <a:cubicBezTo>
                    <a:pt x="15784" y="1046"/>
                    <a:pt x="15507" y="0"/>
                    <a:pt x="1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2567925" y="2306800"/>
              <a:ext cx="1839100" cy="99175"/>
            </a:xfrm>
            <a:custGeom>
              <a:avLst/>
              <a:gdLst/>
              <a:ahLst/>
              <a:cxnLst/>
              <a:rect l="l" t="t" r="r" b="b"/>
              <a:pathLst>
                <a:path w="73564" h="3967" extrusionOk="0">
                  <a:moveTo>
                    <a:pt x="72908" y="1"/>
                  </a:moveTo>
                  <a:cubicBezTo>
                    <a:pt x="51799" y="1731"/>
                    <a:pt x="30642" y="2596"/>
                    <a:pt x="9445" y="2596"/>
                  </a:cubicBezTo>
                  <a:cubicBezTo>
                    <a:pt x="8705" y="2596"/>
                    <a:pt x="7966" y="2595"/>
                    <a:pt x="7226" y="2593"/>
                  </a:cubicBezTo>
                  <a:cubicBezTo>
                    <a:pt x="4821" y="2583"/>
                    <a:pt x="2405" y="2572"/>
                    <a:pt x="0" y="2541"/>
                  </a:cubicBezTo>
                  <a:lnTo>
                    <a:pt x="0" y="2541"/>
                  </a:lnTo>
                  <a:cubicBezTo>
                    <a:pt x="521" y="2999"/>
                    <a:pt x="1041" y="3468"/>
                    <a:pt x="1562" y="3926"/>
                  </a:cubicBezTo>
                  <a:cubicBezTo>
                    <a:pt x="4218" y="3953"/>
                    <a:pt x="6874" y="3966"/>
                    <a:pt x="9530" y="3966"/>
                  </a:cubicBezTo>
                  <a:cubicBezTo>
                    <a:pt x="28404" y="3966"/>
                    <a:pt x="47270" y="3284"/>
                    <a:pt x="66119" y="1906"/>
                  </a:cubicBezTo>
                  <a:cubicBezTo>
                    <a:pt x="68597" y="1729"/>
                    <a:pt x="71075" y="1542"/>
                    <a:pt x="73564" y="1333"/>
                  </a:cubicBezTo>
                  <a:lnTo>
                    <a:pt x="72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2145175" y="2344800"/>
              <a:ext cx="332700" cy="58600"/>
            </a:xfrm>
            <a:custGeom>
              <a:avLst/>
              <a:gdLst/>
              <a:ahLst/>
              <a:cxnLst/>
              <a:rect l="l" t="t" r="r" b="b"/>
              <a:pathLst>
                <a:path w="13308" h="2344" extrusionOk="0">
                  <a:moveTo>
                    <a:pt x="9736" y="1"/>
                  </a:moveTo>
                  <a:cubicBezTo>
                    <a:pt x="6789" y="230"/>
                    <a:pt x="3843" y="448"/>
                    <a:pt x="896" y="657"/>
                  </a:cubicBezTo>
                  <a:cubicBezTo>
                    <a:pt x="21" y="719"/>
                    <a:pt x="0" y="2000"/>
                    <a:pt x="896" y="2031"/>
                  </a:cubicBezTo>
                  <a:cubicBezTo>
                    <a:pt x="5030" y="2167"/>
                    <a:pt x="9174" y="2271"/>
                    <a:pt x="13307" y="2344"/>
                  </a:cubicBezTo>
                  <a:cubicBezTo>
                    <a:pt x="12120" y="1552"/>
                    <a:pt x="10933" y="761"/>
                    <a:pt x="9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1924000" y="1034125"/>
              <a:ext cx="755100" cy="153625"/>
            </a:xfrm>
            <a:custGeom>
              <a:avLst/>
              <a:gdLst/>
              <a:ahLst/>
              <a:cxnLst/>
              <a:rect l="l" t="t" r="r" b="b"/>
              <a:pathLst>
                <a:path w="30204" h="6145" extrusionOk="0">
                  <a:moveTo>
                    <a:pt x="1064" y="0"/>
                  </a:moveTo>
                  <a:cubicBezTo>
                    <a:pt x="295" y="0"/>
                    <a:pt x="0" y="1206"/>
                    <a:pt x="830" y="1334"/>
                  </a:cubicBezTo>
                  <a:lnTo>
                    <a:pt x="30203" y="6145"/>
                  </a:lnTo>
                  <a:cubicBezTo>
                    <a:pt x="29683" y="5593"/>
                    <a:pt x="29162" y="5051"/>
                    <a:pt x="28652" y="4499"/>
                  </a:cubicBezTo>
                  <a:lnTo>
                    <a:pt x="14970" y="2261"/>
                  </a:lnTo>
                  <a:lnTo>
                    <a:pt x="1194" y="12"/>
                  </a:lnTo>
                  <a:cubicBezTo>
                    <a:pt x="1150" y="4"/>
                    <a:pt x="1106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2230825" y="1703650"/>
              <a:ext cx="1884400" cy="383225"/>
            </a:xfrm>
            <a:custGeom>
              <a:avLst/>
              <a:gdLst/>
              <a:ahLst/>
              <a:cxnLst/>
              <a:rect l="l" t="t" r="r" b="b"/>
              <a:pathLst>
                <a:path w="75376" h="15329" extrusionOk="0">
                  <a:moveTo>
                    <a:pt x="74647" y="1"/>
                  </a:moveTo>
                  <a:cubicBezTo>
                    <a:pt x="52416" y="7133"/>
                    <a:pt x="29217" y="10726"/>
                    <a:pt x="6060" y="13412"/>
                  </a:cubicBezTo>
                  <a:cubicBezTo>
                    <a:pt x="4040" y="13641"/>
                    <a:pt x="2020" y="13870"/>
                    <a:pt x="0" y="14099"/>
                  </a:cubicBezTo>
                  <a:cubicBezTo>
                    <a:pt x="427" y="14505"/>
                    <a:pt x="854" y="14922"/>
                    <a:pt x="1281" y="15328"/>
                  </a:cubicBezTo>
                  <a:cubicBezTo>
                    <a:pt x="21346" y="13100"/>
                    <a:pt x="41379" y="10372"/>
                    <a:pt x="60954" y="5374"/>
                  </a:cubicBezTo>
                  <a:cubicBezTo>
                    <a:pt x="65807" y="4135"/>
                    <a:pt x="70607" y="2750"/>
                    <a:pt x="75376" y="1219"/>
                  </a:cubicBezTo>
                  <a:cubicBezTo>
                    <a:pt x="75136" y="813"/>
                    <a:pt x="74886" y="407"/>
                    <a:pt x="74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2878475" y="1185650"/>
              <a:ext cx="646325" cy="136450"/>
            </a:xfrm>
            <a:custGeom>
              <a:avLst/>
              <a:gdLst/>
              <a:ahLst/>
              <a:cxnLst/>
              <a:rect l="l" t="t" r="r" b="b"/>
              <a:pathLst>
                <a:path w="25853" h="5458" extrusionOk="0">
                  <a:moveTo>
                    <a:pt x="0" y="0"/>
                  </a:moveTo>
                  <a:lnTo>
                    <a:pt x="0" y="0"/>
                  </a:lnTo>
                  <a:cubicBezTo>
                    <a:pt x="229" y="500"/>
                    <a:pt x="448" y="1000"/>
                    <a:pt x="687" y="1500"/>
                  </a:cubicBezTo>
                  <a:lnTo>
                    <a:pt x="10954" y="3176"/>
                  </a:lnTo>
                  <a:lnTo>
                    <a:pt x="12797" y="3478"/>
                  </a:lnTo>
                  <a:lnTo>
                    <a:pt x="1343" y="2916"/>
                  </a:lnTo>
                  <a:lnTo>
                    <a:pt x="1343" y="2916"/>
                  </a:lnTo>
                  <a:cubicBezTo>
                    <a:pt x="1572" y="3384"/>
                    <a:pt x="1791" y="3853"/>
                    <a:pt x="2020" y="4321"/>
                  </a:cubicBezTo>
                  <a:lnTo>
                    <a:pt x="5727" y="4509"/>
                  </a:lnTo>
                  <a:lnTo>
                    <a:pt x="24907" y="5456"/>
                  </a:lnTo>
                  <a:cubicBezTo>
                    <a:pt x="24919" y="5457"/>
                    <a:pt x="24931" y="5457"/>
                    <a:pt x="24943" y="5457"/>
                  </a:cubicBezTo>
                  <a:cubicBezTo>
                    <a:pt x="25673" y="5457"/>
                    <a:pt x="25852" y="4226"/>
                    <a:pt x="25094" y="41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4706625" y="4785475"/>
              <a:ext cx="1524400" cy="508150"/>
            </a:xfrm>
            <a:custGeom>
              <a:avLst/>
              <a:gdLst/>
              <a:ahLst/>
              <a:cxnLst/>
              <a:rect l="l" t="t" r="r" b="b"/>
              <a:pathLst>
                <a:path w="60976" h="20326" extrusionOk="0">
                  <a:moveTo>
                    <a:pt x="60840" y="1"/>
                  </a:moveTo>
                  <a:cubicBezTo>
                    <a:pt x="44316" y="8456"/>
                    <a:pt x="26334" y="13578"/>
                    <a:pt x="8320" y="17806"/>
                  </a:cubicBezTo>
                  <a:cubicBezTo>
                    <a:pt x="5550" y="18462"/>
                    <a:pt x="2770" y="19097"/>
                    <a:pt x="1" y="19711"/>
                  </a:cubicBezTo>
                  <a:cubicBezTo>
                    <a:pt x="1167" y="19920"/>
                    <a:pt x="2343" y="20128"/>
                    <a:pt x="3510" y="20326"/>
                  </a:cubicBezTo>
                  <a:cubicBezTo>
                    <a:pt x="19347" y="16733"/>
                    <a:pt x="35111" y="12693"/>
                    <a:pt x="50126" y="6467"/>
                  </a:cubicBezTo>
                  <a:cubicBezTo>
                    <a:pt x="53802" y="4936"/>
                    <a:pt x="57415" y="3281"/>
                    <a:pt x="60976" y="1479"/>
                  </a:cubicBezTo>
                  <a:lnTo>
                    <a:pt x="60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3134350" y="1658100"/>
              <a:ext cx="955100" cy="52425"/>
            </a:xfrm>
            <a:custGeom>
              <a:avLst/>
              <a:gdLst/>
              <a:ahLst/>
              <a:cxnLst/>
              <a:rect l="l" t="t" r="r" b="b"/>
              <a:pathLst>
                <a:path w="38204" h="2097" extrusionOk="0">
                  <a:moveTo>
                    <a:pt x="37381" y="1"/>
                  </a:moveTo>
                  <a:cubicBezTo>
                    <a:pt x="27613" y="483"/>
                    <a:pt x="17844" y="721"/>
                    <a:pt x="8066" y="721"/>
                  </a:cubicBezTo>
                  <a:cubicBezTo>
                    <a:pt x="5378" y="721"/>
                    <a:pt x="2690" y="703"/>
                    <a:pt x="1" y="667"/>
                  </a:cubicBezTo>
                  <a:lnTo>
                    <a:pt x="1" y="667"/>
                  </a:lnTo>
                  <a:cubicBezTo>
                    <a:pt x="271" y="1136"/>
                    <a:pt x="542" y="1594"/>
                    <a:pt x="813" y="2052"/>
                  </a:cubicBezTo>
                  <a:cubicBezTo>
                    <a:pt x="3319" y="2081"/>
                    <a:pt x="5823" y="2096"/>
                    <a:pt x="8327" y="2096"/>
                  </a:cubicBezTo>
                  <a:cubicBezTo>
                    <a:pt x="12929" y="2096"/>
                    <a:pt x="17528" y="2045"/>
                    <a:pt x="22127" y="1937"/>
                  </a:cubicBezTo>
                  <a:cubicBezTo>
                    <a:pt x="27489" y="1802"/>
                    <a:pt x="32852" y="1604"/>
                    <a:pt x="38204" y="1334"/>
                  </a:cubicBezTo>
                  <a:cubicBezTo>
                    <a:pt x="37933" y="886"/>
                    <a:pt x="37652" y="449"/>
                    <a:pt x="37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1763300" y="1508950"/>
              <a:ext cx="1380700" cy="200475"/>
            </a:xfrm>
            <a:custGeom>
              <a:avLst/>
              <a:gdLst/>
              <a:ahLst/>
              <a:cxnLst/>
              <a:rect l="l" t="t" r="r" b="b"/>
              <a:pathLst>
                <a:path w="55228" h="8019" extrusionOk="0">
                  <a:moveTo>
                    <a:pt x="48314" y="0"/>
                  </a:moveTo>
                  <a:lnTo>
                    <a:pt x="17639" y="1677"/>
                  </a:lnTo>
                  <a:lnTo>
                    <a:pt x="0" y="2635"/>
                  </a:lnTo>
                  <a:cubicBezTo>
                    <a:pt x="708" y="3416"/>
                    <a:pt x="1427" y="4197"/>
                    <a:pt x="2145" y="4978"/>
                  </a:cubicBezTo>
                  <a:cubicBezTo>
                    <a:pt x="19784" y="6779"/>
                    <a:pt x="37485" y="7789"/>
                    <a:pt x="55228" y="8018"/>
                  </a:cubicBezTo>
                  <a:cubicBezTo>
                    <a:pt x="54843" y="7549"/>
                    <a:pt x="54447" y="7091"/>
                    <a:pt x="54051" y="6623"/>
                  </a:cubicBezTo>
                  <a:cubicBezTo>
                    <a:pt x="42223" y="6456"/>
                    <a:pt x="30394" y="5925"/>
                    <a:pt x="18587" y="5050"/>
                  </a:cubicBezTo>
                  <a:cubicBezTo>
                    <a:pt x="13734" y="4686"/>
                    <a:pt x="8882" y="4270"/>
                    <a:pt x="4040" y="3791"/>
                  </a:cubicBezTo>
                  <a:lnTo>
                    <a:pt x="49470" y="131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2947975" y="1331675"/>
              <a:ext cx="1012625" cy="206975"/>
            </a:xfrm>
            <a:custGeom>
              <a:avLst/>
              <a:gdLst/>
              <a:ahLst/>
              <a:cxnLst/>
              <a:rect l="l" t="t" r="r" b="b"/>
              <a:pathLst>
                <a:path w="40505" h="8279" extrusionOk="0">
                  <a:moveTo>
                    <a:pt x="0" y="1"/>
                  </a:moveTo>
                  <a:cubicBezTo>
                    <a:pt x="240" y="480"/>
                    <a:pt x="479" y="969"/>
                    <a:pt x="729" y="1448"/>
                  </a:cubicBezTo>
                  <a:lnTo>
                    <a:pt x="23282" y="3562"/>
                  </a:lnTo>
                  <a:lnTo>
                    <a:pt x="38755" y="5019"/>
                  </a:lnTo>
                  <a:lnTo>
                    <a:pt x="3624" y="6946"/>
                  </a:lnTo>
                  <a:cubicBezTo>
                    <a:pt x="3863" y="7383"/>
                    <a:pt x="4113" y="7831"/>
                    <a:pt x="4353" y="8278"/>
                  </a:cubicBezTo>
                  <a:lnTo>
                    <a:pt x="25854" y="7102"/>
                  </a:lnTo>
                  <a:lnTo>
                    <a:pt x="40505" y="6300"/>
                  </a:lnTo>
                  <a:cubicBezTo>
                    <a:pt x="39963" y="5478"/>
                    <a:pt x="39422" y="4665"/>
                    <a:pt x="38891" y="3843"/>
                  </a:cubicBezTo>
                  <a:lnTo>
                    <a:pt x="38755" y="3645"/>
                  </a:lnTo>
                  <a:lnTo>
                    <a:pt x="4165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1458225" y="1186425"/>
              <a:ext cx="1375750" cy="169225"/>
            </a:xfrm>
            <a:custGeom>
              <a:avLst/>
              <a:gdLst/>
              <a:ahLst/>
              <a:cxnLst/>
              <a:rect l="l" t="t" r="r" b="b"/>
              <a:pathLst>
                <a:path w="55030" h="6769" extrusionOk="0">
                  <a:moveTo>
                    <a:pt x="0" y="0"/>
                  </a:moveTo>
                  <a:lnTo>
                    <a:pt x="0" y="0"/>
                  </a:lnTo>
                  <a:cubicBezTo>
                    <a:pt x="125" y="261"/>
                    <a:pt x="250" y="511"/>
                    <a:pt x="385" y="761"/>
                  </a:cubicBezTo>
                  <a:cubicBezTo>
                    <a:pt x="552" y="1073"/>
                    <a:pt x="729" y="1375"/>
                    <a:pt x="906" y="1677"/>
                  </a:cubicBezTo>
                  <a:lnTo>
                    <a:pt x="38818" y="5238"/>
                  </a:lnTo>
                  <a:lnTo>
                    <a:pt x="55030" y="6769"/>
                  </a:lnTo>
                  <a:cubicBezTo>
                    <a:pt x="54572" y="6258"/>
                    <a:pt x="54124" y="5759"/>
                    <a:pt x="53666" y="5259"/>
                  </a:cubicBezTo>
                  <a:lnTo>
                    <a:pt x="25989" y="2666"/>
                  </a:lnTo>
                  <a:lnTo>
                    <a:pt x="52489" y="3978"/>
                  </a:lnTo>
                  <a:cubicBezTo>
                    <a:pt x="52041" y="3499"/>
                    <a:pt x="51594" y="3020"/>
                    <a:pt x="51156" y="2541"/>
                  </a:cubicBezTo>
                  <a:lnTo>
                    <a:pt x="14151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1332475" y="452875"/>
              <a:ext cx="854900" cy="243150"/>
            </a:xfrm>
            <a:custGeom>
              <a:avLst/>
              <a:gdLst/>
              <a:ahLst/>
              <a:cxnLst/>
              <a:rect l="l" t="t" r="r" b="b"/>
              <a:pathLst>
                <a:path w="34196" h="9726" extrusionOk="0">
                  <a:moveTo>
                    <a:pt x="1" y="0"/>
                  </a:moveTo>
                  <a:cubicBezTo>
                    <a:pt x="1" y="469"/>
                    <a:pt x="32" y="948"/>
                    <a:pt x="63" y="1427"/>
                  </a:cubicBezTo>
                  <a:lnTo>
                    <a:pt x="6842" y="2989"/>
                  </a:lnTo>
                  <a:lnTo>
                    <a:pt x="24678" y="7081"/>
                  </a:lnTo>
                  <a:cubicBezTo>
                    <a:pt x="23377" y="6925"/>
                    <a:pt x="22075" y="6779"/>
                    <a:pt x="20774" y="6643"/>
                  </a:cubicBezTo>
                  <a:cubicBezTo>
                    <a:pt x="14026" y="5925"/>
                    <a:pt x="7258" y="5456"/>
                    <a:pt x="480" y="5206"/>
                  </a:cubicBezTo>
                  <a:lnTo>
                    <a:pt x="480" y="5206"/>
                  </a:lnTo>
                  <a:lnTo>
                    <a:pt x="657" y="6591"/>
                  </a:lnTo>
                  <a:cubicBezTo>
                    <a:pt x="3354" y="6685"/>
                    <a:pt x="6050" y="6820"/>
                    <a:pt x="8737" y="6987"/>
                  </a:cubicBezTo>
                  <a:cubicBezTo>
                    <a:pt x="15744" y="7445"/>
                    <a:pt x="22721" y="8132"/>
                    <a:pt x="29676" y="9080"/>
                  </a:cubicBezTo>
                  <a:cubicBezTo>
                    <a:pt x="31186" y="9288"/>
                    <a:pt x="32696" y="9496"/>
                    <a:pt x="34195" y="9725"/>
                  </a:cubicBezTo>
                  <a:cubicBezTo>
                    <a:pt x="33321" y="8892"/>
                    <a:pt x="32436" y="8059"/>
                    <a:pt x="31540" y="7237"/>
                  </a:cubicBezTo>
                  <a:lnTo>
                    <a:pt x="19732" y="45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1352775" y="647575"/>
              <a:ext cx="1049350" cy="257225"/>
            </a:xfrm>
            <a:custGeom>
              <a:avLst/>
              <a:gdLst/>
              <a:ahLst/>
              <a:cxnLst/>
              <a:rect l="l" t="t" r="r" b="b"/>
              <a:pathLst>
                <a:path w="41974" h="10289" extrusionOk="0">
                  <a:moveTo>
                    <a:pt x="1" y="1"/>
                  </a:moveTo>
                  <a:lnTo>
                    <a:pt x="178" y="1438"/>
                  </a:lnTo>
                  <a:lnTo>
                    <a:pt x="14110" y="4384"/>
                  </a:lnTo>
                  <a:lnTo>
                    <a:pt x="41505" y="10184"/>
                  </a:lnTo>
                  <a:lnTo>
                    <a:pt x="41973" y="10288"/>
                  </a:lnTo>
                  <a:cubicBezTo>
                    <a:pt x="41859" y="10163"/>
                    <a:pt x="41744" y="10049"/>
                    <a:pt x="41630" y="9934"/>
                  </a:cubicBezTo>
                  <a:lnTo>
                    <a:pt x="40162" y="8497"/>
                  </a:lnTo>
                  <a:lnTo>
                    <a:pt x="29864" y="6321"/>
                  </a:lnTo>
                  <a:lnTo>
                    <a:pt x="2469" y="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1385075" y="899825"/>
              <a:ext cx="1200050" cy="189525"/>
            </a:xfrm>
            <a:custGeom>
              <a:avLst/>
              <a:gdLst/>
              <a:ahLst/>
              <a:cxnLst/>
              <a:rect l="l" t="t" r="r" b="b"/>
              <a:pathLst>
                <a:path w="48002" h="7581" extrusionOk="0">
                  <a:moveTo>
                    <a:pt x="0" y="0"/>
                  </a:moveTo>
                  <a:cubicBezTo>
                    <a:pt x="11" y="63"/>
                    <a:pt x="21" y="136"/>
                    <a:pt x="31" y="198"/>
                  </a:cubicBezTo>
                  <a:cubicBezTo>
                    <a:pt x="125" y="906"/>
                    <a:pt x="219" y="1614"/>
                    <a:pt x="333" y="2322"/>
                  </a:cubicBezTo>
                  <a:lnTo>
                    <a:pt x="27562" y="4998"/>
                  </a:lnTo>
                  <a:lnTo>
                    <a:pt x="35756" y="5800"/>
                  </a:lnTo>
                  <a:cubicBezTo>
                    <a:pt x="37870" y="6092"/>
                    <a:pt x="39984" y="6394"/>
                    <a:pt x="42098" y="6696"/>
                  </a:cubicBezTo>
                  <a:cubicBezTo>
                    <a:pt x="44065" y="6987"/>
                    <a:pt x="46033" y="7279"/>
                    <a:pt x="48001" y="7581"/>
                  </a:cubicBezTo>
                  <a:cubicBezTo>
                    <a:pt x="47252" y="6800"/>
                    <a:pt x="46502" y="6029"/>
                    <a:pt x="45742" y="5259"/>
                  </a:cubicBezTo>
                  <a:lnTo>
                    <a:pt x="44763" y="5165"/>
                  </a:lnTo>
                  <a:lnTo>
                    <a:pt x="30238" y="3676"/>
                  </a:lnTo>
                  <a:lnTo>
                    <a:pt x="29040" y="3520"/>
                  </a:lnTo>
                  <a:cubicBezTo>
                    <a:pt x="24948" y="2978"/>
                    <a:pt x="20856" y="2468"/>
                    <a:pt x="16764" y="1979"/>
                  </a:cubicBezTo>
                  <a:lnTo>
                    <a:pt x="16764" y="1979"/>
                  </a:lnTo>
                  <a:lnTo>
                    <a:pt x="41598" y="2864"/>
                  </a:lnTo>
                  <a:lnTo>
                    <a:pt x="43441" y="2937"/>
                  </a:lnTo>
                  <a:cubicBezTo>
                    <a:pt x="42962" y="2458"/>
                    <a:pt x="42483" y="1979"/>
                    <a:pt x="42004" y="1500"/>
                  </a:cubicBezTo>
                  <a:lnTo>
                    <a:pt x="30675" y="1104"/>
                  </a:lnTo>
                  <a:lnTo>
                    <a:pt x="556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1332750" y="406800"/>
              <a:ext cx="650025" cy="102850"/>
            </a:xfrm>
            <a:custGeom>
              <a:avLst/>
              <a:gdLst/>
              <a:ahLst/>
              <a:cxnLst/>
              <a:rect l="l" t="t" r="r" b="b"/>
              <a:pathLst>
                <a:path w="26001" h="4114" extrusionOk="0">
                  <a:moveTo>
                    <a:pt x="104" y="0"/>
                  </a:moveTo>
                  <a:cubicBezTo>
                    <a:pt x="42" y="458"/>
                    <a:pt x="11" y="906"/>
                    <a:pt x="0" y="1364"/>
                  </a:cubicBezTo>
                  <a:lnTo>
                    <a:pt x="7445" y="2145"/>
                  </a:lnTo>
                  <a:lnTo>
                    <a:pt x="26000" y="4113"/>
                  </a:lnTo>
                  <a:cubicBezTo>
                    <a:pt x="25396" y="3582"/>
                    <a:pt x="24782" y="3062"/>
                    <a:pt x="24157" y="2541"/>
                  </a:cubicBezTo>
                  <a:lnTo>
                    <a:pt x="20232" y="212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2782925" y="950050"/>
              <a:ext cx="16700" cy="27625"/>
            </a:xfrm>
            <a:custGeom>
              <a:avLst/>
              <a:gdLst/>
              <a:ahLst/>
              <a:cxnLst/>
              <a:rect l="l" t="t" r="r" b="b"/>
              <a:pathLst>
                <a:path w="668" h="1105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365"/>
                    <a:pt x="261" y="740"/>
                    <a:pt x="396" y="1105"/>
                  </a:cubicBezTo>
                  <a:cubicBezTo>
                    <a:pt x="667" y="740"/>
                    <a:pt x="584" y="126"/>
                    <a:pt x="53" y="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2825375" y="1061225"/>
              <a:ext cx="554175" cy="89650"/>
            </a:xfrm>
            <a:custGeom>
              <a:avLst/>
              <a:gdLst/>
              <a:ahLst/>
              <a:cxnLst/>
              <a:rect l="l" t="t" r="r" b="b"/>
              <a:pathLst>
                <a:path w="22167" h="3586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760"/>
                    <a:pt x="614" y="1510"/>
                    <a:pt x="937" y="2270"/>
                  </a:cubicBezTo>
                  <a:cubicBezTo>
                    <a:pt x="1020" y="2457"/>
                    <a:pt x="1093" y="2634"/>
                    <a:pt x="1177" y="2822"/>
                  </a:cubicBezTo>
                  <a:lnTo>
                    <a:pt x="1343" y="2843"/>
                  </a:lnTo>
                  <a:cubicBezTo>
                    <a:pt x="1399" y="2852"/>
                    <a:pt x="1455" y="2857"/>
                    <a:pt x="1509" y="2857"/>
                  </a:cubicBezTo>
                  <a:cubicBezTo>
                    <a:pt x="1752" y="2857"/>
                    <a:pt x="1978" y="2760"/>
                    <a:pt x="2114" y="2530"/>
                  </a:cubicBezTo>
                  <a:cubicBezTo>
                    <a:pt x="2260" y="2280"/>
                    <a:pt x="2239" y="1895"/>
                    <a:pt x="2010" y="1697"/>
                  </a:cubicBezTo>
                  <a:lnTo>
                    <a:pt x="1989" y="1687"/>
                  </a:lnTo>
                  <a:lnTo>
                    <a:pt x="2770" y="1760"/>
                  </a:lnTo>
                  <a:lnTo>
                    <a:pt x="21283" y="3582"/>
                  </a:lnTo>
                  <a:cubicBezTo>
                    <a:pt x="21309" y="3584"/>
                    <a:pt x="21335" y="3586"/>
                    <a:pt x="21359" y="3586"/>
                  </a:cubicBezTo>
                  <a:cubicBezTo>
                    <a:pt x="22167" y="3586"/>
                    <a:pt x="22132" y="2298"/>
                    <a:pt x="21283" y="2208"/>
                  </a:cubicBezTo>
                  <a:lnTo>
                    <a:pt x="3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6" name="Google Shape;866;p15"/>
          <p:cNvGrpSpPr/>
          <p:nvPr/>
        </p:nvGrpSpPr>
        <p:grpSpPr>
          <a:xfrm>
            <a:off x="3263735" y="-241435"/>
            <a:ext cx="835045" cy="1056403"/>
            <a:chOff x="1134830" y="151402"/>
            <a:chExt cx="364670" cy="461338"/>
          </a:xfrm>
        </p:grpSpPr>
        <p:sp>
          <p:nvSpPr>
            <p:cNvPr id="867" name="Google Shape;867;p15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0" name="Google Shape;870;p15"/>
          <p:cNvSpPr/>
          <p:nvPr/>
        </p:nvSpPr>
        <p:spPr>
          <a:xfrm rot="4413264">
            <a:off x="-2138222" y="1873520"/>
            <a:ext cx="2990913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/>
          <p:nvPr/>
        </p:nvSpPr>
        <p:spPr>
          <a:xfrm rot="342099">
            <a:off x="-1383264" y="-54800"/>
            <a:ext cx="2389304" cy="2258944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2" name="Google Shape;872;p15"/>
          <p:cNvGrpSpPr/>
          <p:nvPr/>
        </p:nvGrpSpPr>
        <p:grpSpPr>
          <a:xfrm>
            <a:off x="408944" y="-624611"/>
            <a:ext cx="2172632" cy="1822747"/>
            <a:chOff x="777050" y="239450"/>
            <a:chExt cx="6102900" cy="5120075"/>
          </a:xfrm>
        </p:grpSpPr>
        <p:sp>
          <p:nvSpPr>
            <p:cNvPr id="873" name="Google Shape;873;p15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15"/>
          <p:cNvSpPr/>
          <p:nvPr/>
        </p:nvSpPr>
        <p:spPr>
          <a:xfrm rot="9385766">
            <a:off x="10521582" y="-1395379"/>
            <a:ext cx="2496177" cy="3654915"/>
          </a:xfrm>
          <a:custGeom>
            <a:avLst/>
            <a:gdLst/>
            <a:ahLst/>
            <a:cxnLst/>
            <a:rect l="l" t="t" r="r" b="b"/>
            <a:pathLst>
              <a:path w="11049" h="16178" extrusionOk="0">
                <a:moveTo>
                  <a:pt x="6070" y="1"/>
                </a:moveTo>
                <a:cubicBezTo>
                  <a:pt x="5420" y="1"/>
                  <a:pt x="4773" y="877"/>
                  <a:pt x="4355" y="1264"/>
                </a:cubicBezTo>
                <a:cubicBezTo>
                  <a:pt x="3888" y="1708"/>
                  <a:pt x="3331" y="2030"/>
                  <a:pt x="2831" y="2433"/>
                </a:cubicBezTo>
                <a:cubicBezTo>
                  <a:pt x="1839" y="3248"/>
                  <a:pt x="1008" y="4280"/>
                  <a:pt x="533" y="5474"/>
                </a:cubicBezTo>
                <a:cubicBezTo>
                  <a:pt x="105" y="6578"/>
                  <a:pt x="0" y="7861"/>
                  <a:pt x="371" y="8990"/>
                </a:cubicBezTo>
                <a:cubicBezTo>
                  <a:pt x="589" y="9651"/>
                  <a:pt x="960" y="10232"/>
                  <a:pt x="1388" y="10780"/>
                </a:cubicBezTo>
                <a:cubicBezTo>
                  <a:pt x="1815" y="11328"/>
                  <a:pt x="2275" y="11820"/>
                  <a:pt x="2638" y="12393"/>
                </a:cubicBezTo>
                <a:cubicBezTo>
                  <a:pt x="3605" y="13909"/>
                  <a:pt x="4089" y="16006"/>
                  <a:pt x="6218" y="16167"/>
                </a:cubicBezTo>
                <a:cubicBezTo>
                  <a:pt x="6302" y="16174"/>
                  <a:pt x="6385" y="16177"/>
                  <a:pt x="6469" y="16177"/>
                </a:cubicBezTo>
                <a:cubicBezTo>
                  <a:pt x="7186" y="16177"/>
                  <a:pt x="7907" y="15935"/>
                  <a:pt x="8557" y="15538"/>
                </a:cubicBezTo>
                <a:cubicBezTo>
                  <a:pt x="9742" y="14820"/>
                  <a:pt x="10694" y="13587"/>
                  <a:pt x="10928" y="12345"/>
                </a:cubicBezTo>
                <a:cubicBezTo>
                  <a:pt x="11049" y="11699"/>
                  <a:pt x="11025" y="11046"/>
                  <a:pt x="10952" y="10393"/>
                </a:cubicBezTo>
                <a:cubicBezTo>
                  <a:pt x="10758" y="8595"/>
                  <a:pt x="10267" y="6845"/>
                  <a:pt x="9484" y="5208"/>
                </a:cubicBezTo>
                <a:cubicBezTo>
                  <a:pt x="8686" y="3522"/>
                  <a:pt x="7452" y="2103"/>
                  <a:pt x="6638" y="425"/>
                </a:cubicBezTo>
                <a:cubicBezTo>
                  <a:pt x="6533" y="224"/>
                  <a:pt x="6379" y="30"/>
                  <a:pt x="6154" y="6"/>
                </a:cubicBezTo>
                <a:cubicBezTo>
                  <a:pt x="6126" y="3"/>
                  <a:pt x="6098" y="1"/>
                  <a:pt x="6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15"/>
          <p:cNvSpPr/>
          <p:nvPr/>
        </p:nvSpPr>
        <p:spPr>
          <a:xfrm>
            <a:off x="5621121" y="246697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15"/>
          <p:cNvSpPr/>
          <p:nvPr/>
        </p:nvSpPr>
        <p:spPr>
          <a:xfrm rot="-3951934">
            <a:off x="11892985" y="1345237"/>
            <a:ext cx="257363" cy="1302563"/>
          </a:xfrm>
          <a:custGeom>
            <a:avLst/>
            <a:gdLst/>
            <a:ahLst/>
            <a:cxnLst/>
            <a:rect l="l" t="t" r="r" b="b"/>
            <a:pathLst>
              <a:path w="670" h="3391" extrusionOk="0">
                <a:moveTo>
                  <a:pt x="526" y="1"/>
                </a:moveTo>
                <a:cubicBezTo>
                  <a:pt x="502" y="1"/>
                  <a:pt x="475" y="10"/>
                  <a:pt x="428" y="10"/>
                </a:cubicBezTo>
                <a:cubicBezTo>
                  <a:pt x="339" y="10"/>
                  <a:pt x="339" y="34"/>
                  <a:pt x="250" y="34"/>
                </a:cubicBezTo>
                <a:cubicBezTo>
                  <a:pt x="188" y="34"/>
                  <a:pt x="158" y="3"/>
                  <a:pt x="123" y="3"/>
                </a:cubicBezTo>
                <a:cubicBezTo>
                  <a:pt x="108" y="3"/>
                  <a:pt x="92" y="9"/>
                  <a:pt x="73" y="26"/>
                </a:cubicBezTo>
                <a:cubicBezTo>
                  <a:pt x="16" y="83"/>
                  <a:pt x="89" y="107"/>
                  <a:pt x="89" y="188"/>
                </a:cubicBezTo>
                <a:lnTo>
                  <a:pt x="89" y="357"/>
                </a:lnTo>
                <a:cubicBezTo>
                  <a:pt x="89" y="438"/>
                  <a:pt x="97" y="438"/>
                  <a:pt x="97" y="518"/>
                </a:cubicBezTo>
                <a:cubicBezTo>
                  <a:pt x="97" y="607"/>
                  <a:pt x="57" y="607"/>
                  <a:pt x="57" y="688"/>
                </a:cubicBezTo>
                <a:cubicBezTo>
                  <a:pt x="57" y="768"/>
                  <a:pt x="73" y="768"/>
                  <a:pt x="73" y="857"/>
                </a:cubicBezTo>
                <a:lnTo>
                  <a:pt x="73" y="1018"/>
                </a:lnTo>
                <a:cubicBezTo>
                  <a:pt x="73" y="1099"/>
                  <a:pt x="65" y="1107"/>
                  <a:pt x="65" y="1188"/>
                </a:cubicBezTo>
                <a:cubicBezTo>
                  <a:pt x="65" y="1268"/>
                  <a:pt x="81" y="1268"/>
                  <a:pt x="81" y="1349"/>
                </a:cubicBezTo>
                <a:cubicBezTo>
                  <a:pt x="81" y="1438"/>
                  <a:pt x="89" y="1438"/>
                  <a:pt x="89" y="1518"/>
                </a:cubicBezTo>
                <a:cubicBezTo>
                  <a:pt x="89" y="1599"/>
                  <a:pt x="57" y="1599"/>
                  <a:pt x="57" y="1688"/>
                </a:cubicBezTo>
                <a:cubicBezTo>
                  <a:pt x="57" y="1768"/>
                  <a:pt x="73" y="1768"/>
                  <a:pt x="73" y="1849"/>
                </a:cubicBezTo>
                <a:lnTo>
                  <a:pt x="73" y="2018"/>
                </a:lnTo>
                <a:cubicBezTo>
                  <a:pt x="73" y="2099"/>
                  <a:pt x="81" y="2099"/>
                  <a:pt x="81" y="2179"/>
                </a:cubicBezTo>
                <a:cubicBezTo>
                  <a:pt x="81" y="2268"/>
                  <a:pt x="65" y="2268"/>
                  <a:pt x="65" y="2349"/>
                </a:cubicBezTo>
                <a:cubicBezTo>
                  <a:pt x="65" y="2429"/>
                  <a:pt x="73" y="2429"/>
                  <a:pt x="73" y="2518"/>
                </a:cubicBezTo>
                <a:cubicBezTo>
                  <a:pt x="73" y="2599"/>
                  <a:pt x="89" y="2599"/>
                  <a:pt x="89" y="2679"/>
                </a:cubicBezTo>
                <a:cubicBezTo>
                  <a:pt x="89" y="2768"/>
                  <a:pt x="41" y="2768"/>
                  <a:pt x="41" y="2849"/>
                </a:cubicBezTo>
                <a:cubicBezTo>
                  <a:pt x="41" y="2929"/>
                  <a:pt x="49" y="2929"/>
                  <a:pt x="49" y="3018"/>
                </a:cubicBezTo>
                <a:cubicBezTo>
                  <a:pt x="49" y="3099"/>
                  <a:pt x="32" y="3099"/>
                  <a:pt x="32" y="3179"/>
                </a:cubicBezTo>
                <a:cubicBezTo>
                  <a:pt x="32" y="3260"/>
                  <a:pt x="0" y="3284"/>
                  <a:pt x="65" y="3341"/>
                </a:cubicBezTo>
                <a:cubicBezTo>
                  <a:pt x="102" y="3378"/>
                  <a:pt x="125" y="3386"/>
                  <a:pt x="155" y="3386"/>
                </a:cubicBezTo>
                <a:cubicBezTo>
                  <a:pt x="178" y="3386"/>
                  <a:pt x="204" y="3381"/>
                  <a:pt x="242" y="3381"/>
                </a:cubicBezTo>
                <a:lnTo>
                  <a:pt x="428" y="3381"/>
                </a:lnTo>
                <a:cubicBezTo>
                  <a:pt x="475" y="3381"/>
                  <a:pt x="504" y="3390"/>
                  <a:pt x="530" y="3390"/>
                </a:cubicBezTo>
                <a:cubicBezTo>
                  <a:pt x="554" y="3390"/>
                  <a:pt x="575" y="3383"/>
                  <a:pt x="605" y="3357"/>
                </a:cubicBezTo>
                <a:cubicBezTo>
                  <a:pt x="670" y="3300"/>
                  <a:pt x="653" y="3252"/>
                  <a:pt x="637" y="3171"/>
                </a:cubicBezTo>
                <a:cubicBezTo>
                  <a:pt x="621" y="3091"/>
                  <a:pt x="605" y="3099"/>
                  <a:pt x="605" y="3010"/>
                </a:cubicBezTo>
                <a:cubicBezTo>
                  <a:pt x="605" y="2929"/>
                  <a:pt x="589" y="2929"/>
                  <a:pt x="589" y="2849"/>
                </a:cubicBezTo>
                <a:cubicBezTo>
                  <a:pt x="589" y="2768"/>
                  <a:pt x="621" y="2760"/>
                  <a:pt x="621" y="2679"/>
                </a:cubicBezTo>
                <a:cubicBezTo>
                  <a:pt x="621" y="2599"/>
                  <a:pt x="597" y="2599"/>
                  <a:pt x="597" y="2518"/>
                </a:cubicBezTo>
                <a:cubicBezTo>
                  <a:pt x="597" y="2429"/>
                  <a:pt x="629" y="2429"/>
                  <a:pt x="629" y="2349"/>
                </a:cubicBezTo>
                <a:cubicBezTo>
                  <a:pt x="629" y="2268"/>
                  <a:pt x="613" y="2268"/>
                  <a:pt x="613" y="2179"/>
                </a:cubicBezTo>
                <a:cubicBezTo>
                  <a:pt x="613" y="2099"/>
                  <a:pt x="637" y="2099"/>
                  <a:pt x="637" y="2018"/>
                </a:cubicBezTo>
                <a:cubicBezTo>
                  <a:pt x="637" y="1929"/>
                  <a:pt x="605" y="1938"/>
                  <a:pt x="605" y="1849"/>
                </a:cubicBezTo>
                <a:cubicBezTo>
                  <a:pt x="605" y="1768"/>
                  <a:pt x="597" y="1768"/>
                  <a:pt x="597" y="1688"/>
                </a:cubicBezTo>
                <a:cubicBezTo>
                  <a:pt x="597" y="1599"/>
                  <a:pt x="629" y="1599"/>
                  <a:pt x="629" y="1518"/>
                </a:cubicBezTo>
                <a:cubicBezTo>
                  <a:pt x="629" y="1438"/>
                  <a:pt x="605" y="1438"/>
                  <a:pt x="605" y="1349"/>
                </a:cubicBezTo>
                <a:cubicBezTo>
                  <a:pt x="605" y="1268"/>
                  <a:pt x="581" y="1268"/>
                  <a:pt x="581" y="1188"/>
                </a:cubicBezTo>
                <a:cubicBezTo>
                  <a:pt x="581" y="1099"/>
                  <a:pt x="621" y="1099"/>
                  <a:pt x="621" y="1018"/>
                </a:cubicBezTo>
                <a:cubicBezTo>
                  <a:pt x="621" y="938"/>
                  <a:pt x="605" y="938"/>
                  <a:pt x="605" y="849"/>
                </a:cubicBezTo>
                <a:cubicBezTo>
                  <a:pt x="605" y="768"/>
                  <a:pt x="581" y="768"/>
                  <a:pt x="581" y="688"/>
                </a:cubicBezTo>
                <a:cubicBezTo>
                  <a:pt x="581" y="607"/>
                  <a:pt x="613" y="599"/>
                  <a:pt x="613" y="518"/>
                </a:cubicBezTo>
                <a:cubicBezTo>
                  <a:pt x="613" y="438"/>
                  <a:pt x="621" y="438"/>
                  <a:pt x="621" y="357"/>
                </a:cubicBezTo>
                <a:cubicBezTo>
                  <a:pt x="621" y="268"/>
                  <a:pt x="613" y="268"/>
                  <a:pt x="613" y="188"/>
                </a:cubicBezTo>
                <a:cubicBezTo>
                  <a:pt x="613" y="107"/>
                  <a:pt x="661" y="99"/>
                  <a:pt x="597" y="34"/>
                </a:cubicBezTo>
                <a:cubicBezTo>
                  <a:pt x="567" y="8"/>
                  <a:pt x="54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15"/>
          <p:cNvSpPr/>
          <p:nvPr/>
        </p:nvSpPr>
        <p:spPr>
          <a:xfrm rot="-10369484">
            <a:off x="9164526" y="-831159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15"/>
          <p:cNvSpPr/>
          <p:nvPr/>
        </p:nvSpPr>
        <p:spPr>
          <a:xfrm flipH="1">
            <a:off x="11" y="4647220"/>
            <a:ext cx="1112316" cy="2287787"/>
          </a:xfrm>
          <a:custGeom>
            <a:avLst/>
            <a:gdLst/>
            <a:ahLst/>
            <a:cxnLst/>
            <a:rect l="l" t="t" r="r" b="b"/>
            <a:pathLst>
              <a:path w="6098" h="12542" extrusionOk="0">
                <a:moveTo>
                  <a:pt x="4259" y="1"/>
                </a:moveTo>
                <a:cubicBezTo>
                  <a:pt x="4194" y="73"/>
                  <a:pt x="2646" y="1259"/>
                  <a:pt x="2646" y="3985"/>
                </a:cubicBezTo>
                <a:lnTo>
                  <a:pt x="2646" y="4372"/>
                </a:lnTo>
                <a:cubicBezTo>
                  <a:pt x="2049" y="3493"/>
                  <a:pt x="1162" y="3049"/>
                  <a:pt x="1" y="3049"/>
                </a:cubicBezTo>
                <a:lnTo>
                  <a:pt x="1" y="3791"/>
                </a:lnTo>
                <a:cubicBezTo>
                  <a:pt x="1791" y="3791"/>
                  <a:pt x="2646" y="5775"/>
                  <a:pt x="2646" y="7130"/>
                </a:cubicBezTo>
                <a:cubicBezTo>
                  <a:pt x="2598" y="7073"/>
                  <a:pt x="1791" y="5985"/>
                  <a:pt x="1" y="5985"/>
                </a:cubicBezTo>
                <a:lnTo>
                  <a:pt x="1" y="6735"/>
                </a:lnTo>
                <a:cubicBezTo>
                  <a:pt x="2049" y="6735"/>
                  <a:pt x="2646" y="8493"/>
                  <a:pt x="2646" y="9581"/>
                </a:cubicBezTo>
                <a:lnTo>
                  <a:pt x="2646" y="9880"/>
                </a:lnTo>
                <a:cubicBezTo>
                  <a:pt x="2501" y="9662"/>
                  <a:pt x="1807" y="8646"/>
                  <a:pt x="1" y="8646"/>
                </a:cubicBezTo>
                <a:lnTo>
                  <a:pt x="1" y="9396"/>
                </a:lnTo>
                <a:cubicBezTo>
                  <a:pt x="856" y="9396"/>
                  <a:pt x="2646" y="10065"/>
                  <a:pt x="2646" y="12541"/>
                </a:cubicBezTo>
                <a:lnTo>
                  <a:pt x="3461" y="12541"/>
                </a:lnTo>
                <a:cubicBezTo>
                  <a:pt x="3461" y="9283"/>
                  <a:pt x="5178" y="8977"/>
                  <a:pt x="6098" y="8977"/>
                </a:cubicBezTo>
                <a:lnTo>
                  <a:pt x="6098" y="8227"/>
                </a:lnTo>
                <a:cubicBezTo>
                  <a:pt x="4251" y="8227"/>
                  <a:pt x="3444" y="9477"/>
                  <a:pt x="3444" y="9477"/>
                </a:cubicBezTo>
                <a:cubicBezTo>
                  <a:pt x="3444" y="9477"/>
                  <a:pt x="3436" y="9331"/>
                  <a:pt x="3436" y="9259"/>
                </a:cubicBezTo>
                <a:cubicBezTo>
                  <a:pt x="3436" y="7751"/>
                  <a:pt x="4904" y="6081"/>
                  <a:pt x="6098" y="6081"/>
                </a:cubicBezTo>
                <a:lnTo>
                  <a:pt x="6098" y="5331"/>
                </a:lnTo>
                <a:cubicBezTo>
                  <a:pt x="4952" y="5331"/>
                  <a:pt x="4033" y="5815"/>
                  <a:pt x="3420" y="6727"/>
                </a:cubicBezTo>
                <a:lnTo>
                  <a:pt x="3420" y="6098"/>
                </a:lnTo>
                <a:cubicBezTo>
                  <a:pt x="3420" y="4428"/>
                  <a:pt x="4864" y="2815"/>
                  <a:pt x="6098" y="2815"/>
                </a:cubicBezTo>
                <a:lnTo>
                  <a:pt x="6098" y="2065"/>
                </a:lnTo>
                <a:cubicBezTo>
                  <a:pt x="5025" y="2065"/>
                  <a:pt x="4082" y="2581"/>
                  <a:pt x="3420" y="3501"/>
                </a:cubicBezTo>
                <a:cubicBezTo>
                  <a:pt x="3662" y="1799"/>
                  <a:pt x="4823" y="533"/>
                  <a:pt x="4832" y="525"/>
                </a:cubicBezTo>
                <a:lnTo>
                  <a:pt x="4565" y="267"/>
                </a:lnTo>
                <a:lnTo>
                  <a:pt x="42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3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"/>
          <p:cNvSpPr txBox="1">
            <a:spLocks noGrp="1"/>
          </p:cNvSpPr>
          <p:nvPr>
            <p:ph type="title"/>
          </p:nvPr>
        </p:nvSpPr>
        <p:spPr>
          <a:xfrm>
            <a:off x="1907200" y="593367"/>
            <a:ext cx="83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6"/>
          <p:cNvSpPr txBox="1">
            <a:spLocks noGrp="1"/>
          </p:cNvSpPr>
          <p:nvPr>
            <p:ph type="subTitle" idx="1"/>
          </p:nvPr>
        </p:nvSpPr>
        <p:spPr>
          <a:xfrm flipH="1">
            <a:off x="1285084" y="4149447"/>
            <a:ext cx="3002400" cy="10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"/>
          <p:cNvSpPr txBox="1">
            <a:spLocks noGrp="1"/>
          </p:cNvSpPr>
          <p:nvPr>
            <p:ph type="subTitle" idx="2"/>
          </p:nvPr>
        </p:nvSpPr>
        <p:spPr>
          <a:xfrm flipH="1">
            <a:off x="1285084" y="3666313"/>
            <a:ext cx="30024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1" name="Google Shape;901;p16"/>
          <p:cNvSpPr txBox="1">
            <a:spLocks noGrp="1"/>
          </p:cNvSpPr>
          <p:nvPr>
            <p:ph type="subTitle" idx="3"/>
          </p:nvPr>
        </p:nvSpPr>
        <p:spPr>
          <a:xfrm flipH="1">
            <a:off x="4591649" y="4149447"/>
            <a:ext cx="3002400" cy="10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6"/>
          <p:cNvSpPr txBox="1">
            <a:spLocks noGrp="1"/>
          </p:cNvSpPr>
          <p:nvPr>
            <p:ph type="subTitle" idx="4"/>
          </p:nvPr>
        </p:nvSpPr>
        <p:spPr>
          <a:xfrm flipH="1">
            <a:off x="4597951" y="3666313"/>
            <a:ext cx="30024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3" name="Google Shape;903;p16"/>
          <p:cNvSpPr txBox="1">
            <a:spLocks noGrp="1"/>
          </p:cNvSpPr>
          <p:nvPr>
            <p:ph type="subTitle" idx="5"/>
          </p:nvPr>
        </p:nvSpPr>
        <p:spPr>
          <a:xfrm flipH="1">
            <a:off x="7910851" y="4149447"/>
            <a:ext cx="3002400" cy="102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"/>
          <p:cNvSpPr txBox="1">
            <a:spLocks noGrp="1"/>
          </p:cNvSpPr>
          <p:nvPr>
            <p:ph type="subTitle" idx="6"/>
          </p:nvPr>
        </p:nvSpPr>
        <p:spPr>
          <a:xfrm flipH="1">
            <a:off x="7910851" y="3666313"/>
            <a:ext cx="30024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5" name="Google Shape;905;p16"/>
          <p:cNvSpPr/>
          <p:nvPr/>
        </p:nvSpPr>
        <p:spPr>
          <a:xfrm rot="3989351">
            <a:off x="-157884" y="-784103"/>
            <a:ext cx="1601287" cy="2455344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6"/>
          <p:cNvSpPr/>
          <p:nvPr/>
        </p:nvSpPr>
        <p:spPr>
          <a:xfrm rot="-3108593">
            <a:off x="10808212" y="-1051147"/>
            <a:ext cx="1806013" cy="2769297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7" name="Google Shape;907;p16"/>
          <p:cNvGrpSpPr/>
          <p:nvPr/>
        </p:nvGrpSpPr>
        <p:grpSpPr>
          <a:xfrm>
            <a:off x="79688" y="1434483"/>
            <a:ext cx="835045" cy="1056403"/>
            <a:chOff x="1134830" y="151402"/>
            <a:chExt cx="364670" cy="461338"/>
          </a:xfrm>
        </p:grpSpPr>
        <p:sp>
          <p:nvSpPr>
            <p:cNvPr id="908" name="Google Shape;908;p16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16"/>
          <p:cNvGrpSpPr/>
          <p:nvPr/>
        </p:nvGrpSpPr>
        <p:grpSpPr>
          <a:xfrm>
            <a:off x="-1020159" y="6001924"/>
            <a:ext cx="5059971" cy="881913"/>
            <a:chOff x="238125" y="2202650"/>
            <a:chExt cx="7519275" cy="1310550"/>
          </a:xfrm>
        </p:grpSpPr>
        <p:sp>
          <p:nvSpPr>
            <p:cNvPr id="912" name="Google Shape;912;p16"/>
            <p:cNvSpPr/>
            <p:nvPr/>
          </p:nvSpPr>
          <p:spPr>
            <a:xfrm>
              <a:off x="238125" y="2202650"/>
              <a:ext cx="7519275" cy="1310550"/>
            </a:xfrm>
            <a:custGeom>
              <a:avLst/>
              <a:gdLst/>
              <a:ahLst/>
              <a:cxnLst/>
              <a:rect l="l" t="t" r="r" b="b"/>
              <a:pathLst>
                <a:path w="300771" h="52422" extrusionOk="0">
                  <a:moveTo>
                    <a:pt x="141852" y="0"/>
                  </a:moveTo>
                  <a:cubicBezTo>
                    <a:pt x="119088" y="0"/>
                    <a:pt x="77107" y="31441"/>
                    <a:pt x="77107" y="31441"/>
                  </a:cubicBezTo>
                  <a:cubicBezTo>
                    <a:pt x="77107" y="31441"/>
                    <a:pt x="98089" y="5661"/>
                    <a:pt x="84221" y="3001"/>
                  </a:cubicBezTo>
                  <a:cubicBezTo>
                    <a:pt x="83358" y="2835"/>
                    <a:pt x="82436" y="2755"/>
                    <a:pt x="81462" y="2755"/>
                  </a:cubicBezTo>
                  <a:cubicBezTo>
                    <a:pt x="57161" y="2755"/>
                    <a:pt x="0" y="52422"/>
                    <a:pt x="0" y="52422"/>
                  </a:cubicBezTo>
                  <a:lnTo>
                    <a:pt x="243523" y="52422"/>
                  </a:lnTo>
                  <a:cubicBezTo>
                    <a:pt x="243523" y="52422"/>
                    <a:pt x="300771" y="13304"/>
                    <a:pt x="281568" y="3706"/>
                  </a:cubicBezTo>
                  <a:cubicBezTo>
                    <a:pt x="279542" y="2693"/>
                    <a:pt x="276992" y="2240"/>
                    <a:pt x="274051" y="2240"/>
                  </a:cubicBezTo>
                  <a:cubicBezTo>
                    <a:pt x="249111" y="2240"/>
                    <a:pt x="196049" y="34821"/>
                    <a:pt x="196049" y="34821"/>
                  </a:cubicBezTo>
                  <a:cubicBezTo>
                    <a:pt x="196049" y="34821"/>
                    <a:pt x="238540" y="4355"/>
                    <a:pt x="210806" y="718"/>
                  </a:cubicBezTo>
                  <a:cubicBezTo>
                    <a:pt x="209460" y="542"/>
                    <a:pt x="208058" y="458"/>
                    <a:pt x="206607" y="458"/>
                  </a:cubicBezTo>
                  <a:cubicBezTo>
                    <a:pt x="178140" y="458"/>
                    <a:pt x="130982" y="32683"/>
                    <a:pt x="130982" y="32683"/>
                  </a:cubicBezTo>
                  <a:cubicBezTo>
                    <a:pt x="130982" y="32683"/>
                    <a:pt x="166432" y="2817"/>
                    <a:pt x="144441" y="149"/>
                  </a:cubicBezTo>
                  <a:cubicBezTo>
                    <a:pt x="143610" y="49"/>
                    <a:pt x="142746" y="0"/>
                    <a:pt x="1418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5535700" y="2383650"/>
              <a:ext cx="1481475" cy="1126950"/>
            </a:xfrm>
            <a:custGeom>
              <a:avLst/>
              <a:gdLst/>
              <a:ahLst/>
              <a:cxnLst/>
              <a:rect l="l" t="t" r="r" b="b"/>
              <a:pathLst>
                <a:path w="59259" h="45078" extrusionOk="0">
                  <a:moveTo>
                    <a:pt x="53274" y="2883"/>
                  </a:moveTo>
                  <a:lnTo>
                    <a:pt x="53274" y="2883"/>
                  </a:lnTo>
                  <a:cubicBezTo>
                    <a:pt x="49645" y="10069"/>
                    <a:pt x="44678" y="16486"/>
                    <a:pt x="38630" y="21789"/>
                  </a:cubicBezTo>
                  <a:cubicBezTo>
                    <a:pt x="36291" y="23832"/>
                    <a:pt x="33751" y="25827"/>
                    <a:pt x="31059" y="27493"/>
                  </a:cubicBezTo>
                  <a:cubicBezTo>
                    <a:pt x="31252" y="27125"/>
                    <a:pt x="31452" y="26756"/>
                    <a:pt x="31652" y="26396"/>
                  </a:cubicBezTo>
                  <a:cubicBezTo>
                    <a:pt x="36827" y="16943"/>
                    <a:pt x="44278" y="8811"/>
                    <a:pt x="53274" y="2883"/>
                  </a:cubicBezTo>
                  <a:close/>
                  <a:moveTo>
                    <a:pt x="55141" y="0"/>
                  </a:moveTo>
                  <a:cubicBezTo>
                    <a:pt x="55014" y="0"/>
                    <a:pt x="54879" y="36"/>
                    <a:pt x="54740" y="119"/>
                  </a:cubicBezTo>
                  <a:cubicBezTo>
                    <a:pt x="44839" y="6064"/>
                    <a:pt x="36571" y="14587"/>
                    <a:pt x="30851" y="24625"/>
                  </a:cubicBezTo>
                  <a:cubicBezTo>
                    <a:pt x="30058" y="26011"/>
                    <a:pt x="29313" y="27437"/>
                    <a:pt x="28624" y="28887"/>
                  </a:cubicBezTo>
                  <a:cubicBezTo>
                    <a:pt x="28135" y="29136"/>
                    <a:pt x="27647" y="29376"/>
                    <a:pt x="27150" y="29608"/>
                  </a:cubicBezTo>
                  <a:cubicBezTo>
                    <a:pt x="25258" y="30472"/>
                    <a:pt x="23271" y="30980"/>
                    <a:pt x="21340" y="30980"/>
                  </a:cubicBezTo>
                  <a:cubicBezTo>
                    <a:pt x="18881" y="30980"/>
                    <a:pt x="16514" y="30156"/>
                    <a:pt x="14548" y="28190"/>
                  </a:cubicBezTo>
                  <a:cubicBezTo>
                    <a:pt x="12794" y="26476"/>
                    <a:pt x="11560" y="24297"/>
                    <a:pt x="10983" y="21918"/>
                  </a:cubicBezTo>
                  <a:cubicBezTo>
                    <a:pt x="18049" y="21878"/>
                    <a:pt x="24955" y="17992"/>
                    <a:pt x="29033" y="12232"/>
                  </a:cubicBezTo>
                  <a:cubicBezTo>
                    <a:pt x="30995" y="9468"/>
                    <a:pt x="32389" y="6056"/>
                    <a:pt x="32590" y="2619"/>
                  </a:cubicBezTo>
                  <a:lnTo>
                    <a:pt x="32590" y="2619"/>
                  </a:lnTo>
                  <a:cubicBezTo>
                    <a:pt x="32061" y="2835"/>
                    <a:pt x="31524" y="3059"/>
                    <a:pt x="30987" y="3284"/>
                  </a:cubicBezTo>
                  <a:cubicBezTo>
                    <a:pt x="30370" y="8956"/>
                    <a:pt x="26277" y="14235"/>
                    <a:pt x="21550" y="17183"/>
                  </a:cubicBezTo>
                  <a:cubicBezTo>
                    <a:pt x="18313" y="19192"/>
                    <a:pt x="14618" y="20301"/>
                    <a:pt x="10950" y="20301"/>
                  </a:cubicBezTo>
                  <a:cubicBezTo>
                    <a:pt x="10860" y="20301"/>
                    <a:pt x="10769" y="20301"/>
                    <a:pt x="10679" y="20299"/>
                  </a:cubicBezTo>
                  <a:cubicBezTo>
                    <a:pt x="10351" y="17736"/>
                    <a:pt x="10671" y="15044"/>
                    <a:pt x="11360" y="12408"/>
                  </a:cubicBezTo>
                  <a:lnTo>
                    <a:pt x="11360" y="12408"/>
                  </a:lnTo>
                  <a:cubicBezTo>
                    <a:pt x="10703" y="12737"/>
                    <a:pt x="10062" y="13065"/>
                    <a:pt x="9421" y="13394"/>
                  </a:cubicBezTo>
                  <a:cubicBezTo>
                    <a:pt x="8957" y="15661"/>
                    <a:pt x="8836" y="17968"/>
                    <a:pt x="9125" y="20219"/>
                  </a:cubicBezTo>
                  <a:cubicBezTo>
                    <a:pt x="6417" y="19955"/>
                    <a:pt x="3813" y="19042"/>
                    <a:pt x="1530" y="17552"/>
                  </a:cubicBezTo>
                  <a:cubicBezTo>
                    <a:pt x="1018" y="17832"/>
                    <a:pt x="505" y="18112"/>
                    <a:pt x="0" y="18385"/>
                  </a:cubicBezTo>
                  <a:cubicBezTo>
                    <a:pt x="2091" y="19915"/>
                    <a:pt x="4486" y="20988"/>
                    <a:pt x="7018" y="21525"/>
                  </a:cubicBezTo>
                  <a:cubicBezTo>
                    <a:pt x="7811" y="21685"/>
                    <a:pt x="8612" y="21805"/>
                    <a:pt x="9421" y="21862"/>
                  </a:cubicBezTo>
                  <a:cubicBezTo>
                    <a:pt x="9814" y="23568"/>
                    <a:pt x="10479" y="25202"/>
                    <a:pt x="11392" y="26692"/>
                  </a:cubicBezTo>
                  <a:cubicBezTo>
                    <a:pt x="13587" y="30243"/>
                    <a:pt x="17188" y="32619"/>
                    <a:pt x="21332" y="32619"/>
                  </a:cubicBezTo>
                  <a:cubicBezTo>
                    <a:pt x="21742" y="32619"/>
                    <a:pt x="22156" y="32596"/>
                    <a:pt x="22576" y="32548"/>
                  </a:cubicBezTo>
                  <a:cubicBezTo>
                    <a:pt x="24298" y="32356"/>
                    <a:pt x="25964" y="31851"/>
                    <a:pt x="27575" y="31162"/>
                  </a:cubicBezTo>
                  <a:lnTo>
                    <a:pt x="27575" y="31162"/>
                  </a:lnTo>
                  <a:cubicBezTo>
                    <a:pt x="26269" y="34159"/>
                    <a:pt x="25195" y="37251"/>
                    <a:pt x="24354" y="40407"/>
                  </a:cubicBezTo>
                  <a:cubicBezTo>
                    <a:pt x="24090" y="41313"/>
                    <a:pt x="23889" y="42242"/>
                    <a:pt x="23753" y="43179"/>
                  </a:cubicBezTo>
                  <a:cubicBezTo>
                    <a:pt x="23233" y="43804"/>
                    <a:pt x="22728" y="44437"/>
                    <a:pt x="22223" y="45078"/>
                  </a:cubicBezTo>
                  <a:lnTo>
                    <a:pt x="25187" y="45078"/>
                  </a:lnTo>
                  <a:cubicBezTo>
                    <a:pt x="25163" y="44669"/>
                    <a:pt x="25171" y="44261"/>
                    <a:pt x="25219" y="43852"/>
                  </a:cubicBezTo>
                  <a:cubicBezTo>
                    <a:pt x="26741" y="42034"/>
                    <a:pt x="28344" y="40287"/>
                    <a:pt x="30026" y="38605"/>
                  </a:cubicBezTo>
                  <a:cubicBezTo>
                    <a:pt x="33711" y="34912"/>
                    <a:pt x="37757" y="31595"/>
                    <a:pt x="42099" y="28687"/>
                  </a:cubicBezTo>
                  <a:cubicBezTo>
                    <a:pt x="44198" y="27293"/>
                    <a:pt x="46353" y="26003"/>
                    <a:pt x="48572" y="24810"/>
                  </a:cubicBezTo>
                  <a:cubicBezTo>
                    <a:pt x="50647" y="23688"/>
                    <a:pt x="53058" y="22118"/>
                    <a:pt x="55493" y="22030"/>
                  </a:cubicBezTo>
                  <a:cubicBezTo>
                    <a:pt x="55545" y="22028"/>
                    <a:pt x="55597" y="22027"/>
                    <a:pt x="55649" y="22027"/>
                  </a:cubicBezTo>
                  <a:cubicBezTo>
                    <a:pt x="56757" y="22027"/>
                    <a:pt x="57822" y="22524"/>
                    <a:pt x="57761" y="23840"/>
                  </a:cubicBezTo>
                  <a:cubicBezTo>
                    <a:pt x="57745" y="24065"/>
                    <a:pt x="57705" y="24289"/>
                    <a:pt x="57640" y="24505"/>
                  </a:cubicBezTo>
                  <a:cubicBezTo>
                    <a:pt x="58185" y="24009"/>
                    <a:pt x="58722" y="23504"/>
                    <a:pt x="59259" y="22999"/>
                  </a:cubicBezTo>
                  <a:cubicBezTo>
                    <a:pt x="58901" y="21345"/>
                    <a:pt x="57290" y="20460"/>
                    <a:pt x="55584" y="20460"/>
                  </a:cubicBezTo>
                  <a:cubicBezTo>
                    <a:pt x="55455" y="20460"/>
                    <a:pt x="55326" y="20466"/>
                    <a:pt x="55197" y="20476"/>
                  </a:cubicBezTo>
                  <a:cubicBezTo>
                    <a:pt x="52674" y="20684"/>
                    <a:pt x="50318" y="22110"/>
                    <a:pt x="48123" y="23271"/>
                  </a:cubicBezTo>
                  <a:cubicBezTo>
                    <a:pt x="39752" y="27742"/>
                    <a:pt x="32229" y="33638"/>
                    <a:pt x="25892" y="40704"/>
                  </a:cubicBezTo>
                  <a:cubicBezTo>
                    <a:pt x="26870" y="37059"/>
                    <a:pt x="28167" y="33502"/>
                    <a:pt x="29770" y="30089"/>
                  </a:cubicBezTo>
                  <a:cubicBezTo>
                    <a:pt x="32253" y="28735"/>
                    <a:pt x="34576" y="27013"/>
                    <a:pt x="36707" y="25370"/>
                  </a:cubicBezTo>
                  <a:cubicBezTo>
                    <a:pt x="40945" y="22094"/>
                    <a:pt x="44750" y="18297"/>
                    <a:pt x="48043" y="14067"/>
                  </a:cubicBezTo>
                  <a:cubicBezTo>
                    <a:pt x="51127" y="10093"/>
                    <a:pt x="53739" y="5767"/>
                    <a:pt x="55806" y="1185"/>
                  </a:cubicBezTo>
                  <a:cubicBezTo>
                    <a:pt x="56052" y="647"/>
                    <a:pt x="55675" y="0"/>
                    <a:pt x="55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2152975" y="3106325"/>
              <a:ext cx="354325" cy="404075"/>
            </a:xfrm>
            <a:custGeom>
              <a:avLst/>
              <a:gdLst/>
              <a:ahLst/>
              <a:cxnLst/>
              <a:rect l="l" t="t" r="r" b="b"/>
              <a:pathLst>
                <a:path w="14173" h="16163" extrusionOk="0">
                  <a:moveTo>
                    <a:pt x="9198" y="0"/>
                  </a:moveTo>
                  <a:cubicBezTo>
                    <a:pt x="6968" y="0"/>
                    <a:pt x="4753" y="1420"/>
                    <a:pt x="3381" y="3081"/>
                  </a:cubicBezTo>
                  <a:cubicBezTo>
                    <a:pt x="241" y="6886"/>
                    <a:pt x="1" y="12141"/>
                    <a:pt x="2316" y="16163"/>
                  </a:cubicBezTo>
                  <a:lnTo>
                    <a:pt x="4166" y="16163"/>
                  </a:lnTo>
                  <a:cubicBezTo>
                    <a:pt x="1819" y="12870"/>
                    <a:pt x="1699" y="8480"/>
                    <a:pt x="3870" y="5059"/>
                  </a:cubicBezTo>
                  <a:cubicBezTo>
                    <a:pt x="4893" y="3429"/>
                    <a:pt x="7024" y="1517"/>
                    <a:pt x="9146" y="1517"/>
                  </a:cubicBezTo>
                  <a:cubicBezTo>
                    <a:pt x="9683" y="1517"/>
                    <a:pt x="10218" y="1639"/>
                    <a:pt x="10736" y="1919"/>
                  </a:cubicBezTo>
                  <a:cubicBezTo>
                    <a:pt x="13219" y="3265"/>
                    <a:pt x="12306" y="6870"/>
                    <a:pt x="11649" y="8993"/>
                  </a:cubicBezTo>
                  <a:cubicBezTo>
                    <a:pt x="10944" y="11276"/>
                    <a:pt x="10071" y="13912"/>
                    <a:pt x="8733" y="16163"/>
                  </a:cubicBezTo>
                  <a:lnTo>
                    <a:pt x="10463" y="16163"/>
                  </a:lnTo>
                  <a:cubicBezTo>
                    <a:pt x="11897" y="13479"/>
                    <a:pt x="13115" y="10355"/>
                    <a:pt x="13676" y="7351"/>
                  </a:cubicBezTo>
                  <a:cubicBezTo>
                    <a:pt x="14172" y="4731"/>
                    <a:pt x="13884" y="1502"/>
                    <a:pt x="11048" y="357"/>
                  </a:cubicBezTo>
                  <a:cubicBezTo>
                    <a:pt x="10442" y="111"/>
                    <a:pt x="9819" y="0"/>
                    <a:pt x="9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2680325" y="2993725"/>
              <a:ext cx="256575" cy="516675"/>
            </a:xfrm>
            <a:custGeom>
              <a:avLst/>
              <a:gdLst/>
              <a:ahLst/>
              <a:cxnLst/>
              <a:rect l="l" t="t" r="r" b="b"/>
              <a:pathLst>
                <a:path w="10263" h="20667" extrusionOk="0">
                  <a:moveTo>
                    <a:pt x="6124" y="1538"/>
                  </a:moveTo>
                  <a:cubicBezTo>
                    <a:pt x="6918" y="1538"/>
                    <a:pt x="7679" y="1841"/>
                    <a:pt x="8115" y="2602"/>
                  </a:cubicBezTo>
                  <a:cubicBezTo>
                    <a:pt x="8804" y="3811"/>
                    <a:pt x="8316" y="5406"/>
                    <a:pt x="7891" y="6615"/>
                  </a:cubicBezTo>
                  <a:cubicBezTo>
                    <a:pt x="7402" y="8041"/>
                    <a:pt x="6826" y="9443"/>
                    <a:pt x="6249" y="10837"/>
                  </a:cubicBezTo>
                  <a:cubicBezTo>
                    <a:pt x="5311" y="13088"/>
                    <a:pt x="4254" y="15331"/>
                    <a:pt x="2900" y="17366"/>
                  </a:cubicBezTo>
                  <a:cubicBezTo>
                    <a:pt x="2492" y="16381"/>
                    <a:pt x="2187" y="15347"/>
                    <a:pt x="1987" y="14298"/>
                  </a:cubicBezTo>
                  <a:cubicBezTo>
                    <a:pt x="1450" y="11430"/>
                    <a:pt x="1410" y="8049"/>
                    <a:pt x="2187" y="5221"/>
                  </a:cubicBezTo>
                  <a:cubicBezTo>
                    <a:pt x="2540" y="3972"/>
                    <a:pt x="3164" y="2682"/>
                    <a:pt x="4342" y="2017"/>
                  </a:cubicBezTo>
                  <a:cubicBezTo>
                    <a:pt x="4865" y="1722"/>
                    <a:pt x="5505" y="1538"/>
                    <a:pt x="6124" y="1538"/>
                  </a:cubicBezTo>
                  <a:close/>
                  <a:moveTo>
                    <a:pt x="6078" y="0"/>
                  </a:moveTo>
                  <a:cubicBezTo>
                    <a:pt x="5107" y="0"/>
                    <a:pt x="4110" y="289"/>
                    <a:pt x="3285" y="831"/>
                  </a:cubicBezTo>
                  <a:cubicBezTo>
                    <a:pt x="601" y="2610"/>
                    <a:pt x="240" y="6303"/>
                    <a:pt x="128" y="9227"/>
                  </a:cubicBezTo>
                  <a:cubicBezTo>
                    <a:pt x="0" y="12343"/>
                    <a:pt x="529" y="15836"/>
                    <a:pt x="1915" y="18752"/>
                  </a:cubicBezTo>
                  <a:cubicBezTo>
                    <a:pt x="1819" y="18864"/>
                    <a:pt x="1730" y="18984"/>
                    <a:pt x="1634" y="19105"/>
                  </a:cubicBezTo>
                  <a:cubicBezTo>
                    <a:pt x="1186" y="19649"/>
                    <a:pt x="705" y="20178"/>
                    <a:pt x="192" y="20667"/>
                  </a:cubicBezTo>
                  <a:lnTo>
                    <a:pt x="2355" y="20667"/>
                  </a:lnTo>
                  <a:cubicBezTo>
                    <a:pt x="2476" y="20523"/>
                    <a:pt x="2604" y="20370"/>
                    <a:pt x="2732" y="20226"/>
                  </a:cubicBezTo>
                  <a:cubicBezTo>
                    <a:pt x="2820" y="20370"/>
                    <a:pt x="2924" y="20523"/>
                    <a:pt x="3020" y="20667"/>
                  </a:cubicBezTo>
                  <a:lnTo>
                    <a:pt x="5023" y="20667"/>
                  </a:lnTo>
                  <a:cubicBezTo>
                    <a:pt x="4526" y="20138"/>
                    <a:pt x="4094" y="19553"/>
                    <a:pt x="3717" y="18936"/>
                  </a:cubicBezTo>
                  <a:cubicBezTo>
                    <a:pt x="5271" y="16749"/>
                    <a:pt x="6465" y="14298"/>
                    <a:pt x="7515" y="11830"/>
                  </a:cubicBezTo>
                  <a:cubicBezTo>
                    <a:pt x="8203" y="10196"/>
                    <a:pt x="8892" y="8538"/>
                    <a:pt x="9461" y="6856"/>
                  </a:cubicBezTo>
                  <a:cubicBezTo>
                    <a:pt x="9918" y="5470"/>
                    <a:pt x="10262" y="3883"/>
                    <a:pt x="9758" y="2449"/>
                  </a:cubicBezTo>
                  <a:cubicBezTo>
                    <a:pt x="9172" y="767"/>
                    <a:pt x="7660" y="0"/>
                    <a:pt x="6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891825" y="2387625"/>
              <a:ext cx="1266575" cy="1122775"/>
            </a:xfrm>
            <a:custGeom>
              <a:avLst/>
              <a:gdLst/>
              <a:ahLst/>
              <a:cxnLst/>
              <a:rect l="l" t="t" r="r" b="b"/>
              <a:pathLst>
                <a:path w="50663" h="44911" extrusionOk="0">
                  <a:moveTo>
                    <a:pt x="37613" y="1987"/>
                  </a:moveTo>
                  <a:cubicBezTo>
                    <a:pt x="39744" y="7050"/>
                    <a:pt x="39880" y="13419"/>
                    <a:pt x="35995" y="17641"/>
                  </a:cubicBezTo>
                  <a:cubicBezTo>
                    <a:pt x="35322" y="18370"/>
                    <a:pt x="34561" y="19003"/>
                    <a:pt x="33727" y="19532"/>
                  </a:cubicBezTo>
                  <a:cubicBezTo>
                    <a:pt x="33735" y="19123"/>
                    <a:pt x="33743" y="18706"/>
                    <a:pt x="33751" y="18298"/>
                  </a:cubicBezTo>
                  <a:cubicBezTo>
                    <a:pt x="33968" y="12666"/>
                    <a:pt x="35282" y="7122"/>
                    <a:pt x="37613" y="1987"/>
                  </a:cubicBezTo>
                  <a:close/>
                  <a:moveTo>
                    <a:pt x="46793" y="18054"/>
                  </a:moveTo>
                  <a:cubicBezTo>
                    <a:pt x="47033" y="18054"/>
                    <a:pt x="47284" y="18103"/>
                    <a:pt x="47547" y="18210"/>
                  </a:cubicBezTo>
                  <a:cubicBezTo>
                    <a:pt x="49822" y="19123"/>
                    <a:pt x="48852" y="23121"/>
                    <a:pt x="48532" y="24859"/>
                  </a:cubicBezTo>
                  <a:cubicBezTo>
                    <a:pt x="48003" y="27799"/>
                    <a:pt x="47258" y="31019"/>
                    <a:pt x="44999" y="33150"/>
                  </a:cubicBezTo>
                  <a:cubicBezTo>
                    <a:pt x="43769" y="34311"/>
                    <a:pt x="42104" y="35126"/>
                    <a:pt x="40449" y="35126"/>
                  </a:cubicBezTo>
                  <a:cubicBezTo>
                    <a:pt x="40379" y="35126"/>
                    <a:pt x="40310" y="35124"/>
                    <a:pt x="40240" y="35121"/>
                  </a:cubicBezTo>
                  <a:cubicBezTo>
                    <a:pt x="40465" y="31332"/>
                    <a:pt x="41642" y="27479"/>
                    <a:pt x="42748" y="24058"/>
                  </a:cubicBezTo>
                  <a:cubicBezTo>
                    <a:pt x="43248" y="22513"/>
                    <a:pt x="44504" y="18054"/>
                    <a:pt x="46793" y="18054"/>
                  </a:cubicBezTo>
                  <a:close/>
                  <a:moveTo>
                    <a:pt x="18594" y="15886"/>
                  </a:moveTo>
                  <a:cubicBezTo>
                    <a:pt x="18731" y="16359"/>
                    <a:pt x="18899" y="16824"/>
                    <a:pt x="19099" y="17272"/>
                  </a:cubicBezTo>
                  <a:cubicBezTo>
                    <a:pt x="20573" y="20573"/>
                    <a:pt x="23449" y="22383"/>
                    <a:pt x="26630" y="22776"/>
                  </a:cubicBezTo>
                  <a:cubicBezTo>
                    <a:pt x="26541" y="24098"/>
                    <a:pt x="26405" y="25412"/>
                    <a:pt x="26221" y="26717"/>
                  </a:cubicBezTo>
                  <a:lnTo>
                    <a:pt x="26213" y="26717"/>
                  </a:lnTo>
                  <a:cubicBezTo>
                    <a:pt x="25613" y="30914"/>
                    <a:pt x="23879" y="38176"/>
                    <a:pt x="18494" y="38176"/>
                  </a:cubicBezTo>
                  <a:cubicBezTo>
                    <a:pt x="18338" y="38176"/>
                    <a:pt x="18179" y="38170"/>
                    <a:pt x="18018" y="38157"/>
                  </a:cubicBezTo>
                  <a:cubicBezTo>
                    <a:pt x="15382" y="37957"/>
                    <a:pt x="13371" y="35818"/>
                    <a:pt x="12049" y="33687"/>
                  </a:cubicBezTo>
                  <a:cubicBezTo>
                    <a:pt x="15406" y="28256"/>
                    <a:pt x="17633" y="22199"/>
                    <a:pt x="18594" y="15886"/>
                  </a:cubicBezTo>
                  <a:close/>
                  <a:moveTo>
                    <a:pt x="38406" y="0"/>
                  </a:moveTo>
                  <a:cubicBezTo>
                    <a:pt x="37741" y="305"/>
                    <a:pt x="37068" y="617"/>
                    <a:pt x="36387" y="946"/>
                  </a:cubicBezTo>
                  <a:cubicBezTo>
                    <a:pt x="33559" y="7034"/>
                    <a:pt x="32117" y="13667"/>
                    <a:pt x="32165" y="20373"/>
                  </a:cubicBezTo>
                  <a:cubicBezTo>
                    <a:pt x="30940" y="20941"/>
                    <a:pt x="29610" y="21270"/>
                    <a:pt x="28264" y="21358"/>
                  </a:cubicBezTo>
                  <a:cubicBezTo>
                    <a:pt x="28344" y="19275"/>
                    <a:pt x="28312" y="17192"/>
                    <a:pt x="28152" y="15117"/>
                  </a:cubicBezTo>
                  <a:cubicBezTo>
                    <a:pt x="27999" y="13099"/>
                    <a:pt x="27807" y="11024"/>
                    <a:pt x="27343" y="9053"/>
                  </a:cubicBezTo>
                  <a:cubicBezTo>
                    <a:pt x="27126" y="8124"/>
                    <a:pt x="26742" y="7178"/>
                    <a:pt x="26077" y="6521"/>
                  </a:cubicBezTo>
                  <a:cubicBezTo>
                    <a:pt x="25588" y="6810"/>
                    <a:pt x="25107" y="7098"/>
                    <a:pt x="24619" y="7387"/>
                  </a:cubicBezTo>
                  <a:cubicBezTo>
                    <a:pt x="25460" y="7867"/>
                    <a:pt x="25788" y="9133"/>
                    <a:pt x="25981" y="10151"/>
                  </a:cubicBezTo>
                  <a:cubicBezTo>
                    <a:pt x="26325" y="12105"/>
                    <a:pt x="26557" y="14084"/>
                    <a:pt x="26654" y="16063"/>
                  </a:cubicBezTo>
                  <a:cubicBezTo>
                    <a:pt x="26758" y="17809"/>
                    <a:pt x="26774" y="19564"/>
                    <a:pt x="26710" y="21310"/>
                  </a:cubicBezTo>
                  <a:cubicBezTo>
                    <a:pt x="25027" y="21134"/>
                    <a:pt x="23457" y="20381"/>
                    <a:pt x="22255" y="19179"/>
                  </a:cubicBezTo>
                  <a:cubicBezTo>
                    <a:pt x="20645" y="17561"/>
                    <a:pt x="19716" y="15254"/>
                    <a:pt x="19724" y="12970"/>
                  </a:cubicBezTo>
                  <a:cubicBezTo>
                    <a:pt x="19732" y="11953"/>
                    <a:pt x="19948" y="10944"/>
                    <a:pt x="20365" y="10006"/>
                  </a:cubicBezTo>
                  <a:lnTo>
                    <a:pt x="20365" y="10006"/>
                  </a:lnTo>
                  <a:cubicBezTo>
                    <a:pt x="19395" y="10615"/>
                    <a:pt x="18434" y="11232"/>
                    <a:pt x="17465" y="11865"/>
                  </a:cubicBezTo>
                  <a:cubicBezTo>
                    <a:pt x="17441" y="12257"/>
                    <a:pt x="17409" y="12642"/>
                    <a:pt x="17377" y="13026"/>
                  </a:cubicBezTo>
                  <a:cubicBezTo>
                    <a:pt x="16800" y="19756"/>
                    <a:pt x="14629" y="26317"/>
                    <a:pt x="11192" y="32133"/>
                  </a:cubicBezTo>
                  <a:cubicBezTo>
                    <a:pt x="10046" y="29794"/>
                    <a:pt x="9357" y="27206"/>
                    <a:pt x="8885" y="24667"/>
                  </a:cubicBezTo>
                  <a:cubicBezTo>
                    <a:pt x="8476" y="22504"/>
                    <a:pt x="8276" y="20301"/>
                    <a:pt x="8276" y="18090"/>
                  </a:cubicBezTo>
                  <a:cubicBezTo>
                    <a:pt x="7763" y="18450"/>
                    <a:pt x="7251" y="18811"/>
                    <a:pt x="6746" y="19171"/>
                  </a:cubicBezTo>
                  <a:cubicBezTo>
                    <a:pt x="6794" y="20717"/>
                    <a:pt x="6930" y="22255"/>
                    <a:pt x="7154" y="23777"/>
                  </a:cubicBezTo>
                  <a:cubicBezTo>
                    <a:pt x="7667" y="27150"/>
                    <a:pt x="8564" y="30667"/>
                    <a:pt x="10239" y="33687"/>
                  </a:cubicBezTo>
                  <a:cubicBezTo>
                    <a:pt x="7483" y="37973"/>
                    <a:pt x="4022" y="41770"/>
                    <a:pt x="0" y="44911"/>
                  </a:cubicBezTo>
                  <a:lnTo>
                    <a:pt x="2444" y="44911"/>
                  </a:lnTo>
                  <a:cubicBezTo>
                    <a:pt x="5776" y="42067"/>
                    <a:pt x="8701" y="38774"/>
                    <a:pt x="11128" y="35129"/>
                  </a:cubicBezTo>
                  <a:cubicBezTo>
                    <a:pt x="12610" y="37284"/>
                    <a:pt x="14685" y="39207"/>
                    <a:pt x="17329" y="39631"/>
                  </a:cubicBezTo>
                  <a:cubicBezTo>
                    <a:pt x="17748" y="39699"/>
                    <a:pt x="18152" y="39731"/>
                    <a:pt x="18541" y="39731"/>
                  </a:cubicBezTo>
                  <a:cubicBezTo>
                    <a:pt x="24226" y="39731"/>
                    <a:pt x="26795" y="32870"/>
                    <a:pt x="27575" y="28071"/>
                  </a:cubicBezTo>
                  <a:cubicBezTo>
                    <a:pt x="27863" y="26341"/>
                    <a:pt x="28064" y="24603"/>
                    <a:pt x="28176" y="22856"/>
                  </a:cubicBezTo>
                  <a:cubicBezTo>
                    <a:pt x="29562" y="22824"/>
                    <a:pt x="30923" y="22560"/>
                    <a:pt x="32213" y="22063"/>
                  </a:cubicBezTo>
                  <a:cubicBezTo>
                    <a:pt x="32438" y="26766"/>
                    <a:pt x="33271" y="34953"/>
                    <a:pt x="38654" y="36459"/>
                  </a:cubicBezTo>
                  <a:cubicBezTo>
                    <a:pt x="38670" y="39215"/>
                    <a:pt x="39191" y="41907"/>
                    <a:pt x="40521" y="44390"/>
                  </a:cubicBezTo>
                  <a:cubicBezTo>
                    <a:pt x="40617" y="44566"/>
                    <a:pt x="40713" y="44743"/>
                    <a:pt x="40817" y="44911"/>
                  </a:cubicBezTo>
                  <a:lnTo>
                    <a:pt x="42676" y="44911"/>
                  </a:lnTo>
                  <a:cubicBezTo>
                    <a:pt x="42283" y="44350"/>
                    <a:pt x="41931" y="43757"/>
                    <a:pt x="41634" y="43140"/>
                  </a:cubicBezTo>
                  <a:cubicBezTo>
                    <a:pt x="40633" y="41105"/>
                    <a:pt x="40232" y="38926"/>
                    <a:pt x="40200" y="36699"/>
                  </a:cubicBezTo>
                  <a:cubicBezTo>
                    <a:pt x="40265" y="36699"/>
                    <a:pt x="40321" y="36699"/>
                    <a:pt x="40385" y="36707"/>
                  </a:cubicBezTo>
                  <a:cubicBezTo>
                    <a:pt x="40424" y="36708"/>
                    <a:pt x="40463" y="36708"/>
                    <a:pt x="40502" y="36708"/>
                  </a:cubicBezTo>
                  <a:cubicBezTo>
                    <a:pt x="47661" y="36708"/>
                    <a:pt x="50080" y="27936"/>
                    <a:pt x="50495" y="22215"/>
                  </a:cubicBezTo>
                  <a:cubicBezTo>
                    <a:pt x="50663" y="19892"/>
                    <a:pt x="50014" y="16744"/>
                    <a:pt x="47154" y="16535"/>
                  </a:cubicBezTo>
                  <a:cubicBezTo>
                    <a:pt x="47068" y="16529"/>
                    <a:pt x="46982" y="16526"/>
                    <a:pt x="46898" y="16526"/>
                  </a:cubicBezTo>
                  <a:cubicBezTo>
                    <a:pt x="44200" y="16526"/>
                    <a:pt x="42588" y="19688"/>
                    <a:pt x="41827" y="21887"/>
                  </a:cubicBezTo>
                  <a:cubicBezTo>
                    <a:pt x="40449" y="25852"/>
                    <a:pt x="38999" y="30363"/>
                    <a:pt x="38702" y="34801"/>
                  </a:cubicBezTo>
                  <a:cubicBezTo>
                    <a:pt x="38374" y="34673"/>
                    <a:pt x="38061" y="34504"/>
                    <a:pt x="37773" y="34304"/>
                  </a:cubicBezTo>
                  <a:cubicBezTo>
                    <a:pt x="35634" y="32798"/>
                    <a:pt x="34833" y="29922"/>
                    <a:pt x="34384" y="27479"/>
                  </a:cubicBezTo>
                  <a:cubicBezTo>
                    <a:pt x="34016" y="25460"/>
                    <a:pt x="33800" y="23409"/>
                    <a:pt x="33743" y="21358"/>
                  </a:cubicBezTo>
                  <a:cubicBezTo>
                    <a:pt x="39648" y="18130"/>
                    <a:pt x="41618" y="11104"/>
                    <a:pt x="40176" y="4775"/>
                  </a:cubicBezTo>
                  <a:cubicBezTo>
                    <a:pt x="39784" y="3117"/>
                    <a:pt x="39191" y="1507"/>
                    <a:pt x="38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34000" y="2211975"/>
              <a:ext cx="688575" cy="837600"/>
            </a:xfrm>
            <a:custGeom>
              <a:avLst/>
              <a:gdLst/>
              <a:ahLst/>
              <a:cxnLst/>
              <a:rect l="l" t="t" r="r" b="b"/>
              <a:pathLst>
                <a:path w="27543" h="33504" extrusionOk="0">
                  <a:moveTo>
                    <a:pt x="10603" y="16271"/>
                  </a:moveTo>
                  <a:cubicBezTo>
                    <a:pt x="11294" y="16271"/>
                    <a:pt x="11985" y="16485"/>
                    <a:pt x="12610" y="16984"/>
                  </a:cubicBezTo>
                  <a:cubicBezTo>
                    <a:pt x="13763" y="17914"/>
                    <a:pt x="14340" y="19307"/>
                    <a:pt x="14589" y="20862"/>
                  </a:cubicBezTo>
                  <a:cubicBezTo>
                    <a:pt x="12922" y="20493"/>
                    <a:pt x="11304" y="19636"/>
                    <a:pt x="9950" y="18482"/>
                  </a:cubicBezTo>
                  <a:cubicBezTo>
                    <a:pt x="9389" y="18010"/>
                    <a:pt x="8869" y="17505"/>
                    <a:pt x="8372" y="16968"/>
                  </a:cubicBezTo>
                  <a:cubicBezTo>
                    <a:pt x="9056" y="16537"/>
                    <a:pt x="9830" y="16271"/>
                    <a:pt x="10603" y="16271"/>
                  </a:cubicBezTo>
                  <a:close/>
                  <a:moveTo>
                    <a:pt x="13755" y="1"/>
                  </a:moveTo>
                  <a:lnTo>
                    <a:pt x="13755" y="1"/>
                  </a:lnTo>
                  <a:cubicBezTo>
                    <a:pt x="13203" y="9"/>
                    <a:pt x="12650" y="33"/>
                    <a:pt x="12089" y="73"/>
                  </a:cubicBezTo>
                  <a:cubicBezTo>
                    <a:pt x="10727" y="3678"/>
                    <a:pt x="10543" y="7635"/>
                    <a:pt x="11304" y="11409"/>
                  </a:cubicBezTo>
                  <a:cubicBezTo>
                    <a:pt x="11560" y="12658"/>
                    <a:pt x="11913" y="13876"/>
                    <a:pt x="12369" y="15062"/>
                  </a:cubicBezTo>
                  <a:cubicBezTo>
                    <a:pt x="11789" y="14827"/>
                    <a:pt x="11179" y="14716"/>
                    <a:pt x="10566" y="14716"/>
                  </a:cubicBezTo>
                  <a:cubicBezTo>
                    <a:pt x="9461" y="14716"/>
                    <a:pt x="8351" y="15077"/>
                    <a:pt x="7403" y="15726"/>
                  </a:cubicBezTo>
                  <a:lnTo>
                    <a:pt x="7346" y="15767"/>
                  </a:lnTo>
                  <a:cubicBezTo>
                    <a:pt x="5248" y="13075"/>
                    <a:pt x="3822" y="9854"/>
                    <a:pt x="2764" y="6634"/>
                  </a:cubicBezTo>
                  <a:cubicBezTo>
                    <a:pt x="2243" y="5048"/>
                    <a:pt x="1811" y="3437"/>
                    <a:pt x="1474" y="1803"/>
                  </a:cubicBezTo>
                  <a:cubicBezTo>
                    <a:pt x="986" y="1923"/>
                    <a:pt x="489" y="2052"/>
                    <a:pt x="0" y="2180"/>
                  </a:cubicBezTo>
                  <a:cubicBezTo>
                    <a:pt x="970" y="7243"/>
                    <a:pt x="2852" y="12450"/>
                    <a:pt x="5993" y="16552"/>
                  </a:cubicBezTo>
                  <a:lnTo>
                    <a:pt x="6177" y="16784"/>
                  </a:lnTo>
                  <a:cubicBezTo>
                    <a:pt x="4967" y="18114"/>
                    <a:pt x="4310" y="19836"/>
                    <a:pt x="4062" y="21655"/>
                  </a:cubicBezTo>
                  <a:cubicBezTo>
                    <a:pt x="3701" y="24258"/>
                    <a:pt x="3886" y="27102"/>
                    <a:pt x="4238" y="29706"/>
                  </a:cubicBezTo>
                  <a:cubicBezTo>
                    <a:pt x="4422" y="31028"/>
                    <a:pt x="4759" y="32334"/>
                    <a:pt x="5352" y="33503"/>
                  </a:cubicBezTo>
                  <a:cubicBezTo>
                    <a:pt x="5696" y="33239"/>
                    <a:pt x="6113" y="32926"/>
                    <a:pt x="6593" y="32558"/>
                  </a:cubicBezTo>
                  <a:cubicBezTo>
                    <a:pt x="5552" y="30331"/>
                    <a:pt x="5560" y="27655"/>
                    <a:pt x="5488" y="25252"/>
                  </a:cubicBezTo>
                  <a:cubicBezTo>
                    <a:pt x="5408" y="22840"/>
                    <a:pt x="5448" y="20077"/>
                    <a:pt x="7058" y="18130"/>
                  </a:cubicBezTo>
                  <a:cubicBezTo>
                    <a:pt x="7106" y="18074"/>
                    <a:pt x="7146" y="18026"/>
                    <a:pt x="7194" y="17978"/>
                  </a:cubicBezTo>
                  <a:cubicBezTo>
                    <a:pt x="9229" y="20197"/>
                    <a:pt x="11833" y="22055"/>
                    <a:pt x="14749" y="22544"/>
                  </a:cubicBezTo>
                  <a:cubicBezTo>
                    <a:pt x="14773" y="23682"/>
                    <a:pt x="14725" y="24819"/>
                    <a:pt x="14613" y="25949"/>
                  </a:cubicBezTo>
                  <a:cubicBezTo>
                    <a:pt x="15141" y="25476"/>
                    <a:pt x="15678" y="24987"/>
                    <a:pt x="16215" y="24491"/>
                  </a:cubicBezTo>
                  <a:cubicBezTo>
                    <a:pt x="16239" y="23890"/>
                    <a:pt x="16247" y="23281"/>
                    <a:pt x="16231" y="22672"/>
                  </a:cubicBezTo>
                  <a:cubicBezTo>
                    <a:pt x="16519" y="22672"/>
                    <a:pt x="16808" y="22656"/>
                    <a:pt x="17104" y="22632"/>
                  </a:cubicBezTo>
                  <a:cubicBezTo>
                    <a:pt x="17264" y="22800"/>
                    <a:pt x="17424" y="22969"/>
                    <a:pt x="17585" y="23129"/>
                  </a:cubicBezTo>
                  <a:lnTo>
                    <a:pt x="17569" y="23217"/>
                  </a:lnTo>
                  <a:cubicBezTo>
                    <a:pt x="21005" y="19924"/>
                    <a:pt x="24298" y="16295"/>
                    <a:pt x="26325" y="12899"/>
                  </a:cubicBezTo>
                  <a:cubicBezTo>
                    <a:pt x="27126" y="10031"/>
                    <a:pt x="27535" y="7066"/>
                    <a:pt x="27543" y="4086"/>
                  </a:cubicBezTo>
                  <a:cubicBezTo>
                    <a:pt x="27126" y="3469"/>
                    <a:pt x="26589" y="2933"/>
                    <a:pt x="25972" y="2508"/>
                  </a:cubicBezTo>
                  <a:lnTo>
                    <a:pt x="25972" y="2508"/>
                  </a:lnTo>
                  <a:cubicBezTo>
                    <a:pt x="26093" y="4919"/>
                    <a:pt x="25804" y="7379"/>
                    <a:pt x="25412" y="9710"/>
                  </a:cubicBezTo>
                  <a:cubicBezTo>
                    <a:pt x="24819" y="13139"/>
                    <a:pt x="23769" y="16984"/>
                    <a:pt x="21021" y="19340"/>
                  </a:cubicBezTo>
                  <a:cubicBezTo>
                    <a:pt x="20589" y="19716"/>
                    <a:pt x="20100" y="20044"/>
                    <a:pt x="19587" y="20309"/>
                  </a:cubicBezTo>
                  <a:cubicBezTo>
                    <a:pt x="19764" y="18602"/>
                    <a:pt x="19868" y="16912"/>
                    <a:pt x="19916" y="15246"/>
                  </a:cubicBezTo>
                  <a:cubicBezTo>
                    <a:pt x="20052" y="10175"/>
                    <a:pt x="19531" y="5112"/>
                    <a:pt x="18370" y="169"/>
                  </a:cubicBezTo>
                  <a:cubicBezTo>
                    <a:pt x="17841" y="113"/>
                    <a:pt x="17288" y="73"/>
                    <a:pt x="16736" y="41"/>
                  </a:cubicBezTo>
                  <a:lnTo>
                    <a:pt x="16736" y="41"/>
                  </a:lnTo>
                  <a:cubicBezTo>
                    <a:pt x="17497" y="3117"/>
                    <a:pt x="17993" y="6249"/>
                    <a:pt x="18226" y="9406"/>
                  </a:cubicBezTo>
                  <a:cubicBezTo>
                    <a:pt x="18506" y="13235"/>
                    <a:pt x="18402" y="17088"/>
                    <a:pt x="17913" y="20902"/>
                  </a:cubicBezTo>
                  <a:cubicBezTo>
                    <a:pt x="17833" y="20926"/>
                    <a:pt x="17745" y="20942"/>
                    <a:pt x="17657" y="20958"/>
                  </a:cubicBezTo>
                  <a:cubicBezTo>
                    <a:pt x="13988" y="16736"/>
                    <a:pt x="12033" y="10960"/>
                    <a:pt x="12466" y="5416"/>
                  </a:cubicBezTo>
                  <a:cubicBezTo>
                    <a:pt x="12610" y="3558"/>
                    <a:pt x="13042" y="1723"/>
                    <a:pt x="13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4735775" y="2886475"/>
              <a:ext cx="318075" cy="623925"/>
            </a:xfrm>
            <a:custGeom>
              <a:avLst/>
              <a:gdLst/>
              <a:ahLst/>
              <a:cxnLst/>
              <a:rect l="l" t="t" r="r" b="b"/>
              <a:pathLst>
                <a:path w="12723" h="24957" extrusionOk="0">
                  <a:moveTo>
                    <a:pt x="8958" y="0"/>
                  </a:moveTo>
                  <a:cubicBezTo>
                    <a:pt x="5520" y="0"/>
                    <a:pt x="3427" y="6949"/>
                    <a:pt x="2652" y="9279"/>
                  </a:cubicBezTo>
                  <a:cubicBezTo>
                    <a:pt x="1018" y="14190"/>
                    <a:pt x="1" y="19734"/>
                    <a:pt x="401" y="24957"/>
                  </a:cubicBezTo>
                  <a:lnTo>
                    <a:pt x="1963" y="24957"/>
                  </a:lnTo>
                  <a:cubicBezTo>
                    <a:pt x="1619" y="20438"/>
                    <a:pt x="2380" y="15696"/>
                    <a:pt x="3630" y="11386"/>
                  </a:cubicBezTo>
                  <a:cubicBezTo>
                    <a:pt x="4327" y="8894"/>
                    <a:pt x="5264" y="6483"/>
                    <a:pt x="6426" y="4176"/>
                  </a:cubicBezTo>
                  <a:cubicBezTo>
                    <a:pt x="6850" y="3343"/>
                    <a:pt x="7379" y="2309"/>
                    <a:pt x="8244" y="1861"/>
                  </a:cubicBezTo>
                  <a:cubicBezTo>
                    <a:pt x="8520" y="1717"/>
                    <a:pt x="8785" y="1652"/>
                    <a:pt x="9035" y="1652"/>
                  </a:cubicBezTo>
                  <a:cubicBezTo>
                    <a:pt x="9721" y="1652"/>
                    <a:pt x="10289" y="2143"/>
                    <a:pt x="10623" y="2854"/>
                  </a:cubicBezTo>
                  <a:cubicBezTo>
                    <a:pt x="11505" y="4745"/>
                    <a:pt x="11096" y="7076"/>
                    <a:pt x="10856" y="9055"/>
                  </a:cubicBezTo>
                  <a:cubicBezTo>
                    <a:pt x="10527" y="11730"/>
                    <a:pt x="10015" y="14382"/>
                    <a:pt x="9318" y="16986"/>
                  </a:cubicBezTo>
                  <a:cubicBezTo>
                    <a:pt x="8629" y="19605"/>
                    <a:pt x="7827" y="22441"/>
                    <a:pt x="6538" y="24957"/>
                  </a:cubicBezTo>
                  <a:lnTo>
                    <a:pt x="8268" y="24957"/>
                  </a:lnTo>
                  <a:cubicBezTo>
                    <a:pt x="9894" y="21592"/>
                    <a:pt x="10832" y="17787"/>
                    <a:pt x="11569" y="14262"/>
                  </a:cubicBezTo>
                  <a:cubicBezTo>
                    <a:pt x="12154" y="11458"/>
                    <a:pt x="12722" y="8446"/>
                    <a:pt x="12698" y="5562"/>
                  </a:cubicBezTo>
                  <a:cubicBezTo>
                    <a:pt x="12690" y="3831"/>
                    <a:pt x="12274" y="1588"/>
                    <a:pt x="10695" y="571"/>
                  </a:cubicBezTo>
                  <a:cubicBezTo>
                    <a:pt x="10082" y="175"/>
                    <a:pt x="9503" y="0"/>
                    <a:pt x="8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2893800" y="2291125"/>
              <a:ext cx="983600" cy="1219275"/>
            </a:xfrm>
            <a:custGeom>
              <a:avLst/>
              <a:gdLst/>
              <a:ahLst/>
              <a:cxnLst/>
              <a:rect l="l" t="t" r="r" b="b"/>
              <a:pathLst>
                <a:path w="39344" h="48771" extrusionOk="0">
                  <a:moveTo>
                    <a:pt x="30586" y="1565"/>
                  </a:moveTo>
                  <a:cubicBezTo>
                    <a:pt x="31746" y="1565"/>
                    <a:pt x="32926" y="1935"/>
                    <a:pt x="33976" y="2611"/>
                  </a:cubicBezTo>
                  <a:cubicBezTo>
                    <a:pt x="36251" y="4069"/>
                    <a:pt x="37493" y="6576"/>
                    <a:pt x="37381" y="9260"/>
                  </a:cubicBezTo>
                  <a:cubicBezTo>
                    <a:pt x="37181" y="14163"/>
                    <a:pt x="33391" y="18088"/>
                    <a:pt x="29065" y="20099"/>
                  </a:cubicBezTo>
                  <a:cubicBezTo>
                    <a:pt x="28873" y="19771"/>
                    <a:pt x="28681" y="19450"/>
                    <a:pt x="28497" y="19122"/>
                  </a:cubicBezTo>
                  <a:cubicBezTo>
                    <a:pt x="25885" y="14563"/>
                    <a:pt x="22280" y="7489"/>
                    <a:pt x="27031" y="2987"/>
                  </a:cubicBezTo>
                  <a:cubicBezTo>
                    <a:pt x="28062" y="2010"/>
                    <a:pt x="29312" y="1565"/>
                    <a:pt x="30586" y="1565"/>
                  </a:cubicBezTo>
                  <a:close/>
                  <a:moveTo>
                    <a:pt x="33496" y="19186"/>
                  </a:moveTo>
                  <a:lnTo>
                    <a:pt x="33496" y="19186"/>
                  </a:lnTo>
                  <a:cubicBezTo>
                    <a:pt x="32422" y="20219"/>
                    <a:pt x="31453" y="21357"/>
                    <a:pt x="30620" y="22590"/>
                  </a:cubicBezTo>
                  <a:cubicBezTo>
                    <a:pt x="30363" y="22214"/>
                    <a:pt x="30123" y="21829"/>
                    <a:pt x="29883" y="21445"/>
                  </a:cubicBezTo>
                  <a:cubicBezTo>
                    <a:pt x="31172" y="20844"/>
                    <a:pt x="32390" y="20083"/>
                    <a:pt x="33496" y="19186"/>
                  </a:cubicBezTo>
                  <a:close/>
                  <a:moveTo>
                    <a:pt x="7090" y="27852"/>
                  </a:moveTo>
                  <a:cubicBezTo>
                    <a:pt x="7115" y="27852"/>
                    <a:pt x="7139" y="27853"/>
                    <a:pt x="7163" y="27854"/>
                  </a:cubicBezTo>
                  <a:cubicBezTo>
                    <a:pt x="9598" y="27934"/>
                    <a:pt x="10079" y="32156"/>
                    <a:pt x="10391" y="34247"/>
                  </a:cubicBezTo>
                  <a:cubicBezTo>
                    <a:pt x="8493" y="32757"/>
                    <a:pt x="7035" y="30738"/>
                    <a:pt x="5817" y="28671"/>
                  </a:cubicBezTo>
                  <a:cubicBezTo>
                    <a:pt x="5785" y="28631"/>
                    <a:pt x="5761" y="28583"/>
                    <a:pt x="5729" y="28535"/>
                  </a:cubicBezTo>
                  <a:cubicBezTo>
                    <a:pt x="6051" y="28105"/>
                    <a:pt x="6556" y="27852"/>
                    <a:pt x="7090" y="27852"/>
                  </a:cubicBezTo>
                  <a:close/>
                  <a:moveTo>
                    <a:pt x="14501" y="21709"/>
                  </a:moveTo>
                  <a:lnTo>
                    <a:pt x="14501" y="21709"/>
                  </a:lnTo>
                  <a:cubicBezTo>
                    <a:pt x="15879" y="22334"/>
                    <a:pt x="17337" y="22767"/>
                    <a:pt x="18835" y="23007"/>
                  </a:cubicBezTo>
                  <a:lnTo>
                    <a:pt x="18835" y="23015"/>
                  </a:lnTo>
                  <a:cubicBezTo>
                    <a:pt x="19811" y="23164"/>
                    <a:pt x="20799" y="23239"/>
                    <a:pt x="21783" y="23239"/>
                  </a:cubicBezTo>
                  <a:cubicBezTo>
                    <a:pt x="21962" y="23239"/>
                    <a:pt x="22141" y="23236"/>
                    <a:pt x="22320" y="23231"/>
                  </a:cubicBezTo>
                  <a:cubicBezTo>
                    <a:pt x="23081" y="25691"/>
                    <a:pt x="23698" y="28310"/>
                    <a:pt x="23313" y="30866"/>
                  </a:cubicBezTo>
                  <a:cubicBezTo>
                    <a:pt x="22905" y="33574"/>
                    <a:pt x="21271" y="35240"/>
                    <a:pt x="19188" y="35969"/>
                  </a:cubicBezTo>
                  <a:cubicBezTo>
                    <a:pt x="19051" y="35224"/>
                    <a:pt x="18891" y="34487"/>
                    <a:pt x="18739" y="33782"/>
                  </a:cubicBezTo>
                  <a:cubicBezTo>
                    <a:pt x="17938" y="30081"/>
                    <a:pt x="16720" y="26484"/>
                    <a:pt x="15126" y="23047"/>
                  </a:cubicBezTo>
                  <a:cubicBezTo>
                    <a:pt x="14926" y="22606"/>
                    <a:pt x="14717" y="22158"/>
                    <a:pt x="14501" y="21709"/>
                  </a:cubicBezTo>
                  <a:close/>
                  <a:moveTo>
                    <a:pt x="4986" y="14162"/>
                  </a:moveTo>
                  <a:cubicBezTo>
                    <a:pt x="5388" y="14162"/>
                    <a:pt x="5801" y="14238"/>
                    <a:pt x="6210" y="14371"/>
                  </a:cubicBezTo>
                  <a:cubicBezTo>
                    <a:pt x="7700" y="16798"/>
                    <a:pt x="9710" y="18865"/>
                    <a:pt x="12106" y="20411"/>
                  </a:cubicBezTo>
                  <a:cubicBezTo>
                    <a:pt x="12827" y="21725"/>
                    <a:pt x="13460" y="23103"/>
                    <a:pt x="14053" y="24425"/>
                  </a:cubicBezTo>
                  <a:cubicBezTo>
                    <a:pt x="15358" y="27365"/>
                    <a:pt x="16384" y="30425"/>
                    <a:pt x="17097" y="33574"/>
                  </a:cubicBezTo>
                  <a:cubicBezTo>
                    <a:pt x="17305" y="34471"/>
                    <a:pt x="17513" y="35392"/>
                    <a:pt x="17690" y="36337"/>
                  </a:cubicBezTo>
                  <a:cubicBezTo>
                    <a:pt x="17297" y="36393"/>
                    <a:pt x="16896" y="36420"/>
                    <a:pt x="16491" y="36420"/>
                  </a:cubicBezTo>
                  <a:cubicBezTo>
                    <a:pt x="15024" y="36420"/>
                    <a:pt x="13510" y="36061"/>
                    <a:pt x="12154" y="35376"/>
                  </a:cubicBezTo>
                  <a:cubicBezTo>
                    <a:pt x="12122" y="35184"/>
                    <a:pt x="12090" y="34992"/>
                    <a:pt x="12050" y="34799"/>
                  </a:cubicBezTo>
                  <a:cubicBezTo>
                    <a:pt x="11753" y="33005"/>
                    <a:pt x="11489" y="31114"/>
                    <a:pt x="10816" y="29408"/>
                  </a:cubicBezTo>
                  <a:cubicBezTo>
                    <a:pt x="10175" y="27809"/>
                    <a:pt x="8726" y="26266"/>
                    <a:pt x="7048" y="26266"/>
                  </a:cubicBezTo>
                  <a:cubicBezTo>
                    <a:pt x="6523" y="26266"/>
                    <a:pt x="5976" y="26417"/>
                    <a:pt x="5425" y="26764"/>
                  </a:cubicBezTo>
                  <a:cubicBezTo>
                    <a:pt x="5248" y="26876"/>
                    <a:pt x="5080" y="27005"/>
                    <a:pt x="4928" y="27149"/>
                  </a:cubicBezTo>
                  <a:cubicBezTo>
                    <a:pt x="3926" y="25386"/>
                    <a:pt x="3005" y="23536"/>
                    <a:pt x="2436" y="21613"/>
                  </a:cubicBezTo>
                  <a:cubicBezTo>
                    <a:pt x="1892" y="19771"/>
                    <a:pt x="1395" y="17263"/>
                    <a:pt x="2557" y="15541"/>
                  </a:cubicBezTo>
                  <a:cubicBezTo>
                    <a:pt x="3222" y="14548"/>
                    <a:pt x="4080" y="14162"/>
                    <a:pt x="4986" y="14162"/>
                  </a:cubicBezTo>
                  <a:close/>
                  <a:moveTo>
                    <a:pt x="4984" y="30289"/>
                  </a:moveTo>
                  <a:cubicBezTo>
                    <a:pt x="6466" y="32588"/>
                    <a:pt x="8413" y="34783"/>
                    <a:pt x="10704" y="36257"/>
                  </a:cubicBezTo>
                  <a:cubicBezTo>
                    <a:pt x="11096" y="39173"/>
                    <a:pt x="11152" y="42450"/>
                    <a:pt x="10255" y="45270"/>
                  </a:cubicBezTo>
                  <a:cubicBezTo>
                    <a:pt x="8477" y="44317"/>
                    <a:pt x="7203" y="42634"/>
                    <a:pt x="6418" y="40712"/>
                  </a:cubicBezTo>
                  <a:cubicBezTo>
                    <a:pt x="5417" y="38268"/>
                    <a:pt x="4784" y="35264"/>
                    <a:pt x="4760" y="32612"/>
                  </a:cubicBezTo>
                  <a:cubicBezTo>
                    <a:pt x="4744" y="31827"/>
                    <a:pt x="4824" y="31050"/>
                    <a:pt x="4984" y="30289"/>
                  </a:cubicBezTo>
                  <a:close/>
                  <a:moveTo>
                    <a:pt x="12402" y="37179"/>
                  </a:moveTo>
                  <a:lnTo>
                    <a:pt x="12402" y="37179"/>
                  </a:lnTo>
                  <a:cubicBezTo>
                    <a:pt x="13692" y="37748"/>
                    <a:pt x="15068" y="38079"/>
                    <a:pt x="16514" y="38079"/>
                  </a:cubicBezTo>
                  <a:cubicBezTo>
                    <a:pt x="16981" y="38079"/>
                    <a:pt x="17456" y="38044"/>
                    <a:pt x="17938" y="37972"/>
                  </a:cubicBezTo>
                  <a:lnTo>
                    <a:pt x="17938" y="37972"/>
                  </a:lnTo>
                  <a:cubicBezTo>
                    <a:pt x="18090" y="39302"/>
                    <a:pt x="18106" y="40647"/>
                    <a:pt x="17858" y="41937"/>
                  </a:cubicBezTo>
                  <a:cubicBezTo>
                    <a:pt x="17387" y="44421"/>
                    <a:pt x="15602" y="46069"/>
                    <a:pt x="13239" y="46069"/>
                  </a:cubicBezTo>
                  <a:cubicBezTo>
                    <a:pt x="12867" y="46069"/>
                    <a:pt x="12480" y="46028"/>
                    <a:pt x="12082" y="45943"/>
                  </a:cubicBezTo>
                  <a:cubicBezTo>
                    <a:pt x="11922" y="45911"/>
                    <a:pt x="11769" y="45871"/>
                    <a:pt x="11617" y="45831"/>
                  </a:cubicBezTo>
                  <a:cubicBezTo>
                    <a:pt x="12202" y="44244"/>
                    <a:pt x="12530" y="42570"/>
                    <a:pt x="12586" y="40880"/>
                  </a:cubicBezTo>
                  <a:cubicBezTo>
                    <a:pt x="12619" y="39646"/>
                    <a:pt x="12554" y="38404"/>
                    <a:pt x="12402" y="37179"/>
                  </a:cubicBezTo>
                  <a:close/>
                  <a:moveTo>
                    <a:pt x="30617" y="1"/>
                  </a:moveTo>
                  <a:cubicBezTo>
                    <a:pt x="29026" y="1"/>
                    <a:pt x="27465" y="542"/>
                    <a:pt x="26181" y="1657"/>
                  </a:cubicBezTo>
                  <a:cubicBezTo>
                    <a:pt x="23874" y="3660"/>
                    <a:pt x="22945" y="6969"/>
                    <a:pt x="23241" y="9941"/>
                  </a:cubicBezTo>
                  <a:cubicBezTo>
                    <a:pt x="23618" y="13610"/>
                    <a:pt x="25436" y="16927"/>
                    <a:pt x="27247" y="20067"/>
                  </a:cubicBezTo>
                  <a:cubicBezTo>
                    <a:pt x="27367" y="20275"/>
                    <a:pt x="27487" y="20483"/>
                    <a:pt x="27615" y="20692"/>
                  </a:cubicBezTo>
                  <a:cubicBezTo>
                    <a:pt x="27247" y="20828"/>
                    <a:pt x="26878" y="20948"/>
                    <a:pt x="26510" y="21044"/>
                  </a:cubicBezTo>
                  <a:cubicBezTo>
                    <a:pt x="25508" y="21325"/>
                    <a:pt x="24483" y="21509"/>
                    <a:pt x="23450" y="21605"/>
                  </a:cubicBezTo>
                  <a:cubicBezTo>
                    <a:pt x="23418" y="21501"/>
                    <a:pt x="23378" y="21397"/>
                    <a:pt x="23345" y="21293"/>
                  </a:cubicBezTo>
                  <a:cubicBezTo>
                    <a:pt x="22144" y="17688"/>
                    <a:pt x="20566" y="14211"/>
                    <a:pt x="18651" y="10926"/>
                  </a:cubicBezTo>
                  <a:cubicBezTo>
                    <a:pt x="16937" y="8002"/>
                    <a:pt x="15030" y="4854"/>
                    <a:pt x="12218" y="2867"/>
                  </a:cubicBezTo>
                  <a:cubicBezTo>
                    <a:pt x="11657" y="3115"/>
                    <a:pt x="11104" y="3372"/>
                    <a:pt x="10552" y="3636"/>
                  </a:cubicBezTo>
                  <a:cubicBezTo>
                    <a:pt x="11593" y="4237"/>
                    <a:pt x="12530" y="5078"/>
                    <a:pt x="13171" y="5759"/>
                  </a:cubicBezTo>
                  <a:cubicBezTo>
                    <a:pt x="15278" y="8010"/>
                    <a:pt x="16913" y="10894"/>
                    <a:pt x="18355" y="13594"/>
                  </a:cubicBezTo>
                  <a:cubicBezTo>
                    <a:pt x="19732" y="16190"/>
                    <a:pt x="20902" y="18889"/>
                    <a:pt x="21831" y="21677"/>
                  </a:cubicBezTo>
                  <a:cubicBezTo>
                    <a:pt x="18819" y="21677"/>
                    <a:pt x="15863" y="20852"/>
                    <a:pt x="13275" y="19298"/>
                  </a:cubicBezTo>
                  <a:cubicBezTo>
                    <a:pt x="12170" y="17319"/>
                    <a:pt x="10840" y="15461"/>
                    <a:pt x="9086" y="14107"/>
                  </a:cubicBezTo>
                  <a:cubicBezTo>
                    <a:pt x="8525" y="13674"/>
                    <a:pt x="7908" y="13322"/>
                    <a:pt x="7243" y="13065"/>
                  </a:cubicBezTo>
                  <a:cubicBezTo>
                    <a:pt x="6979" y="12601"/>
                    <a:pt x="6738" y="12128"/>
                    <a:pt x="6514" y="11639"/>
                  </a:cubicBezTo>
                  <a:cubicBezTo>
                    <a:pt x="5881" y="10245"/>
                    <a:pt x="5112" y="8122"/>
                    <a:pt x="5200" y="6272"/>
                  </a:cubicBezTo>
                  <a:lnTo>
                    <a:pt x="5200" y="6272"/>
                  </a:lnTo>
                  <a:cubicBezTo>
                    <a:pt x="4695" y="6528"/>
                    <a:pt x="4191" y="6792"/>
                    <a:pt x="3686" y="7057"/>
                  </a:cubicBezTo>
                  <a:cubicBezTo>
                    <a:pt x="3774" y="8643"/>
                    <a:pt x="4279" y="10261"/>
                    <a:pt x="4808" y="11591"/>
                  </a:cubicBezTo>
                  <a:cubicBezTo>
                    <a:pt x="4952" y="11944"/>
                    <a:pt x="5112" y="12296"/>
                    <a:pt x="5272" y="12641"/>
                  </a:cubicBezTo>
                  <a:cubicBezTo>
                    <a:pt x="5209" y="12638"/>
                    <a:pt x="5146" y="12637"/>
                    <a:pt x="5082" y="12637"/>
                  </a:cubicBezTo>
                  <a:cubicBezTo>
                    <a:pt x="3826" y="12637"/>
                    <a:pt x="2597" y="13096"/>
                    <a:pt x="1643" y="14187"/>
                  </a:cubicBezTo>
                  <a:cubicBezTo>
                    <a:pt x="1" y="16061"/>
                    <a:pt x="169" y="18849"/>
                    <a:pt x="698" y="21108"/>
                  </a:cubicBezTo>
                  <a:cubicBezTo>
                    <a:pt x="1307" y="23728"/>
                    <a:pt x="2589" y="26203"/>
                    <a:pt x="3942" y="28535"/>
                  </a:cubicBezTo>
                  <a:cubicBezTo>
                    <a:pt x="3262" y="29961"/>
                    <a:pt x="3141" y="31771"/>
                    <a:pt x="3229" y="33189"/>
                  </a:cubicBezTo>
                  <a:cubicBezTo>
                    <a:pt x="3430" y="36362"/>
                    <a:pt x="4127" y="39902"/>
                    <a:pt x="5657" y="42714"/>
                  </a:cubicBezTo>
                  <a:cubicBezTo>
                    <a:pt x="6594" y="44429"/>
                    <a:pt x="7996" y="45855"/>
                    <a:pt x="9694" y="46720"/>
                  </a:cubicBezTo>
                  <a:cubicBezTo>
                    <a:pt x="9350" y="47457"/>
                    <a:pt x="8909" y="48146"/>
                    <a:pt x="8381" y="48771"/>
                  </a:cubicBezTo>
                  <a:lnTo>
                    <a:pt x="10135" y="48771"/>
                  </a:lnTo>
                  <a:cubicBezTo>
                    <a:pt x="10456" y="48282"/>
                    <a:pt x="10744" y="47777"/>
                    <a:pt x="11000" y="47257"/>
                  </a:cubicBezTo>
                  <a:cubicBezTo>
                    <a:pt x="11545" y="47433"/>
                    <a:pt x="12114" y="47545"/>
                    <a:pt x="12683" y="47601"/>
                  </a:cubicBezTo>
                  <a:cubicBezTo>
                    <a:pt x="12892" y="47621"/>
                    <a:pt x="13100" y="47631"/>
                    <a:pt x="13304" y="47631"/>
                  </a:cubicBezTo>
                  <a:cubicBezTo>
                    <a:pt x="15933" y="47631"/>
                    <a:pt x="18129" y="46035"/>
                    <a:pt x="19043" y="43515"/>
                  </a:cubicBezTo>
                  <a:cubicBezTo>
                    <a:pt x="19716" y="41657"/>
                    <a:pt x="19708" y="39622"/>
                    <a:pt x="19452" y="37619"/>
                  </a:cubicBezTo>
                  <a:lnTo>
                    <a:pt x="19476" y="37611"/>
                  </a:lnTo>
                  <a:cubicBezTo>
                    <a:pt x="23730" y="36273"/>
                    <a:pt x="24948" y="32757"/>
                    <a:pt x="24860" y="28967"/>
                  </a:cubicBezTo>
                  <a:lnTo>
                    <a:pt x="24860" y="28967"/>
                  </a:lnTo>
                  <a:lnTo>
                    <a:pt x="24747" y="29039"/>
                  </a:lnTo>
                  <a:lnTo>
                    <a:pt x="24747" y="29039"/>
                  </a:lnTo>
                  <a:lnTo>
                    <a:pt x="24860" y="28951"/>
                  </a:lnTo>
                  <a:cubicBezTo>
                    <a:pt x="24812" y="26989"/>
                    <a:pt x="24411" y="24962"/>
                    <a:pt x="23898" y="23119"/>
                  </a:cubicBezTo>
                  <a:cubicBezTo>
                    <a:pt x="25444" y="22943"/>
                    <a:pt x="26967" y="22590"/>
                    <a:pt x="28425" y="22054"/>
                  </a:cubicBezTo>
                  <a:cubicBezTo>
                    <a:pt x="28841" y="22719"/>
                    <a:pt x="29274" y="23376"/>
                    <a:pt x="29730" y="24032"/>
                  </a:cubicBezTo>
                  <a:cubicBezTo>
                    <a:pt x="29538" y="24369"/>
                    <a:pt x="29362" y="24705"/>
                    <a:pt x="29194" y="25050"/>
                  </a:cubicBezTo>
                  <a:cubicBezTo>
                    <a:pt x="31741" y="22655"/>
                    <a:pt x="35002" y="19418"/>
                    <a:pt x="37926" y="15973"/>
                  </a:cubicBezTo>
                  <a:lnTo>
                    <a:pt x="37926" y="15973"/>
                  </a:lnTo>
                  <a:cubicBezTo>
                    <a:pt x="36764" y="16598"/>
                    <a:pt x="35659" y="17335"/>
                    <a:pt x="34633" y="18176"/>
                  </a:cubicBezTo>
                  <a:cubicBezTo>
                    <a:pt x="35258" y="17567"/>
                    <a:pt x="35835" y="16911"/>
                    <a:pt x="36348" y="16214"/>
                  </a:cubicBezTo>
                  <a:cubicBezTo>
                    <a:pt x="38238" y="13642"/>
                    <a:pt x="39344" y="10397"/>
                    <a:pt x="38807" y="7201"/>
                  </a:cubicBezTo>
                  <a:cubicBezTo>
                    <a:pt x="38334" y="4397"/>
                    <a:pt x="36340" y="1906"/>
                    <a:pt x="33768" y="712"/>
                  </a:cubicBezTo>
                  <a:cubicBezTo>
                    <a:pt x="32752" y="241"/>
                    <a:pt x="31678" y="1"/>
                    <a:pt x="30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5169175" y="2862075"/>
              <a:ext cx="332300" cy="648525"/>
            </a:xfrm>
            <a:custGeom>
              <a:avLst/>
              <a:gdLst/>
              <a:ahLst/>
              <a:cxnLst/>
              <a:rect l="l" t="t" r="r" b="b"/>
              <a:pathLst>
                <a:path w="13292" h="25941" extrusionOk="0">
                  <a:moveTo>
                    <a:pt x="13291" y="1"/>
                  </a:moveTo>
                  <a:lnTo>
                    <a:pt x="13291" y="1"/>
                  </a:lnTo>
                  <a:cubicBezTo>
                    <a:pt x="12634" y="353"/>
                    <a:pt x="12001" y="706"/>
                    <a:pt x="11385" y="1050"/>
                  </a:cubicBezTo>
                  <a:cubicBezTo>
                    <a:pt x="11072" y="2412"/>
                    <a:pt x="10680" y="3750"/>
                    <a:pt x="10199" y="5056"/>
                  </a:cubicBezTo>
                  <a:cubicBezTo>
                    <a:pt x="10183" y="5104"/>
                    <a:pt x="10167" y="5152"/>
                    <a:pt x="10151" y="5200"/>
                  </a:cubicBezTo>
                  <a:cubicBezTo>
                    <a:pt x="10311" y="4022"/>
                    <a:pt x="10455" y="2837"/>
                    <a:pt x="10567" y="1651"/>
                  </a:cubicBezTo>
                  <a:cubicBezTo>
                    <a:pt x="10567" y="1603"/>
                    <a:pt x="10575" y="1547"/>
                    <a:pt x="10575" y="1499"/>
                  </a:cubicBezTo>
                  <a:lnTo>
                    <a:pt x="10575" y="1499"/>
                  </a:lnTo>
                  <a:cubicBezTo>
                    <a:pt x="10015" y="1819"/>
                    <a:pt x="9462" y="2124"/>
                    <a:pt x="8933" y="2428"/>
                  </a:cubicBezTo>
                  <a:cubicBezTo>
                    <a:pt x="8933" y="2460"/>
                    <a:pt x="8925" y="2492"/>
                    <a:pt x="8917" y="2524"/>
                  </a:cubicBezTo>
                  <a:cubicBezTo>
                    <a:pt x="8701" y="4607"/>
                    <a:pt x="8388" y="6674"/>
                    <a:pt x="7980" y="8733"/>
                  </a:cubicBezTo>
                  <a:cubicBezTo>
                    <a:pt x="7571" y="9117"/>
                    <a:pt x="7083" y="9406"/>
                    <a:pt x="6554" y="9582"/>
                  </a:cubicBezTo>
                  <a:cubicBezTo>
                    <a:pt x="6189" y="9704"/>
                    <a:pt x="5827" y="9760"/>
                    <a:pt x="5472" y="9760"/>
                  </a:cubicBezTo>
                  <a:cubicBezTo>
                    <a:pt x="3709" y="9760"/>
                    <a:pt x="2130" y="8374"/>
                    <a:pt x="1323" y="6826"/>
                  </a:cubicBezTo>
                  <a:cubicBezTo>
                    <a:pt x="802" y="7131"/>
                    <a:pt x="361" y="7395"/>
                    <a:pt x="1" y="7611"/>
                  </a:cubicBezTo>
                  <a:cubicBezTo>
                    <a:pt x="513" y="8613"/>
                    <a:pt x="1250" y="9486"/>
                    <a:pt x="2148" y="10159"/>
                  </a:cubicBezTo>
                  <a:cubicBezTo>
                    <a:pt x="3146" y="10893"/>
                    <a:pt x="4323" y="11301"/>
                    <a:pt x="5504" y="11301"/>
                  </a:cubicBezTo>
                  <a:cubicBezTo>
                    <a:pt x="6190" y="11301"/>
                    <a:pt x="6877" y="11163"/>
                    <a:pt x="7531" y="10872"/>
                  </a:cubicBezTo>
                  <a:lnTo>
                    <a:pt x="7531" y="10872"/>
                  </a:lnTo>
                  <a:cubicBezTo>
                    <a:pt x="7027" y="13067"/>
                    <a:pt x="6426" y="15238"/>
                    <a:pt x="5721" y="17385"/>
                  </a:cubicBezTo>
                  <a:cubicBezTo>
                    <a:pt x="4775" y="20253"/>
                    <a:pt x="3678" y="23161"/>
                    <a:pt x="2348" y="25941"/>
                  </a:cubicBezTo>
                  <a:lnTo>
                    <a:pt x="4102" y="25941"/>
                  </a:lnTo>
                  <a:cubicBezTo>
                    <a:pt x="5200" y="23537"/>
                    <a:pt x="6113" y="21046"/>
                    <a:pt x="6938" y="18627"/>
                  </a:cubicBezTo>
                  <a:cubicBezTo>
                    <a:pt x="7964" y="15638"/>
                    <a:pt x="8789" y="12586"/>
                    <a:pt x="9414" y="9486"/>
                  </a:cubicBezTo>
                  <a:cubicBezTo>
                    <a:pt x="10431" y="8404"/>
                    <a:pt x="11128" y="7002"/>
                    <a:pt x="11649" y="5633"/>
                  </a:cubicBezTo>
                  <a:cubicBezTo>
                    <a:pt x="12330" y="3798"/>
                    <a:pt x="12883" y="1915"/>
                    <a:pt x="13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3553325" y="2653675"/>
              <a:ext cx="1243350" cy="856925"/>
            </a:xfrm>
            <a:custGeom>
              <a:avLst/>
              <a:gdLst/>
              <a:ahLst/>
              <a:cxnLst/>
              <a:rect l="l" t="t" r="r" b="b"/>
              <a:pathLst>
                <a:path w="49734" h="34277" extrusionOk="0">
                  <a:moveTo>
                    <a:pt x="28200" y="7600"/>
                  </a:moveTo>
                  <a:cubicBezTo>
                    <a:pt x="28961" y="10203"/>
                    <a:pt x="28328" y="13071"/>
                    <a:pt x="25933" y="15154"/>
                  </a:cubicBezTo>
                  <a:cubicBezTo>
                    <a:pt x="24339" y="16524"/>
                    <a:pt x="22384" y="17357"/>
                    <a:pt x="20349" y="17670"/>
                  </a:cubicBezTo>
                  <a:cubicBezTo>
                    <a:pt x="20846" y="16668"/>
                    <a:pt x="21382" y="15715"/>
                    <a:pt x="21919" y="14850"/>
                  </a:cubicBezTo>
                  <a:cubicBezTo>
                    <a:pt x="23433" y="12406"/>
                    <a:pt x="25172" y="9683"/>
                    <a:pt x="27559" y="8000"/>
                  </a:cubicBezTo>
                  <a:cubicBezTo>
                    <a:pt x="27767" y="7856"/>
                    <a:pt x="27976" y="7720"/>
                    <a:pt x="28200" y="7600"/>
                  </a:cubicBezTo>
                  <a:close/>
                  <a:moveTo>
                    <a:pt x="47371" y="2769"/>
                  </a:moveTo>
                  <a:cubicBezTo>
                    <a:pt x="47915" y="7880"/>
                    <a:pt x="47251" y="13039"/>
                    <a:pt x="45424" y="17838"/>
                  </a:cubicBezTo>
                  <a:cubicBezTo>
                    <a:pt x="43998" y="21611"/>
                    <a:pt x="41803" y="25336"/>
                    <a:pt x="38919" y="28300"/>
                  </a:cubicBezTo>
                  <a:cubicBezTo>
                    <a:pt x="38927" y="28004"/>
                    <a:pt x="38935" y="27716"/>
                    <a:pt x="38951" y="27427"/>
                  </a:cubicBezTo>
                  <a:cubicBezTo>
                    <a:pt x="39392" y="18583"/>
                    <a:pt x="42308" y="10043"/>
                    <a:pt x="47371" y="2769"/>
                  </a:cubicBezTo>
                  <a:close/>
                  <a:moveTo>
                    <a:pt x="31570" y="6668"/>
                  </a:moveTo>
                  <a:cubicBezTo>
                    <a:pt x="32661" y="6668"/>
                    <a:pt x="33723" y="6989"/>
                    <a:pt x="34577" y="7776"/>
                  </a:cubicBezTo>
                  <a:cubicBezTo>
                    <a:pt x="37012" y="10035"/>
                    <a:pt x="35074" y="13752"/>
                    <a:pt x="33640" y="15979"/>
                  </a:cubicBezTo>
                  <a:cubicBezTo>
                    <a:pt x="32045" y="18455"/>
                    <a:pt x="30291" y="20826"/>
                    <a:pt x="28384" y="23077"/>
                  </a:cubicBezTo>
                  <a:cubicBezTo>
                    <a:pt x="25997" y="25873"/>
                    <a:pt x="23009" y="28493"/>
                    <a:pt x="19588" y="29919"/>
                  </a:cubicBezTo>
                  <a:cubicBezTo>
                    <a:pt x="17513" y="26762"/>
                    <a:pt x="18154" y="22837"/>
                    <a:pt x="19604" y="19320"/>
                  </a:cubicBezTo>
                  <a:cubicBezTo>
                    <a:pt x="20613" y="19232"/>
                    <a:pt x="21607" y="19032"/>
                    <a:pt x="22576" y="18719"/>
                  </a:cubicBezTo>
                  <a:cubicBezTo>
                    <a:pt x="27543" y="17117"/>
                    <a:pt x="31525" y="12342"/>
                    <a:pt x="29722" y="6951"/>
                  </a:cubicBezTo>
                  <a:cubicBezTo>
                    <a:pt x="30325" y="6771"/>
                    <a:pt x="30952" y="6668"/>
                    <a:pt x="31570" y="6668"/>
                  </a:cubicBezTo>
                  <a:close/>
                  <a:moveTo>
                    <a:pt x="4367" y="10940"/>
                  </a:moveTo>
                  <a:cubicBezTo>
                    <a:pt x="5088" y="11894"/>
                    <a:pt x="5857" y="12807"/>
                    <a:pt x="6690" y="13680"/>
                  </a:cubicBezTo>
                  <a:cubicBezTo>
                    <a:pt x="9726" y="16845"/>
                    <a:pt x="13612" y="19104"/>
                    <a:pt x="17818" y="19344"/>
                  </a:cubicBezTo>
                  <a:cubicBezTo>
                    <a:pt x="16680" y="22356"/>
                    <a:pt x="16239" y="25513"/>
                    <a:pt x="17225" y="28509"/>
                  </a:cubicBezTo>
                  <a:cubicBezTo>
                    <a:pt x="17449" y="29182"/>
                    <a:pt x="17745" y="29839"/>
                    <a:pt x="18114" y="30447"/>
                  </a:cubicBezTo>
                  <a:cubicBezTo>
                    <a:pt x="16837" y="30840"/>
                    <a:pt x="15514" y="31040"/>
                    <a:pt x="14182" y="31040"/>
                  </a:cubicBezTo>
                  <a:cubicBezTo>
                    <a:pt x="13776" y="31040"/>
                    <a:pt x="13369" y="31022"/>
                    <a:pt x="12963" y="30984"/>
                  </a:cubicBezTo>
                  <a:cubicBezTo>
                    <a:pt x="7483" y="30463"/>
                    <a:pt x="3421" y="25633"/>
                    <a:pt x="2612" y="20377"/>
                  </a:cubicBezTo>
                  <a:cubicBezTo>
                    <a:pt x="2108" y="17125"/>
                    <a:pt x="2853" y="13840"/>
                    <a:pt x="4367" y="10940"/>
                  </a:cubicBezTo>
                  <a:close/>
                  <a:moveTo>
                    <a:pt x="47956" y="0"/>
                  </a:moveTo>
                  <a:cubicBezTo>
                    <a:pt x="47670" y="0"/>
                    <a:pt x="47364" y="139"/>
                    <a:pt x="47194" y="366"/>
                  </a:cubicBezTo>
                  <a:cubicBezTo>
                    <a:pt x="43798" y="4876"/>
                    <a:pt x="41202" y="9939"/>
                    <a:pt x="39528" y="15330"/>
                  </a:cubicBezTo>
                  <a:cubicBezTo>
                    <a:pt x="38126" y="19857"/>
                    <a:pt x="37076" y="24952"/>
                    <a:pt x="37389" y="29750"/>
                  </a:cubicBezTo>
                  <a:cubicBezTo>
                    <a:pt x="36668" y="30375"/>
                    <a:pt x="35907" y="30952"/>
                    <a:pt x="35114" y="31473"/>
                  </a:cubicBezTo>
                  <a:cubicBezTo>
                    <a:pt x="32876" y="32941"/>
                    <a:pt x="30090" y="33878"/>
                    <a:pt x="27384" y="33878"/>
                  </a:cubicBezTo>
                  <a:cubicBezTo>
                    <a:pt x="24878" y="33878"/>
                    <a:pt x="22442" y="33074"/>
                    <a:pt x="20573" y="31144"/>
                  </a:cubicBezTo>
                  <a:cubicBezTo>
                    <a:pt x="22800" y="30151"/>
                    <a:pt x="24851" y="28805"/>
                    <a:pt x="26646" y="27155"/>
                  </a:cubicBezTo>
                  <a:cubicBezTo>
                    <a:pt x="29338" y="24687"/>
                    <a:pt x="31517" y="21715"/>
                    <a:pt x="33616" y="18751"/>
                  </a:cubicBezTo>
                  <a:cubicBezTo>
                    <a:pt x="35458" y="16148"/>
                    <a:pt x="37749" y="12967"/>
                    <a:pt x="37189" y="9586"/>
                  </a:cubicBezTo>
                  <a:cubicBezTo>
                    <a:pt x="36731" y="6756"/>
                    <a:pt x="34150" y="5127"/>
                    <a:pt x="31427" y="5127"/>
                  </a:cubicBezTo>
                  <a:cubicBezTo>
                    <a:pt x="31337" y="5127"/>
                    <a:pt x="31247" y="5129"/>
                    <a:pt x="31156" y="5132"/>
                  </a:cubicBezTo>
                  <a:cubicBezTo>
                    <a:pt x="30459" y="5156"/>
                    <a:pt x="29770" y="5285"/>
                    <a:pt x="29113" y="5501"/>
                  </a:cubicBezTo>
                  <a:cubicBezTo>
                    <a:pt x="27695" y="2737"/>
                    <a:pt x="25204" y="926"/>
                    <a:pt x="22368" y="101"/>
                  </a:cubicBezTo>
                  <a:cubicBezTo>
                    <a:pt x="21703" y="462"/>
                    <a:pt x="21038" y="830"/>
                    <a:pt x="20381" y="1191"/>
                  </a:cubicBezTo>
                  <a:cubicBezTo>
                    <a:pt x="21983" y="1399"/>
                    <a:pt x="23513" y="2000"/>
                    <a:pt x="24827" y="2945"/>
                  </a:cubicBezTo>
                  <a:cubicBezTo>
                    <a:pt x="26005" y="3778"/>
                    <a:pt x="26966" y="4876"/>
                    <a:pt x="27623" y="6150"/>
                  </a:cubicBezTo>
                  <a:cubicBezTo>
                    <a:pt x="26013" y="7047"/>
                    <a:pt x="24651" y="8425"/>
                    <a:pt x="23497" y="9891"/>
                  </a:cubicBezTo>
                  <a:cubicBezTo>
                    <a:pt x="21735" y="12134"/>
                    <a:pt x="19812" y="14874"/>
                    <a:pt x="18458" y="17814"/>
                  </a:cubicBezTo>
                  <a:cubicBezTo>
                    <a:pt x="16568" y="17814"/>
                    <a:pt x="14709" y="17373"/>
                    <a:pt x="13011" y="16540"/>
                  </a:cubicBezTo>
                  <a:cubicBezTo>
                    <a:pt x="9975" y="15018"/>
                    <a:pt x="7555" y="12623"/>
                    <a:pt x="5528" y="9915"/>
                  </a:cubicBezTo>
                  <a:cubicBezTo>
                    <a:pt x="4247" y="10716"/>
                    <a:pt x="3109" y="11437"/>
                    <a:pt x="2148" y="12054"/>
                  </a:cubicBezTo>
                  <a:cubicBezTo>
                    <a:pt x="1779" y="12999"/>
                    <a:pt x="1483" y="13961"/>
                    <a:pt x="1282" y="14954"/>
                  </a:cubicBezTo>
                  <a:cubicBezTo>
                    <a:pt x="1" y="21050"/>
                    <a:pt x="2436" y="27876"/>
                    <a:pt x="8020" y="31024"/>
                  </a:cubicBezTo>
                  <a:cubicBezTo>
                    <a:pt x="9961" y="32121"/>
                    <a:pt x="12017" y="32595"/>
                    <a:pt x="14077" y="32595"/>
                  </a:cubicBezTo>
                  <a:cubicBezTo>
                    <a:pt x="15750" y="32595"/>
                    <a:pt x="17425" y="32283"/>
                    <a:pt x="19043" y="31737"/>
                  </a:cubicBezTo>
                  <a:cubicBezTo>
                    <a:pt x="19981" y="32811"/>
                    <a:pt x="21134" y="33676"/>
                    <a:pt x="22424" y="34277"/>
                  </a:cubicBezTo>
                  <a:lnTo>
                    <a:pt x="33207" y="34277"/>
                  </a:lnTo>
                  <a:cubicBezTo>
                    <a:pt x="34777" y="33588"/>
                    <a:pt x="36243" y="32707"/>
                    <a:pt x="37589" y="31641"/>
                  </a:cubicBezTo>
                  <a:cubicBezTo>
                    <a:pt x="37717" y="32530"/>
                    <a:pt x="37901" y="33412"/>
                    <a:pt x="38142" y="34277"/>
                  </a:cubicBezTo>
                  <a:lnTo>
                    <a:pt x="39744" y="34277"/>
                  </a:lnTo>
                  <a:cubicBezTo>
                    <a:pt x="39352" y="33027"/>
                    <a:pt x="39103" y="31737"/>
                    <a:pt x="38999" y="30431"/>
                  </a:cubicBezTo>
                  <a:cubicBezTo>
                    <a:pt x="42115" y="27539"/>
                    <a:pt x="44543" y="23790"/>
                    <a:pt x="46185" y="20065"/>
                  </a:cubicBezTo>
                  <a:cubicBezTo>
                    <a:pt x="48893" y="13937"/>
                    <a:pt x="49734" y="7151"/>
                    <a:pt x="48620" y="550"/>
                  </a:cubicBezTo>
                  <a:cubicBezTo>
                    <a:pt x="48554" y="163"/>
                    <a:pt x="48266" y="0"/>
                    <a:pt x="4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2" name="Google Shape;922;p16"/>
          <p:cNvSpPr/>
          <p:nvPr/>
        </p:nvSpPr>
        <p:spPr>
          <a:xfrm rot="1226844">
            <a:off x="11120840" y="5086049"/>
            <a:ext cx="1601288" cy="2455347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6"/>
          <p:cNvSpPr/>
          <p:nvPr/>
        </p:nvSpPr>
        <p:spPr>
          <a:xfrm>
            <a:off x="4671305" y="6357364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4" name="Google Shape;924;p16"/>
          <p:cNvGrpSpPr/>
          <p:nvPr/>
        </p:nvGrpSpPr>
        <p:grpSpPr>
          <a:xfrm rot="-4531295">
            <a:off x="10401508" y="684801"/>
            <a:ext cx="2910387" cy="2861971"/>
            <a:chOff x="506671" y="3975040"/>
            <a:chExt cx="1523111" cy="1497773"/>
          </a:xfrm>
        </p:grpSpPr>
        <p:sp>
          <p:nvSpPr>
            <p:cNvPr id="925" name="Google Shape;925;p16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6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16"/>
          <p:cNvGrpSpPr/>
          <p:nvPr/>
        </p:nvGrpSpPr>
        <p:grpSpPr>
          <a:xfrm rot="10800000">
            <a:off x="1127870" y="-329130"/>
            <a:ext cx="1694527" cy="922497"/>
            <a:chOff x="1275400" y="2064150"/>
            <a:chExt cx="290550" cy="158175"/>
          </a:xfrm>
        </p:grpSpPr>
        <p:sp>
          <p:nvSpPr>
            <p:cNvPr id="928" name="Google Shape;928;p16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6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6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6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6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6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6" name="Google Shape;956;p16"/>
          <p:cNvGrpSpPr/>
          <p:nvPr/>
        </p:nvGrpSpPr>
        <p:grpSpPr>
          <a:xfrm rot="-2700000">
            <a:off x="9505952" y="4893552"/>
            <a:ext cx="2142688" cy="3098667"/>
            <a:chOff x="1695125" y="2450725"/>
            <a:chExt cx="1095999" cy="1584988"/>
          </a:xfrm>
        </p:grpSpPr>
        <p:sp>
          <p:nvSpPr>
            <p:cNvPr id="957" name="Google Shape;957;p16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9" name="Google Shape;959;p16"/>
          <p:cNvSpPr/>
          <p:nvPr/>
        </p:nvSpPr>
        <p:spPr>
          <a:xfrm rot="10369484" flipH="1">
            <a:off x="-831281" y="4841941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4895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7"/>
          <p:cNvSpPr/>
          <p:nvPr/>
        </p:nvSpPr>
        <p:spPr>
          <a:xfrm rot="-1373915">
            <a:off x="-593286" y="5287159"/>
            <a:ext cx="1601292" cy="2455352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17"/>
          <p:cNvSpPr txBox="1">
            <a:spLocks noGrp="1"/>
          </p:cNvSpPr>
          <p:nvPr>
            <p:ph type="title"/>
          </p:nvPr>
        </p:nvSpPr>
        <p:spPr>
          <a:xfrm>
            <a:off x="1907200" y="593367"/>
            <a:ext cx="83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17"/>
          <p:cNvSpPr txBox="1">
            <a:spLocks noGrp="1"/>
          </p:cNvSpPr>
          <p:nvPr>
            <p:ph type="subTitle" idx="1"/>
          </p:nvPr>
        </p:nvSpPr>
        <p:spPr>
          <a:xfrm flipH="1">
            <a:off x="1147068" y="3063500"/>
            <a:ext cx="2985600" cy="75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7"/>
          <p:cNvSpPr txBox="1">
            <a:spLocks noGrp="1"/>
          </p:cNvSpPr>
          <p:nvPr>
            <p:ph type="subTitle" idx="2"/>
          </p:nvPr>
        </p:nvSpPr>
        <p:spPr>
          <a:xfrm flipH="1">
            <a:off x="1147067" y="2688691"/>
            <a:ext cx="29856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5" name="Google Shape;965;p17"/>
          <p:cNvSpPr txBox="1">
            <a:spLocks noGrp="1"/>
          </p:cNvSpPr>
          <p:nvPr>
            <p:ph type="subTitle" idx="3"/>
          </p:nvPr>
        </p:nvSpPr>
        <p:spPr>
          <a:xfrm flipH="1">
            <a:off x="4603176" y="3063500"/>
            <a:ext cx="2998000" cy="75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"/>
          <p:cNvSpPr txBox="1">
            <a:spLocks noGrp="1"/>
          </p:cNvSpPr>
          <p:nvPr>
            <p:ph type="subTitle" idx="4"/>
          </p:nvPr>
        </p:nvSpPr>
        <p:spPr>
          <a:xfrm flipH="1">
            <a:off x="4603175" y="2688691"/>
            <a:ext cx="29980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7" name="Google Shape;967;p17"/>
          <p:cNvSpPr txBox="1">
            <a:spLocks noGrp="1"/>
          </p:cNvSpPr>
          <p:nvPr>
            <p:ph type="subTitle" idx="5"/>
          </p:nvPr>
        </p:nvSpPr>
        <p:spPr>
          <a:xfrm flipH="1">
            <a:off x="8071667" y="3063500"/>
            <a:ext cx="2985600" cy="75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"/>
          <p:cNvSpPr txBox="1">
            <a:spLocks noGrp="1"/>
          </p:cNvSpPr>
          <p:nvPr>
            <p:ph type="subTitle" idx="6"/>
          </p:nvPr>
        </p:nvSpPr>
        <p:spPr>
          <a:xfrm flipH="1">
            <a:off x="8071664" y="2688691"/>
            <a:ext cx="29856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9" name="Google Shape;969;p17"/>
          <p:cNvSpPr txBox="1">
            <a:spLocks noGrp="1"/>
          </p:cNvSpPr>
          <p:nvPr>
            <p:ph type="subTitle" idx="7"/>
          </p:nvPr>
        </p:nvSpPr>
        <p:spPr>
          <a:xfrm flipH="1">
            <a:off x="1147068" y="5390100"/>
            <a:ext cx="2985600" cy="75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7"/>
          <p:cNvSpPr txBox="1">
            <a:spLocks noGrp="1"/>
          </p:cNvSpPr>
          <p:nvPr>
            <p:ph type="subTitle" idx="8"/>
          </p:nvPr>
        </p:nvSpPr>
        <p:spPr>
          <a:xfrm flipH="1">
            <a:off x="1147067" y="5015285"/>
            <a:ext cx="29856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1" name="Google Shape;971;p17"/>
          <p:cNvSpPr txBox="1">
            <a:spLocks noGrp="1"/>
          </p:cNvSpPr>
          <p:nvPr>
            <p:ph type="subTitle" idx="9"/>
          </p:nvPr>
        </p:nvSpPr>
        <p:spPr>
          <a:xfrm flipH="1">
            <a:off x="4603176" y="5390100"/>
            <a:ext cx="2998000" cy="75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7"/>
          <p:cNvSpPr txBox="1">
            <a:spLocks noGrp="1"/>
          </p:cNvSpPr>
          <p:nvPr>
            <p:ph type="subTitle" idx="13"/>
          </p:nvPr>
        </p:nvSpPr>
        <p:spPr>
          <a:xfrm flipH="1">
            <a:off x="4603175" y="5015285"/>
            <a:ext cx="29980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3" name="Google Shape;973;p17"/>
          <p:cNvSpPr txBox="1">
            <a:spLocks noGrp="1"/>
          </p:cNvSpPr>
          <p:nvPr>
            <p:ph type="subTitle" idx="14"/>
          </p:nvPr>
        </p:nvSpPr>
        <p:spPr>
          <a:xfrm flipH="1">
            <a:off x="8071667" y="5390100"/>
            <a:ext cx="2985600" cy="75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7"/>
          <p:cNvSpPr txBox="1">
            <a:spLocks noGrp="1"/>
          </p:cNvSpPr>
          <p:nvPr>
            <p:ph type="subTitle" idx="15"/>
          </p:nvPr>
        </p:nvSpPr>
        <p:spPr>
          <a:xfrm flipH="1">
            <a:off x="8071664" y="5015285"/>
            <a:ext cx="29856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5" name="Google Shape;975;p17"/>
          <p:cNvSpPr/>
          <p:nvPr/>
        </p:nvSpPr>
        <p:spPr>
          <a:xfrm rot="-7747266">
            <a:off x="67878" y="-1237927"/>
            <a:ext cx="1806025" cy="2769308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17"/>
          <p:cNvSpPr/>
          <p:nvPr/>
        </p:nvSpPr>
        <p:spPr>
          <a:xfrm>
            <a:off x="11148255" y="-852730"/>
            <a:ext cx="1601263" cy="2455307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17"/>
          <p:cNvGrpSpPr/>
          <p:nvPr/>
        </p:nvGrpSpPr>
        <p:grpSpPr>
          <a:xfrm rot="2899528">
            <a:off x="9816667" y="-536591"/>
            <a:ext cx="2172291" cy="1822460"/>
            <a:chOff x="777050" y="239450"/>
            <a:chExt cx="6102900" cy="5120075"/>
          </a:xfrm>
        </p:grpSpPr>
        <p:sp>
          <p:nvSpPr>
            <p:cNvPr id="978" name="Google Shape;978;p17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7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7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7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7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7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7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7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7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7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7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7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7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7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7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7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7" name="Google Shape;997;p17"/>
          <p:cNvSpPr/>
          <p:nvPr/>
        </p:nvSpPr>
        <p:spPr>
          <a:xfrm rot="10369484" flipH="1">
            <a:off x="-973981" y="87908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8" name="Google Shape;998;p17"/>
          <p:cNvGrpSpPr/>
          <p:nvPr/>
        </p:nvGrpSpPr>
        <p:grpSpPr>
          <a:xfrm rot="-1174806" flipH="1">
            <a:off x="-1102543" y="4382717"/>
            <a:ext cx="2459275" cy="4562179"/>
            <a:chOff x="2315750" y="238125"/>
            <a:chExt cx="2822475" cy="5235950"/>
          </a:xfrm>
        </p:grpSpPr>
        <p:sp>
          <p:nvSpPr>
            <p:cNvPr id="999" name="Google Shape;999;p17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7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7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7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7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7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7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7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7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7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3" name="Google Shape;1013;p17"/>
          <p:cNvSpPr/>
          <p:nvPr/>
        </p:nvSpPr>
        <p:spPr>
          <a:xfrm rot="-10799946">
            <a:off x="11493178" y="4225137"/>
            <a:ext cx="1806015" cy="2769308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4" name="Google Shape;1014;p17"/>
          <p:cNvGrpSpPr/>
          <p:nvPr/>
        </p:nvGrpSpPr>
        <p:grpSpPr>
          <a:xfrm rot="-1748752">
            <a:off x="10793029" y="5969479"/>
            <a:ext cx="1883663" cy="1256379"/>
            <a:chOff x="7857375" y="0"/>
            <a:chExt cx="1412557" cy="942157"/>
          </a:xfrm>
        </p:grpSpPr>
        <p:sp>
          <p:nvSpPr>
            <p:cNvPr id="1015" name="Google Shape;1015;p17"/>
            <p:cNvSpPr/>
            <p:nvPr/>
          </p:nvSpPr>
          <p:spPr>
            <a:xfrm>
              <a:off x="7857375" y="0"/>
              <a:ext cx="1412557" cy="942157"/>
            </a:xfrm>
            <a:custGeom>
              <a:avLst/>
              <a:gdLst/>
              <a:ahLst/>
              <a:cxnLst/>
              <a:rect l="l" t="t" r="r" b="b"/>
              <a:pathLst>
                <a:path w="10405" h="6940" extrusionOk="0">
                  <a:moveTo>
                    <a:pt x="2080" y="0"/>
                  </a:moveTo>
                  <a:cubicBezTo>
                    <a:pt x="1393" y="0"/>
                    <a:pt x="744" y="381"/>
                    <a:pt x="412" y="1018"/>
                  </a:cubicBezTo>
                  <a:cubicBezTo>
                    <a:pt x="1" y="1825"/>
                    <a:pt x="227" y="2817"/>
                    <a:pt x="952" y="3357"/>
                  </a:cubicBezTo>
                  <a:cubicBezTo>
                    <a:pt x="1289" y="3611"/>
                    <a:pt x="1686" y="3737"/>
                    <a:pt x="2083" y="3737"/>
                  </a:cubicBezTo>
                  <a:cubicBezTo>
                    <a:pt x="2541" y="3737"/>
                    <a:pt x="2997" y="3569"/>
                    <a:pt x="3356" y="3236"/>
                  </a:cubicBezTo>
                  <a:lnTo>
                    <a:pt x="3356" y="3236"/>
                  </a:lnTo>
                  <a:cubicBezTo>
                    <a:pt x="3202" y="4455"/>
                    <a:pt x="4182" y="5340"/>
                    <a:pt x="5223" y="5340"/>
                  </a:cubicBezTo>
                  <a:cubicBezTo>
                    <a:pt x="5657" y="5340"/>
                    <a:pt x="6100" y="5187"/>
                    <a:pt x="6477" y="4841"/>
                  </a:cubicBezTo>
                  <a:lnTo>
                    <a:pt x="6477" y="4841"/>
                  </a:lnTo>
                  <a:cubicBezTo>
                    <a:pt x="6364" y="5736"/>
                    <a:pt x="6912" y="6591"/>
                    <a:pt x="7775" y="6857"/>
                  </a:cubicBezTo>
                  <a:cubicBezTo>
                    <a:pt x="7958" y="6913"/>
                    <a:pt x="8143" y="6939"/>
                    <a:pt x="8326" y="6939"/>
                  </a:cubicBezTo>
                  <a:cubicBezTo>
                    <a:pt x="9015" y="6939"/>
                    <a:pt x="9668" y="6559"/>
                    <a:pt x="9993" y="5921"/>
                  </a:cubicBezTo>
                  <a:cubicBezTo>
                    <a:pt x="10404" y="5115"/>
                    <a:pt x="10178" y="4131"/>
                    <a:pt x="9452" y="3583"/>
                  </a:cubicBezTo>
                  <a:cubicBezTo>
                    <a:pt x="9121" y="3329"/>
                    <a:pt x="8726" y="3205"/>
                    <a:pt x="8331" y="3205"/>
                  </a:cubicBezTo>
                  <a:cubicBezTo>
                    <a:pt x="7872" y="3205"/>
                    <a:pt x="7413" y="3374"/>
                    <a:pt x="7057" y="3704"/>
                  </a:cubicBezTo>
                  <a:cubicBezTo>
                    <a:pt x="7154" y="2921"/>
                    <a:pt x="6759" y="2163"/>
                    <a:pt x="6057" y="1800"/>
                  </a:cubicBezTo>
                  <a:cubicBezTo>
                    <a:pt x="5790" y="1665"/>
                    <a:pt x="5500" y="1599"/>
                    <a:pt x="5212" y="1599"/>
                  </a:cubicBezTo>
                  <a:cubicBezTo>
                    <a:pt x="4744" y="1599"/>
                    <a:pt x="4282" y="1773"/>
                    <a:pt x="3928" y="2107"/>
                  </a:cubicBezTo>
                  <a:cubicBezTo>
                    <a:pt x="4041" y="1204"/>
                    <a:pt x="3493" y="349"/>
                    <a:pt x="2630" y="83"/>
                  </a:cubicBezTo>
                  <a:cubicBezTo>
                    <a:pt x="2447" y="27"/>
                    <a:pt x="226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6" name="Google Shape;1016;p17"/>
            <p:cNvGrpSpPr/>
            <p:nvPr/>
          </p:nvGrpSpPr>
          <p:grpSpPr>
            <a:xfrm>
              <a:off x="8016211" y="54710"/>
              <a:ext cx="1146332" cy="732273"/>
              <a:chOff x="8016211" y="54710"/>
              <a:chExt cx="1146332" cy="732273"/>
            </a:xfrm>
          </p:grpSpPr>
          <p:sp>
            <p:nvSpPr>
              <p:cNvPr id="1017" name="Google Shape;1017;p17"/>
              <p:cNvSpPr/>
              <p:nvPr/>
            </p:nvSpPr>
            <p:spPr>
              <a:xfrm>
                <a:off x="8016211" y="54710"/>
                <a:ext cx="344824" cy="25345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867" extrusionOk="0">
                    <a:moveTo>
                      <a:pt x="475" y="1"/>
                    </a:moveTo>
                    <a:cubicBezTo>
                      <a:pt x="472" y="1"/>
                      <a:pt x="470" y="1"/>
                      <a:pt x="468" y="2"/>
                    </a:cubicBezTo>
                    <a:cubicBezTo>
                      <a:pt x="444" y="10"/>
                      <a:pt x="436" y="43"/>
                      <a:pt x="436" y="59"/>
                    </a:cubicBezTo>
                    <a:cubicBezTo>
                      <a:pt x="428" y="212"/>
                      <a:pt x="387" y="357"/>
                      <a:pt x="331" y="494"/>
                    </a:cubicBezTo>
                    <a:cubicBezTo>
                      <a:pt x="307" y="414"/>
                      <a:pt x="299" y="333"/>
                      <a:pt x="307" y="252"/>
                    </a:cubicBezTo>
                    <a:lnTo>
                      <a:pt x="315" y="180"/>
                    </a:lnTo>
                    <a:cubicBezTo>
                      <a:pt x="315" y="164"/>
                      <a:pt x="315" y="139"/>
                      <a:pt x="291" y="139"/>
                    </a:cubicBezTo>
                    <a:cubicBezTo>
                      <a:pt x="274" y="139"/>
                      <a:pt x="258" y="172"/>
                      <a:pt x="258" y="188"/>
                    </a:cubicBezTo>
                    <a:cubicBezTo>
                      <a:pt x="258" y="196"/>
                      <a:pt x="258" y="196"/>
                      <a:pt x="258" y="196"/>
                    </a:cubicBezTo>
                    <a:cubicBezTo>
                      <a:pt x="258" y="212"/>
                      <a:pt x="258" y="228"/>
                      <a:pt x="258" y="244"/>
                    </a:cubicBezTo>
                    <a:lnTo>
                      <a:pt x="194" y="728"/>
                    </a:lnTo>
                    <a:lnTo>
                      <a:pt x="65" y="341"/>
                    </a:lnTo>
                    <a:cubicBezTo>
                      <a:pt x="65" y="327"/>
                      <a:pt x="54" y="318"/>
                      <a:pt x="43" y="318"/>
                    </a:cubicBezTo>
                    <a:cubicBezTo>
                      <a:pt x="35" y="318"/>
                      <a:pt x="28" y="323"/>
                      <a:pt x="24" y="333"/>
                    </a:cubicBezTo>
                    <a:cubicBezTo>
                      <a:pt x="8" y="349"/>
                      <a:pt x="0" y="373"/>
                      <a:pt x="8" y="405"/>
                    </a:cubicBezTo>
                    <a:lnTo>
                      <a:pt x="178" y="905"/>
                    </a:lnTo>
                    <a:cubicBezTo>
                      <a:pt x="182" y="921"/>
                      <a:pt x="188" y="926"/>
                      <a:pt x="195" y="926"/>
                    </a:cubicBezTo>
                    <a:cubicBezTo>
                      <a:pt x="212" y="926"/>
                      <a:pt x="234" y="883"/>
                      <a:pt x="234" y="865"/>
                    </a:cubicBezTo>
                    <a:lnTo>
                      <a:pt x="274" y="551"/>
                    </a:lnTo>
                    <a:cubicBezTo>
                      <a:pt x="274" y="575"/>
                      <a:pt x="282" y="599"/>
                      <a:pt x="291" y="615"/>
                    </a:cubicBezTo>
                    <a:cubicBezTo>
                      <a:pt x="294" y="630"/>
                      <a:pt x="302" y="636"/>
                      <a:pt x="310" y="636"/>
                    </a:cubicBezTo>
                    <a:cubicBezTo>
                      <a:pt x="319" y="636"/>
                      <a:pt x="330" y="628"/>
                      <a:pt x="339" y="615"/>
                    </a:cubicBezTo>
                    <a:cubicBezTo>
                      <a:pt x="395" y="510"/>
                      <a:pt x="436" y="389"/>
                      <a:pt x="460" y="268"/>
                    </a:cubicBezTo>
                    <a:cubicBezTo>
                      <a:pt x="484" y="430"/>
                      <a:pt x="500" y="591"/>
                      <a:pt x="516" y="752"/>
                    </a:cubicBezTo>
                    <a:cubicBezTo>
                      <a:pt x="516" y="770"/>
                      <a:pt x="527" y="781"/>
                      <a:pt x="538" y="781"/>
                    </a:cubicBezTo>
                    <a:cubicBezTo>
                      <a:pt x="547" y="781"/>
                      <a:pt x="558" y="774"/>
                      <a:pt x="565" y="760"/>
                    </a:cubicBezTo>
                    <a:cubicBezTo>
                      <a:pt x="589" y="720"/>
                      <a:pt x="613" y="672"/>
                      <a:pt x="637" y="623"/>
                    </a:cubicBezTo>
                    <a:cubicBezTo>
                      <a:pt x="637" y="647"/>
                      <a:pt x="645" y="680"/>
                      <a:pt x="653" y="712"/>
                    </a:cubicBezTo>
                    <a:cubicBezTo>
                      <a:pt x="653" y="722"/>
                      <a:pt x="663" y="729"/>
                      <a:pt x="674" y="729"/>
                    </a:cubicBezTo>
                    <a:cubicBezTo>
                      <a:pt x="680" y="729"/>
                      <a:pt x="688" y="726"/>
                      <a:pt x="694" y="720"/>
                    </a:cubicBezTo>
                    <a:cubicBezTo>
                      <a:pt x="726" y="680"/>
                      <a:pt x="750" y="639"/>
                      <a:pt x="782" y="599"/>
                    </a:cubicBezTo>
                    <a:lnTo>
                      <a:pt x="782" y="647"/>
                    </a:lnTo>
                    <a:cubicBezTo>
                      <a:pt x="782" y="660"/>
                      <a:pt x="788" y="684"/>
                      <a:pt x="803" y="684"/>
                    </a:cubicBezTo>
                    <a:cubicBezTo>
                      <a:pt x="806" y="684"/>
                      <a:pt x="810" y="683"/>
                      <a:pt x="815" y="680"/>
                    </a:cubicBezTo>
                    <a:cubicBezTo>
                      <a:pt x="863" y="655"/>
                      <a:pt x="903" y="631"/>
                      <a:pt x="944" y="599"/>
                    </a:cubicBezTo>
                    <a:lnTo>
                      <a:pt x="944" y="599"/>
                    </a:lnTo>
                    <a:cubicBezTo>
                      <a:pt x="928" y="655"/>
                      <a:pt x="911" y="712"/>
                      <a:pt x="903" y="776"/>
                    </a:cubicBezTo>
                    <a:cubicBezTo>
                      <a:pt x="903" y="800"/>
                      <a:pt x="912" y="818"/>
                      <a:pt x="925" y="818"/>
                    </a:cubicBezTo>
                    <a:cubicBezTo>
                      <a:pt x="931" y="818"/>
                      <a:pt x="937" y="816"/>
                      <a:pt x="944" y="809"/>
                    </a:cubicBezTo>
                    <a:cubicBezTo>
                      <a:pt x="976" y="776"/>
                      <a:pt x="1008" y="744"/>
                      <a:pt x="1041" y="712"/>
                    </a:cubicBezTo>
                    <a:lnTo>
                      <a:pt x="1041" y="712"/>
                    </a:lnTo>
                    <a:cubicBezTo>
                      <a:pt x="1032" y="760"/>
                      <a:pt x="1024" y="809"/>
                      <a:pt x="1024" y="857"/>
                    </a:cubicBezTo>
                    <a:cubicBezTo>
                      <a:pt x="1024" y="880"/>
                      <a:pt x="1032" y="903"/>
                      <a:pt x="1046" y="903"/>
                    </a:cubicBezTo>
                    <a:cubicBezTo>
                      <a:pt x="1051" y="903"/>
                      <a:pt x="1058" y="899"/>
                      <a:pt x="1065" y="889"/>
                    </a:cubicBezTo>
                    <a:cubicBezTo>
                      <a:pt x="1105" y="849"/>
                      <a:pt x="1145" y="809"/>
                      <a:pt x="1186" y="760"/>
                    </a:cubicBezTo>
                    <a:lnTo>
                      <a:pt x="1186" y="760"/>
                    </a:lnTo>
                    <a:lnTo>
                      <a:pt x="1178" y="776"/>
                    </a:lnTo>
                    <a:cubicBezTo>
                      <a:pt x="1170" y="793"/>
                      <a:pt x="1153" y="825"/>
                      <a:pt x="1178" y="849"/>
                    </a:cubicBezTo>
                    <a:cubicBezTo>
                      <a:pt x="1182" y="854"/>
                      <a:pt x="1187" y="856"/>
                      <a:pt x="1192" y="856"/>
                    </a:cubicBezTo>
                    <a:cubicBezTo>
                      <a:pt x="1203" y="856"/>
                      <a:pt x="1212" y="844"/>
                      <a:pt x="1218" y="833"/>
                    </a:cubicBezTo>
                    <a:lnTo>
                      <a:pt x="1387" y="575"/>
                    </a:lnTo>
                    <a:lnTo>
                      <a:pt x="1387" y="575"/>
                    </a:lnTo>
                    <a:cubicBezTo>
                      <a:pt x="1347" y="704"/>
                      <a:pt x="1323" y="825"/>
                      <a:pt x="1299" y="954"/>
                    </a:cubicBezTo>
                    <a:cubicBezTo>
                      <a:pt x="1293" y="977"/>
                      <a:pt x="1304" y="1013"/>
                      <a:pt x="1322" y="1013"/>
                    </a:cubicBezTo>
                    <a:cubicBezTo>
                      <a:pt x="1330" y="1013"/>
                      <a:pt x="1338" y="1008"/>
                      <a:pt x="1347" y="994"/>
                    </a:cubicBezTo>
                    <a:cubicBezTo>
                      <a:pt x="1428" y="857"/>
                      <a:pt x="1508" y="720"/>
                      <a:pt x="1589" y="583"/>
                    </a:cubicBezTo>
                    <a:lnTo>
                      <a:pt x="1589" y="583"/>
                    </a:lnTo>
                    <a:cubicBezTo>
                      <a:pt x="1581" y="688"/>
                      <a:pt x="1565" y="793"/>
                      <a:pt x="1549" y="897"/>
                    </a:cubicBezTo>
                    <a:cubicBezTo>
                      <a:pt x="1549" y="916"/>
                      <a:pt x="1549" y="955"/>
                      <a:pt x="1568" y="955"/>
                    </a:cubicBezTo>
                    <a:cubicBezTo>
                      <a:pt x="1574" y="955"/>
                      <a:pt x="1580" y="953"/>
                      <a:pt x="1589" y="946"/>
                    </a:cubicBezTo>
                    <a:lnTo>
                      <a:pt x="1750" y="776"/>
                    </a:lnTo>
                    <a:lnTo>
                      <a:pt x="1750" y="776"/>
                    </a:lnTo>
                    <a:cubicBezTo>
                      <a:pt x="1686" y="881"/>
                      <a:pt x="1597" y="978"/>
                      <a:pt x="1500" y="1067"/>
                    </a:cubicBezTo>
                    <a:cubicBezTo>
                      <a:pt x="1486" y="1081"/>
                      <a:pt x="1465" y="1159"/>
                      <a:pt x="1500" y="1159"/>
                    </a:cubicBezTo>
                    <a:cubicBezTo>
                      <a:pt x="1505" y="1159"/>
                      <a:pt x="1510" y="1158"/>
                      <a:pt x="1516" y="1155"/>
                    </a:cubicBezTo>
                    <a:lnTo>
                      <a:pt x="1726" y="1051"/>
                    </a:lnTo>
                    <a:lnTo>
                      <a:pt x="1508" y="1268"/>
                    </a:lnTo>
                    <a:cubicBezTo>
                      <a:pt x="1493" y="1284"/>
                      <a:pt x="1478" y="1358"/>
                      <a:pt x="1511" y="1358"/>
                    </a:cubicBezTo>
                    <a:cubicBezTo>
                      <a:pt x="1513" y="1358"/>
                      <a:pt x="1514" y="1357"/>
                      <a:pt x="1516" y="1357"/>
                    </a:cubicBezTo>
                    <a:lnTo>
                      <a:pt x="1871" y="1236"/>
                    </a:lnTo>
                    <a:lnTo>
                      <a:pt x="1678" y="1373"/>
                    </a:lnTo>
                    <a:cubicBezTo>
                      <a:pt x="1653" y="1389"/>
                      <a:pt x="1637" y="1478"/>
                      <a:pt x="1678" y="1478"/>
                    </a:cubicBezTo>
                    <a:cubicBezTo>
                      <a:pt x="1774" y="1470"/>
                      <a:pt x="1863" y="1462"/>
                      <a:pt x="1952" y="1438"/>
                    </a:cubicBezTo>
                    <a:lnTo>
                      <a:pt x="1952" y="1438"/>
                    </a:lnTo>
                    <a:lnTo>
                      <a:pt x="1653" y="1664"/>
                    </a:lnTo>
                    <a:cubicBezTo>
                      <a:pt x="1637" y="1680"/>
                      <a:pt x="1621" y="1704"/>
                      <a:pt x="1629" y="1728"/>
                    </a:cubicBezTo>
                    <a:cubicBezTo>
                      <a:pt x="1629" y="1728"/>
                      <a:pt x="1629" y="1736"/>
                      <a:pt x="1629" y="1744"/>
                    </a:cubicBezTo>
                    <a:lnTo>
                      <a:pt x="1589" y="1768"/>
                    </a:lnTo>
                    <a:cubicBezTo>
                      <a:pt x="1567" y="1783"/>
                      <a:pt x="1558" y="1867"/>
                      <a:pt x="1582" y="1867"/>
                    </a:cubicBezTo>
                    <a:cubicBezTo>
                      <a:pt x="1584" y="1867"/>
                      <a:pt x="1586" y="1866"/>
                      <a:pt x="1589" y="1865"/>
                    </a:cubicBezTo>
                    <a:cubicBezTo>
                      <a:pt x="1911" y="1744"/>
                      <a:pt x="2210" y="1599"/>
                      <a:pt x="2508" y="1430"/>
                    </a:cubicBezTo>
                    <a:cubicBezTo>
                      <a:pt x="2536" y="1416"/>
                      <a:pt x="2540" y="1335"/>
                      <a:pt x="2514" y="1335"/>
                    </a:cubicBezTo>
                    <a:cubicBezTo>
                      <a:pt x="2510" y="1335"/>
                      <a:pt x="2506" y="1337"/>
                      <a:pt x="2500" y="1341"/>
                    </a:cubicBezTo>
                    <a:cubicBezTo>
                      <a:pt x="2403" y="1389"/>
                      <a:pt x="2315" y="1438"/>
                      <a:pt x="2218" y="1486"/>
                    </a:cubicBezTo>
                    <a:cubicBezTo>
                      <a:pt x="2232" y="1457"/>
                      <a:pt x="2240" y="1395"/>
                      <a:pt x="2218" y="1395"/>
                    </a:cubicBezTo>
                    <a:cubicBezTo>
                      <a:pt x="2216" y="1395"/>
                      <a:pt x="2213" y="1396"/>
                      <a:pt x="2210" y="1397"/>
                    </a:cubicBezTo>
                    <a:lnTo>
                      <a:pt x="1976" y="1502"/>
                    </a:lnTo>
                    <a:lnTo>
                      <a:pt x="1976" y="1502"/>
                    </a:lnTo>
                    <a:lnTo>
                      <a:pt x="2210" y="1325"/>
                    </a:lnTo>
                    <a:cubicBezTo>
                      <a:pt x="2231" y="1310"/>
                      <a:pt x="2247" y="1232"/>
                      <a:pt x="2216" y="1232"/>
                    </a:cubicBezTo>
                    <a:cubicBezTo>
                      <a:pt x="2212" y="1232"/>
                      <a:pt x="2207" y="1233"/>
                      <a:pt x="2202" y="1236"/>
                    </a:cubicBezTo>
                    <a:cubicBezTo>
                      <a:pt x="2089" y="1293"/>
                      <a:pt x="1968" y="1333"/>
                      <a:pt x="1839" y="1349"/>
                    </a:cubicBezTo>
                    <a:lnTo>
                      <a:pt x="2137" y="1139"/>
                    </a:lnTo>
                    <a:cubicBezTo>
                      <a:pt x="2153" y="1124"/>
                      <a:pt x="2176" y="1034"/>
                      <a:pt x="2142" y="1034"/>
                    </a:cubicBezTo>
                    <a:cubicBezTo>
                      <a:pt x="2140" y="1034"/>
                      <a:pt x="2139" y="1034"/>
                      <a:pt x="2137" y="1034"/>
                    </a:cubicBezTo>
                    <a:lnTo>
                      <a:pt x="1670" y="1196"/>
                    </a:lnTo>
                    <a:lnTo>
                      <a:pt x="1944" y="930"/>
                    </a:lnTo>
                    <a:cubicBezTo>
                      <a:pt x="1959" y="915"/>
                      <a:pt x="1973" y="839"/>
                      <a:pt x="1938" y="839"/>
                    </a:cubicBezTo>
                    <a:cubicBezTo>
                      <a:pt x="1935" y="839"/>
                      <a:pt x="1932" y="840"/>
                      <a:pt x="1928" y="841"/>
                    </a:cubicBezTo>
                    <a:lnTo>
                      <a:pt x="1686" y="962"/>
                    </a:lnTo>
                    <a:cubicBezTo>
                      <a:pt x="1774" y="857"/>
                      <a:pt x="1847" y="736"/>
                      <a:pt x="1895" y="607"/>
                    </a:cubicBezTo>
                    <a:cubicBezTo>
                      <a:pt x="1902" y="588"/>
                      <a:pt x="1898" y="535"/>
                      <a:pt x="1881" y="535"/>
                    </a:cubicBezTo>
                    <a:cubicBezTo>
                      <a:pt x="1876" y="535"/>
                      <a:pt x="1870" y="540"/>
                      <a:pt x="1863" y="551"/>
                    </a:cubicBezTo>
                    <a:lnTo>
                      <a:pt x="1605" y="801"/>
                    </a:lnTo>
                    <a:lnTo>
                      <a:pt x="1605" y="801"/>
                    </a:lnTo>
                    <a:lnTo>
                      <a:pt x="1661" y="438"/>
                    </a:lnTo>
                    <a:cubicBezTo>
                      <a:pt x="1661" y="414"/>
                      <a:pt x="1653" y="379"/>
                      <a:pt x="1636" y="379"/>
                    </a:cubicBezTo>
                    <a:cubicBezTo>
                      <a:pt x="1630" y="379"/>
                      <a:pt x="1622" y="384"/>
                      <a:pt x="1613" y="397"/>
                    </a:cubicBezTo>
                    <a:cubicBezTo>
                      <a:pt x="1532" y="534"/>
                      <a:pt x="1460" y="664"/>
                      <a:pt x="1379" y="793"/>
                    </a:cubicBezTo>
                    <a:cubicBezTo>
                      <a:pt x="1411" y="639"/>
                      <a:pt x="1460" y="494"/>
                      <a:pt x="1524" y="349"/>
                    </a:cubicBezTo>
                    <a:cubicBezTo>
                      <a:pt x="1536" y="325"/>
                      <a:pt x="1526" y="280"/>
                      <a:pt x="1507" y="280"/>
                    </a:cubicBezTo>
                    <a:cubicBezTo>
                      <a:pt x="1501" y="280"/>
                      <a:pt x="1493" y="286"/>
                      <a:pt x="1484" y="301"/>
                    </a:cubicBezTo>
                    <a:lnTo>
                      <a:pt x="1411" y="405"/>
                    </a:lnTo>
                    <a:lnTo>
                      <a:pt x="1436" y="349"/>
                    </a:lnTo>
                    <a:cubicBezTo>
                      <a:pt x="1444" y="333"/>
                      <a:pt x="1460" y="301"/>
                      <a:pt x="1436" y="276"/>
                    </a:cubicBezTo>
                    <a:cubicBezTo>
                      <a:pt x="1430" y="271"/>
                      <a:pt x="1424" y="268"/>
                      <a:pt x="1419" y="268"/>
                    </a:cubicBezTo>
                    <a:cubicBezTo>
                      <a:pt x="1409" y="268"/>
                      <a:pt x="1401" y="277"/>
                      <a:pt x="1395" y="293"/>
                    </a:cubicBezTo>
                    <a:cubicBezTo>
                      <a:pt x="1315" y="454"/>
                      <a:pt x="1210" y="615"/>
                      <a:pt x="1081" y="752"/>
                    </a:cubicBezTo>
                    <a:cubicBezTo>
                      <a:pt x="1089" y="696"/>
                      <a:pt x="1105" y="639"/>
                      <a:pt x="1121" y="583"/>
                    </a:cubicBezTo>
                    <a:cubicBezTo>
                      <a:pt x="1186" y="494"/>
                      <a:pt x="1242" y="389"/>
                      <a:pt x="1282" y="284"/>
                    </a:cubicBezTo>
                    <a:cubicBezTo>
                      <a:pt x="1291" y="268"/>
                      <a:pt x="1299" y="236"/>
                      <a:pt x="1282" y="220"/>
                    </a:cubicBezTo>
                    <a:cubicBezTo>
                      <a:pt x="1278" y="216"/>
                      <a:pt x="1272" y="214"/>
                      <a:pt x="1266" y="214"/>
                    </a:cubicBezTo>
                    <a:cubicBezTo>
                      <a:pt x="1260" y="214"/>
                      <a:pt x="1254" y="216"/>
                      <a:pt x="1250" y="220"/>
                    </a:cubicBezTo>
                    <a:cubicBezTo>
                      <a:pt x="1178" y="317"/>
                      <a:pt x="1121" y="422"/>
                      <a:pt x="1081" y="534"/>
                    </a:cubicBezTo>
                    <a:cubicBezTo>
                      <a:pt x="1049" y="583"/>
                      <a:pt x="1016" y="623"/>
                      <a:pt x="976" y="664"/>
                    </a:cubicBezTo>
                    <a:cubicBezTo>
                      <a:pt x="992" y="607"/>
                      <a:pt x="1008" y="559"/>
                      <a:pt x="1032" y="502"/>
                    </a:cubicBezTo>
                    <a:cubicBezTo>
                      <a:pt x="1105" y="422"/>
                      <a:pt x="1170" y="325"/>
                      <a:pt x="1218" y="212"/>
                    </a:cubicBezTo>
                    <a:cubicBezTo>
                      <a:pt x="1224" y="193"/>
                      <a:pt x="1221" y="143"/>
                      <a:pt x="1199" y="143"/>
                    </a:cubicBezTo>
                    <a:cubicBezTo>
                      <a:pt x="1193" y="143"/>
                      <a:pt x="1186" y="147"/>
                      <a:pt x="1178" y="155"/>
                    </a:cubicBezTo>
                    <a:cubicBezTo>
                      <a:pt x="1105" y="236"/>
                      <a:pt x="1041" y="333"/>
                      <a:pt x="1000" y="438"/>
                    </a:cubicBezTo>
                    <a:cubicBezTo>
                      <a:pt x="952" y="478"/>
                      <a:pt x="895" y="518"/>
                      <a:pt x="847" y="559"/>
                    </a:cubicBezTo>
                    <a:cubicBezTo>
                      <a:pt x="847" y="526"/>
                      <a:pt x="855" y="486"/>
                      <a:pt x="871" y="454"/>
                    </a:cubicBezTo>
                    <a:cubicBezTo>
                      <a:pt x="911" y="381"/>
                      <a:pt x="944" y="301"/>
                      <a:pt x="968" y="220"/>
                    </a:cubicBezTo>
                    <a:cubicBezTo>
                      <a:pt x="980" y="196"/>
                      <a:pt x="970" y="154"/>
                      <a:pt x="950" y="154"/>
                    </a:cubicBezTo>
                    <a:cubicBezTo>
                      <a:pt x="944" y="154"/>
                      <a:pt x="936" y="159"/>
                      <a:pt x="928" y="172"/>
                    </a:cubicBezTo>
                    <a:cubicBezTo>
                      <a:pt x="879" y="244"/>
                      <a:pt x="847" y="325"/>
                      <a:pt x="815" y="414"/>
                    </a:cubicBezTo>
                    <a:cubicBezTo>
                      <a:pt x="782" y="478"/>
                      <a:pt x="742" y="543"/>
                      <a:pt x="694" y="599"/>
                    </a:cubicBezTo>
                    <a:cubicBezTo>
                      <a:pt x="686" y="559"/>
                      <a:pt x="686" y="526"/>
                      <a:pt x="686" y="486"/>
                    </a:cubicBezTo>
                    <a:cubicBezTo>
                      <a:pt x="718" y="381"/>
                      <a:pt x="734" y="268"/>
                      <a:pt x="742" y="155"/>
                    </a:cubicBezTo>
                    <a:cubicBezTo>
                      <a:pt x="742" y="128"/>
                      <a:pt x="729" y="113"/>
                      <a:pt x="715" y="113"/>
                    </a:cubicBezTo>
                    <a:cubicBezTo>
                      <a:pt x="704" y="113"/>
                      <a:pt x="693" y="122"/>
                      <a:pt x="686" y="139"/>
                    </a:cubicBezTo>
                    <a:cubicBezTo>
                      <a:pt x="645" y="252"/>
                      <a:pt x="621" y="365"/>
                      <a:pt x="621" y="486"/>
                    </a:cubicBezTo>
                    <a:cubicBezTo>
                      <a:pt x="605" y="534"/>
                      <a:pt x="589" y="583"/>
                      <a:pt x="565" y="631"/>
                    </a:cubicBezTo>
                    <a:cubicBezTo>
                      <a:pt x="541" y="430"/>
                      <a:pt x="516" y="228"/>
                      <a:pt x="500" y="34"/>
                    </a:cubicBezTo>
                    <a:cubicBezTo>
                      <a:pt x="500" y="21"/>
                      <a:pt x="488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7"/>
              <p:cNvSpPr/>
              <p:nvPr/>
            </p:nvSpPr>
            <p:spPr>
              <a:xfrm>
                <a:off x="8485793" y="264046"/>
                <a:ext cx="248708" cy="24762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824" extrusionOk="0">
                    <a:moveTo>
                      <a:pt x="670" y="565"/>
                    </a:moveTo>
                    <a:lnTo>
                      <a:pt x="670" y="565"/>
                    </a:lnTo>
                    <a:cubicBezTo>
                      <a:pt x="638" y="638"/>
                      <a:pt x="606" y="702"/>
                      <a:pt x="565" y="767"/>
                    </a:cubicBezTo>
                    <a:cubicBezTo>
                      <a:pt x="598" y="694"/>
                      <a:pt x="630" y="630"/>
                      <a:pt x="670" y="565"/>
                    </a:cubicBezTo>
                    <a:close/>
                    <a:moveTo>
                      <a:pt x="1638" y="1452"/>
                    </a:moveTo>
                    <a:cubicBezTo>
                      <a:pt x="1638" y="1468"/>
                      <a:pt x="1646" y="1476"/>
                      <a:pt x="1646" y="1484"/>
                    </a:cubicBezTo>
                    <a:lnTo>
                      <a:pt x="1541" y="1525"/>
                    </a:lnTo>
                    <a:lnTo>
                      <a:pt x="1638" y="1452"/>
                    </a:lnTo>
                    <a:close/>
                    <a:moveTo>
                      <a:pt x="315" y="1"/>
                    </a:moveTo>
                    <a:cubicBezTo>
                      <a:pt x="291" y="9"/>
                      <a:pt x="283" y="41"/>
                      <a:pt x="275" y="57"/>
                    </a:cubicBezTo>
                    <a:cubicBezTo>
                      <a:pt x="267" y="194"/>
                      <a:pt x="267" y="331"/>
                      <a:pt x="275" y="468"/>
                    </a:cubicBezTo>
                    <a:cubicBezTo>
                      <a:pt x="267" y="525"/>
                      <a:pt x="259" y="581"/>
                      <a:pt x="251" y="646"/>
                    </a:cubicBezTo>
                    <a:cubicBezTo>
                      <a:pt x="227" y="492"/>
                      <a:pt x="194" y="339"/>
                      <a:pt x="170" y="186"/>
                    </a:cubicBezTo>
                    <a:cubicBezTo>
                      <a:pt x="165" y="163"/>
                      <a:pt x="155" y="153"/>
                      <a:pt x="144" y="153"/>
                    </a:cubicBezTo>
                    <a:cubicBezTo>
                      <a:pt x="120" y="153"/>
                      <a:pt x="92" y="194"/>
                      <a:pt x="98" y="226"/>
                    </a:cubicBezTo>
                    <a:lnTo>
                      <a:pt x="98" y="234"/>
                    </a:lnTo>
                    <a:lnTo>
                      <a:pt x="73" y="170"/>
                    </a:lnTo>
                    <a:cubicBezTo>
                      <a:pt x="73" y="155"/>
                      <a:pt x="64" y="149"/>
                      <a:pt x="53" y="149"/>
                    </a:cubicBezTo>
                    <a:cubicBezTo>
                      <a:pt x="46" y="149"/>
                      <a:pt x="39" y="151"/>
                      <a:pt x="33" y="154"/>
                    </a:cubicBezTo>
                    <a:cubicBezTo>
                      <a:pt x="9" y="170"/>
                      <a:pt x="1" y="194"/>
                      <a:pt x="9" y="218"/>
                    </a:cubicBezTo>
                    <a:lnTo>
                      <a:pt x="65" y="767"/>
                    </a:lnTo>
                    <a:cubicBezTo>
                      <a:pt x="72" y="787"/>
                      <a:pt x="84" y="801"/>
                      <a:pt x="102" y="801"/>
                    </a:cubicBezTo>
                    <a:cubicBezTo>
                      <a:pt x="105" y="801"/>
                      <a:pt x="109" y="800"/>
                      <a:pt x="114" y="799"/>
                    </a:cubicBezTo>
                    <a:cubicBezTo>
                      <a:pt x="138" y="783"/>
                      <a:pt x="146" y="759"/>
                      <a:pt x="138" y="726"/>
                    </a:cubicBezTo>
                    <a:lnTo>
                      <a:pt x="130" y="605"/>
                    </a:lnTo>
                    <a:lnTo>
                      <a:pt x="194" y="823"/>
                    </a:lnTo>
                    <a:cubicBezTo>
                      <a:pt x="194" y="831"/>
                      <a:pt x="202" y="831"/>
                      <a:pt x="202" y="831"/>
                    </a:cubicBezTo>
                    <a:lnTo>
                      <a:pt x="202" y="855"/>
                    </a:lnTo>
                    <a:cubicBezTo>
                      <a:pt x="206" y="874"/>
                      <a:pt x="216" y="882"/>
                      <a:pt x="229" y="882"/>
                    </a:cubicBezTo>
                    <a:cubicBezTo>
                      <a:pt x="247" y="882"/>
                      <a:pt x="270" y="864"/>
                      <a:pt x="275" y="839"/>
                    </a:cubicBezTo>
                    <a:cubicBezTo>
                      <a:pt x="283" y="807"/>
                      <a:pt x="291" y="783"/>
                      <a:pt x="291" y="759"/>
                    </a:cubicBezTo>
                    <a:cubicBezTo>
                      <a:pt x="299" y="799"/>
                      <a:pt x="307" y="847"/>
                      <a:pt x="315" y="896"/>
                    </a:cubicBezTo>
                    <a:cubicBezTo>
                      <a:pt x="319" y="917"/>
                      <a:pt x="331" y="926"/>
                      <a:pt x="345" y="926"/>
                    </a:cubicBezTo>
                    <a:cubicBezTo>
                      <a:pt x="363" y="926"/>
                      <a:pt x="383" y="910"/>
                      <a:pt x="388" y="888"/>
                    </a:cubicBezTo>
                    <a:cubicBezTo>
                      <a:pt x="396" y="839"/>
                      <a:pt x="404" y="807"/>
                      <a:pt x="404" y="775"/>
                    </a:cubicBezTo>
                    <a:cubicBezTo>
                      <a:pt x="404" y="823"/>
                      <a:pt x="420" y="880"/>
                      <a:pt x="428" y="936"/>
                    </a:cubicBezTo>
                    <a:cubicBezTo>
                      <a:pt x="428" y="944"/>
                      <a:pt x="420" y="952"/>
                      <a:pt x="420" y="960"/>
                    </a:cubicBezTo>
                    <a:cubicBezTo>
                      <a:pt x="414" y="986"/>
                      <a:pt x="428" y="1016"/>
                      <a:pt x="449" y="1016"/>
                    </a:cubicBezTo>
                    <a:cubicBezTo>
                      <a:pt x="455" y="1016"/>
                      <a:pt x="462" y="1014"/>
                      <a:pt x="469" y="1009"/>
                    </a:cubicBezTo>
                    <a:cubicBezTo>
                      <a:pt x="525" y="968"/>
                      <a:pt x="582" y="920"/>
                      <a:pt x="630" y="872"/>
                    </a:cubicBezTo>
                    <a:lnTo>
                      <a:pt x="630" y="872"/>
                    </a:lnTo>
                    <a:cubicBezTo>
                      <a:pt x="622" y="896"/>
                      <a:pt x="622" y="912"/>
                      <a:pt x="614" y="928"/>
                    </a:cubicBezTo>
                    <a:cubicBezTo>
                      <a:pt x="608" y="953"/>
                      <a:pt x="620" y="987"/>
                      <a:pt x="641" y="987"/>
                    </a:cubicBezTo>
                    <a:cubicBezTo>
                      <a:pt x="648" y="987"/>
                      <a:pt x="655" y="984"/>
                      <a:pt x="662" y="976"/>
                    </a:cubicBezTo>
                    <a:lnTo>
                      <a:pt x="952" y="751"/>
                    </a:lnTo>
                    <a:lnTo>
                      <a:pt x="735" y="1049"/>
                    </a:lnTo>
                    <a:cubicBezTo>
                      <a:pt x="710" y="1079"/>
                      <a:pt x="727" y="1133"/>
                      <a:pt x="755" y="1133"/>
                    </a:cubicBezTo>
                    <a:cubicBezTo>
                      <a:pt x="763" y="1133"/>
                      <a:pt x="773" y="1127"/>
                      <a:pt x="783" y="1113"/>
                    </a:cubicBezTo>
                    <a:cubicBezTo>
                      <a:pt x="888" y="968"/>
                      <a:pt x="1025" y="855"/>
                      <a:pt x="1178" y="767"/>
                    </a:cubicBezTo>
                    <a:lnTo>
                      <a:pt x="1178" y="767"/>
                    </a:lnTo>
                    <a:cubicBezTo>
                      <a:pt x="1057" y="896"/>
                      <a:pt x="928" y="1017"/>
                      <a:pt x="791" y="1130"/>
                    </a:cubicBezTo>
                    <a:cubicBezTo>
                      <a:pt x="763" y="1151"/>
                      <a:pt x="766" y="1222"/>
                      <a:pt x="800" y="1222"/>
                    </a:cubicBezTo>
                    <a:cubicBezTo>
                      <a:pt x="805" y="1222"/>
                      <a:pt x="810" y="1221"/>
                      <a:pt x="815" y="1218"/>
                    </a:cubicBezTo>
                    <a:lnTo>
                      <a:pt x="1364" y="960"/>
                    </a:lnTo>
                    <a:lnTo>
                      <a:pt x="1122" y="1267"/>
                    </a:lnTo>
                    <a:cubicBezTo>
                      <a:pt x="1107" y="1288"/>
                      <a:pt x="1112" y="1350"/>
                      <a:pt x="1149" y="1350"/>
                    </a:cubicBezTo>
                    <a:cubicBezTo>
                      <a:pt x="1153" y="1350"/>
                      <a:pt x="1157" y="1349"/>
                      <a:pt x="1162" y="1347"/>
                    </a:cubicBezTo>
                    <a:lnTo>
                      <a:pt x="1380" y="1267"/>
                    </a:lnTo>
                    <a:lnTo>
                      <a:pt x="1380" y="1267"/>
                    </a:lnTo>
                    <a:cubicBezTo>
                      <a:pt x="1291" y="1331"/>
                      <a:pt x="1202" y="1404"/>
                      <a:pt x="1114" y="1484"/>
                    </a:cubicBezTo>
                    <a:cubicBezTo>
                      <a:pt x="1099" y="1499"/>
                      <a:pt x="1084" y="1583"/>
                      <a:pt x="1120" y="1583"/>
                    </a:cubicBezTo>
                    <a:cubicBezTo>
                      <a:pt x="1123" y="1583"/>
                      <a:pt x="1126" y="1582"/>
                      <a:pt x="1130" y="1581"/>
                    </a:cubicBezTo>
                    <a:lnTo>
                      <a:pt x="1469" y="1468"/>
                    </a:lnTo>
                    <a:lnTo>
                      <a:pt x="1469" y="1468"/>
                    </a:lnTo>
                    <a:lnTo>
                      <a:pt x="1202" y="1638"/>
                    </a:lnTo>
                    <a:lnTo>
                      <a:pt x="961" y="1726"/>
                    </a:lnTo>
                    <a:cubicBezTo>
                      <a:pt x="922" y="1734"/>
                      <a:pt x="905" y="1824"/>
                      <a:pt x="954" y="1824"/>
                    </a:cubicBezTo>
                    <a:cubicBezTo>
                      <a:pt x="956" y="1824"/>
                      <a:pt x="958" y="1823"/>
                      <a:pt x="961" y="1823"/>
                    </a:cubicBezTo>
                    <a:cubicBezTo>
                      <a:pt x="1154" y="1791"/>
                      <a:pt x="1356" y="1751"/>
                      <a:pt x="1541" y="1686"/>
                    </a:cubicBezTo>
                    <a:cubicBezTo>
                      <a:pt x="1622" y="1670"/>
                      <a:pt x="1719" y="1646"/>
                      <a:pt x="1751" y="1565"/>
                    </a:cubicBezTo>
                    <a:cubicBezTo>
                      <a:pt x="1783" y="1517"/>
                      <a:pt x="1767" y="1444"/>
                      <a:pt x="1719" y="1404"/>
                    </a:cubicBezTo>
                    <a:lnTo>
                      <a:pt x="1799" y="1355"/>
                    </a:lnTo>
                    <a:cubicBezTo>
                      <a:pt x="1823" y="1339"/>
                      <a:pt x="1832" y="1315"/>
                      <a:pt x="1832" y="1291"/>
                    </a:cubicBezTo>
                    <a:cubicBezTo>
                      <a:pt x="1832" y="1276"/>
                      <a:pt x="1819" y="1249"/>
                      <a:pt x="1799" y="1249"/>
                    </a:cubicBezTo>
                    <a:cubicBezTo>
                      <a:pt x="1796" y="1249"/>
                      <a:pt x="1794" y="1250"/>
                      <a:pt x="1791" y="1251"/>
                    </a:cubicBezTo>
                    <a:lnTo>
                      <a:pt x="1340" y="1404"/>
                    </a:lnTo>
                    <a:cubicBezTo>
                      <a:pt x="1461" y="1307"/>
                      <a:pt x="1590" y="1226"/>
                      <a:pt x="1719" y="1146"/>
                    </a:cubicBezTo>
                    <a:cubicBezTo>
                      <a:pt x="1756" y="1123"/>
                      <a:pt x="1759" y="1039"/>
                      <a:pt x="1714" y="1039"/>
                    </a:cubicBezTo>
                    <a:cubicBezTo>
                      <a:pt x="1711" y="1039"/>
                      <a:pt x="1707" y="1040"/>
                      <a:pt x="1702" y="1041"/>
                    </a:cubicBezTo>
                    <a:lnTo>
                      <a:pt x="1275" y="1194"/>
                    </a:lnTo>
                    <a:cubicBezTo>
                      <a:pt x="1356" y="1089"/>
                      <a:pt x="1444" y="976"/>
                      <a:pt x="1525" y="863"/>
                    </a:cubicBezTo>
                    <a:cubicBezTo>
                      <a:pt x="1546" y="842"/>
                      <a:pt x="1543" y="778"/>
                      <a:pt x="1509" y="778"/>
                    </a:cubicBezTo>
                    <a:cubicBezTo>
                      <a:pt x="1505" y="778"/>
                      <a:pt x="1499" y="780"/>
                      <a:pt x="1493" y="783"/>
                    </a:cubicBezTo>
                    <a:lnTo>
                      <a:pt x="1073" y="984"/>
                    </a:lnTo>
                    <a:cubicBezTo>
                      <a:pt x="1178" y="888"/>
                      <a:pt x="1283" y="783"/>
                      <a:pt x="1380" y="670"/>
                    </a:cubicBezTo>
                    <a:cubicBezTo>
                      <a:pt x="1402" y="648"/>
                      <a:pt x="1411" y="579"/>
                      <a:pt x="1369" y="579"/>
                    </a:cubicBezTo>
                    <a:cubicBezTo>
                      <a:pt x="1365" y="579"/>
                      <a:pt x="1361" y="580"/>
                      <a:pt x="1356" y="581"/>
                    </a:cubicBezTo>
                    <a:cubicBezTo>
                      <a:pt x="1251" y="613"/>
                      <a:pt x="1162" y="662"/>
                      <a:pt x="1073" y="726"/>
                    </a:cubicBezTo>
                    <a:lnTo>
                      <a:pt x="1194" y="557"/>
                    </a:lnTo>
                    <a:cubicBezTo>
                      <a:pt x="1214" y="530"/>
                      <a:pt x="1207" y="476"/>
                      <a:pt x="1177" y="476"/>
                    </a:cubicBezTo>
                    <a:cubicBezTo>
                      <a:pt x="1170" y="476"/>
                      <a:pt x="1163" y="479"/>
                      <a:pt x="1154" y="484"/>
                    </a:cubicBezTo>
                    <a:lnTo>
                      <a:pt x="719" y="823"/>
                    </a:lnTo>
                    <a:cubicBezTo>
                      <a:pt x="735" y="791"/>
                      <a:pt x="743" y="767"/>
                      <a:pt x="751" y="742"/>
                    </a:cubicBezTo>
                    <a:cubicBezTo>
                      <a:pt x="832" y="654"/>
                      <a:pt x="904" y="565"/>
                      <a:pt x="969" y="460"/>
                    </a:cubicBezTo>
                    <a:cubicBezTo>
                      <a:pt x="988" y="434"/>
                      <a:pt x="981" y="377"/>
                      <a:pt x="953" y="377"/>
                    </a:cubicBezTo>
                    <a:cubicBezTo>
                      <a:pt x="946" y="377"/>
                      <a:pt x="938" y="380"/>
                      <a:pt x="928" y="388"/>
                    </a:cubicBezTo>
                    <a:cubicBezTo>
                      <a:pt x="840" y="468"/>
                      <a:pt x="759" y="565"/>
                      <a:pt x="702" y="678"/>
                    </a:cubicBezTo>
                    <a:cubicBezTo>
                      <a:pt x="702" y="678"/>
                      <a:pt x="702" y="686"/>
                      <a:pt x="694" y="686"/>
                    </a:cubicBezTo>
                    <a:cubicBezTo>
                      <a:pt x="743" y="589"/>
                      <a:pt x="783" y="476"/>
                      <a:pt x="807" y="372"/>
                    </a:cubicBezTo>
                    <a:cubicBezTo>
                      <a:pt x="814" y="353"/>
                      <a:pt x="796" y="310"/>
                      <a:pt x="773" y="310"/>
                    </a:cubicBezTo>
                    <a:cubicBezTo>
                      <a:pt x="766" y="310"/>
                      <a:pt x="758" y="314"/>
                      <a:pt x="751" y="323"/>
                    </a:cubicBezTo>
                    <a:cubicBezTo>
                      <a:pt x="638" y="452"/>
                      <a:pt x="549" y="605"/>
                      <a:pt x="485" y="767"/>
                    </a:cubicBezTo>
                    <a:cubicBezTo>
                      <a:pt x="469" y="613"/>
                      <a:pt x="469" y="460"/>
                      <a:pt x="485" y="307"/>
                    </a:cubicBezTo>
                    <a:cubicBezTo>
                      <a:pt x="501" y="226"/>
                      <a:pt x="517" y="146"/>
                      <a:pt x="533" y="65"/>
                    </a:cubicBezTo>
                    <a:cubicBezTo>
                      <a:pt x="542" y="29"/>
                      <a:pt x="523" y="8"/>
                      <a:pt x="502" y="8"/>
                    </a:cubicBezTo>
                    <a:cubicBezTo>
                      <a:pt x="486" y="8"/>
                      <a:pt x="468" y="21"/>
                      <a:pt x="461" y="49"/>
                    </a:cubicBezTo>
                    <a:cubicBezTo>
                      <a:pt x="444" y="138"/>
                      <a:pt x="428" y="218"/>
                      <a:pt x="420" y="307"/>
                    </a:cubicBezTo>
                    <a:cubicBezTo>
                      <a:pt x="396" y="412"/>
                      <a:pt x="380" y="525"/>
                      <a:pt x="364" y="630"/>
                    </a:cubicBezTo>
                    <a:cubicBezTo>
                      <a:pt x="356" y="573"/>
                      <a:pt x="348" y="509"/>
                      <a:pt x="348" y="452"/>
                    </a:cubicBezTo>
                    <a:cubicBezTo>
                      <a:pt x="364" y="315"/>
                      <a:pt x="364" y="186"/>
                      <a:pt x="356" y="49"/>
                    </a:cubicBezTo>
                    <a:cubicBezTo>
                      <a:pt x="348" y="41"/>
                      <a:pt x="348" y="41"/>
                      <a:pt x="356" y="33"/>
                    </a:cubicBezTo>
                    <a:cubicBezTo>
                      <a:pt x="348" y="17"/>
                      <a:pt x="332" y="1"/>
                      <a:pt x="3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7"/>
              <p:cNvSpPr/>
              <p:nvPr/>
            </p:nvSpPr>
            <p:spPr>
              <a:xfrm>
                <a:off x="8890892" y="505286"/>
                <a:ext cx="271651" cy="281697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075" extrusionOk="0">
                    <a:moveTo>
                      <a:pt x="727" y="409"/>
                    </a:moveTo>
                    <a:lnTo>
                      <a:pt x="678" y="514"/>
                    </a:lnTo>
                    <a:cubicBezTo>
                      <a:pt x="678" y="522"/>
                      <a:pt x="670" y="530"/>
                      <a:pt x="670" y="538"/>
                    </a:cubicBezTo>
                    <a:cubicBezTo>
                      <a:pt x="662" y="538"/>
                      <a:pt x="662" y="530"/>
                      <a:pt x="662" y="522"/>
                    </a:cubicBezTo>
                    <a:lnTo>
                      <a:pt x="662" y="514"/>
                    </a:lnTo>
                    <a:cubicBezTo>
                      <a:pt x="654" y="474"/>
                      <a:pt x="694" y="441"/>
                      <a:pt x="718" y="417"/>
                    </a:cubicBezTo>
                    <a:lnTo>
                      <a:pt x="727" y="409"/>
                    </a:lnTo>
                    <a:close/>
                    <a:moveTo>
                      <a:pt x="208" y="1"/>
                    </a:moveTo>
                    <a:cubicBezTo>
                      <a:pt x="184" y="1"/>
                      <a:pt x="157" y="37"/>
                      <a:pt x="162" y="70"/>
                    </a:cubicBezTo>
                    <a:cubicBezTo>
                      <a:pt x="194" y="264"/>
                      <a:pt x="210" y="465"/>
                      <a:pt x="210" y="667"/>
                    </a:cubicBezTo>
                    <a:cubicBezTo>
                      <a:pt x="178" y="562"/>
                      <a:pt x="154" y="465"/>
                      <a:pt x="122" y="361"/>
                    </a:cubicBezTo>
                    <a:cubicBezTo>
                      <a:pt x="114" y="344"/>
                      <a:pt x="106" y="328"/>
                      <a:pt x="89" y="328"/>
                    </a:cubicBezTo>
                    <a:cubicBezTo>
                      <a:pt x="89" y="304"/>
                      <a:pt x="81" y="280"/>
                      <a:pt x="81" y="256"/>
                    </a:cubicBezTo>
                    <a:cubicBezTo>
                      <a:pt x="79" y="236"/>
                      <a:pt x="68" y="228"/>
                      <a:pt x="55" y="228"/>
                    </a:cubicBezTo>
                    <a:cubicBezTo>
                      <a:pt x="31" y="228"/>
                      <a:pt x="1" y="254"/>
                      <a:pt x="1" y="280"/>
                    </a:cubicBezTo>
                    <a:lnTo>
                      <a:pt x="1" y="715"/>
                    </a:lnTo>
                    <a:cubicBezTo>
                      <a:pt x="1" y="747"/>
                      <a:pt x="16" y="761"/>
                      <a:pt x="34" y="761"/>
                    </a:cubicBezTo>
                    <a:cubicBezTo>
                      <a:pt x="56" y="761"/>
                      <a:pt x="81" y="739"/>
                      <a:pt x="81" y="707"/>
                    </a:cubicBezTo>
                    <a:lnTo>
                      <a:pt x="81" y="619"/>
                    </a:lnTo>
                    <a:cubicBezTo>
                      <a:pt x="106" y="740"/>
                      <a:pt x="146" y="861"/>
                      <a:pt x="202" y="974"/>
                    </a:cubicBezTo>
                    <a:cubicBezTo>
                      <a:pt x="210" y="988"/>
                      <a:pt x="219" y="994"/>
                      <a:pt x="229" y="994"/>
                    </a:cubicBezTo>
                    <a:cubicBezTo>
                      <a:pt x="251" y="994"/>
                      <a:pt x="275" y="962"/>
                      <a:pt x="275" y="933"/>
                    </a:cubicBezTo>
                    <a:cubicBezTo>
                      <a:pt x="283" y="853"/>
                      <a:pt x="283" y="764"/>
                      <a:pt x="283" y="675"/>
                    </a:cubicBezTo>
                    <a:cubicBezTo>
                      <a:pt x="299" y="732"/>
                      <a:pt x="315" y="796"/>
                      <a:pt x="323" y="853"/>
                    </a:cubicBezTo>
                    <a:cubicBezTo>
                      <a:pt x="330" y="876"/>
                      <a:pt x="343" y="886"/>
                      <a:pt x="355" y="886"/>
                    </a:cubicBezTo>
                    <a:cubicBezTo>
                      <a:pt x="373" y="886"/>
                      <a:pt x="391" y="868"/>
                      <a:pt x="396" y="844"/>
                    </a:cubicBezTo>
                    <a:lnTo>
                      <a:pt x="404" y="788"/>
                    </a:lnTo>
                    <a:cubicBezTo>
                      <a:pt x="411" y="836"/>
                      <a:pt x="453" y="872"/>
                      <a:pt x="504" y="872"/>
                    </a:cubicBezTo>
                    <a:cubicBezTo>
                      <a:pt x="514" y="872"/>
                      <a:pt x="523" y="871"/>
                      <a:pt x="533" y="869"/>
                    </a:cubicBezTo>
                    <a:cubicBezTo>
                      <a:pt x="622" y="853"/>
                      <a:pt x="662" y="748"/>
                      <a:pt x="694" y="667"/>
                    </a:cubicBezTo>
                    <a:cubicBezTo>
                      <a:pt x="743" y="667"/>
                      <a:pt x="791" y="643"/>
                      <a:pt x="823" y="611"/>
                    </a:cubicBezTo>
                    <a:lnTo>
                      <a:pt x="823" y="611"/>
                    </a:lnTo>
                    <a:cubicBezTo>
                      <a:pt x="807" y="667"/>
                      <a:pt x="791" y="724"/>
                      <a:pt x="783" y="780"/>
                    </a:cubicBezTo>
                    <a:cubicBezTo>
                      <a:pt x="777" y="805"/>
                      <a:pt x="790" y="836"/>
                      <a:pt x="816" y="836"/>
                    </a:cubicBezTo>
                    <a:cubicBezTo>
                      <a:pt x="823" y="836"/>
                      <a:pt x="831" y="834"/>
                      <a:pt x="839" y="828"/>
                    </a:cubicBezTo>
                    <a:lnTo>
                      <a:pt x="1339" y="465"/>
                    </a:lnTo>
                    <a:lnTo>
                      <a:pt x="1339" y="465"/>
                    </a:lnTo>
                    <a:cubicBezTo>
                      <a:pt x="1243" y="627"/>
                      <a:pt x="1130" y="772"/>
                      <a:pt x="993" y="909"/>
                    </a:cubicBezTo>
                    <a:cubicBezTo>
                      <a:pt x="968" y="925"/>
                      <a:pt x="960" y="949"/>
                      <a:pt x="968" y="974"/>
                    </a:cubicBezTo>
                    <a:cubicBezTo>
                      <a:pt x="975" y="987"/>
                      <a:pt x="992" y="1000"/>
                      <a:pt x="1007" y="1000"/>
                    </a:cubicBezTo>
                    <a:cubicBezTo>
                      <a:pt x="1011" y="1000"/>
                      <a:pt x="1014" y="999"/>
                      <a:pt x="1017" y="998"/>
                    </a:cubicBezTo>
                    <a:lnTo>
                      <a:pt x="1420" y="724"/>
                    </a:lnTo>
                    <a:lnTo>
                      <a:pt x="1106" y="1078"/>
                    </a:lnTo>
                    <a:cubicBezTo>
                      <a:pt x="1089" y="1094"/>
                      <a:pt x="1081" y="1119"/>
                      <a:pt x="1089" y="1143"/>
                    </a:cubicBezTo>
                    <a:cubicBezTo>
                      <a:pt x="1095" y="1160"/>
                      <a:pt x="1105" y="1174"/>
                      <a:pt x="1119" y="1174"/>
                    </a:cubicBezTo>
                    <a:cubicBezTo>
                      <a:pt x="1125" y="1174"/>
                      <a:pt x="1131" y="1172"/>
                      <a:pt x="1138" y="1167"/>
                    </a:cubicBezTo>
                    <a:lnTo>
                      <a:pt x="1380" y="1022"/>
                    </a:lnTo>
                    <a:lnTo>
                      <a:pt x="1194" y="1183"/>
                    </a:lnTo>
                    <a:cubicBezTo>
                      <a:pt x="1171" y="1206"/>
                      <a:pt x="1163" y="1281"/>
                      <a:pt x="1204" y="1281"/>
                    </a:cubicBezTo>
                    <a:cubicBezTo>
                      <a:pt x="1206" y="1281"/>
                      <a:pt x="1208" y="1280"/>
                      <a:pt x="1210" y="1280"/>
                    </a:cubicBezTo>
                    <a:cubicBezTo>
                      <a:pt x="1315" y="1264"/>
                      <a:pt x="1412" y="1240"/>
                      <a:pt x="1517" y="1207"/>
                    </a:cubicBezTo>
                    <a:lnTo>
                      <a:pt x="1517" y="1207"/>
                    </a:lnTo>
                    <a:cubicBezTo>
                      <a:pt x="1428" y="1280"/>
                      <a:pt x="1356" y="1361"/>
                      <a:pt x="1291" y="1449"/>
                    </a:cubicBezTo>
                    <a:cubicBezTo>
                      <a:pt x="1268" y="1472"/>
                      <a:pt x="1267" y="1531"/>
                      <a:pt x="1307" y="1531"/>
                    </a:cubicBezTo>
                    <a:cubicBezTo>
                      <a:pt x="1310" y="1531"/>
                      <a:pt x="1312" y="1530"/>
                      <a:pt x="1315" y="1530"/>
                    </a:cubicBezTo>
                    <a:cubicBezTo>
                      <a:pt x="1356" y="1530"/>
                      <a:pt x="1380" y="1522"/>
                      <a:pt x="1404" y="1514"/>
                    </a:cubicBezTo>
                    <a:lnTo>
                      <a:pt x="1404" y="1514"/>
                    </a:lnTo>
                    <a:lnTo>
                      <a:pt x="1202" y="1643"/>
                    </a:lnTo>
                    <a:cubicBezTo>
                      <a:pt x="1186" y="1659"/>
                      <a:pt x="1170" y="1683"/>
                      <a:pt x="1178" y="1707"/>
                    </a:cubicBezTo>
                    <a:cubicBezTo>
                      <a:pt x="1178" y="1721"/>
                      <a:pt x="1190" y="1741"/>
                      <a:pt x="1204" y="1741"/>
                    </a:cubicBezTo>
                    <a:cubicBezTo>
                      <a:pt x="1206" y="1741"/>
                      <a:pt x="1208" y="1741"/>
                      <a:pt x="1210" y="1740"/>
                    </a:cubicBezTo>
                    <a:lnTo>
                      <a:pt x="1517" y="1659"/>
                    </a:lnTo>
                    <a:lnTo>
                      <a:pt x="1517" y="1659"/>
                    </a:lnTo>
                    <a:cubicBezTo>
                      <a:pt x="1388" y="1732"/>
                      <a:pt x="1267" y="1812"/>
                      <a:pt x="1146" y="1901"/>
                    </a:cubicBezTo>
                    <a:cubicBezTo>
                      <a:pt x="1138" y="1909"/>
                      <a:pt x="1130" y="1925"/>
                      <a:pt x="1130" y="1941"/>
                    </a:cubicBezTo>
                    <a:lnTo>
                      <a:pt x="1049" y="1982"/>
                    </a:lnTo>
                    <a:cubicBezTo>
                      <a:pt x="1013" y="1996"/>
                      <a:pt x="1016" y="2074"/>
                      <a:pt x="1056" y="2074"/>
                    </a:cubicBezTo>
                    <a:cubicBezTo>
                      <a:pt x="1061" y="2074"/>
                      <a:pt x="1067" y="2073"/>
                      <a:pt x="1073" y="2070"/>
                    </a:cubicBezTo>
                    <a:lnTo>
                      <a:pt x="1960" y="1732"/>
                    </a:lnTo>
                    <a:cubicBezTo>
                      <a:pt x="1993" y="1707"/>
                      <a:pt x="2001" y="1659"/>
                      <a:pt x="1968" y="1627"/>
                    </a:cubicBezTo>
                    <a:lnTo>
                      <a:pt x="1904" y="1570"/>
                    </a:lnTo>
                    <a:cubicBezTo>
                      <a:pt x="1900" y="1567"/>
                      <a:pt x="1895" y="1566"/>
                      <a:pt x="1891" y="1566"/>
                    </a:cubicBezTo>
                    <a:cubicBezTo>
                      <a:pt x="1872" y="1566"/>
                      <a:pt x="1854" y="1594"/>
                      <a:pt x="1848" y="1627"/>
                    </a:cubicBezTo>
                    <a:cubicBezTo>
                      <a:pt x="1791" y="1635"/>
                      <a:pt x="1735" y="1651"/>
                      <a:pt x="1686" y="1667"/>
                    </a:cubicBezTo>
                    <a:cubicBezTo>
                      <a:pt x="1767" y="1619"/>
                      <a:pt x="1856" y="1578"/>
                      <a:pt x="1944" y="1538"/>
                    </a:cubicBezTo>
                    <a:cubicBezTo>
                      <a:pt x="1974" y="1523"/>
                      <a:pt x="1983" y="1432"/>
                      <a:pt x="1946" y="1432"/>
                    </a:cubicBezTo>
                    <a:cubicBezTo>
                      <a:pt x="1943" y="1432"/>
                      <a:pt x="1940" y="1432"/>
                      <a:pt x="1936" y="1433"/>
                    </a:cubicBezTo>
                    <a:lnTo>
                      <a:pt x="1525" y="1546"/>
                    </a:lnTo>
                    <a:lnTo>
                      <a:pt x="1896" y="1312"/>
                    </a:lnTo>
                    <a:cubicBezTo>
                      <a:pt x="1920" y="1304"/>
                      <a:pt x="1936" y="1272"/>
                      <a:pt x="1928" y="1248"/>
                    </a:cubicBezTo>
                    <a:cubicBezTo>
                      <a:pt x="1928" y="1234"/>
                      <a:pt x="1910" y="1214"/>
                      <a:pt x="1890" y="1214"/>
                    </a:cubicBezTo>
                    <a:cubicBezTo>
                      <a:pt x="1886" y="1214"/>
                      <a:pt x="1883" y="1214"/>
                      <a:pt x="1880" y="1215"/>
                    </a:cubicBezTo>
                    <a:cubicBezTo>
                      <a:pt x="1743" y="1304"/>
                      <a:pt x="1589" y="1369"/>
                      <a:pt x="1428" y="1401"/>
                    </a:cubicBezTo>
                    <a:cubicBezTo>
                      <a:pt x="1573" y="1248"/>
                      <a:pt x="1751" y="1111"/>
                      <a:pt x="1944" y="1022"/>
                    </a:cubicBezTo>
                    <a:cubicBezTo>
                      <a:pt x="1982" y="1000"/>
                      <a:pt x="1978" y="915"/>
                      <a:pt x="1939" y="915"/>
                    </a:cubicBezTo>
                    <a:cubicBezTo>
                      <a:pt x="1935" y="915"/>
                      <a:pt x="1932" y="916"/>
                      <a:pt x="1928" y="917"/>
                    </a:cubicBezTo>
                    <a:cubicBezTo>
                      <a:pt x="1751" y="1014"/>
                      <a:pt x="1565" y="1086"/>
                      <a:pt x="1372" y="1135"/>
                    </a:cubicBezTo>
                    <a:lnTo>
                      <a:pt x="1799" y="756"/>
                    </a:lnTo>
                    <a:cubicBezTo>
                      <a:pt x="1828" y="734"/>
                      <a:pt x="1825" y="655"/>
                      <a:pt x="1789" y="655"/>
                    </a:cubicBezTo>
                    <a:cubicBezTo>
                      <a:pt x="1785" y="655"/>
                      <a:pt x="1780" y="656"/>
                      <a:pt x="1775" y="659"/>
                    </a:cubicBezTo>
                    <a:lnTo>
                      <a:pt x="1348" y="925"/>
                    </a:lnTo>
                    <a:cubicBezTo>
                      <a:pt x="1460" y="796"/>
                      <a:pt x="1573" y="667"/>
                      <a:pt x="1686" y="538"/>
                    </a:cubicBezTo>
                    <a:cubicBezTo>
                      <a:pt x="1702" y="522"/>
                      <a:pt x="1710" y="498"/>
                      <a:pt x="1702" y="474"/>
                    </a:cubicBezTo>
                    <a:cubicBezTo>
                      <a:pt x="1696" y="461"/>
                      <a:pt x="1685" y="444"/>
                      <a:pt x="1670" y="444"/>
                    </a:cubicBezTo>
                    <a:cubicBezTo>
                      <a:pt x="1665" y="444"/>
                      <a:pt x="1660" y="446"/>
                      <a:pt x="1654" y="449"/>
                    </a:cubicBezTo>
                    <a:lnTo>
                      <a:pt x="1251" y="715"/>
                    </a:lnTo>
                    <a:cubicBezTo>
                      <a:pt x="1348" y="594"/>
                      <a:pt x="1420" y="465"/>
                      <a:pt x="1485" y="328"/>
                    </a:cubicBezTo>
                    <a:cubicBezTo>
                      <a:pt x="1505" y="315"/>
                      <a:pt x="1492" y="274"/>
                      <a:pt x="1464" y="274"/>
                    </a:cubicBezTo>
                    <a:cubicBezTo>
                      <a:pt x="1458" y="274"/>
                      <a:pt x="1451" y="276"/>
                      <a:pt x="1444" y="280"/>
                    </a:cubicBezTo>
                    <a:lnTo>
                      <a:pt x="880" y="683"/>
                    </a:lnTo>
                    <a:cubicBezTo>
                      <a:pt x="904" y="586"/>
                      <a:pt x="944" y="506"/>
                      <a:pt x="1001" y="425"/>
                    </a:cubicBezTo>
                    <a:cubicBezTo>
                      <a:pt x="1057" y="361"/>
                      <a:pt x="1106" y="304"/>
                      <a:pt x="1154" y="240"/>
                    </a:cubicBezTo>
                    <a:cubicBezTo>
                      <a:pt x="1174" y="214"/>
                      <a:pt x="1162" y="156"/>
                      <a:pt x="1131" y="156"/>
                    </a:cubicBezTo>
                    <a:cubicBezTo>
                      <a:pt x="1123" y="156"/>
                      <a:pt x="1115" y="159"/>
                      <a:pt x="1106" y="167"/>
                    </a:cubicBezTo>
                    <a:cubicBezTo>
                      <a:pt x="1049" y="224"/>
                      <a:pt x="1001" y="280"/>
                      <a:pt x="952" y="353"/>
                    </a:cubicBezTo>
                    <a:lnTo>
                      <a:pt x="920" y="385"/>
                    </a:lnTo>
                    <a:lnTo>
                      <a:pt x="823" y="482"/>
                    </a:lnTo>
                    <a:cubicBezTo>
                      <a:pt x="799" y="514"/>
                      <a:pt x="775" y="530"/>
                      <a:pt x="743" y="554"/>
                    </a:cubicBezTo>
                    <a:cubicBezTo>
                      <a:pt x="791" y="449"/>
                      <a:pt x="839" y="344"/>
                      <a:pt x="888" y="240"/>
                    </a:cubicBezTo>
                    <a:cubicBezTo>
                      <a:pt x="904" y="202"/>
                      <a:pt x="881" y="172"/>
                      <a:pt x="855" y="172"/>
                    </a:cubicBezTo>
                    <a:cubicBezTo>
                      <a:pt x="841" y="172"/>
                      <a:pt x="826" y="180"/>
                      <a:pt x="815" y="199"/>
                    </a:cubicBezTo>
                    <a:cubicBezTo>
                      <a:pt x="791" y="248"/>
                      <a:pt x="751" y="280"/>
                      <a:pt x="702" y="312"/>
                    </a:cubicBezTo>
                    <a:cubicBezTo>
                      <a:pt x="662" y="344"/>
                      <a:pt x="622" y="385"/>
                      <a:pt x="598" y="433"/>
                    </a:cubicBezTo>
                    <a:cubicBezTo>
                      <a:pt x="565" y="498"/>
                      <a:pt x="581" y="578"/>
                      <a:pt x="622" y="635"/>
                    </a:cubicBezTo>
                    <a:lnTo>
                      <a:pt x="606" y="667"/>
                    </a:lnTo>
                    <a:cubicBezTo>
                      <a:pt x="598" y="707"/>
                      <a:pt x="573" y="732"/>
                      <a:pt x="549" y="756"/>
                    </a:cubicBezTo>
                    <a:cubicBezTo>
                      <a:pt x="534" y="765"/>
                      <a:pt x="522" y="769"/>
                      <a:pt x="512" y="769"/>
                    </a:cubicBezTo>
                    <a:cubicBezTo>
                      <a:pt x="451" y="769"/>
                      <a:pt x="468" y="621"/>
                      <a:pt x="468" y="586"/>
                    </a:cubicBezTo>
                    <a:cubicBezTo>
                      <a:pt x="468" y="465"/>
                      <a:pt x="477" y="353"/>
                      <a:pt x="485" y="232"/>
                    </a:cubicBezTo>
                    <a:cubicBezTo>
                      <a:pt x="485" y="200"/>
                      <a:pt x="470" y="186"/>
                      <a:pt x="453" y="186"/>
                    </a:cubicBezTo>
                    <a:cubicBezTo>
                      <a:pt x="435" y="186"/>
                      <a:pt x="416" y="202"/>
                      <a:pt x="412" y="232"/>
                    </a:cubicBezTo>
                    <a:lnTo>
                      <a:pt x="356" y="611"/>
                    </a:lnTo>
                    <a:lnTo>
                      <a:pt x="235" y="30"/>
                    </a:lnTo>
                    <a:cubicBezTo>
                      <a:pt x="229" y="9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20" name="Google Shape;1020;p17"/>
          <p:cNvSpPr/>
          <p:nvPr/>
        </p:nvSpPr>
        <p:spPr>
          <a:xfrm rot="5400000">
            <a:off x="11309702" y="4252318"/>
            <a:ext cx="2172973" cy="1486463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1" name="Google Shape;1021;p17"/>
          <p:cNvGrpSpPr/>
          <p:nvPr/>
        </p:nvGrpSpPr>
        <p:grpSpPr>
          <a:xfrm rot="10800000">
            <a:off x="1244983" y="-578689"/>
            <a:ext cx="2072396" cy="1128188"/>
            <a:chOff x="1275400" y="2064150"/>
            <a:chExt cx="290550" cy="158175"/>
          </a:xfrm>
        </p:grpSpPr>
        <p:sp>
          <p:nvSpPr>
            <p:cNvPr id="1022" name="Google Shape;1022;p17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7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title"/>
          </p:nvPr>
        </p:nvSpPr>
        <p:spPr>
          <a:xfrm>
            <a:off x="3078000" y="3430333"/>
            <a:ext cx="6036000" cy="1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9" name="Google Shape;139;p3"/>
          <p:cNvSpPr txBox="1">
            <a:spLocks noGrp="1"/>
          </p:cNvSpPr>
          <p:nvPr>
            <p:ph type="title" idx="2" hasCustomPrompt="1"/>
          </p:nvPr>
        </p:nvSpPr>
        <p:spPr>
          <a:xfrm>
            <a:off x="5003924" y="1674917"/>
            <a:ext cx="2178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0" name="Google Shape;140;p3"/>
          <p:cNvSpPr txBox="1">
            <a:spLocks noGrp="1"/>
          </p:cNvSpPr>
          <p:nvPr>
            <p:ph type="subTitle" idx="1"/>
          </p:nvPr>
        </p:nvSpPr>
        <p:spPr>
          <a:xfrm>
            <a:off x="3078000" y="4635867"/>
            <a:ext cx="6036000" cy="4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"/>
          <p:cNvSpPr/>
          <p:nvPr/>
        </p:nvSpPr>
        <p:spPr>
          <a:xfrm rot="-6643810">
            <a:off x="10702455" y="4389588"/>
            <a:ext cx="2261093" cy="3310704"/>
          </a:xfrm>
          <a:custGeom>
            <a:avLst/>
            <a:gdLst/>
            <a:ahLst/>
            <a:cxnLst/>
            <a:rect l="l" t="t" r="r" b="b"/>
            <a:pathLst>
              <a:path w="11049" h="16178" extrusionOk="0">
                <a:moveTo>
                  <a:pt x="6070" y="1"/>
                </a:moveTo>
                <a:cubicBezTo>
                  <a:pt x="5420" y="1"/>
                  <a:pt x="4773" y="877"/>
                  <a:pt x="4355" y="1264"/>
                </a:cubicBezTo>
                <a:cubicBezTo>
                  <a:pt x="3888" y="1708"/>
                  <a:pt x="3331" y="2030"/>
                  <a:pt x="2831" y="2433"/>
                </a:cubicBezTo>
                <a:cubicBezTo>
                  <a:pt x="1839" y="3248"/>
                  <a:pt x="1008" y="4280"/>
                  <a:pt x="533" y="5474"/>
                </a:cubicBezTo>
                <a:cubicBezTo>
                  <a:pt x="105" y="6578"/>
                  <a:pt x="0" y="7861"/>
                  <a:pt x="371" y="8990"/>
                </a:cubicBezTo>
                <a:cubicBezTo>
                  <a:pt x="589" y="9651"/>
                  <a:pt x="960" y="10232"/>
                  <a:pt x="1388" y="10780"/>
                </a:cubicBezTo>
                <a:cubicBezTo>
                  <a:pt x="1815" y="11328"/>
                  <a:pt x="2275" y="11820"/>
                  <a:pt x="2638" y="12393"/>
                </a:cubicBezTo>
                <a:cubicBezTo>
                  <a:pt x="3605" y="13909"/>
                  <a:pt x="4089" y="16006"/>
                  <a:pt x="6218" y="16167"/>
                </a:cubicBezTo>
                <a:cubicBezTo>
                  <a:pt x="6302" y="16174"/>
                  <a:pt x="6385" y="16177"/>
                  <a:pt x="6469" y="16177"/>
                </a:cubicBezTo>
                <a:cubicBezTo>
                  <a:pt x="7186" y="16177"/>
                  <a:pt x="7907" y="15935"/>
                  <a:pt x="8557" y="15538"/>
                </a:cubicBezTo>
                <a:cubicBezTo>
                  <a:pt x="9742" y="14820"/>
                  <a:pt x="10694" y="13587"/>
                  <a:pt x="10928" y="12345"/>
                </a:cubicBezTo>
                <a:cubicBezTo>
                  <a:pt x="11049" y="11699"/>
                  <a:pt x="11025" y="11046"/>
                  <a:pt x="10952" y="10393"/>
                </a:cubicBezTo>
                <a:cubicBezTo>
                  <a:pt x="10758" y="8595"/>
                  <a:pt x="10267" y="6845"/>
                  <a:pt x="9484" y="5208"/>
                </a:cubicBezTo>
                <a:cubicBezTo>
                  <a:pt x="8686" y="3522"/>
                  <a:pt x="7452" y="2103"/>
                  <a:pt x="6638" y="425"/>
                </a:cubicBezTo>
                <a:cubicBezTo>
                  <a:pt x="6533" y="224"/>
                  <a:pt x="6379" y="30"/>
                  <a:pt x="6154" y="6"/>
                </a:cubicBezTo>
                <a:cubicBezTo>
                  <a:pt x="6126" y="3"/>
                  <a:pt x="6098" y="1"/>
                  <a:pt x="6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3"/>
          <p:cNvSpPr/>
          <p:nvPr/>
        </p:nvSpPr>
        <p:spPr>
          <a:xfrm rot="4674383" flipH="1">
            <a:off x="10308183" y="4915457"/>
            <a:ext cx="2389320" cy="2258952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3"/>
          <p:cNvGrpSpPr/>
          <p:nvPr/>
        </p:nvGrpSpPr>
        <p:grpSpPr>
          <a:xfrm>
            <a:off x="7998302" y="-98418"/>
            <a:ext cx="835045" cy="1056403"/>
            <a:chOff x="1134830" y="151402"/>
            <a:chExt cx="364670" cy="461338"/>
          </a:xfrm>
        </p:grpSpPr>
        <p:sp>
          <p:nvSpPr>
            <p:cNvPr id="144" name="Google Shape;144;p3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 rot="-5400000">
            <a:off x="10796801" y="2673045"/>
            <a:ext cx="2072396" cy="1128188"/>
            <a:chOff x="1275400" y="2064150"/>
            <a:chExt cx="290550" cy="158175"/>
          </a:xfrm>
        </p:grpSpPr>
        <p:sp>
          <p:nvSpPr>
            <p:cNvPr id="148" name="Google Shape;148;p3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"/>
          <p:cNvSpPr/>
          <p:nvPr/>
        </p:nvSpPr>
        <p:spPr>
          <a:xfrm rot="-4322882">
            <a:off x="10515404" y="-788110"/>
            <a:ext cx="1601277" cy="2455329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 rot="9515972">
            <a:off x="-992045" y="4098675"/>
            <a:ext cx="1869805" cy="2867135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5134372" y="5905164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 rot="-3565769">
            <a:off x="-909353" y="-390884"/>
            <a:ext cx="3374857" cy="2398597"/>
          </a:xfrm>
          <a:custGeom>
            <a:avLst/>
            <a:gdLst/>
            <a:ahLst/>
            <a:cxnLst/>
            <a:rect l="l" t="t" r="r" b="b"/>
            <a:pathLst>
              <a:path w="16130" h="11464" extrusionOk="0">
                <a:moveTo>
                  <a:pt x="11317" y="1"/>
                </a:moveTo>
                <a:cubicBezTo>
                  <a:pt x="10718" y="1"/>
                  <a:pt x="10127" y="122"/>
                  <a:pt x="9549" y="278"/>
                </a:cubicBezTo>
                <a:cubicBezTo>
                  <a:pt x="7799" y="738"/>
                  <a:pt x="6146" y="1496"/>
                  <a:pt x="4646" y="2512"/>
                </a:cubicBezTo>
                <a:cubicBezTo>
                  <a:pt x="3105" y="3552"/>
                  <a:pt x="1879" y="4988"/>
                  <a:pt x="347" y="6052"/>
                </a:cubicBezTo>
                <a:cubicBezTo>
                  <a:pt x="170" y="6173"/>
                  <a:pt x="0" y="6367"/>
                  <a:pt x="8" y="6584"/>
                </a:cubicBezTo>
                <a:cubicBezTo>
                  <a:pt x="33" y="7278"/>
                  <a:pt x="1065" y="7810"/>
                  <a:pt x="1525" y="8181"/>
                </a:cubicBezTo>
                <a:cubicBezTo>
                  <a:pt x="2033" y="8584"/>
                  <a:pt x="2436" y="9076"/>
                  <a:pt x="2912" y="9504"/>
                </a:cubicBezTo>
                <a:cubicBezTo>
                  <a:pt x="3863" y="10367"/>
                  <a:pt x="5008" y="11036"/>
                  <a:pt x="6267" y="11318"/>
                </a:cubicBezTo>
                <a:cubicBezTo>
                  <a:pt x="6679" y="11414"/>
                  <a:pt x="7108" y="11463"/>
                  <a:pt x="7537" y="11463"/>
                </a:cubicBezTo>
                <a:cubicBezTo>
                  <a:pt x="8308" y="11463"/>
                  <a:pt x="9080" y="11303"/>
                  <a:pt x="9758" y="10955"/>
                </a:cubicBezTo>
                <a:cubicBezTo>
                  <a:pt x="10387" y="10633"/>
                  <a:pt x="10904" y="10181"/>
                  <a:pt x="11379" y="9673"/>
                </a:cubicBezTo>
                <a:cubicBezTo>
                  <a:pt x="11863" y="9165"/>
                  <a:pt x="12275" y="8641"/>
                  <a:pt x="12783" y="8197"/>
                </a:cubicBezTo>
                <a:cubicBezTo>
                  <a:pt x="14129" y="7012"/>
                  <a:pt x="16129" y="6222"/>
                  <a:pt x="15976" y="4084"/>
                </a:cubicBezTo>
                <a:cubicBezTo>
                  <a:pt x="15912" y="3286"/>
                  <a:pt x="15541" y="2520"/>
                  <a:pt x="14992" y="1867"/>
                </a:cubicBezTo>
                <a:cubicBezTo>
                  <a:pt x="14105" y="802"/>
                  <a:pt x="12742" y="52"/>
                  <a:pt x="11476" y="4"/>
                </a:cubicBezTo>
                <a:cubicBezTo>
                  <a:pt x="11423" y="2"/>
                  <a:pt x="11370" y="1"/>
                  <a:pt x="113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 rot="430516">
            <a:off x="-354999" y="1173176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" name="Google Shape;181;p3"/>
          <p:cNvGrpSpPr/>
          <p:nvPr/>
        </p:nvGrpSpPr>
        <p:grpSpPr>
          <a:xfrm>
            <a:off x="-1025423" y="3934956"/>
            <a:ext cx="2172632" cy="1822747"/>
            <a:chOff x="777050" y="239450"/>
            <a:chExt cx="6102900" cy="5120075"/>
          </a:xfrm>
        </p:grpSpPr>
        <p:sp>
          <p:nvSpPr>
            <p:cNvPr id="182" name="Google Shape;182;p3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6101176">
            <a:off x="10234705" y="-206866"/>
            <a:ext cx="2910580" cy="2862161"/>
            <a:chOff x="506671" y="3975040"/>
            <a:chExt cx="1523111" cy="1497773"/>
          </a:xfrm>
        </p:grpSpPr>
        <p:sp>
          <p:nvSpPr>
            <p:cNvPr id="202" name="Google Shape;202;p3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"/>
          <p:cNvSpPr/>
          <p:nvPr/>
        </p:nvSpPr>
        <p:spPr>
          <a:xfrm rot="-2700000">
            <a:off x="3703996" y="-309194"/>
            <a:ext cx="2220053" cy="1662975"/>
          </a:xfrm>
          <a:custGeom>
            <a:avLst/>
            <a:gdLst/>
            <a:ahLst/>
            <a:cxnLst/>
            <a:rect l="l" t="t" r="r" b="b"/>
            <a:pathLst>
              <a:path w="12904" h="9666" extrusionOk="0">
                <a:moveTo>
                  <a:pt x="6791" y="1"/>
                </a:moveTo>
                <a:cubicBezTo>
                  <a:pt x="6755" y="1"/>
                  <a:pt x="6724" y="45"/>
                  <a:pt x="6670" y="45"/>
                </a:cubicBezTo>
                <a:cubicBezTo>
                  <a:pt x="6589" y="45"/>
                  <a:pt x="6589" y="61"/>
                  <a:pt x="6517" y="61"/>
                </a:cubicBezTo>
                <a:cubicBezTo>
                  <a:pt x="6436" y="61"/>
                  <a:pt x="6436" y="45"/>
                  <a:pt x="6363" y="45"/>
                </a:cubicBezTo>
                <a:cubicBezTo>
                  <a:pt x="6283" y="45"/>
                  <a:pt x="6283" y="61"/>
                  <a:pt x="6202" y="61"/>
                </a:cubicBezTo>
                <a:cubicBezTo>
                  <a:pt x="6129" y="61"/>
                  <a:pt x="6129" y="21"/>
                  <a:pt x="6049" y="21"/>
                </a:cubicBezTo>
                <a:cubicBezTo>
                  <a:pt x="6006" y="21"/>
                  <a:pt x="5980" y="7"/>
                  <a:pt x="5956" y="7"/>
                </a:cubicBezTo>
                <a:cubicBezTo>
                  <a:pt x="5939" y="7"/>
                  <a:pt x="5924" y="14"/>
                  <a:pt x="5904" y="37"/>
                </a:cubicBezTo>
                <a:cubicBezTo>
                  <a:pt x="5847" y="93"/>
                  <a:pt x="5920" y="110"/>
                  <a:pt x="5920" y="190"/>
                </a:cubicBezTo>
                <a:cubicBezTo>
                  <a:pt x="5920" y="271"/>
                  <a:pt x="5888" y="271"/>
                  <a:pt x="5888" y="351"/>
                </a:cubicBezTo>
                <a:cubicBezTo>
                  <a:pt x="5888" y="424"/>
                  <a:pt x="5896" y="424"/>
                  <a:pt x="5896" y="505"/>
                </a:cubicBezTo>
                <a:cubicBezTo>
                  <a:pt x="5896" y="585"/>
                  <a:pt x="5888" y="585"/>
                  <a:pt x="5888" y="666"/>
                </a:cubicBezTo>
                <a:lnTo>
                  <a:pt x="5888" y="827"/>
                </a:lnTo>
                <a:cubicBezTo>
                  <a:pt x="5888" y="908"/>
                  <a:pt x="5879" y="908"/>
                  <a:pt x="5879" y="980"/>
                </a:cubicBezTo>
                <a:cubicBezTo>
                  <a:pt x="5879" y="1061"/>
                  <a:pt x="5896" y="1061"/>
                  <a:pt x="5896" y="1142"/>
                </a:cubicBezTo>
                <a:cubicBezTo>
                  <a:pt x="5896" y="1222"/>
                  <a:pt x="5920" y="1222"/>
                  <a:pt x="5920" y="1303"/>
                </a:cubicBezTo>
                <a:cubicBezTo>
                  <a:pt x="5920" y="1384"/>
                  <a:pt x="5879" y="1384"/>
                  <a:pt x="5879" y="1464"/>
                </a:cubicBezTo>
                <a:lnTo>
                  <a:pt x="5879" y="1618"/>
                </a:lnTo>
                <a:cubicBezTo>
                  <a:pt x="5879" y="1698"/>
                  <a:pt x="5888" y="1698"/>
                  <a:pt x="5888" y="1779"/>
                </a:cubicBezTo>
                <a:cubicBezTo>
                  <a:pt x="5888" y="1860"/>
                  <a:pt x="5879" y="1860"/>
                  <a:pt x="5879" y="1940"/>
                </a:cubicBezTo>
                <a:cubicBezTo>
                  <a:pt x="5879" y="2021"/>
                  <a:pt x="5912" y="2021"/>
                  <a:pt x="5912" y="2101"/>
                </a:cubicBezTo>
                <a:cubicBezTo>
                  <a:pt x="5912" y="2174"/>
                  <a:pt x="5904" y="2174"/>
                  <a:pt x="5904" y="2255"/>
                </a:cubicBezTo>
                <a:cubicBezTo>
                  <a:pt x="5904" y="2335"/>
                  <a:pt x="5896" y="2335"/>
                  <a:pt x="5896" y="2416"/>
                </a:cubicBezTo>
                <a:cubicBezTo>
                  <a:pt x="5896" y="2497"/>
                  <a:pt x="5912" y="2497"/>
                  <a:pt x="5912" y="2577"/>
                </a:cubicBezTo>
                <a:cubicBezTo>
                  <a:pt x="5912" y="2658"/>
                  <a:pt x="5871" y="2658"/>
                  <a:pt x="5871" y="2739"/>
                </a:cubicBezTo>
                <a:cubicBezTo>
                  <a:pt x="5871" y="2811"/>
                  <a:pt x="5888" y="2811"/>
                  <a:pt x="5888" y="2892"/>
                </a:cubicBezTo>
                <a:cubicBezTo>
                  <a:pt x="5888" y="2972"/>
                  <a:pt x="5871" y="2972"/>
                  <a:pt x="5871" y="3053"/>
                </a:cubicBezTo>
                <a:cubicBezTo>
                  <a:pt x="5871" y="3134"/>
                  <a:pt x="5920" y="3134"/>
                  <a:pt x="5920" y="3214"/>
                </a:cubicBezTo>
                <a:cubicBezTo>
                  <a:pt x="5920" y="3295"/>
                  <a:pt x="5904" y="3295"/>
                  <a:pt x="5904" y="3376"/>
                </a:cubicBezTo>
                <a:cubicBezTo>
                  <a:pt x="5904" y="3448"/>
                  <a:pt x="5888" y="3448"/>
                  <a:pt x="5888" y="3529"/>
                </a:cubicBezTo>
                <a:cubicBezTo>
                  <a:pt x="5888" y="3610"/>
                  <a:pt x="5896" y="3610"/>
                  <a:pt x="5896" y="3690"/>
                </a:cubicBezTo>
                <a:cubicBezTo>
                  <a:pt x="5896" y="3771"/>
                  <a:pt x="5879" y="3771"/>
                  <a:pt x="5879" y="3851"/>
                </a:cubicBezTo>
                <a:cubicBezTo>
                  <a:pt x="5879" y="3932"/>
                  <a:pt x="5863" y="3932"/>
                  <a:pt x="5863" y="4013"/>
                </a:cubicBezTo>
                <a:cubicBezTo>
                  <a:pt x="5863" y="4085"/>
                  <a:pt x="5871" y="4085"/>
                  <a:pt x="5871" y="4166"/>
                </a:cubicBezTo>
                <a:cubicBezTo>
                  <a:pt x="5871" y="4247"/>
                  <a:pt x="5912" y="4247"/>
                  <a:pt x="5912" y="4327"/>
                </a:cubicBezTo>
                <a:cubicBezTo>
                  <a:pt x="5912" y="4408"/>
                  <a:pt x="5920" y="4408"/>
                  <a:pt x="5920" y="4489"/>
                </a:cubicBezTo>
                <a:cubicBezTo>
                  <a:pt x="5920" y="4569"/>
                  <a:pt x="5896" y="4569"/>
                  <a:pt x="5896" y="4650"/>
                </a:cubicBezTo>
                <a:cubicBezTo>
                  <a:pt x="5896" y="4730"/>
                  <a:pt x="5904" y="4730"/>
                  <a:pt x="5904" y="4803"/>
                </a:cubicBezTo>
                <a:cubicBezTo>
                  <a:pt x="5904" y="4884"/>
                  <a:pt x="5888" y="4884"/>
                  <a:pt x="5888" y="4964"/>
                </a:cubicBezTo>
                <a:cubicBezTo>
                  <a:pt x="5888" y="5045"/>
                  <a:pt x="5904" y="5045"/>
                  <a:pt x="5904" y="5126"/>
                </a:cubicBezTo>
                <a:cubicBezTo>
                  <a:pt x="5904" y="5206"/>
                  <a:pt x="5976" y="5279"/>
                  <a:pt x="5904" y="5303"/>
                </a:cubicBezTo>
                <a:cubicBezTo>
                  <a:pt x="5897" y="5305"/>
                  <a:pt x="5891" y="5306"/>
                  <a:pt x="5886" y="5306"/>
                </a:cubicBezTo>
                <a:cubicBezTo>
                  <a:pt x="5830" y="5306"/>
                  <a:pt x="5867" y="5193"/>
                  <a:pt x="5823" y="5142"/>
                </a:cubicBezTo>
                <a:cubicBezTo>
                  <a:pt x="5775" y="5077"/>
                  <a:pt x="5750" y="5101"/>
                  <a:pt x="5702" y="5037"/>
                </a:cubicBezTo>
                <a:cubicBezTo>
                  <a:pt x="5654" y="4972"/>
                  <a:pt x="5678" y="4956"/>
                  <a:pt x="5629" y="4892"/>
                </a:cubicBezTo>
                <a:cubicBezTo>
                  <a:pt x="5581" y="4827"/>
                  <a:pt x="5573" y="4835"/>
                  <a:pt x="5533" y="4771"/>
                </a:cubicBezTo>
                <a:cubicBezTo>
                  <a:pt x="5484" y="4706"/>
                  <a:pt x="5500" y="4698"/>
                  <a:pt x="5452" y="4634"/>
                </a:cubicBezTo>
                <a:cubicBezTo>
                  <a:pt x="5404" y="4569"/>
                  <a:pt x="5379" y="4585"/>
                  <a:pt x="5331" y="4521"/>
                </a:cubicBezTo>
                <a:cubicBezTo>
                  <a:pt x="5283" y="4456"/>
                  <a:pt x="5307" y="4440"/>
                  <a:pt x="5259" y="4376"/>
                </a:cubicBezTo>
                <a:cubicBezTo>
                  <a:pt x="5218" y="4311"/>
                  <a:pt x="5226" y="4303"/>
                  <a:pt x="5178" y="4239"/>
                </a:cubicBezTo>
                <a:cubicBezTo>
                  <a:pt x="5138" y="4174"/>
                  <a:pt x="5089" y="4206"/>
                  <a:pt x="5049" y="4142"/>
                </a:cubicBezTo>
                <a:cubicBezTo>
                  <a:pt x="5000" y="4077"/>
                  <a:pt x="5025" y="4061"/>
                  <a:pt x="4976" y="3997"/>
                </a:cubicBezTo>
                <a:cubicBezTo>
                  <a:pt x="4928" y="3932"/>
                  <a:pt x="4912" y="3948"/>
                  <a:pt x="4863" y="3884"/>
                </a:cubicBezTo>
                <a:cubicBezTo>
                  <a:pt x="4823" y="3819"/>
                  <a:pt x="4855" y="3795"/>
                  <a:pt x="4807" y="3730"/>
                </a:cubicBezTo>
                <a:cubicBezTo>
                  <a:pt x="4759" y="3666"/>
                  <a:pt x="4734" y="3682"/>
                  <a:pt x="4694" y="3618"/>
                </a:cubicBezTo>
                <a:cubicBezTo>
                  <a:pt x="4646" y="3553"/>
                  <a:pt x="4629" y="3561"/>
                  <a:pt x="4581" y="3497"/>
                </a:cubicBezTo>
                <a:cubicBezTo>
                  <a:pt x="4533" y="3432"/>
                  <a:pt x="4565" y="3416"/>
                  <a:pt x="4517" y="3351"/>
                </a:cubicBezTo>
                <a:cubicBezTo>
                  <a:pt x="4468" y="3287"/>
                  <a:pt x="4460" y="3295"/>
                  <a:pt x="4420" y="3230"/>
                </a:cubicBezTo>
                <a:cubicBezTo>
                  <a:pt x="4371" y="3166"/>
                  <a:pt x="4379" y="3158"/>
                  <a:pt x="4339" y="3093"/>
                </a:cubicBezTo>
                <a:cubicBezTo>
                  <a:pt x="4291" y="3029"/>
                  <a:pt x="4307" y="3021"/>
                  <a:pt x="4259" y="2956"/>
                </a:cubicBezTo>
                <a:cubicBezTo>
                  <a:pt x="4218" y="2892"/>
                  <a:pt x="4178" y="2916"/>
                  <a:pt x="4129" y="2851"/>
                </a:cubicBezTo>
                <a:cubicBezTo>
                  <a:pt x="4081" y="2787"/>
                  <a:pt x="4105" y="2779"/>
                  <a:pt x="4057" y="2714"/>
                </a:cubicBezTo>
                <a:cubicBezTo>
                  <a:pt x="4009" y="2650"/>
                  <a:pt x="4009" y="2650"/>
                  <a:pt x="3960" y="2585"/>
                </a:cubicBezTo>
                <a:cubicBezTo>
                  <a:pt x="3920" y="2521"/>
                  <a:pt x="3904" y="2529"/>
                  <a:pt x="3855" y="2464"/>
                </a:cubicBezTo>
                <a:cubicBezTo>
                  <a:pt x="3807" y="2400"/>
                  <a:pt x="3815" y="2400"/>
                  <a:pt x="3767" y="2335"/>
                </a:cubicBezTo>
                <a:cubicBezTo>
                  <a:pt x="3718" y="2271"/>
                  <a:pt x="3750" y="2247"/>
                  <a:pt x="3710" y="2182"/>
                </a:cubicBezTo>
                <a:cubicBezTo>
                  <a:pt x="3662" y="2118"/>
                  <a:pt x="3629" y="2142"/>
                  <a:pt x="3581" y="2077"/>
                </a:cubicBezTo>
                <a:cubicBezTo>
                  <a:pt x="3533" y="2021"/>
                  <a:pt x="3533" y="2021"/>
                  <a:pt x="3484" y="1956"/>
                </a:cubicBezTo>
                <a:cubicBezTo>
                  <a:pt x="3436" y="1892"/>
                  <a:pt x="3452" y="1876"/>
                  <a:pt x="3412" y="1811"/>
                </a:cubicBezTo>
                <a:cubicBezTo>
                  <a:pt x="3363" y="1747"/>
                  <a:pt x="3347" y="1763"/>
                  <a:pt x="3299" y="1698"/>
                </a:cubicBezTo>
                <a:cubicBezTo>
                  <a:pt x="3250" y="1634"/>
                  <a:pt x="3291" y="1601"/>
                  <a:pt x="3242" y="1537"/>
                </a:cubicBezTo>
                <a:cubicBezTo>
                  <a:pt x="3202" y="1472"/>
                  <a:pt x="3178" y="1489"/>
                  <a:pt x="3138" y="1424"/>
                </a:cubicBezTo>
                <a:cubicBezTo>
                  <a:pt x="3089" y="1360"/>
                  <a:pt x="3065" y="1376"/>
                  <a:pt x="3017" y="1311"/>
                </a:cubicBezTo>
                <a:cubicBezTo>
                  <a:pt x="2976" y="1247"/>
                  <a:pt x="2968" y="1247"/>
                  <a:pt x="2928" y="1182"/>
                </a:cubicBezTo>
                <a:cubicBezTo>
                  <a:pt x="2879" y="1118"/>
                  <a:pt x="2928" y="1037"/>
                  <a:pt x="2855" y="1029"/>
                </a:cubicBezTo>
                <a:cubicBezTo>
                  <a:pt x="2844" y="1027"/>
                  <a:pt x="2835" y="1026"/>
                  <a:pt x="2827" y="1026"/>
                </a:cubicBezTo>
                <a:cubicBezTo>
                  <a:pt x="2772" y="1026"/>
                  <a:pt x="2759" y="1068"/>
                  <a:pt x="2710" y="1110"/>
                </a:cubicBezTo>
                <a:cubicBezTo>
                  <a:pt x="2646" y="1150"/>
                  <a:pt x="2662" y="1174"/>
                  <a:pt x="2597" y="1222"/>
                </a:cubicBezTo>
                <a:cubicBezTo>
                  <a:pt x="2533" y="1271"/>
                  <a:pt x="2533" y="1263"/>
                  <a:pt x="2468" y="1303"/>
                </a:cubicBezTo>
                <a:cubicBezTo>
                  <a:pt x="2404" y="1351"/>
                  <a:pt x="2396" y="1343"/>
                  <a:pt x="2339" y="1384"/>
                </a:cubicBezTo>
                <a:cubicBezTo>
                  <a:pt x="2275" y="1432"/>
                  <a:pt x="2299" y="1472"/>
                  <a:pt x="2234" y="1513"/>
                </a:cubicBezTo>
                <a:cubicBezTo>
                  <a:pt x="2170" y="1561"/>
                  <a:pt x="2121" y="1513"/>
                  <a:pt x="2113" y="1585"/>
                </a:cubicBezTo>
                <a:cubicBezTo>
                  <a:pt x="2105" y="1658"/>
                  <a:pt x="2129" y="1658"/>
                  <a:pt x="2170" y="1722"/>
                </a:cubicBezTo>
                <a:cubicBezTo>
                  <a:pt x="2218" y="1787"/>
                  <a:pt x="2218" y="1787"/>
                  <a:pt x="2267" y="1851"/>
                </a:cubicBezTo>
                <a:cubicBezTo>
                  <a:pt x="2315" y="1916"/>
                  <a:pt x="2307" y="1924"/>
                  <a:pt x="2347" y="1989"/>
                </a:cubicBezTo>
                <a:cubicBezTo>
                  <a:pt x="2396" y="2053"/>
                  <a:pt x="2412" y="2045"/>
                  <a:pt x="2460" y="2110"/>
                </a:cubicBezTo>
                <a:cubicBezTo>
                  <a:pt x="2509" y="2174"/>
                  <a:pt x="2509" y="2174"/>
                  <a:pt x="2557" y="2239"/>
                </a:cubicBezTo>
                <a:cubicBezTo>
                  <a:pt x="2613" y="2303"/>
                  <a:pt x="2629" y="2279"/>
                  <a:pt x="2678" y="2343"/>
                </a:cubicBezTo>
                <a:cubicBezTo>
                  <a:pt x="2726" y="2408"/>
                  <a:pt x="2718" y="2416"/>
                  <a:pt x="2767" y="2480"/>
                </a:cubicBezTo>
                <a:cubicBezTo>
                  <a:pt x="2815" y="2545"/>
                  <a:pt x="2807" y="2553"/>
                  <a:pt x="2855" y="2618"/>
                </a:cubicBezTo>
                <a:cubicBezTo>
                  <a:pt x="2896" y="2682"/>
                  <a:pt x="2912" y="2674"/>
                  <a:pt x="2952" y="2739"/>
                </a:cubicBezTo>
                <a:cubicBezTo>
                  <a:pt x="3000" y="2803"/>
                  <a:pt x="3000" y="2803"/>
                  <a:pt x="3057" y="2868"/>
                </a:cubicBezTo>
                <a:cubicBezTo>
                  <a:pt x="3105" y="2932"/>
                  <a:pt x="3065" y="2956"/>
                  <a:pt x="3113" y="3021"/>
                </a:cubicBezTo>
                <a:cubicBezTo>
                  <a:pt x="3162" y="3085"/>
                  <a:pt x="3194" y="3061"/>
                  <a:pt x="3234" y="3126"/>
                </a:cubicBezTo>
                <a:cubicBezTo>
                  <a:pt x="3283" y="3182"/>
                  <a:pt x="3275" y="3198"/>
                  <a:pt x="3323" y="3263"/>
                </a:cubicBezTo>
                <a:cubicBezTo>
                  <a:pt x="3363" y="3327"/>
                  <a:pt x="3347" y="3343"/>
                  <a:pt x="3396" y="3408"/>
                </a:cubicBezTo>
                <a:cubicBezTo>
                  <a:pt x="3436" y="3472"/>
                  <a:pt x="3460" y="3448"/>
                  <a:pt x="3509" y="3521"/>
                </a:cubicBezTo>
                <a:cubicBezTo>
                  <a:pt x="3557" y="3585"/>
                  <a:pt x="3549" y="3585"/>
                  <a:pt x="3597" y="3658"/>
                </a:cubicBezTo>
                <a:cubicBezTo>
                  <a:pt x="3638" y="3722"/>
                  <a:pt x="3621" y="3739"/>
                  <a:pt x="3662" y="3803"/>
                </a:cubicBezTo>
                <a:cubicBezTo>
                  <a:pt x="3710" y="3868"/>
                  <a:pt x="3742" y="3843"/>
                  <a:pt x="3791" y="3900"/>
                </a:cubicBezTo>
                <a:cubicBezTo>
                  <a:pt x="3839" y="3964"/>
                  <a:pt x="3807" y="3989"/>
                  <a:pt x="3855" y="4053"/>
                </a:cubicBezTo>
                <a:cubicBezTo>
                  <a:pt x="3904" y="4118"/>
                  <a:pt x="3928" y="4101"/>
                  <a:pt x="3976" y="4166"/>
                </a:cubicBezTo>
                <a:cubicBezTo>
                  <a:pt x="4025" y="4230"/>
                  <a:pt x="4033" y="4222"/>
                  <a:pt x="4073" y="4287"/>
                </a:cubicBezTo>
                <a:cubicBezTo>
                  <a:pt x="4113" y="4351"/>
                  <a:pt x="4113" y="4360"/>
                  <a:pt x="4162" y="4424"/>
                </a:cubicBezTo>
                <a:cubicBezTo>
                  <a:pt x="4210" y="4489"/>
                  <a:pt x="4210" y="4480"/>
                  <a:pt x="4250" y="4553"/>
                </a:cubicBezTo>
                <a:cubicBezTo>
                  <a:pt x="4299" y="4618"/>
                  <a:pt x="4267" y="4642"/>
                  <a:pt x="4315" y="4706"/>
                </a:cubicBezTo>
                <a:cubicBezTo>
                  <a:pt x="4363" y="4771"/>
                  <a:pt x="4396" y="4739"/>
                  <a:pt x="4444" y="4803"/>
                </a:cubicBezTo>
                <a:cubicBezTo>
                  <a:pt x="4492" y="4868"/>
                  <a:pt x="4452" y="4900"/>
                  <a:pt x="4500" y="4964"/>
                </a:cubicBezTo>
                <a:cubicBezTo>
                  <a:pt x="4541" y="5029"/>
                  <a:pt x="4557" y="5021"/>
                  <a:pt x="4597" y="5085"/>
                </a:cubicBezTo>
                <a:cubicBezTo>
                  <a:pt x="4646" y="5150"/>
                  <a:pt x="4646" y="5158"/>
                  <a:pt x="4686" y="5222"/>
                </a:cubicBezTo>
                <a:cubicBezTo>
                  <a:pt x="4734" y="5287"/>
                  <a:pt x="4734" y="5287"/>
                  <a:pt x="4775" y="5351"/>
                </a:cubicBezTo>
                <a:cubicBezTo>
                  <a:pt x="4823" y="5416"/>
                  <a:pt x="4823" y="5416"/>
                  <a:pt x="4871" y="5480"/>
                </a:cubicBezTo>
                <a:cubicBezTo>
                  <a:pt x="4912" y="5553"/>
                  <a:pt x="4912" y="5553"/>
                  <a:pt x="4960" y="5618"/>
                </a:cubicBezTo>
                <a:cubicBezTo>
                  <a:pt x="5009" y="5682"/>
                  <a:pt x="5105" y="5650"/>
                  <a:pt x="5065" y="5714"/>
                </a:cubicBezTo>
                <a:cubicBezTo>
                  <a:pt x="5053" y="5732"/>
                  <a:pt x="5044" y="5739"/>
                  <a:pt x="5036" y="5739"/>
                </a:cubicBezTo>
                <a:cubicBezTo>
                  <a:pt x="5012" y="5739"/>
                  <a:pt x="4999" y="5674"/>
                  <a:pt x="4944" y="5650"/>
                </a:cubicBezTo>
                <a:cubicBezTo>
                  <a:pt x="4871" y="5626"/>
                  <a:pt x="4871" y="5618"/>
                  <a:pt x="4799" y="5585"/>
                </a:cubicBezTo>
                <a:cubicBezTo>
                  <a:pt x="4726" y="5561"/>
                  <a:pt x="4718" y="5585"/>
                  <a:pt x="4638" y="5553"/>
                </a:cubicBezTo>
                <a:cubicBezTo>
                  <a:pt x="4609" y="5540"/>
                  <a:pt x="4590" y="5538"/>
                  <a:pt x="4573" y="5538"/>
                </a:cubicBezTo>
                <a:cubicBezTo>
                  <a:pt x="4562" y="5538"/>
                  <a:pt x="4552" y="5539"/>
                  <a:pt x="4540" y="5539"/>
                </a:cubicBezTo>
                <a:cubicBezTo>
                  <a:pt x="4526" y="5539"/>
                  <a:pt x="4509" y="5537"/>
                  <a:pt x="4484" y="5529"/>
                </a:cubicBezTo>
                <a:cubicBezTo>
                  <a:pt x="4412" y="5497"/>
                  <a:pt x="4420" y="5464"/>
                  <a:pt x="4347" y="5432"/>
                </a:cubicBezTo>
                <a:cubicBezTo>
                  <a:pt x="4275" y="5408"/>
                  <a:pt x="4267" y="5416"/>
                  <a:pt x="4194" y="5384"/>
                </a:cubicBezTo>
                <a:cubicBezTo>
                  <a:pt x="4121" y="5360"/>
                  <a:pt x="4113" y="5376"/>
                  <a:pt x="4041" y="5351"/>
                </a:cubicBezTo>
                <a:cubicBezTo>
                  <a:pt x="3960" y="5319"/>
                  <a:pt x="3984" y="5271"/>
                  <a:pt x="3912" y="5239"/>
                </a:cubicBezTo>
                <a:cubicBezTo>
                  <a:pt x="3839" y="5214"/>
                  <a:pt x="3823" y="5230"/>
                  <a:pt x="3750" y="5206"/>
                </a:cubicBezTo>
                <a:cubicBezTo>
                  <a:pt x="3678" y="5174"/>
                  <a:pt x="3670" y="5190"/>
                  <a:pt x="3597" y="5158"/>
                </a:cubicBezTo>
                <a:cubicBezTo>
                  <a:pt x="3525" y="5134"/>
                  <a:pt x="3525" y="5134"/>
                  <a:pt x="3452" y="5110"/>
                </a:cubicBezTo>
                <a:cubicBezTo>
                  <a:pt x="3379" y="5077"/>
                  <a:pt x="3379" y="5069"/>
                  <a:pt x="3307" y="5037"/>
                </a:cubicBezTo>
                <a:cubicBezTo>
                  <a:pt x="3226" y="5013"/>
                  <a:pt x="3242" y="4989"/>
                  <a:pt x="3162" y="4956"/>
                </a:cubicBezTo>
                <a:cubicBezTo>
                  <a:pt x="3089" y="4932"/>
                  <a:pt x="3089" y="4924"/>
                  <a:pt x="3017" y="4900"/>
                </a:cubicBezTo>
                <a:cubicBezTo>
                  <a:pt x="2997" y="4891"/>
                  <a:pt x="2981" y="4888"/>
                  <a:pt x="2967" y="4888"/>
                </a:cubicBezTo>
                <a:cubicBezTo>
                  <a:pt x="2945" y="4888"/>
                  <a:pt x="2927" y="4895"/>
                  <a:pt x="2905" y="4895"/>
                </a:cubicBezTo>
                <a:cubicBezTo>
                  <a:pt x="2891" y="4895"/>
                  <a:pt x="2875" y="4893"/>
                  <a:pt x="2855" y="4884"/>
                </a:cubicBezTo>
                <a:cubicBezTo>
                  <a:pt x="2775" y="4851"/>
                  <a:pt x="2799" y="4811"/>
                  <a:pt x="2718" y="4787"/>
                </a:cubicBezTo>
                <a:cubicBezTo>
                  <a:pt x="2646" y="4755"/>
                  <a:pt x="2654" y="4747"/>
                  <a:pt x="2573" y="4714"/>
                </a:cubicBezTo>
                <a:cubicBezTo>
                  <a:pt x="2555" y="4708"/>
                  <a:pt x="2540" y="4706"/>
                  <a:pt x="2527" y="4706"/>
                </a:cubicBezTo>
                <a:cubicBezTo>
                  <a:pt x="2502" y="4706"/>
                  <a:pt x="2483" y="4714"/>
                  <a:pt x="2457" y="4714"/>
                </a:cubicBezTo>
                <a:cubicBezTo>
                  <a:pt x="2445" y="4714"/>
                  <a:pt x="2430" y="4712"/>
                  <a:pt x="2412" y="4706"/>
                </a:cubicBezTo>
                <a:cubicBezTo>
                  <a:pt x="2331" y="4674"/>
                  <a:pt x="2355" y="4634"/>
                  <a:pt x="2275" y="4601"/>
                </a:cubicBezTo>
                <a:cubicBezTo>
                  <a:pt x="2246" y="4589"/>
                  <a:pt x="2226" y="4586"/>
                  <a:pt x="2207" y="4586"/>
                </a:cubicBezTo>
                <a:cubicBezTo>
                  <a:pt x="2195" y="4586"/>
                  <a:pt x="2184" y="4587"/>
                  <a:pt x="2171" y="4587"/>
                </a:cubicBezTo>
                <a:cubicBezTo>
                  <a:pt x="2155" y="4587"/>
                  <a:pt x="2138" y="4585"/>
                  <a:pt x="2113" y="4577"/>
                </a:cubicBezTo>
                <a:cubicBezTo>
                  <a:pt x="2041" y="4553"/>
                  <a:pt x="2057" y="4521"/>
                  <a:pt x="1976" y="4489"/>
                </a:cubicBezTo>
                <a:cubicBezTo>
                  <a:pt x="1904" y="4464"/>
                  <a:pt x="1912" y="4456"/>
                  <a:pt x="1831" y="4424"/>
                </a:cubicBezTo>
                <a:cubicBezTo>
                  <a:pt x="1759" y="4392"/>
                  <a:pt x="1750" y="4416"/>
                  <a:pt x="1678" y="4384"/>
                </a:cubicBezTo>
                <a:cubicBezTo>
                  <a:pt x="1605" y="4360"/>
                  <a:pt x="1605" y="4343"/>
                  <a:pt x="1533" y="4319"/>
                </a:cubicBezTo>
                <a:cubicBezTo>
                  <a:pt x="1460" y="4287"/>
                  <a:pt x="1460" y="4279"/>
                  <a:pt x="1388" y="4255"/>
                </a:cubicBezTo>
                <a:cubicBezTo>
                  <a:pt x="1315" y="4222"/>
                  <a:pt x="1307" y="4247"/>
                  <a:pt x="1234" y="4214"/>
                </a:cubicBezTo>
                <a:cubicBezTo>
                  <a:pt x="1154" y="4190"/>
                  <a:pt x="1154" y="4206"/>
                  <a:pt x="1081" y="4174"/>
                </a:cubicBezTo>
                <a:cubicBezTo>
                  <a:pt x="1000" y="4142"/>
                  <a:pt x="1017" y="4118"/>
                  <a:pt x="936" y="4093"/>
                </a:cubicBezTo>
                <a:cubicBezTo>
                  <a:pt x="863" y="4061"/>
                  <a:pt x="863" y="4069"/>
                  <a:pt x="791" y="4037"/>
                </a:cubicBezTo>
                <a:cubicBezTo>
                  <a:pt x="754" y="4021"/>
                  <a:pt x="732" y="4021"/>
                  <a:pt x="710" y="4021"/>
                </a:cubicBezTo>
                <a:cubicBezTo>
                  <a:pt x="688" y="4021"/>
                  <a:pt x="666" y="4021"/>
                  <a:pt x="629" y="4005"/>
                </a:cubicBezTo>
                <a:cubicBezTo>
                  <a:pt x="557" y="3972"/>
                  <a:pt x="573" y="3940"/>
                  <a:pt x="492" y="3908"/>
                </a:cubicBezTo>
                <a:cubicBezTo>
                  <a:pt x="435" y="3889"/>
                  <a:pt x="418" y="3850"/>
                  <a:pt x="378" y="3850"/>
                </a:cubicBezTo>
                <a:cubicBezTo>
                  <a:pt x="367" y="3850"/>
                  <a:pt x="355" y="3853"/>
                  <a:pt x="339" y="3860"/>
                </a:cubicBezTo>
                <a:cubicBezTo>
                  <a:pt x="267" y="3884"/>
                  <a:pt x="339" y="3948"/>
                  <a:pt x="315" y="4021"/>
                </a:cubicBezTo>
                <a:cubicBezTo>
                  <a:pt x="283" y="4093"/>
                  <a:pt x="275" y="4093"/>
                  <a:pt x="250" y="4158"/>
                </a:cubicBezTo>
                <a:cubicBezTo>
                  <a:pt x="218" y="4230"/>
                  <a:pt x="218" y="4230"/>
                  <a:pt x="194" y="4303"/>
                </a:cubicBezTo>
                <a:cubicBezTo>
                  <a:pt x="162" y="4376"/>
                  <a:pt x="121" y="4360"/>
                  <a:pt x="89" y="4432"/>
                </a:cubicBezTo>
                <a:cubicBezTo>
                  <a:pt x="65" y="4505"/>
                  <a:pt x="113" y="4521"/>
                  <a:pt x="89" y="4593"/>
                </a:cubicBezTo>
                <a:cubicBezTo>
                  <a:pt x="73" y="4666"/>
                  <a:pt x="0" y="4650"/>
                  <a:pt x="33" y="4722"/>
                </a:cubicBezTo>
                <a:cubicBezTo>
                  <a:pt x="65" y="4787"/>
                  <a:pt x="73" y="4779"/>
                  <a:pt x="146" y="4811"/>
                </a:cubicBezTo>
                <a:cubicBezTo>
                  <a:pt x="218" y="4835"/>
                  <a:pt x="234" y="4811"/>
                  <a:pt x="307" y="4843"/>
                </a:cubicBezTo>
                <a:cubicBezTo>
                  <a:pt x="379" y="4876"/>
                  <a:pt x="371" y="4884"/>
                  <a:pt x="444" y="4908"/>
                </a:cubicBezTo>
                <a:cubicBezTo>
                  <a:pt x="525" y="4940"/>
                  <a:pt x="517" y="4956"/>
                  <a:pt x="589" y="4989"/>
                </a:cubicBezTo>
                <a:cubicBezTo>
                  <a:pt x="625" y="5001"/>
                  <a:pt x="648" y="5001"/>
                  <a:pt x="670" y="5001"/>
                </a:cubicBezTo>
                <a:cubicBezTo>
                  <a:pt x="692" y="5001"/>
                  <a:pt x="714" y="5001"/>
                  <a:pt x="750" y="5013"/>
                </a:cubicBezTo>
                <a:cubicBezTo>
                  <a:pt x="823" y="5037"/>
                  <a:pt x="823" y="5037"/>
                  <a:pt x="896" y="5061"/>
                </a:cubicBezTo>
                <a:cubicBezTo>
                  <a:pt x="968" y="5093"/>
                  <a:pt x="952" y="5134"/>
                  <a:pt x="1033" y="5166"/>
                </a:cubicBezTo>
                <a:cubicBezTo>
                  <a:pt x="1105" y="5190"/>
                  <a:pt x="1105" y="5190"/>
                  <a:pt x="1178" y="5222"/>
                </a:cubicBezTo>
                <a:cubicBezTo>
                  <a:pt x="1250" y="5247"/>
                  <a:pt x="1259" y="5230"/>
                  <a:pt x="1331" y="5263"/>
                </a:cubicBezTo>
                <a:cubicBezTo>
                  <a:pt x="1367" y="5279"/>
                  <a:pt x="1388" y="5279"/>
                  <a:pt x="1409" y="5279"/>
                </a:cubicBezTo>
                <a:cubicBezTo>
                  <a:pt x="1430" y="5279"/>
                  <a:pt x="1452" y="5279"/>
                  <a:pt x="1492" y="5295"/>
                </a:cubicBezTo>
                <a:cubicBezTo>
                  <a:pt x="1565" y="5319"/>
                  <a:pt x="1549" y="5351"/>
                  <a:pt x="1621" y="5376"/>
                </a:cubicBezTo>
                <a:cubicBezTo>
                  <a:pt x="1702" y="5408"/>
                  <a:pt x="1710" y="5384"/>
                  <a:pt x="1783" y="5416"/>
                </a:cubicBezTo>
                <a:cubicBezTo>
                  <a:pt x="1855" y="5440"/>
                  <a:pt x="1855" y="5448"/>
                  <a:pt x="1928" y="5472"/>
                </a:cubicBezTo>
                <a:cubicBezTo>
                  <a:pt x="2000" y="5505"/>
                  <a:pt x="1992" y="5537"/>
                  <a:pt x="2065" y="5561"/>
                </a:cubicBezTo>
                <a:cubicBezTo>
                  <a:pt x="2085" y="5570"/>
                  <a:pt x="2101" y="5573"/>
                  <a:pt x="2115" y="5573"/>
                </a:cubicBezTo>
                <a:cubicBezTo>
                  <a:pt x="2137" y="5573"/>
                  <a:pt x="2154" y="5566"/>
                  <a:pt x="2177" y="5566"/>
                </a:cubicBezTo>
                <a:cubicBezTo>
                  <a:pt x="2190" y="5566"/>
                  <a:pt x="2206" y="5568"/>
                  <a:pt x="2226" y="5577"/>
                </a:cubicBezTo>
                <a:cubicBezTo>
                  <a:pt x="2307" y="5601"/>
                  <a:pt x="2291" y="5626"/>
                  <a:pt x="2371" y="5650"/>
                </a:cubicBezTo>
                <a:cubicBezTo>
                  <a:pt x="2444" y="5682"/>
                  <a:pt x="2436" y="5690"/>
                  <a:pt x="2509" y="5722"/>
                </a:cubicBezTo>
                <a:cubicBezTo>
                  <a:pt x="2581" y="5747"/>
                  <a:pt x="2589" y="5730"/>
                  <a:pt x="2662" y="5763"/>
                </a:cubicBezTo>
                <a:cubicBezTo>
                  <a:pt x="2742" y="5787"/>
                  <a:pt x="2734" y="5803"/>
                  <a:pt x="2807" y="5827"/>
                </a:cubicBezTo>
                <a:cubicBezTo>
                  <a:pt x="2879" y="5860"/>
                  <a:pt x="2879" y="5860"/>
                  <a:pt x="2960" y="5884"/>
                </a:cubicBezTo>
                <a:cubicBezTo>
                  <a:pt x="3033" y="5916"/>
                  <a:pt x="3017" y="5948"/>
                  <a:pt x="3089" y="5972"/>
                </a:cubicBezTo>
                <a:cubicBezTo>
                  <a:pt x="3162" y="6005"/>
                  <a:pt x="3170" y="5989"/>
                  <a:pt x="3242" y="6013"/>
                </a:cubicBezTo>
                <a:cubicBezTo>
                  <a:pt x="3323" y="6045"/>
                  <a:pt x="3323" y="6037"/>
                  <a:pt x="3396" y="6069"/>
                </a:cubicBezTo>
                <a:cubicBezTo>
                  <a:pt x="3468" y="6093"/>
                  <a:pt x="3468" y="6101"/>
                  <a:pt x="3541" y="6126"/>
                </a:cubicBezTo>
                <a:cubicBezTo>
                  <a:pt x="3613" y="6158"/>
                  <a:pt x="3613" y="6166"/>
                  <a:pt x="3686" y="6198"/>
                </a:cubicBezTo>
                <a:cubicBezTo>
                  <a:pt x="3759" y="6222"/>
                  <a:pt x="3767" y="6198"/>
                  <a:pt x="3839" y="6230"/>
                </a:cubicBezTo>
                <a:cubicBezTo>
                  <a:pt x="3920" y="6263"/>
                  <a:pt x="3912" y="6279"/>
                  <a:pt x="3984" y="6303"/>
                </a:cubicBezTo>
                <a:cubicBezTo>
                  <a:pt x="4057" y="6335"/>
                  <a:pt x="4057" y="6335"/>
                  <a:pt x="4129" y="6368"/>
                </a:cubicBezTo>
                <a:cubicBezTo>
                  <a:pt x="4202" y="6392"/>
                  <a:pt x="4194" y="6408"/>
                  <a:pt x="4275" y="6440"/>
                </a:cubicBezTo>
                <a:lnTo>
                  <a:pt x="4420" y="6497"/>
                </a:lnTo>
                <a:cubicBezTo>
                  <a:pt x="4435" y="6502"/>
                  <a:pt x="4449" y="6504"/>
                  <a:pt x="4460" y="6504"/>
                </a:cubicBezTo>
                <a:cubicBezTo>
                  <a:pt x="4488" y="6504"/>
                  <a:pt x="4508" y="6493"/>
                  <a:pt x="4536" y="6493"/>
                </a:cubicBezTo>
                <a:cubicBezTo>
                  <a:pt x="4551" y="6493"/>
                  <a:pt x="4568" y="6496"/>
                  <a:pt x="4589" y="6505"/>
                </a:cubicBezTo>
                <a:cubicBezTo>
                  <a:pt x="4662" y="6529"/>
                  <a:pt x="4654" y="6537"/>
                  <a:pt x="4734" y="6561"/>
                </a:cubicBezTo>
                <a:cubicBezTo>
                  <a:pt x="4807" y="6593"/>
                  <a:pt x="4799" y="6610"/>
                  <a:pt x="4871" y="6634"/>
                </a:cubicBezTo>
                <a:cubicBezTo>
                  <a:pt x="4944" y="6666"/>
                  <a:pt x="4952" y="6642"/>
                  <a:pt x="5033" y="6674"/>
                </a:cubicBezTo>
                <a:cubicBezTo>
                  <a:pt x="5105" y="6698"/>
                  <a:pt x="5154" y="6682"/>
                  <a:pt x="5154" y="6763"/>
                </a:cubicBezTo>
                <a:cubicBezTo>
                  <a:pt x="5154" y="6799"/>
                  <a:pt x="5140" y="6805"/>
                  <a:pt x="5116" y="6805"/>
                </a:cubicBezTo>
                <a:cubicBezTo>
                  <a:pt x="5105" y="6805"/>
                  <a:pt x="5091" y="6804"/>
                  <a:pt x="5075" y="6804"/>
                </a:cubicBezTo>
                <a:cubicBezTo>
                  <a:pt x="5060" y="6804"/>
                  <a:pt x="5043" y="6805"/>
                  <a:pt x="5025" y="6811"/>
                </a:cubicBezTo>
                <a:cubicBezTo>
                  <a:pt x="4952" y="6843"/>
                  <a:pt x="4952" y="6835"/>
                  <a:pt x="4879" y="6868"/>
                </a:cubicBezTo>
                <a:cubicBezTo>
                  <a:pt x="4807" y="6892"/>
                  <a:pt x="4799" y="6884"/>
                  <a:pt x="4726" y="6908"/>
                </a:cubicBezTo>
                <a:cubicBezTo>
                  <a:pt x="4654" y="6940"/>
                  <a:pt x="4654" y="6932"/>
                  <a:pt x="4581" y="6964"/>
                </a:cubicBezTo>
                <a:cubicBezTo>
                  <a:pt x="4517" y="6989"/>
                  <a:pt x="4517" y="7005"/>
                  <a:pt x="4444" y="7029"/>
                </a:cubicBezTo>
                <a:cubicBezTo>
                  <a:pt x="4371" y="7061"/>
                  <a:pt x="4388" y="7093"/>
                  <a:pt x="4315" y="7134"/>
                </a:cubicBezTo>
                <a:cubicBezTo>
                  <a:pt x="4298" y="7141"/>
                  <a:pt x="4284" y="7144"/>
                  <a:pt x="4271" y="7144"/>
                </a:cubicBezTo>
                <a:cubicBezTo>
                  <a:pt x="4244" y="7144"/>
                  <a:pt x="4225" y="7131"/>
                  <a:pt x="4198" y="7131"/>
                </a:cubicBezTo>
                <a:cubicBezTo>
                  <a:pt x="4185" y="7131"/>
                  <a:pt x="4171" y="7134"/>
                  <a:pt x="4154" y="7142"/>
                </a:cubicBezTo>
                <a:cubicBezTo>
                  <a:pt x="4081" y="7166"/>
                  <a:pt x="4097" y="7198"/>
                  <a:pt x="4025" y="7230"/>
                </a:cubicBezTo>
                <a:cubicBezTo>
                  <a:pt x="3952" y="7255"/>
                  <a:pt x="3952" y="7255"/>
                  <a:pt x="3879" y="7287"/>
                </a:cubicBezTo>
                <a:cubicBezTo>
                  <a:pt x="3807" y="7311"/>
                  <a:pt x="3799" y="7287"/>
                  <a:pt x="3726" y="7319"/>
                </a:cubicBezTo>
                <a:cubicBezTo>
                  <a:pt x="3654" y="7351"/>
                  <a:pt x="3605" y="7311"/>
                  <a:pt x="3573" y="7376"/>
                </a:cubicBezTo>
                <a:cubicBezTo>
                  <a:pt x="3549" y="7448"/>
                  <a:pt x="3613" y="7456"/>
                  <a:pt x="3646" y="7529"/>
                </a:cubicBezTo>
                <a:cubicBezTo>
                  <a:pt x="3670" y="7601"/>
                  <a:pt x="3662" y="7601"/>
                  <a:pt x="3694" y="7674"/>
                </a:cubicBezTo>
                <a:cubicBezTo>
                  <a:pt x="3718" y="7747"/>
                  <a:pt x="3702" y="7755"/>
                  <a:pt x="3734" y="7827"/>
                </a:cubicBezTo>
                <a:cubicBezTo>
                  <a:pt x="3759" y="7900"/>
                  <a:pt x="3791" y="7884"/>
                  <a:pt x="3823" y="7956"/>
                </a:cubicBezTo>
                <a:cubicBezTo>
                  <a:pt x="3847" y="8029"/>
                  <a:pt x="3839" y="8029"/>
                  <a:pt x="3871" y="8101"/>
                </a:cubicBezTo>
                <a:cubicBezTo>
                  <a:pt x="3896" y="8174"/>
                  <a:pt x="3847" y="8239"/>
                  <a:pt x="3920" y="8271"/>
                </a:cubicBezTo>
                <a:cubicBezTo>
                  <a:pt x="3928" y="8275"/>
                  <a:pt x="3935" y="8277"/>
                  <a:pt x="3941" y="8277"/>
                </a:cubicBezTo>
                <a:cubicBezTo>
                  <a:pt x="3985" y="8277"/>
                  <a:pt x="3993" y="8187"/>
                  <a:pt x="4057" y="8166"/>
                </a:cubicBezTo>
                <a:cubicBezTo>
                  <a:pt x="4129" y="8142"/>
                  <a:pt x="4138" y="8166"/>
                  <a:pt x="4202" y="8134"/>
                </a:cubicBezTo>
                <a:cubicBezTo>
                  <a:pt x="4238" y="8122"/>
                  <a:pt x="4261" y="8122"/>
                  <a:pt x="4282" y="8122"/>
                </a:cubicBezTo>
                <a:cubicBezTo>
                  <a:pt x="4303" y="8122"/>
                  <a:pt x="4323" y="8122"/>
                  <a:pt x="4355" y="8110"/>
                </a:cubicBezTo>
                <a:cubicBezTo>
                  <a:pt x="4428" y="8085"/>
                  <a:pt x="4420" y="8061"/>
                  <a:pt x="4484" y="8029"/>
                </a:cubicBezTo>
                <a:cubicBezTo>
                  <a:pt x="4557" y="8005"/>
                  <a:pt x="4557" y="7997"/>
                  <a:pt x="4621" y="7964"/>
                </a:cubicBezTo>
                <a:cubicBezTo>
                  <a:pt x="4694" y="7940"/>
                  <a:pt x="4694" y="7940"/>
                  <a:pt x="4767" y="7916"/>
                </a:cubicBezTo>
                <a:cubicBezTo>
                  <a:pt x="4831" y="7884"/>
                  <a:pt x="4839" y="7908"/>
                  <a:pt x="4912" y="7876"/>
                </a:cubicBezTo>
                <a:cubicBezTo>
                  <a:pt x="4984" y="7851"/>
                  <a:pt x="4976" y="7827"/>
                  <a:pt x="5041" y="7795"/>
                </a:cubicBezTo>
                <a:cubicBezTo>
                  <a:pt x="5093" y="7777"/>
                  <a:pt x="5129" y="7730"/>
                  <a:pt x="5160" y="7730"/>
                </a:cubicBezTo>
                <a:cubicBezTo>
                  <a:pt x="5172" y="7730"/>
                  <a:pt x="5183" y="7737"/>
                  <a:pt x="5194" y="7755"/>
                </a:cubicBezTo>
                <a:cubicBezTo>
                  <a:pt x="5226" y="7819"/>
                  <a:pt x="5138" y="7819"/>
                  <a:pt x="5089" y="7892"/>
                </a:cubicBezTo>
                <a:cubicBezTo>
                  <a:pt x="5049" y="7956"/>
                  <a:pt x="5025" y="7948"/>
                  <a:pt x="4976" y="8013"/>
                </a:cubicBezTo>
                <a:cubicBezTo>
                  <a:pt x="4928" y="8077"/>
                  <a:pt x="4944" y="8093"/>
                  <a:pt x="4896" y="8158"/>
                </a:cubicBezTo>
                <a:cubicBezTo>
                  <a:pt x="4847" y="8230"/>
                  <a:pt x="4871" y="8247"/>
                  <a:pt x="4823" y="8311"/>
                </a:cubicBezTo>
                <a:cubicBezTo>
                  <a:pt x="4775" y="8384"/>
                  <a:pt x="4759" y="8368"/>
                  <a:pt x="4710" y="8440"/>
                </a:cubicBezTo>
                <a:cubicBezTo>
                  <a:pt x="4662" y="8505"/>
                  <a:pt x="4646" y="8497"/>
                  <a:pt x="4597" y="8561"/>
                </a:cubicBezTo>
                <a:cubicBezTo>
                  <a:pt x="4549" y="8626"/>
                  <a:pt x="4541" y="8626"/>
                  <a:pt x="4500" y="8690"/>
                </a:cubicBezTo>
                <a:cubicBezTo>
                  <a:pt x="4452" y="8755"/>
                  <a:pt x="4412" y="8755"/>
                  <a:pt x="4428" y="8835"/>
                </a:cubicBezTo>
                <a:cubicBezTo>
                  <a:pt x="4436" y="8916"/>
                  <a:pt x="4492" y="8868"/>
                  <a:pt x="4557" y="8908"/>
                </a:cubicBezTo>
                <a:cubicBezTo>
                  <a:pt x="4621" y="8956"/>
                  <a:pt x="4605" y="8972"/>
                  <a:pt x="4670" y="9021"/>
                </a:cubicBezTo>
                <a:cubicBezTo>
                  <a:pt x="4726" y="9061"/>
                  <a:pt x="4734" y="9061"/>
                  <a:pt x="4791" y="9110"/>
                </a:cubicBezTo>
                <a:cubicBezTo>
                  <a:pt x="4855" y="9150"/>
                  <a:pt x="4855" y="9158"/>
                  <a:pt x="4920" y="9206"/>
                </a:cubicBezTo>
                <a:cubicBezTo>
                  <a:pt x="4976" y="9255"/>
                  <a:pt x="4992" y="9230"/>
                  <a:pt x="5057" y="9279"/>
                </a:cubicBezTo>
                <a:cubicBezTo>
                  <a:pt x="5117" y="9324"/>
                  <a:pt x="5093" y="9376"/>
                  <a:pt x="5155" y="9376"/>
                </a:cubicBezTo>
                <a:cubicBezTo>
                  <a:pt x="5160" y="9376"/>
                  <a:pt x="5165" y="9376"/>
                  <a:pt x="5170" y="9376"/>
                </a:cubicBezTo>
                <a:cubicBezTo>
                  <a:pt x="5242" y="9360"/>
                  <a:pt x="5218" y="9319"/>
                  <a:pt x="5267" y="9255"/>
                </a:cubicBezTo>
                <a:cubicBezTo>
                  <a:pt x="5323" y="9190"/>
                  <a:pt x="5299" y="9182"/>
                  <a:pt x="5347" y="9118"/>
                </a:cubicBezTo>
                <a:cubicBezTo>
                  <a:pt x="5396" y="9045"/>
                  <a:pt x="5388" y="9045"/>
                  <a:pt x="5436" y="8980"/>
                </a:cubicBezTo>
                <a:cubicBezTo>
                  <a:pt x="5476" y="8916"/>
                  <a:pt x="5509" y="8940"/>
                  <a:pt x="5557" y="8884"/>
                </a:cubicBezTo>
                <a:cubicBezTo>
                  <a:pt x="5605" y="8819"/>
                  <a:pt x="5581" y="8795"/>
                  <a:pt x="5629" y="8730"/>
                </a:cubicBezTo>
                <a:cubicBezTo>
                  <a:pt x="5678" y="8666"/>
                  <a:pt x="5662" y="8658"/>
                  <a:pt x="5710" y="8593"/>
                </a:cubicBezTo>
                <a:cubicBezTo>
                  <a:pt x="5750" y="8529"/>
                  <a:pt x="5775" y="8545"/>
                  <a:pt x="5823" y="8480"/>
                </a:cubicBezTo>
                <a:cubicBezTo>
                  <a:pt x="5859" y="8422"/>
                  <a:pt x="5850" y="8332"/>
                  <a:pt x="5900" y="8332"/>
                </a:cubicBezTo>
                <a:cubicBezTo>
                  <a:pt x="5906" y="8332"/>
                  <a:pt x="5913" y="8333"/>
                  <a:pt x="5920" y="8335"/>
                </a:cubicBezTo>
                <a:cubicBezTo>
                  <a:pt x="5992" y="8360"/>
                  <a:pt x="5928" y="8440"/>
                  <a:pt x="5928" y="8513"/>
                </a:cubicBezTo>
                <a:cubicBezTo>
                  <a:pt x="5928" y="8593"/>
                  <a:pt x="5912" y="8593"/>
                  <a:pt x="5912" y="8674"/>
                </a:cubicBezTo>
                <a:cubicBezTo>
                  <a:pt x="5912" y="8755"/>
                  <a:pt x="5928" y="8755"/>
                  <a:pt x="5928" y="8835"/>
                </a:cubicBezTo>
                <a:cubicBezTo>
                  <a:pt x="5928" y="8916"/>
                  <a:pt x="5904" y="8916"/>
                  <a:pt x="5904" y="8997"/>
                </a:cubicBezTo>
                <a:cubicBezTo>
                  <a:pt x="5904" y="9077"/>
                  <a:pt x="5920" y="9077"/>
                  <a:pt x="5920" y="9158"/>
                </a:cubicBezTo>
                <a:cubicBezTo>
                  <a:pt x="5920" y="9239"/>
                  <a:pt x="5928" y="9239"/>
                  <a:pt x="5928" y="9319"/>
                </a:cubicBezTo>
                <a:cubicBezTo>
                  <a:pt x="5928" y="9400"/>
                  <a:pt x="5920" y="9400"/>
                  <a:pt x="5920" y="9480"/>
                </a:cubicBezTo>
                <a:cubicBezTo>
                  <a:pt x="5920" y="9561"/>
                  <a:pt x="5863" y="9585"/>
                  <a:pt x="5920" y="9634"/>
                </a:cubicBezTo>
                <a:cubicBezTo>
                  <a:pt x="5936" y="9653"/>
                  <a:pt x="5949" y="9659"/>
                  <a:pt x="5963" y="9659"/>
                </a:cubicBezTo>
                <a:cubicBezTo>
                  <a:pt x="5990" y="9659"/>
                  <a:pt x="6017" y="9634"/>
                  <a:pt x="6065" y="9634"/>
                </a:cubicBezTo>
                <a:cubicBezTo>
                  <a:pt x="6146" y="9634"/>
                  <a:pt x="6146" y="9618"/>
                  <a:pt x="6218" y="9618"/>
                </a:cubicBezTo>
                <a:cubicBezTo>
                  <a:pt x="6299" y="9618"/>
                  <a:pt x="6299" y="9666"/>
                  <a:pt x="6371" y="9666"/>
                </a:cubicBezTo>
                <a:cubicBezTo>
                  <a:pt x="6452" y="9666"/>
                  <a:pt x="6452" y="9642"/>
                  <a:pt x="6533" y="9642"/>
                </a:cubicBezTo>
                <a:lnTo>
                  <a:pt x="6686" y="9642"/>
                </a:lnTo>
                <a:cubicBezTo>
                  <a:pt x="6729" y="9642"/>
                  <a:pt x="6749" y="9656"/>
                  <a:pt x="6770" y="9656"/>
                </a:cubicBezTo>
                <a:cubicBezTo>
                  <a:pt x="6785" y="9656"/>
                  <a:pt x="6800" y="9649"/>
                  <a:pt x="6823" y="9626"/>
                </a:cubicBezTo>
                <a:cubicBezTo>
                  <a:pt x="6871" y="9569"/>
                  <a:pt x="6823" y="9561"/>
                  <a:pt x="6823" y="9480"/>
                </a:cubicBezTo>
                <a:cubicBezTo>
                  <a:pt x="6823" y="9400"/>
                  <a:pt x="6847" y="9400"/>
                  <a:pt x="6847" y="9319"/>
                </a:cubicBezTo>
                <a:cubicBezTo>
                  <a:pt x="6847" y="9239"/>
                  <a:pt x="6839" y="9239"/>
                  <a:pt x="6839" y="9158"/>
                </a:cubicBezTo>
                <a:lnTo>
                  <a:pt x="6839" y="8997"/>
                </a:lnTo>
                <a:cubicBezTo>
                  <a:pt x="6839" y="8916"/>
                  <a:pt x="6807" y="8916"/>
                  <a:pt x="6807" y="8835"/>
                </a:cubicBezTo>
                <a:cubicBezTo>
                  <a:pt x="6807" y="8747"/>
                  <a:pt x="6855" y="8747"/>
                  <a:pt x="6855" y="8666"/>
                </a:cubicBezTo>
                <a:cubicBezTo>
                  <a:pt x="6855" y="8585"/>
                  <a:pt x="6815" y="8585"/>
                  <a:pt x="6815" y="8505"/>
                </a:cubicBezTo>
                <a:cubicBezTo>
                  <a:pt x="6815" y="8424"/>
                  <a:pt x="6847" y="8424"/>
                  <a:pt x="6847" y="8343"/>
                </a:cubicBezTo>
                <a:cubicBezTo>
                  <a:pt x="6847" y="8263"/>
                  <a:pt x="6750" y="8198"/>
                  <a:pt x="6831" y="8174"/>
                </a:cubicBezTo>
                <a:cubicBezTo>
                  <a:pt x="6839" y="8172"/>
                  <a:pt x="6845" y="8171"/>
                  <a:pt x="6851" y="8171"/>
                </a:cubicBezTo>
                <a:cubicBezTo>
                  <a:pt x="6903" y="8171"/>
                  <a:pt x="6868" y="8269"/>
                  <a:pt x="6912" y="8327"/>
                </a:cubicBezTo>
                <a:cubicBezTo>
                  <a:pt x="6960" y="8392"/>
                  <a:pt x="7000" y="8368"/>
                  <a:pt x="7049" y="8432"/>
                </a:cubicBezTo>
                <a:cubicBezTo>
                  <a:pt x="7097" y="8497"/>
                  <a:pt x="7065" y="8521"/>
                  <a:pt x="7113" y="8585"/>
                </a:cubicBezTo>
                <a:cubicBezTo>
                  <a:pt x="7162" y="8658"/>
                  <a:pt x="7186" y="8634"/>
                  <a:pt x="7234" y="8706"/>
                </a:cubicBezTo>
                <a:cubicBezTo>
                  <a:pt x="7283" y="8771"/>
                  <a:pt x="7275" y="8779"/>
                  <a:pt x="7323" y="8843"/>
                </a:cubicBezTo>
                <a:lnTo>
                  <a:pt x="7420" y="8980"/>
                </a:lnTo>
                <a:cubicBezTo>
                  <a:pt x="7468" y="9045"/>
                  <a:pt x="7452" y="9061"/>
                  <a:pt x="7500" y="9126"/>
                </a:cubicBezTo>
                <a:cubicBezTo>
                  <a:pt x="7549" y="9198"/>
                  <a:pt x="7541" y="9198"/>
                  <a:pt x="7589" y="9271"/>
                </a:cubicBezTo>
                <a:cubicBezTo>
                  <a:pt x="7638" y="9335"/>
                  <a:pt x="7621" y="9400"/>
                  <a:pt x="7702" y="9416"/>
                </a:cubicBezTo>
                <a:cubicBezTo>
                  <a:pt x="7709" y="9417"/>
                  <a:pt x="7716" y="9418"/>
                  <a:pt x="7722" y="9418"/>
                </a:cubicBezTo>
                <a:cubicBezTo>
                  <a:pt x="7782" y="9418"/>
                  <a:pt x="7780" y="9348"/>
                  <a:pt x="7839" y="9311"/>
                </a:cubicBezTo>
                <a:cubicBezTo>
                  <a:pt x="7904" y="9263"/>
                  <a:pt x="7912" y="9279"/>
                  <a:pt x="7976" y="9230"/>
                </a:cubicBezTo>
                <a:cubicBezTo>
                  <a:pt x="8041" y="9182"/>
                  <a:pt x="8025" y="9166"/>
                  <a:pt x="8089" y="9126"/>
                </a:cubicBezTo>
                <a:cubicBezTo>
                  <a:pt x="8154" y="9077"/>
                  <a:pt x="8154" y="9085"/>
                  <a:pt x="8218" y="9037"/>
                </a:cubicBezTo>
                <a:cubicBezTo>
                  <a:pt x="8283" y="8997"/>
                  <a:pt x="8275" y="8989"/>
                  <a:pt x="8339" y="8940"/>
                </a:cubicBezTo>
                <a:cubicBezTo>
                  <a:pt x="8404" y="8892"/>
                  <a:pt x="8444" y="8916"/>
                  <a:pt x="8452" y="8835"/>
                </a:cubicBezTo>
                <a:cubicBezTo>
                  <a:pt x="8460" y="8755"/>
                  <a:pt x="8428" y="8763"/>
                  <a:pt x="8379" y="8698"/>
                </a:cubicBezTo>
                <a:cubicBezTo>
                  <a:pt x="8331" y="8626"/>
                  <a:pt x="8315" y="8634"/>
                  <a:pt x="8267" y="8569"/>
                </a:cubicBezTo>
                <a:cubicBezTo>
                  <a:pt x="8218" y="8505"/>
                  <a:pt x="8242" y="8489"/>
                  <a:pt x="8194" y="8416"/>
                </a:cubicBezTo>
                <a:cubicBezTo>
                  <a:pt x="8146" y="8351"/>
                  <a:pt x="8129" y="8360"/>
                  <a:pt x="8081" y="8295"/>
                </a:cubicBezTo>
                <a:cubicBezTo>
                  <a:pt x="8033" y="8222"/>
                  <a:pt x="8000" y="8247"/>
                  <a:pt x="7952" y="8182"/>
                </a:cubicBezTo>
                <a:cubicBezTo>
                  <a:pt x="7904" y="8118"/>
                  <a:pt x="7912" y="8110"/>
                  <a:pt x="7863" y="8045"/>
                </a:cubicBezTo>
                <a:cubicBezTo>
                  <a:pt x="7815" y="7972"/>
                  <a:pt x="7807" y="7972"/>
                  <a:pt x="7759" y="7908"/>
                </a:cubicBezTo>
                <a:cubicBezTo>
                  <a:pt x="7710" y="7843"/>
                  <a:pt x="7638" y="7827"/>
                  <a:pt x="7678" y="7755"/>
                </a:cubicBezTo>
                <a:cubicBezTo>
                  <a:pt x="7690" y="7733"/>
                  <a:pt x="7702" y="7725"/>
                  <a:pt x="7714" y="7725"/>
                </a:cubicBezTo>
                <a:cubicBezTo>
                  <a:pt x="7745" y="7725"/>
                  <a:pt x="7780" y="7772"/>
                  <a:pt x="7831" y="7795"/>
                </a:cubicBezTo>
                <a:cubicBezTo>
                  <a:pt x="7904" y="7819"/>
                  <a:pt x="7888" y="7860"/>
                  <a:pt x="7952" y="7884"/>
                </a:cubicBezTo>
                <a:cubicBezTo>
                  <a:pt x="8025" y="7916"/>
                  <a:pt x="8025" y="7908"/>
                  <a:pt x="8097" y="7932"/>
                </a:cubicBezTo>
                <a:cubicBezTo>
                  <a:pt x="8126" y="7945"/>
                  <a:pt x="8145" y="7948"/>
                  <a:pt x="8162" y="7948"/>
                </a:cubicBezTo>
                <a:cubicBezTo>
                  <a:pt x="8173" y="7948"/>
                  <a:pt x="8183" y="7946"/>
                  <a:pt x="8195" y="7946"/>
                </a:cubicBezTo>
                <a:cubicBezTo>
                  <a:pt x="8209" y="7946"/>
                  <a:pt x="8226" y="7948"/>
                  <a:pt x="8250" y="7956"/>
                </a:cubicBezTo>
                <a:lnTo>
                  <a:pt x="8388" y="8013"/>
                </a:lnTo>
                <a:cubicBezTo>
                  <a:pt x="8460" y="8037"/>
                  <a:pt x="8444" y="8085"/>
                  <a:pt x="8509" y="8118"/>
                </a:cubicBezTo>
                <a:cubicBezTo>
                  <a:pt x="8527" y="8124"/>
                  <a:pt x="8542" y="8126"/>
                  <a:pt x="8555" y="8126"/>
                </a:cubicBezTo>
                <a:cubicBezTo>
                  <a:pt x="8577" y="8126"/>
                  <a:pt x="8594" y="8121"/>
                  <a:pt x="8614" y="8121"/>
                </a:cubicBezTo>
                <a:cubicBezTo>
                  <a:pt x="8629" y="8121"/>
                  <a:pt x="8647" y="8123"/>
                  <a:pt x="8670" y="8134"/>
                </a:cubicBezTo>
                <a:lnTo>
                  <a:pt x="8807" y="8190"/>
                </a:lnTo>
                <a:cubicBezTo>
                  <a:pt x="8867" y="8210"/>
                  <a:pt x="8872" y="8263"/>
                  <a:pt x="8912" y="8263"/>
                </a:cubicBezTo>
                <a:cubicBezTo>
                  <a:pt x="8921" y="8263"/>
                  <a:pt x="8931" y="8260"/>
                  <a:pt x="8944" y="8255"/>
                </a:cubicBezTo>
                <a:cubicBezTo>
                  <a:pt x="9009" y="8214"/>
                  <a:pt x="8968" y="8182"/>
                  <a:pt x="9000" y="8110"/>
                </a:cubicBezTo>
                <a:cubicBezTo>
                  <a:pt x="9025" y="8037"/>
                  <a:pt x="9017" y="8037"/>
                  <a:pt x="9049" y="7964"/>
                </a:cubicBezTo>
                <a:cubicBezTo>
                  <a:pt x="9073" y="7892"/>
                  <a:pt x="9065" y="7884"/>
                  <a:pt x="9089" y="7811"/>
                </a:cubicBezTo>
                <a:cubicBezTo>
                  <a:pt x="9121" y="7739"/>
                  <a:pt x="9113" y="7739"/>
                  <a:pt x="9138" y="7666"/>
                </a:cubicBezTo>
                <a:lnTo>
                  <a:pt x="9194" y="7521"/>
                </a:lnTo>
                <a:cubicBezTo>
                  <a:pt x="9226" y="7448"/>
                  <a:pt x="9339" y="7448"/>
                  <a:pt x="9307" y="7376"/>
                </a:cubicBezTo>
                <a:cubicBezTo>
                  <a:pt x="9295" y="7353"/>
                  <a:pt x="9279" y="7346"/>
                  <a:pt x="9259" y="7346"/>
                </a:cubicBezTo>
                <a:cubicBezTo>
                  <a:pt x="9232" y="7346"/>
                  <a:pt x="9200" y="7357"/>
                  <a:pt x="9167" y="7357"/>
                </a:cubicBezTo>
                <a:cubicBezTo>
                  <a:pt x="9155" y="7357"/>
                  <a:pt x="9142" y="7356"/>
                  <a:pt x="9129" y="7351"/>
                </a:cubicBezTo>
                <a:cubicBezTo>
                  <a:pt x="9057" y="7319"/>
                  <a:pt x="9073" y="7287"/>
                  <a:pt x="9000" y="7255"/>
                </a:cubicBezTo>
                <a:cubicBezTo>
                  <a:pt x="8928" y="7230"/>
                  <a:pt x="8936" y="7222"/>
                  <a:pt x="8863" y="7198"/>
                </a:cubicBezTo>
                <a:cubicBezTo>
                  <a:pt x="8791" y="7166"/>
                  <a:pt x="8791" y="7174"/>
                  <a:pt x="8718" y="7150"/>
                </a:cubicBezTo>
                <a:cubicBezTo>
                  <a:pt x="8646" y="7118"/>
                  <a:pt x="8646" y="7118"/>
                  <a:pt x="8573" y="7085"/>
                </a:cubicBezTo>
                <a:cubicBezTo>
                  <a:pt x="8500" y="7061"/>
                  <a:pt x="8492" y="7077"/>
                  <a:pt x="8420" y="7053"/>
                </a:cubicBezTo>
                <a:cubicBezTo>
                  <a:pt x="8347" y="7029"/>
                  <a:pt x="8339" y="7045"/>
                  <a:pt x="8267" y="7021"/>
                </a:cubicBezTo>
                <a:cubicBezTo>
                  <a:pt x="8194" y="6989"/>
                  <a:pt x="8210" y="6948"/>
                  <a:pt x="8138" y="6916"/>
                </a:cubicBezTo>
                <a:lnTo>
                  <a:pt x="8000" y="6860"/>
                </a:lnTo>
                <a:cubicBezTo>
                  <a:pt x="7928" y="6835"/>
                  <a:pt x="7920" y="6843"/>
                  <a:pt x="7847" y="6811"/>
                </a:cubicBezTo>
                <a:cubicBezTo>
                  <a:pt x="7834" y="6806"/>
                  <a:pt x="7819" y="6805"/>
                  <a:pt x="7805" y="6805"/>
                </a:cubicBezTo>
                <a:cubicBezTo>
                  <a:pt x="7782" y="6805"/>
                  <a:pt x="7760" y="6808"/>
                  <a:pt x="7741" y="6808"/>
                </a:cubicBezTo>
                <a:cubicBezTo>
                  <a:pt x="7713" y="6808"/>
                  <a:pt x="7694" y="6800"/>
                  <a:pt x="7694" y="6763"/>
                </a:cubicBezTo>
                <a:cubicBezTo>
                  <a:pt x="7698" y="6729"/>
                  <a:pt x="7717" y="6723"/>
                  <a:pt x="7743" y="6723"/>
                </a:cubicBezTo>
                <a:cubicBezTo>
                  <a:pt x="7759" y="6723"/>
                  <a:pt x="7777" y="6725"/>
                  <a:pt x="7796" y="6725"/>
                </a:cubicBezTo>
                <a:cubicBezTo>
                  <a:pt x="7815" y="6725"/>
                  <a:pt x="7835" y="6723"/>
                  <a:pt x="7855" y="6714"/>
                </a:cubicBezTo>
                <a:cubicBezTo>
                  <a:pt x="7928" y="6682"/>
                  <a:pt x="7928" y="6674"/>
                  <a:pt x="8000" y="6650"/>
                </a:cubicBezTo>
                <a:cubicBezTo>
                  <a:pt x="8037" y="6634"/>
                  <a:pt x="8057" y="6634"/>
                  <a:pt x="8077" y="6634"/>
                </a:cubicBezTo>
                <a:cubicBezTo>
                  <a:pt x="8097" y="6634"/>
                  <a:pt x="8117" y="6634"/>
                  <a:pt x="8154" y="6618"/>
                </a:cubicBezTo>
                <a:cubicBezTo>
                  <a:pt x="8234" y="6593"/>
                  <a:pt x="8226" y="6569"/>
                  <a:pt x="8299" y="6545"/>
                </a:cubicBezTo>
                <a:cubicBezTo>
                  <a:pt x="8371" y="6513"/>
                  <a:pt x="8371" y="6529"/>
                  <a:pt x="8452" y="6497"/>
                </a:cubicBezTo>
                <a:cubicBezTo>
                  <a:pt x="8525" y="6464"/>
                  <a:pt x="8517" y="6456"/>
                  <a:pt x="8589" y="6432"/>
                </a:cubicBezTo>
                <a:cubicBezTo>
                  <a:pt x="8670" y="6400"/>
                  <a:pt x="8662" y="6392"/>
                  <a:pt x="8734" y="6360"/>
                </a:cubicBezTo>
                <a:cubicBezTo>
                  <a:pt x="8807" y="6335"/>
                  <a:pt x="8799" y="6303"/>
                  <a:pt x="8871" y="6279"/>
                </a:cubicBezTo>
                <a:cubicBezTo>
                  <a:pt x="8944" y="6247"/>
                  <a:pt x="8952" y="6255"/>
                  <a:pt x="9025" y="6222"/>
                </a:cubicBezTo>
                <a:cubicBezTo>
                  <a:pt x="9097" y="6198"/>
                  <a:pt x="9097" y="6206"/>
                  <a:pt x="9170" y="6174"/>
                </a:cubicBezTo>
                <a:cubicBezTo>
                  <a:pt x="9195" y="6166"/>
                  <a:pt x="9213" y="6164"/>
                  <a:pt x="9228" y="6164"/>
                </a:cubicBezTo>
                <a:cubicBezTo>
                  <a:pt x="9247" y="6164"/>
                  <a:pt x="9261" y="6167"/>
                  <a:pt x="9278" y="6167"/>
                </a:cubicBezTo>
                <a:cubicBezTo>
                  <a:pt x="9292" y="6167"/>
                  <a:pt x="9309" y="6165"/>
                  <a:pt x="9331" y="6158"/>
                </a:cubicBezTo>
                <a:cubicBezTo>
                  <a:pt x="9412" y="6126"/>
                  <a:pt x="9396" y="6101"/>
                  <a:pt x="9476" y="6077"/>
                </a:cubicBezTo>
                <a:cubicBezTo>
                  <a:pt x="9549" y="6045"/>
                  <a:pt x="9557" y="6069"/>
                  <a:pt x="9629" y="6037"/>
                </a:cubicBezTo>
                <a:cubicBezTo>
                  <a:pt x="9702" y="6005"/>
                  <a:pt x="9686" y="5964"/>
                  <a:pt x="9759" y="5932"/>
                </a:cubicBezTo>
                <a:lnTo>
                  <a:pt x="9904" y="5876"/>
                </a:lnTo>
                <a:lnTo>
                  <a:pt x="10049" y="5819"/>
                </a:lnTo>
                <a:cubicBezTo>
                  <a:pt x="10129" y="5795"/>
                  <a:pt x="10138" y="5811"/>
                  <a:pt x="10210" y="5779"/>
                </a:cubicBezTo>
                <a:cubicBezTo>
                  <a:pt x="10283" y="5755"/>
                  <a:pt x="10283" y="5763"/>
                  <a:pt x="10355" y="5730"/>
                </a:cubicBezTo>
                <a:cubicBezTo>
                  <a:pt x="10428" y="5698"/>
                  <a:pt x="10428" y="5690"/>
                  <a:pt x="10500" y="5658"/>
                </a:cubicBezTo>
                <a:cubicBezTo>
                  <a:pt x="10573" y="5634"/>
                  <a:pt x="10565" y="5618"/>
                  <a:pt x="10638" y="5585"/>
                </a:cubicBezTo>
                <a:lnTo>
                  <a:pt x="10791" y="5529"/>
                </a:lnTo>
                <a:cubicBezTo>
                  <a:pt x="10820" y="5516"/>
                  <a:pt x="10839" y="5513"/>
                  <a:pt x="10856" y="5513"/>
                </a:cubicBezTo>
                <a:cubicBezTo>
                  <a:pt x="10867" y="5513"/>
                  <a:pt x="10878" y="5515"/>
                  <a:pt x="10891" y="5515"/>
                </a:cubicBezTo>
                <a:cubicBezTo>
                  <a:pt x="10906" y="5515"/>
                  <a:pt x="10925" y="5513"/>
                  <a:pt x="10952" y="5505"/>
                </a:cubicBezTo>
                <a:cubicBezTo>
                  <a:pt x="11025" y="5472"/>
                  <a:pt x="11017" y="5464"/>
                  <a:pt x="11097" y="5440"/>
                </a:cubicBezTo>
                <a:cubicBezTo>
                  <a:pt x="11170" y="5408"/>
                  <a:pt x="11170" y="5408"/>
                  <a:pt x="11242" y="5376"/>
                </a:cubicBezTo>
                <a:cubicBezTo>
                  <a:pt x="11315" y="5351"/>
                  <a:pt x="11299" y="5319"/>
                  <a:pt x="11379" y="5295"/>
                </a:cubicBezTo>
                <a:cubicBezTo>
                  <a:pt x="11452" y="5263"/>
                  <a:pt x="11452" y="5263"/>
                  <a:pt x="11525" y="5239"/>
                </a:cubicBezTo>
                <a:cubicBezTo>
                  <a:pt x="11549" y="5228"/>
                  <a:pt x="11567" y="5225"/>
                  <a:pt x="11583" y="5225"/>
                </a:cubicBezTo>
                <a:cubicBezTo>
                  <a:pt x="11598" y="5225"/>
                  <a:pt x="11612" y="5228"/>
                  <a:pt x="11628" y="5228"/>
                </a:cubicBezTo>
                <a:cubicBezTo>
                  <a:pt x="11644" y="5228"/>
                  <a:pt x="11662" y="5225"/>
                  <a:pt x="11686" y="5214"/>
                </a:cubicBezTo>
                <a:cubicBezTo>
                  <a:pt x="11759" y="5190"/>
                  <a:pt x="11759" y="5174"/>
                  <a:pt x="11831" y="5150"/>
                </a:cubicBezTo>
                <a:cubicBezTo>
                  <a:pt x="11904" y="5118"/>
                  <a:pt x="11896" y="5110"/>
                  <a:pt x="11976" y="5077"/>
                </a:cubicBezTo>
                <a:cubicBezTo>
                  <a:pt x="12049" y="5053"/>
                  <a:pt x="12057" y="5069"/>
                  <a:pt x="12129" y="5045"/>
                </a:cubicBezTo>
                <a:cubicBezTo>
                  <a:pt x="12202" y="5013"/>
                  <a:pt x="12202" y="5021"/>
                  <a:pt x="12283" y="4997"/>
                </a:cubicBezTo>
                <a:cubicBezTo>
                  <a:pt x="12355" y="4964"/>
                  <a:pt x="12347" y="4956"/>
                  <a:pt x="12428" y="4924"/>
                </a:cubicBezTo>
                <a:cubicBezTo>
                  <a:pt x="12500" y="4900"/>
                  <a:pt x="12492" y="4884"/>
                  <a:pt x="12565" y="4851"/>
                </a:cubicBezTo>
                <a:cubicBezTo>
                  <a:pt x="12638" y="4827"/>
                  <a:pt x="12638" y="4811"/>
                  <a:pt x="12718" y="4803"/>
                </a:cubicBezTo>
                <a:cubicBezTo>
                  <a:pt x="12791" y="4787"/>
                  <a:pt x="12839" y="4819"/>
                  <a:pt x="12871" y="4747"/>
                </a:cubicBezTo>
                <a:cubicBezTo>
                  <a:pt x="12904" y="4674"/>
                  <a:pt x="12815" y="4674"/>
                  <a:pt x="12783" y="4601"/>
                </a:cubicBezTo>
                <a:cubicBezTo>
                  <a:pt x="12759" y="4529"/>
                  <a:pt x="12783" y="4521"/>
                  <a:pt x="12750" y="4448"/>
                </a:cubicBezTo>
                <a:cubicBezTo>
                  <a:pt x="12726" y="4376"/>
                  <a:pt x="12726" y="4376"/>
                  <a:pt x="12702" y="4303"/>
                </a:cubicBezTo>
                <a:cubicBezTo>
                  <a:pt x="12670" y="4230"/>
                  <a:pt x="12678" y="4222"/>
                  <a:pt x="12654" y="4150"/>
                </a:cubicBezTo>
                <a:cubicBezTo>
                  <a:pt x="12629" y="4077"/>
                  <a:pt x="12597" y="4085"/>
                  <a:pt x="12573" y="4021"/>
                </a:cubicBezTo>
                <a:cubicBezTo>
                  <a:pt x="12541" y="3948"/>
                  <a:pt x="12597" y="3884"/>
                  <a:pt x="12525" y="3851"/>
                </a:cubicBezTo>
                <a:cubicBezTo>
                  <a:pt x="12516" y="3849"/>
                  <a:pt x="12508" y="3847"/>
                  <a:pt x="12501" y="3847"/>
                </a:cubicBezTo>
                <a:cubicBezTo>
                  <a:pt x="12449" y="3847"/>
                  <a:pt x="12435" y="3919"/>
                  <a:pt x="12371" y="3940"/>
                </a:cubicBezTo>
                <a:cubicBezTo>
                  <a:pt x="12335" y="3956"/>
                  <a:pt x="12313" y="3956"/>
                  <a:pt x="12291" y="3956"/>
                </a:cubicBezTo>
                <a:cubicBezTo>
                  <a:pt x="12269" y="3956"/>
                  <a:pt x="12246" y="3956"/>
                  <a:pt x="12210" y="3972"/>
                </a:cubicBezTo>
                <a:cubicBezTo>
                  <a:pt x="12138" y="4005"/>
                  <a:pt x="12138" y="4013"/>
                  <a:pt x="12065" y="4045"/>
                </a:cubicBezTo>
                <a:cubicBezTo>
                  <a:pt x="11992" y="4069"/>
                  <a:pt x="12000" y="4093"/>
                  <a:pt x="11928" y="4126"/>
                </a:cubicBezTo>
                <a:cubicBezTo>
                  <a:pt x="11855" y="4150"/>
                  <a:pt x="11847" y="4142"/>
                  <a:pt x="11775" y="4174"/>
                </a:cubicBezTo>
                <a:cubicBezTo>
                  <a:pt x="11750" y="4185"/>
                  <a:pt x="11733" y="4187"/>
                  <a:pt x="11717" y="4187"/>
                </a:cubicBezTo>
                <a:cubicBezTo>
                  <a:pt x="11701" y="4187"/>
                  <a:pt x="11687" y="4185"/>
                  <a:pt x="11671" y="4185"/>
                </a:cubicBezTo>
                <a:cubicBezTo>
                  <a:pt x="11655" y="4185"/>
                  <a:pt x="11638" y="4187"/>
                  <a:pt x="11613" y="4198"/>
                </a:cubicBezTo>
                <a:cubicBezTo>
                  <a:pt x="11541" y="4222"/>
                  <a:pt x="11557" y="4271"/>
                  <a:pt x="11484" y="4303"/>
                </a:cubicBezTo>
                <a:cubicBezTo>
                  <a:pt x="11448" y="4319"/>
                  <a:pt x="11428" y="4319"/>
                  <a:pt x="11407" y="4319"/>
                </a:cubicBezTo>
                <a:cubicBezTo>
                  <a:pt x="11386" y="4319"/>
                  <a:pt x="11363" y="4319"/>
                  <a:pt x="11323" y="4335"/>
                </a:cubicBezTo>
                <a:cubicBezTo>
                  <a:pt x="11250" y="4360"/>
                  <a:pt x="11259" y="4392"/>
                  <a:pt x="11186" y="4416"/>
                </a:cubicBezTo>
                <a:cubicBezTo>
                  <a:pt x="11113" y="4448"/>
                  <a:pt x="11105" y="4416"/>
                  <a:pt x="11033" y="4456"/>
                </a:cubicBezTo>
                <a:cubicBezTo>
                  <a:pt x="10960" y="4489"/>
                  <a:pt x="10968" y="4513"/>
                  <a:pt x="10896" y="4537"/>
                </a:cubicBezTo>
                <a:cubicBezTo>
                  <a:pt x="10873" y="4547"/>
                  <a:pt x="10854" y="4550"/>
                  <a:pt x="10838" y="4550"/>
                </a:cubicBezTo>
                <a:cubicBezTo>
                  <a:pt x="10816" y="4550"/>
                  <a:pt x="10797" y="4545"/>
                  <a:pt x="10775" y="4545"/>
                </a:cubicBezTo>
                <a:cubicBezTo>
                  <a:pt x="10761" y="4545"/>
                  <a:pt x="10745" y="4547"/>
                  <a:pt x="10726" y="4553"/>
                </a:cubicBezTo>
                <a:cubicBezTo>
                  <a:pt x="10654" y="4585"/>
                  <a:pt x="10654" y="4577"/>
                  <a:pt x="10573" y="4601"/>
                </a:cubicBezTo>
                <a:cubicBezTo>
                  <a:pt x="10500" y="4634"/>
                  <a:pt x="10525" y="4682"/>
                  <a:pt x="10452" y="4714"/>
                </a:cubicBezTo>
                <a:cubicBezTo>
                  <a:pt x="10379" y="4747"/>
                  <a:pt x="10371" y="4730"/>
                  <a:pt x="10299" y="4755"/>
                </a:cubicBezTo>
                <a:cubicBezTo>
                  <a:pt x="10218" y="4787"/>
                  <a:pt x="10226" y="4795"/>
                  <a:pt x="10146" y="4819"/>
                </a:cubicBezTo>
                <a:cubicBezTo>
                  <a:pt x="10073" y="4851"/>
                  <a:pt x="10073" y="4835"/>
                  <a:pt x="9992" y="4868"/>
                </a:cubicBezTo>
                <a:lnTo>
                  <a:pt x="9847" y="4924"/>
                </a:lnTo>
                <a:cubicBezTo>
                  <a:pt x="9811" y="4940"/>
                  <a:pt x="9789" y="4940"/>
                  <a:pt x="9767" y="4940"/>
                </a:cubicBezTo>
                <a:cubicBezTo>
                  <a:pt x="9744" y="4940"/>
                  <a:pt x="9722" y="4940"/>
                  <a:pt x="9686" y="4956"/>
                </a:cubicBezTo>
                <a:cubicBezTo>
                  <a:pt x="9613" y="4980"/>
                  <a:pt x="9629" y="5029"/>
                  <a:pt x="9557" y="5061"/>
                </a:cubicBezTo>
                <a:cubicBezTo>
                  <a:pt x="9484" y="5085"/>
                  <a:pt x="9484" y="5077"/>
                  <a:pt x="9404" y="5110"/>
                </a:cubicBezTo>
                <a:cubicBezTo>
                  <a:pt x="9331" y="5134"/>
                  <a:pt x="9323" y="5118"/>
                  <a:pt x="9250" y="5150"/>
                </a:cubicBezTo>
                <a:cubicBezTo>
                  <a:pt x="9178" y="5174"/>
                  <a:pt x="9178" y="5174"/>
                  <a:pt x="9105" y="5206"/>
                </a:cubicBezTo>
                <a:cubicBezTo>
                  <a:pt x="9033" y="5239"/>
                  <a:pt x="9041" y="5263"/>
                  <a:pt x="8968" y="5295"/>
                </a:cubicBezTo>
                <a:cubicBezTo>
                  <a:pt x="8896" y="5327"/>
                  <a:pt x="8896" y="5327"/>
                  <a:pt x="8823" y="5360"/>
                </a:cubicBezTo>
                <a:cubicBezTo>
                  <a:pt x="8802" y="5366"/>
                  <a:pt x="8786" y="5368"/>
                  <a:pt x="8771" y="5368"/>
                </a:cubicBezTo>
                <a:cubicBezTo>
                  <a:pt x="8748" y="5368"/>
                  <a:pt x="8730" y="5362"/>
                  <a:pt x="8710" y="5362"/>
                </a:cubicBezTo>
                <a:cubicBezTo>
                  <a:pt x="8694" y="5362"/>
                  <a:pt x="8677" y="5365"/>
                  <a:pt x="8654" y="5376"/>
                </a:cubicBezTo>
                <a:cubicBezTo>
                  <a:pt x="8581" y="5400"/>
                  <a:pt x="8597" y="5440"/>
                  <a:pt x="8525" y="5472"/>
                </a:cubicBezTo>
                <a:cubicBezTo>
                  <a:pt x="8505" y="5481"/>
                  <a:pt x="8488" y="5484"/>
                  <a:pt x="8474" y="5484"/>
                </a:cubicBezTo>
                <a:cubicBezTo>
                  <a:pt x="8450" y="5484"/>
                  <a:pt x="8430" y="5477"/>
                  <a:pt x="8406" y="5477"/>
                </a:cubicBezTo>
                <a:cubicBezTo>
                  <a:pt x="8392" y="5477"/>
                  <a:pt x="8375" y="5480"/>
                  <a:pt x="8355" y="5489"/>
                </a:cubicBezTo>
                <a:cubicBezTo>
                  <a:pt x="8283" y="5513"/>
                  <a:pt x="8283" y="5521"/>
                  <a:pt x="8210" y="5545"/>
                </a:cubicBezTo>
                <a:cubicBezTo>
                  <a:pt x="8138" y="5577"/>
                  <a:pt x="8154" y="5618"/>
                  <a:pt x="8081" y="5650"/>
                </a:cubicBezTo>
                <a:cubicBezTo>
                  <a:pt x="8041" y="5662"/>
                  <a:pt x="8019" y="5662"/>
                  <a:pt x="7997" y="5662"/>
                </a:cubicBezTo>
                <a:cubicBezTo>
                  <a:pt x="7976" y="5662"/>
                  <a:pt x="7956" y="5662"/>
                  <a:pt x="7920" y="5674"/>
                </a:cubicBezTo>
                <a:cubicBezTo>
                  <a:pt x="7857" y="5699"/>
                  <a:pt x="7818" y="5774"/>
                  <a:pt x="7781" y="5774"/>
                </a:cubicBezTo>
                <a:cubicBezTo>
                  <a:pt x="7771" y="5774"/>
                  <a:pt x="7761" y="5769"/>
                  <a:pt x="7750" y="5755"/>
                </a:cubicBezTo>
                <a:cubicBezTo>
                  <a:pt x="7702" y="5690"/>
                  <a:pt x="7807" y="5666"/>
                  <a:pt x="7847" y="5601"/>
                </a:cubicBezTo>
                <a:cubicBezTo>
                  <a:pt x="7896" y="5537"/>
                  <a:pt x="7888" y="5529"/>
                  <a:pt x="7936" y="5464"/>
                </a:cubicBezTo>
                <a:cubicBezTo>
                  <a:pt x="7984" y="5400"/>
                  <a:pt x="8009" y="5416"/>
                  <a:pt x="8057" y="5351"/>
                </a:cubicBezTo>
                <a:cubicBezTo>
                  <a:pt x="8105" y="5287"/>
                  <a:pt x="8113" y="5295"/>
                  <a:pt x="8154" y="5230"/>
                </a:cubicBezTo>
                <a:cubicBezTo>
                  <a:pt x="8202" y="5166"/>
                  <a:pt x="8186" y="5158"/>
                  <a:pt x="8234" y="5093"/>
                </a:cubicBezTo>
                <a:cubicBezTo>
                  <a:pt x="8283" y="5029"/>
                  <a:pt x="8307" y="5045"/>
                  <a:pt x="8347" y="4980"/>
                </a:cubicBezTo>
                <a:cubicBezTo>
                  <a:pt x="8396" y="4908"/>
                  <a:pt x="8379" y="4900"/>
                  <a:pt x="8420" y="4835"/>
                </a:cubicBezTo>
                <a:cubicBezTo>
                  <a:pt x="8468" y="4771"/>
                  <a:pt x="8460" y="4763"/>
                  <a:pt x="8509" y="4698"/>
                </a:cubicBezTo>
                <a:cubicBezTo>
                  <a:pt x="8557" y="4634"/>
                  <a:pt x="8557" y="4634"/>
                  <a:pt x="8605" y="4569"/>
                </a:cubicBezTo>
                <a:cubicBezTo>
                  <a:pt x="8654" y="4505"/>
                  <a:pt x="8654" y="4505"/>
                  <a:pt x="8702" y="4440"/>
                </a:cubicBezTo>
                <a:cubicBezTo>
                  <a:pt x="8750" y="4376"/>
                  <a:pt x="8742" y="4368"/>
                  <a:pt x="8791" y="4303"/>
                </a:cubicBezTo>
                <a:cubicBezTo>
                  <a:pt x="8839" y="4239"/>
                  <a:pt x="8847" y="4247"/>
                  <a:pt x="8888" y="4182"/>
                </a:cubicBezTo>
                <a:cubicBezTo>
                  <a:pt x="8936" y="4118"/>
                  <a:pt x="8920" y="4101"/>
                  <a:pt x="8968" y="4037"/>
                </a:cubicBezTo>
                <a:cubicBezTo>
                  <a:pt x="9009" y="3972"/>
                  <a:pt x="9049" y="3997"/>
                  <a:pt x="9089" y="3932"/>
                </a:cubicBezTo>
                <a:cubicBezTo>
                  <a:pt x="9138" y="3868"/>
                  <a:pt x="9113" y="3851"/>
                  <a:pt x="9162" y="3787"/>
                </a:cubicBezTo>
                <a:cubicBezTo>
                  <a:pt x="9202" y="3722"/>
                  <a:pt x="9210" y="3722"/>
                  <a:pt x="9250" y="3658"/>
                </a:cubicBezTo>
                <a:cubicBezTo>
                  <a:pt x="9299" y="3585"/>
                  <a:pt x="9315" y="3601"/>
                  <a:pt x="9363" y="3537"/>
                </a:cubicBezTo>
                <a:cubicBezTo>
                  <a:pt x="9412" y="3472"/>
                  <a:pt x="9420" y="3480"/>
                  <a:pt x="9468" y="3416"/>
                </a:cubicBezTo>
                <a:cubicBezTo>
                  <a:pt x="9517" y="3351"/>
                  <a:pt x="9484" y="3327"/>
                  <a:pt x="9533" y="3263"/>
                </a:cubicBezTo>
                <a:lnTo>
                  <a:pt x="9621" y="3134"/>
                </a:lnTo>
                <a:cubicBezTo>
                  <a:pt x="9670" y="3069"/>
                  <a:pt x="9694" y="3085"/>
                  <a:pt x="9742" y="3021"/>
                </a:cubicBezTo>
                <a:cubicBezTo>
                  <a:pt x="9783" y="2956"/>
                  <a:pt x="9791" y="2956"/>
                  <a:pt x="9839" y="2892"/>
                </a:cubicBezTo>
                <a:cubicBezTo>
                  <a:pt x="9888" y="2827"/>
                  <a:pt x="9871" y="2819"/>
                  <a:pt x="9920" y="2755"/>
                </a:cubicBezTo>
                <a:cubicBezTo>
                  <a:pt x="9968" y="2690"/>
                  <a:pt x="9976" y="2698"/>
                  <a:pt x="10017" y="2634"/>
                </a:cubicBezTo>
                <a:cubicBezTo>
                  <a:pt x="10065" y="2569"/>
                  <a:pt x="10073" y="2569"/>
                  <a:pt x="10121" y="2505"/>
                </a:cubicBezTo>
                <a:cubicBezTo>
                  <a:pt x="10170" y="2440"/>
                  <a:pt x="10129" y="2416"/>
                  <a:pt x="10178" y="2351"/>
                </a:cubicBezTo>
                <a:cubicBezTo>
                  <a:pt x="10226" y="2287"/>
                  <a:pt x="10226" y="2287"/>
                  <a:pt x="10267" y="2222"/>
                </a:cubicBezTo>
                <a:cubicBezTo>
                  <a:pt x="10315" y="2158"/>
                  <a:pt x="10315" y="2150"/>
                  <a:pt x="10363" y="2085"/>
                </a:cubicBezTo>
                <a:cubicBezTo>
                  <a:pt x="10412" y="2021"/>
                  <a:pt x="10412" y="2029"/>
                  <a:pt x="10460" y="1964"/>
                </a:cubicBezTo>
                <a:cubicBezTo>
                  <a:pt x="10517" y="1900"/>
                  <a:pt x="10533" y="1908"/>
                  <a:pt x="10573" y="1843"/>
                </a:cubicBezTo>
                <a:cubicBezTo>
                  <a:pt x="10621" y="1779"/>
                  <a:pt x="10605" y="1763"/>
                  <a:pt x="10646" y="1698"/>
                </a:cubicBezTo>
                <a:cubicBezTo>
                  <a:pt x="10694" y="1634"/>
                  <a:pt x="10791" y="1658"/>
                  <a:pt x="10783" y="1577"/>
                </a:cubicBezTo>
                <a:cubicBezTo>
                  <a:pt x="10775" y="1497"/>
                  <a:pt x="10718" y="1513"/>
                  <a:pt x="10654" y="1472"/>
                </a:cubicBezTo>
                <a:cubicBezTo>
                  <a:pt x="10589" y="1424"/>
                  <a:pt x="10581" y="1440"/>
                  <a:pt x="10517" y="1400"/>
                </a:cubicBezTo>
                <a:cubicBezTo>
                  <a:pt x="10452" y="1351"/>
                  <a:pt x="10444" y="1368"/>
                  <a:pt x="10379" y="1319"/>
                </a:cubicBezTo>
                <a:cubicBezTo>
                  <a:pt x="10315" y="1279"/>
                  <a:pt x="10331" y="1255"/>
                  <a:pt x="10267" y="1206"/>
                </a:cubicBezTo>
                <a:cubicBezTo>
                  <a:pt x="10210" y="1158"/>
                  <a:pt x="10210" y="1158"/>
                  <a:pt x="10146" y="1110"/>
                </a:cubicBezTo>
                <a:cubicBezTo>
                  <a:pt x="10094" y="1073"/>
                  <a:pt x="10083" y="1036"/>
                  <a:pt x="10026" y="1036"/>
                </a:cubicBezTo>
                <a:cubicBezTo>
                  <a:pt x="10021" y="1036"/>
                  <a:pt x="10015" y="1036"/>
                  <a:pt x="10009" y="1037"/>
                </a:cubicBezTo>
                <a:cubicBezTo>
                  <a:pt x="9936" y="1053"/>
                  <a:pt x="9960" y="1101"/>
                  <a:pt x="9912" y="1166"/>
                </a:cubicBezTo>
                <a:cubicBezTo>
                  <a:pt x="9871" y="1230"/>
                  <a:pt x="9879" y="1239"/>
                  <a:pt x="9839" y="1303"/>
                </a:cubicBezTo>
                <a:cubicBezTo>
                  <a:pt x="9791" y="1360"/>
                  <a:pt x="9767" y="1343"/>
                  <a:pt x="9718" y="1408"/>
                </a:cubicBezTo>
                <a:cubicBezTo>
                  <a:pt x="9678" y="1472"/>
                  <a:pt x="9694" y="1489"/>
                  <a:pt x="9654" y="1553"/>
                </a:cubicBezTo>
                <a:cubicBezTo>
                  <a:pt x="9605" y="1610"/>
                  <a:pt x="9581" y="1593"/>
                  <a:pt x="9533" y="1658"/>
                </a:cubicBezTo>
                <a:cubicBezTo>
                  <a:pt x="9484" y="1722"/>
                  <a:pt x="9484" y="1714"/>
                  <a:pt x="9436" y="1779"/>
                </a:cubicBezTo>
                <a:cubicBezTo>
                  <a:pt x="9396" y="1843"/>
                  <a:pt x="9428" y="1868"/>
                  <a:pt x="9379" y="1932"/>
                </a:cubicBezTo>
                <a:cubicBezTo>
                  <a:pt x="9331" y="1997"/>
                  <a:pt x="9315" y="1980"/>
                  <a:pt x="9275" y="2045"/>
                </a:cubicBezTo>
                <a:cubicBezTo>
                  <a:pt x="9226" y="2110"/>
                  <a:pt x="9226" y="2101"/>
                  <a:pt x="9178" y="2166"/>
                </a:cubicBezTo>
                <a:cubicBezTo>
                  <a:pt x="9138" y="2230"/>
                  <a:pt x="9138" y="2230"/>
                  <a:pt x="9089" y="2295"/>
                </a:cubicBezTo>
                <a:cubicBezTo>
                  <a:pt x="9041" y="2360"/>
                  <a:pt x="9049" y="2368"/>
                  <a:pt x="9009" y="2424"/>
                </a:cubicBezTo>
                <a:cubicBezTo>
                  <a:pt x="8960" y="2489"/>
                  <a:pt x="8992" y="2513"/>
                  <a:pt x="8944" y="2577"/>
                </a:cubicBezTo>
                <a:cubicBezTo>
                  <a:pt x="8896" y="2634"/>
                  <a:pt x="8879" y="2626"/>
                  <a:pt x="8831" y="2682"/>
                </a:cubicBezTo>
                <a:cubicBezTo>
                  <a:pt x="8791" y="2747"/>
                  <a:pt x="8799" y="2755"/>
                  <a:pt x="8750" y="2819"/>
                </a:cubicBezTo>
                <a:cubicBezTo>
                  <a:pt x="8710" y="2884"/>
                  <a:pt x="8670" y="2851"/>
                  <a:pt x="8621" y="2924"/>
                </a:cubicBezTo>
                <a:cubicBezTo>
                  <a:pt x="8581" y="2989"/>
                  <a:pt x="8605" y="3005"/>
                  <a:pt x="8565" y="3069"/>
                </a:cubicBezTo>
                <a:cubicBezTo>
                  <a:pt x="8517" y="3134"/>
                  <a:pt x="8517" y="3134"/>
                  <a:pt x="8476" y="3198"/>
                </a:cubicBezTo>
                <a:cubicBezTo>
                  <a:pt x="8428" y="3263"/>
                  <a:pt x="8420" y="3255"/>
                  <a:pt x="8371" y="3319"/>
                </a:cubicBezTo>
                <a:cubicBezTo>
                  <a:pt x="8323" y="3384"/>
                  <a:pt x="8323" y="3376"/>
                  <a:pt x="8275" y="3440"/>
                </a:cubicBezTo>
                <a:cubicBezTo>
                  <a:pt x="8226" y="3505"/>
                  <a:pt x="8250" y="3521"/>
                  <a:pt x="8202" y="3585"/>
                </a:cubicBezTo>
                <a:cubicBezTo>
                  <a:pt x="8162" y="3642"/>
                  <a:pt x="8154" y="3642"/>
                  <a:pt x="8105" y="3706"/>
                </a:cubicBezTo>
                <a:cubicBezTo>
                  <a:pt x="8057" y="3763"/>
                  <a:pt x="8073" y="3779"/>
                  <a:pt x="8025" y="3835"/>
                </a:cubicBezTo>
                <a:cubicBezTo>
                  <a:pt x="7984" y="3900"/>
                  <a:pt x="7960" y="3884"/>
                  <a:pt x="7920" y="3948"/>
                </a:cubicBezTo>
                <a:cubicBezTo>
                  <a:pt x="7871" y="4013"/>
                  <a:pt x="7847" y="3997"/>
                  <a:pt x="7807" y="4061"/>
                </a:cubicBezTo>
                <a:cubicBezTo>
                  <a:pt x="7759" y="4126"/>
                  <a:pt x="7791" y="4142"/>
                  <a:pt x="7742" y="4206"/>
                </a:cubicBezTo>
                <a:cubicBezTo>
                  <a:pt x="7702" y="4271"/>
                  <a:pt x="7670" y="4247"/>
                  <a:pt x="7621" y="4311"/>
                </a:cubicBezTo>
                <a:cubicBezTo>
                  <a:pt x="7573" y="4368"/>
                  <a:pt x="7613" y="4400"/>
                  <a:pt x="7565" y="4464"/>
                </a:cubicBezTo>
                <a:cubicBezTo>
                  <a:pt x="7525" y="4521"/>
                  <a:pt x="7517" y="4521"/>
                  <a:pt x="7468" y="4585"/>
                </a:cubicBezTo>
                <a:cubicBezTo>
                  <a:pt x="7420" y="4650"/>
                  <a:pt x="7404" y="4634"/>
                  <a:pt x="7355" y="4698"/>
                </a:cubicBezTo>
                <a:cubicBezTo>
                  <a:pt x="7315" y="4763"/>
                  <a:pt x="7339" y="4779"/>
                  <a:pt x="7291" y="4843"/>
                </a:cubicBezTo>
                <a:cubicBezTo>
                  <a:pt x="7250" y="4908"/>
                  <a:pt x="7218" y="4884"/>
                  <a:pt x="7170" y="4948"/>
                </a:cubicBezTo>
                <a:cubicBezTo>
                  <a:pt x="7121" y="5005"/>
                  <a:pt x="7113" y="4997"/>
                  <a:pt x="7073" y="5061"/>
                </a:cubicBezTo>
                <a:cubicBezTo>
                  <a:pt x="7025" y="5126"/>
                  <a:pt x="7041" y="5134"/>
                  <a:pt x="6992" y="5198"/>
                </a:cubicBezTo>
                <a:cubicBezTo>
                  <a:pt x="6952" y="5263"/>
                  <a:pt x="6976" y="5279"/>
                  <a:pt x="6928" y="5343"/>
                </a:cubicBezTo>
                <a:cubicBezTo>
                  <a:pt x="6885" y="5401"/>
                  <a:pt x="6886" y="5484"/>
                  <a:pt x="6836" y="5484"/>
                </a:cubicBezTo>
                <a:cubicBezTo>
                  <a:pt x="6830" y="5484"/>
                  <a:pt x="6823" y="5483"/>
                  <a:pt x="6815" y="5480"/>
                </a:cubicBezTo>
                <a:cubicBezTo>
                  <a:pt x="6742" y="5448"/>
                  <a:pt x="6799" y="5376"/>
                  <a:pt x="6799" y="5303"/>
                </a:cubicBezTo>
                <a:cubicBezTo>
                  <a:pt x="6799" y="5222"/>
                  <a:pt x="6839" y="5222"/>
                  <a:pt x="6839" y="5142"/>
                </a:cubicBezTo>
                <a:cubicBezTo>
                  <a:pt x="6839" y="5061"/>
                  <a:pt x="6847" y="5061"/>
                  <a:pt x="6847" y="4980"/>
                </a:cubicBezTo>
                <a:cubicBezTo>
                  <a:pt x="6847" y="4900"/>
                  <a:pt x="6799" y="4900"/>
                  <a:pt x="6799" y="4819"/>
                </a:cubicBezTo>
                <a:cubicBezTo>
                  <a:pt x="6799" y="4739"/>
                  <a:pt x="6823" y="4739"/>
                  <a:pt x="6823" y="4658"/>
                </a:cubicBezTo>
                <a:lnTo>
                  <a:pt x="6823" y="4505"/>
                </a:lnTo>
                <a:cubicBezTo>
                  <a:pt x="6823" y="4424"/>
                  <a:pt x="6799" y="4424"/>
                  <a:pt x="6799" y="4343"/>
                </a:cubicBezTo>
                <a:cubicBezTo>
                  <a:pt x="6799" y="4263"/>
                  <a:pt x="6847" y="4263"/>
                  <a:pt x="6847" y="4182"/>
                </a:cubicBezTo>
                <a:cubicBezTo>
                  <a:pt x="6847" y="4101"/>
                  <a:pt x="6799" y="4101"/>
                  <a:pt x="6799" y="4021"/>
                </a:cubicBezTo>
                <a:cubicBezTo>
                  <a:pt x="6799" y="3940"/>
                  <a:pt x="6791" y="3940"/>
                  <a:pt x="6791" y="3860"/>
                </a:cubicBezTo>
                <a:cubicBezTo>
                  <a:pt x="6791" y="3787"/>
                  <a:pt x="6815" y="3787"/>
                  <a:pt x="6815" y="3706"/>
                </a:cubicBezTo>
                <a:cubicBezTo>
                  <a:pt x="6815" y="3626"/>
                  <a:pt x="6839" y="3626"/>
                  <a:pt x="6839" y="3545"/>
                </a:cubicBezTo>
                <a:cubicBezTo>
                  <a:pt x="6839" y="3464"/>
                  <a:pt x="6823" y="3464"/>
                  <a:pt x="6823" y="3384"/>
                </a:cubicBezTo>
                <a:cubicBezTo>
                  <a:pt x="6823" y="3303"/>
                  <a:pt x="6847" y="3303"/>
                  <a:pt x="6847" y="3222"/>
                </a:cubicBezTo>
                <a:cubicBezTo>
                  <a:pt x="6847" y="3142"/>
                  <a:pt x="6815" y="3142"/>
                  <a:pt x="6815" y="3061"/>
                </a:cubicBezTo>
                <a:cubicBezTo>
                  <a:pt x="6815" y="2989"/>
                  <a:pt x="6807" y="2989"/>
                  <a:pt x="6807" y="2908"/>
                </a:cubicBezTo>
                <a:cubicBezTo>
                  <a:pt x="6807" y="2827"/>
                  <a:pt x="6815" y="2827"/>
                  <a:pt x="6815" y="2747"/>
                </a:cubicBezTo>
                <a:cubicBezTo>
                  <a:pt x="6815" y="2666"/>
                  <a:pt x="6823" y="2666"/>
                  <a:pt x="6823" y="2585"/>
                </a:cubicBezTo>
                <a:lnTo>
                  <a:pt x="6823" y="2424"/>
                </a:lnTo>
                <a:cubicBezTo>
                  <a:pt x="6823" y="2343"/>
                  <a:pt x="6807" y="2343"/>
                  <a:pt x="6807" y="2263"/>
                </a:cubicBezTo>
                <a:cubicBezTo>
                  <a:pt x="6807" y="2190"/>
                  <a:pt x="6807" y="2190"/>
                  <a:pt x="6807" y="2110"/>
                </a:cubicBezTo>
                <a:cubicBezTo>
                  <a:pt x="6807" y="2029"/>
                  <a:pt x="6831" y="2029"/>
                  <a:pt x="6831" y="1948"/>
                </a:cubicBezTo>
                <a:cubicBezTo>
                  <a:pt x="6831" y="1868"/>
                  <a:pt x="6831" y="1868"/>
                  <a:pt x="6831" y="1787"/>
                </a:cubicBezTo>
                <a:cubicBezTo>
                  <a:pt x="6831" y="1706"/>
                  <a:pt x="6799" y="1706"/>
                  <a:pt x="6799" y="1626"/>
                </a:cubicBezTo>
                <a:cubicBezTo>
                  <a:pt x="6799" y="1545"/>
                  <a:pt x="6831" y="1545"/>
                  <a:pt x="6831" y="1464"/>
                </a:cubicBezTo>
                <a:lnTo>
                  <a:pt x="6831" y="1311"/>
                </a:lnTo>
                <a:lnTo>
                  <a:pt x="6831" y="1150"/>
                </a:lnTo>
                <a:cubicBezTo>
                  <a:pt x="6831" y="1069"/>
                  <a:pt x="6807" y="1069"/>
                  <a:pt x="6807" y="989"/>
                </a:cubicBezTo>
                <a:cubicBezTo>
                  <a:pt x="6807" y="908"/>
                  <a:pt x="6823" y="908"/>
                  <a:pt x="6823" y="827"/>
                </a:cubicBezTo>
                <a:cubicBezTo>
                  <a:pt x="6823" y="747"/>
                  <a:pt x="6799" y="747"/>
                  <a:pt x="6799" y="666"/>
                </a:cubicBezTo>
                <a:cubicBezTo>
                  <a:pt x="6799" y="585"/>
                  <a:pt x="6823" y="585"/>
                  <a:pt x="6823" y="513"/>
                </a:cubicBezTo>
                <a:cubicBezTo>
                  <a:pt x="6823" y="432"/>
                  <a:pt x="6831" y="432"/>
                  <a:pt x="6831" y="351"/>
                </a:cubicBezTo>
                <a:cubicBezTo>
                  <a:pt x="6831" y="271"/>
                  <a:pt x="6799" y="271"/>
                  <a:pt x="6799" y="190"/>
                </a:cubicBezTo>
                <a:cubicBezTo>
                  <a:pt x="6799" y="110"/>
                  <a:pt x="6888" y="77"/>
                  <a:pt x="6831" y="21"/>
                </a:cubicBezTo>
                <a:cubicBezTo>
                  <a:pt x="6816" y="6"/>
                  <a:pt x="6803" y="1"/>
                  <a:pt x="67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7095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8"/>
          <p:cNvSpPr/>
          <p:nvPr/>
        </p:nvSpPr>
        <p:spPr>
          <a:xfrm rot="213278" flipH="1">
            <a:off x="-1154657" y="5915091"/>
            <a:ext cx="2990887" cy="1956607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8"/>
          <p:cNvSpPr/>
          <p:nvPr/>
        </p:nvSpPr>
        <p:spPr>
          <a:xfrm rot="430516">
            <a:off x="-130348" y="-839158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8"/>
          <p:cNvSpPr/>
          <p:nvPr/>
        </p:nvSpPr>
        <p:spPr>
          <a:xfrm rot="213278" flipH="1">
            <a:off x="10452577" y="-573242"/>
            <a:ext cx="2990887" cy="1956607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8"/>
          <p:cNvSpPr/>
          <p:nvPr/>
        </p:nvSpPr>
        <p:spPr>
          <a:xfrm rot="-5400000" flipH="1">
            <a:off x="9041419" y="-1333150"/>
            <a:ext cx="2389303" cy="2258943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6" name="Google Shape;1056;p18"/>
          <p:cNvGrpSpPr/>
          <p:nvPr/>
        </p:nvGrpSpPr>
        <p:grpSpPr>
          <a:xfrm rot="2700000">
            <a:off x="-909161" y="385691"/>
            <a:ext cx="2142688" cy="3098667"/>
            <a:chOff x="1695125" y="2450725"/>
            <a:chExt cx="1095999" cy="1584988"/>
          </a:xfrm>
        </p:grpSpPr>
        <p:sp>
          <p:nvSpPr>
            <p:cNvPr id="1057" name="Google Shape;1057;p18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9" name="Google Shape;1059;p18"/>
          <p:cNvGrpSpPr/>
          <p:nvPr/>
        </p:nvGrpSpPr>
        <p:grpSpPr>
          <a:xfrm rot="-864629" flipH="1">
            <a:off x="11436059" y="317172"/>
            <a:ext cx="2910756" cy="2862335"/>
            <a:chOff x="506671" y="3975040"/>
            <a:chExt cx="1523111" cy="1497773"/>
          </a:xfrm>
        </p:grpSpPr>
        <p:sp>
          <p:nvSpPr>
            <p:cNvPr id="1060" name="Google Shape;1060;p18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8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2" name="Google Shape;1062;p18"/>
          <p:cNvGrpSpPr/>
          <p:nvPr/>
        </p:nvGrpSpPr>
        <p:grpSpPr>
          <a:xfrm rot="1048867">
            <a:off x="-1067460" y="4883731"/>
            <a:ext cx="2459243" cy="4562120"/>
            <a:chOff x="2315750" y="238125"/>
            <a:chExt cx="2822475" cy="5235950"/>
          </a:xfrm>
        </p:grpSpPr>
        <p:sp>
          <p:nvSpPr>
            <p:cNvPr id="1063" name="Google Shape;1063;p18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8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8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8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8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8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8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7" name="Google Shape;1077;p18"/>
          <p:cNvSpPr/>
          <p:nvPr/>
        </p:nvSpPr>
        <p:spPr>
          <a:xfrm rot="-7794899">
            <a:off x="10952841" y="5251067"/>
            <a:ext cx="1601276" cy="2455328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8"/>
          <p:cNvSpPr/>
          <p:nvPr/>
        </p:nvSpPr>
        <p:spPr>
          <a:xfrm rot="-10057630">
            <a:off x="9000641" y="6260518"/>
            <a:ext cx="2172985" cy="1486471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8"/>
          <p:cNvSpPr/>
          <p:nvPr/>
        </p:nvSpPr>
        <p:spPr>
          <a:xfrm>
            <a:off x="1016305" y="6318631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8"/>
          <p:cNvSpPr/>
          <p:nvPr/>
        </p:nvSpPr>
        <p:spPr>
          <a:xfrm>
            <a:off x="11308202" y="4832869"/>
            <a:ext cx="1112316" cy="2287787"/>
          </a:xfrm>
          <a:custGeom>
            <a:avLst/>
            <a:gdLst/>
            <a:ahLst/>
            <a:cxnLst/>
            <a:rect l="l" t="t" r="r" b="b"/>
            <a:pathLst>
              <a:path w="6098" h="12542" extrusionOk="0">
                <a:moveTo>
                  <a:pt x="4259" y="1"/>
                </a:moveTo>
                <a:cubicBezTo>
                  <a:pt x="4194" y="73"/>
                  <a:pt x="2646" y="1259"/>
                  <a:pt x="2646" y="3985"/>
                </a:cubicBezTo>
                <a:lnTo>
                  <a:pt x="2646" y="4372"/>
                </a:lnTo>
                <a:cubicBezTo>
                  <a:pt x="2049" y="3493"/>
                  <a:pt x="1162" y="3049"/>
                  <a:pt x="1" y="3049"/>
                </a:cubicBezTo>
                <a:lnTo>
                  <a:pt x="1" y="3791"/>
                </a:lnTo>
                <a:cubicBezTo>
                  <a:pt x="1791" y="3791"/>
                  <a:pt x="2646" y="5775"/>
                  <a:pt x="2646" y="7130"/>
                </a:cubicBezTo>
                <a:cubicBezTo>
                  <a:pt x="2598" y="7073"/>
                  <a:pt x="1791" y="5985"/>
                  <a:pt x="1" y="5985"/>
                </a:cubicBezTo>
                <a:lnTo>
                  <a:pt x="1" y="6735"/>
                </a:lnTo>
                <a:cubicBezTo>
                  <a:pt x="2049" y="6735"/>
                  <a:pt x="2646" y="8493"/>
                  <a:pt x="2646" y="9581"/>
                </a:cubicBezTo>
                <a:lnTo>
                  <a:pt x="2646" y="9880"/>
                </a:lnTo>
                <a:cubicBezTo>
                  <a:pt x="2501" y="9662"/>
                  <a:pt x="1807" y="8646"/>
                  <a:pt x="1" y="8646"/>
                </a:cubicBezTo>
                <a:lnTo>
                  <a:pt x="1" y="9396"/>
                </a:lnTo>
                <a:cubicBezTo>
                  <a:pt x="856" y="9396"/>
                  <a:pt x="2646" y="10065"/>
                  <a:pt x="2646" y="12541"/>
                </a:cubicBezTo>
                <a:lnTo>
                  <a:pt x="3461" y="12541"/>
                </a:lnTo>
                <a:cubicBezTo>
                  <a:pt x="3461" y="9283"/>
                  <a:pt x="5178" y="8977"/>
                  <a:pt x="6098" y="8977"/>
                </a:cubicBezTo>
                <a:lnTo>
                  <a:pt x="6098" y="8227"/>
                </a:lnTo>
                <a:cubicBezTo>
                  <a:pt x="4251" y="8227"/>
                  <a:pt x="3444" y="9477"/>
                  <a:pt x="3444" y="9477"/>
                </a:cubicBezTo>
                <a:cubicBezTo>
                  <a:pt x="3444" y="9477"/>
                  <a:pt x="3436" y="9331"/>
                  <a:pt x="3436" y="9259"/>
                </a:cubicBezTo>
                <a:cubicBezTo>
                  <a:pt x="3436" y="7751"/>
                  <a:pt x="4904" y="6081"/>
                  <a:pt x="6098" y="6081"/>
                </a:cubicBezTo>
                <a:lnTo>
                  <a:pt x="6098" y="5331"/>
                </a:lnTo>
                <a:cubicBezTo>
                  <a:pt x="4952" y="5331"/>
                  <a:pt x="4033" y="5815"/>
                  <a:pt x="3420" y="6727"/>
                </a:cubicBezTo>
                <a:lnTo>
                  <a:pt x="3420" y="6098"/>
                </a:lnTo>
                <a:cubicBezTo>
                  <a:pt x="3420" y="4428"/>
                  <a:pt x="4864" y="2815"/>
                  <a:pt x="6098" y="2815"/>
                </a:cubicBezTo>
                <a:lnTo>
                  <a:pt x="6098" y="2065"/>
                </a:lnTo>
                <a:cubicBezTo>
                  <a:pt x="5025" y="2065"/>
                  <a:pt x="4082" y="2581"/>
                  <a:pt x="3420" y="3501"/>
                </a:cubicBezTo>
                <a:cubicBezTo>
                  <a:pt x="3662" y="1799"/>
                  <a:pt x="4823" y="533"/>
                  <a:pt x="4832" y="525"/>
                </a:cubicBezTo>
                <a:lnTo>
                  <a:pt x="4565" y="267"/>
                </a:lnTo>
                <a:lnTo>
                  <a:pt x="42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2956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9"/>
          <p:cNvSpPr/>
          <p:nvPr/>
        </p:nvSpPr>
        <p:spPr>
          <a:xfrm rot="213278" flipH="1">
            <a:off x="-1260190" y="-1056476"/>
            <a:ext cx="2990887" cy="1956607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9"/>
          <p:cNvSpPr/>
          <p:nvPr/>
        </p:nvSpPr>
        <p:spPr>
          <a:xfrm rot="10369484" flipH="1">
            <a:off x="1343252" y="-1029659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9"/>
          <p:cNvSpPr/>
          <p:nvPr/>
        </p:nvSpPr>
        <p:spPr>
          <a:xfrm rot="3989351">
            <a:off x="-779184" y="5248297"/>
            <a:ext cx="1601287" cy="2455344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9"/>
          <p:cNvSpPr/>
          <p:nvPr/>
        </p:nvSpPr>
        <p:spPr>
          <a:xfrm rot="-4703052">
            <a:off x="10847378" y="-902133"/>
            <a:ext cx="1601281" cy="2455336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9"/>
          <p:cNvSpPr/>
          <p:nvPr/>
        </p:nvSpPr>
        <p:spPr>
          <a:xfrm rot="-4913083" flipH="1">
            <a:off x="10739409" y="5166352"/>
            <a:ext cx="2990871" cy="1956603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9"/>
          <p:cNvSpPr/>
          <p:nvPr/>
        </p:nvSpPr>
        <p:spPr>
          <a:xfrm rot="6938806" flipH="1">
            <a:off x="11040197" y="4657302"/>
            <a:ext cx="2389307" cy="2258959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9" name="Google Shape;1089;p19"/>
          <p:cNvGrpSpPr/>
          <p:nvPr/>
        </p:nvGrpSpPr>
        <p:grpSpPr>
          <a:xfrm rot="-285261" flipH="1">
            <a:off x="-99580" y="4925351"/>
            <a:ext cx="2910831" cy="2862408"/>
            <a:chOff x="506671" y="3975040"/>
            <a:chExt cx="1523111" cy="1497773"/>
          </a:xfrm>
        </p:grpSpPr>
        <p:sp>
          <p:nvSpPr>
            <p:cNvPr id="1090" name="Google Shape;1090;p19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2" name="Google Shape;1092;p19"/>
          <p:cNvSpPr/>
          <p:nvPr/>
        </p:nvSpPr>
        <p:spPr>
          <a:xfrm rot="295863">
            <a:off x="59869" y="-821394"/>
            <a:ext cx="2172984" cy="1486471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 rot="5400000">
            <a:off x="-635895" y="2133197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4" name="Google Shape;1094;p19"/>
          <p:cNvGrpSpPr/>
          <p:nvPr/>
        </p:nvGrpSpPr>
        <p:grpSpPr>
          <a:xfrm rot="170072">
            <a:off x="9871148" y="-1094704"/>
            <a:ext cx="2172035" cy="1822245"/>
            <a:chOff x="777050" y="239450"/>
            <a:chExt cx="6102900" cy="5120075"/>
          </a:xfrm>
        </p:grpSpPr>
        <p:sp>
          <p:nvSpPr>
            <p:cNvPr id="1095" name="Google Shape;1095;p19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9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9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4" name="Google Shape;1114;p19"/>
          <p:cNvGrpSpPr/>
          <p:nvPr/>
        </p:nvGrpSpPr>
        <p:grpSpPr>
          <a:xfrm rot="-1748752">
            <a:off x="9468295" y="5847779"/>
            <a:ext cx="1883663" cy="1256379"/>
            <a:chOff x="7857375" y="0"/>
            <a:chExt cx="1412557" cy="942157"/>
          </a:xfrm>
        </p:grpSpPr>
        <p:sp>
          <p:nvSpPr>
            <p:cNvPr id="1115" name="Google Shape;1115;p19"/>
            <p:cNvSpPr/>
            <p:nvPr/>
          </p:nvSpPr>
          <p:spPr>
            <a:xfrm>
              <a:off x="7857375" y="0"/>
              <a:ext cx="1412557" cy="942157"/>
            </a:xfrm>
            <a:custGeom>
              <a:avLst/>
              <a:gdLst/>
              <a:ahLst/>
              <a:cxnLst/>
              <a:rect l="l" t="t" r="r" b="b"/>
              <a:pathLst>
                <a:path w="10405" h="6940" extrusionOk="0">
                  <a:moveTo>
                    <a:pt x="2080" y="0"/>
                  </a:moveTo>
                  <a:cubicBezTo>
                    <a:pt x="1393" y="0"/>
                    <a:pt x="744" y="381"/>
                    <a:pt x="412" y="1018"/>
                  </a:cubicBezTo>
                  <a:cubicBezTo>
                    <a:pt x="1" y="1825"/>
                    <a:pt x="227" y="2817"/>
                    <a:pt x="952" y="3357"/>
                  </a:cubicBezTo>
                  <a:cubicBezTo>
                    <a:pt x="1289" y="3611"/>
                    <a:pt x="1686" y="3737"/>
                    <a:pt x="2083" y="3737"/>
                  </a:cubicBezTo>
                  <a:cubicBezTo>
                    <a:pt x="2541" y="3737"/>
                    <a:pt x="2997" y="3569"/>
                    <a:pt x="3356" y="3236"/>
                  </a:cubicBezTo>
                  <a:lnTo>
                    <a:pt x="3356" y="3236"/>
                  </a:lnTo>
                  <a:cubicBezTo>
                    <a:pt x="3202" y="4455"/>
                    <a:pt x="4182" y="5340"/>
                    <a:pt x="5223" y="5340"/>
                  </a:cubicBezTo>
                  <a:cubicBezTo>
                    <a:pt x="5657" y="5340"/>
                    <a:pt x="6100" y="5187"/>
                    <a:pt x="6477" y="4841"/>
                  </a:cubicBezTo>
                  <a:lnTo>
                    <a:pt x="6477" y="4841"/>
                  </a:lnTo>
                  <a:cubicBezTo>
                    <a:pt x="6364" y="5736"/>
                    <a:pt x="6912" y="6591"/>
                    <a:pt x="7775" y="6857"/>
                  </a:cubicBezTo>
                  <a:cubicBezTo>
                    <a:pt x="7958" y="6913"/>
                    <a:pt x="8143" y="6939"/>
                    <a:pt x="8326" y="6939"/>
                  </a:cubicBezTo>
                  <a:cubicBezTo>
                    <a:pt x="9015" y="6939"/>
                    <a:pt x="9668" y="6559"/>
                    <a:pt x="9993" y="5921"/>
                  </a:cubicBezTo>
                  <a:cubicBezTo>
                    <a:pt x="10404" y="5115"/>
                    <a:pt x="10178" y="4131"/>
                    <a:pt x="9452" y="3583"/>
                  </a:cubicBezTo>
                  <a:cubicBezTo>
                    <a:pt x="9121" y="3329"/>
                    <a:pt x="8726" y="3205"/>
                    <a:pt x="8331" y="3205"/>
                  </a:cubicBezTo>
                  <a:cubicBezTo>
                    <a:pt x="7872" y="3205"/>
                    <a:pt x="7413" y="3374"/>
                    <a:pt x="7057" y="3704"/>
                  </a:cubicBezTo>
                  <a:cubicBezTo>
                    <a:pt x="7154" y="2921"/>
                    <a:pt x="6759" y="2163"/>
                    <a:pt x="6057" y="1800"/>
                  </a:cubicBezTo>
                  <a:cubicBezTo>
                    <a:pt x="5790" y="1665"/>
                    <a:pt x="5500" y="1599"/>
                    <a:pt x="5212" y="1599"/>
                  </a:cubicBezTo>
                  <a:cubicBezTo>
                    <a:pt x="4744" y="1599"/>
                    <a:pt x="4282" y="1773"/>
                    <a:pt x="3928" y="2107"/>
                  </a:cubicBezTo>
                  <a:cubicBezTo>
                    <a:pt x="4041" y="1204"/>
                    <a:pt x="3493" y="349"/>
                    <a:pt x="2630" y="83"/>
                  </a:cubicBezTo>
                  <a:cubicBezTo>
                    <a:pt x="2447" y="27"/>
                    <a:pt x="226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6" name="Google Shape;1116;p19"/>
            <p:cNvGrpSpPr/>
            <p:nvPr/>
          </p:nvGrpSpPr>
          <p:grpSpPr>
            <a:xfrm>
              <a:off x="8016211" y="54710"/>
              <a:ext cx="1146332" cy="732273"/>
              <a:chOff x="8016211" y="54710"/>
              <a:chExt cx="1146332" cy="732273"/>
            </a:xfrm>
          </p:grpSpPr>
          <p:sp>
            <p:nvSpPr>
              <p:cNvPr id="1117" name="Google Shape;1117;p19"/>
              <p:cNvSpPr/>
              <p:nvPr/>
            </p:nvSpPr>
            <p:spPr>
              <a:xfrm>
                <a:off x="8016211" y="54710"/>
                <a:ext cx="344824" cy="25345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867" extrusionOk="0">
                    <a:moveTo>
                      <a:pt x="475" y="1"/>
                    </a:moveTo>
                    <a:cubicBezTo>
                      <a:pt x="472" y="1"/>
                      <a:pt x="470" y="1"/>
                      <a:pt x="468" y="2"/>
                    </a:cubicBezTo>
                    <a:cubicBezTo>
                      <a:pt x="444" y="10"/>
                      <a:pt x="436" y="43"/>
                      <a:pt x="436" y="59"/>
                    </a:cubicBezTo>
                    <a:cubicBezTo>
                      <a:pt x="428" y="212"/>
                      <a:pt x="387" y="357"/>
                      <a:pt x="331" y="494"/>
                    </a:cubicBezTo>
                    <a:cubicBezTo>
                      <a:pt x="307" y="414"/>
                      <a:pt x="299" y="333"/>
                      <a:pt x="307" y="252"/>
                    </a:cubicBezTo>
                    <a:lnTo>
                      <a:pt x="315" y="180"/>
                    </a:lnTo>
                    <a:cubicBezTo>
                      <a:pt x="315" y="164"/>
                      <a:pt x="315" y="139"/>
                      <a:pt x="291" y="139"/>
                    </a:cubicBezTo>
                    <a:cubicBezTo>
                      <a:pt x="274" y="139"/>
                      <a:pt x="258" y="172"/>
                      <a:pt x="258" y="188"/>
                    </a:cubicBezTo>
                    <a:cubicBezTo>
                      <a:pt x="258" y="196"/>
                      <a:pt x="258" y="196"/>
                      <a:pt x="258" y="196"/>
                    </a:cubicBezTo>
                    <a:cubicBezTo>
                      <a:pt x="258" y="212"/>
                      <a:pt x="258" y="228"/>
                      <a:pt x="258" y="244"/>
                    </a:cubicBezTo>
                    <a:lnTo>
                      <a:pt x="194" y="728"/>
                    </a:lnTo>
                    <a:lnTo>
                      <a:pt x="65" y="341"/>
                    </a:lnTo>
                    <a:cubicBezTo>
                      <a:pt x="65" y="327"/>
                      <a:pt x="54" y="318"/>
                      <a:pt x="43" y="318"/>
                    </a:cubicBezTo>
                    <a:cubicBezTo>
                      <a:pt x="35" y="318"/>
                      <a:pt x="28" y="323"/>
                      <a:pt x="24" y="333"/>
                    </a:cubicBezTo>
                    <a:cubicBezTo>
                      <a:pt x="8" y="349"/>
                      <a:pt x="0" y="373"/>
                      <a:pt x="8" y="405"/>
                    </a:cubicBezTo>
                    <a:lnTo>
                      <a:pt x="178" y="905"/>
                    </a:lnTo>
                    <a:cubicBezTo>
                      <a:pt x="182" y="921"/>
                      <a:pt x="188" y="926"/>
                      <a:pt x="195" y="926"/>
                    </a:cubicBezTo>
                    <a:cubicBezTo>
                      <a:pt x="212" y="926"/>
                      <a:pt x="234" y="883"/>
                      <a:pt x="234" y="865"/>
                    </a:cubicBezTo>
                    <a:lnTo>
                      <a:pt x="274" y="551"/>
                    </a:lnTo>
                    <a:cubicBezTo>
                      <a:pt x="274" y="575"/>
                      <a:pt x="282" y="599"/>
                      <a:pt x="291" y="615"/>
                    </a:cubicBezTo>
                    <a:cubicBezTo>
                      <a:pt x="294" y="630"/>
                      <a:pt x="302" y="636"/>
                      <a:pt x="310" y="636"/>
                    </a:cubicBezTo>
                    <a:cubicBezTo>
                      <a:pt x="319" y="636"/>
                      <a:pt x="330" y="628"/>
                      <a:pt x="339" y="615"/>
                    </a:cubicBezTo>
                    <a:cubicBezTo>
                      <a:pt x="395" y="510"/>
                      <a:pt x="436" y="389"/>
                      <a:pt x="460" y="268"/>
                    </a:cubicBezTo>
                    <a:cubicBezTo>
                      <a:pt x="484" y="430"/>
                      <a:pt x="500" y="591"/>
                      <a:pt x="516" y="752"/>
                    </a:cubicBezTo>
                    <a:cubicBezTo>
                      <a:pt x="516" y="770"/>
                      <a:pt x="527" y="781"/>
                      <a:pt x="538" y="781"/>
                    </a:cubicBezTo>
                    <a:cubicBezTo>
                      <a:pt x="547" y="781"/>
                      <a:pt x="558" y="774"/>
                      <a:pt x="565" y="760"/>
                    </a:cubicBezTo>
                    <a:cubicBezTo>
                      <a:pt x="589" y="720"/>
                      <a:pt x="613" y="672"/>
                      <a:pt x="637" y="623"/>
                    </a:cubicBezTo>
                    <a:cubicBezTo>
                      <a:pt x="637" y="647"/>
                      <a:pt x="645" y="680"/>
                      <a:pt x="653" y="712"/>
                    </a:cubicBezTo>
                    <a:cubicBezTo>
                      <a:pt x="653" y="722"/>
                      <a:pt x="663" y="729"/>
                      <a:pt x="674" y="729"/>
                    </a:cubicBezTo>
                    <a:cubicBezTo>
                      <a:pt x="680" y="729"/>
                      <a:pt x="688" y="726"/>
                      <a:pt x="694" y="720"/>
                    </a:cubicBezTo>
                    <a:cubicBezTo>
                      <a:pt x="726" y="680"/>
                      <a:pt x="750" y="639"/>
                      <a:pt x="782" y="599"/>
                    </a:cubicBezTo>
                    <a:lnTo>
                      <a:pt x="782" y="647"/>
                    </a:lnTo>
                    <a:cubicBezTo>
                      <a:pt x="782" y="660"/>
                      <a:pt x="788" y="684"/>
                      <a:pt x="803" y="684"/>
                    </a:cubicBezTo>
                    <a:cubicBezTo>
                      <a:pt x="806" y="684"/>
                      <a:pt x="810" y="683"/>
                      <a:pt x="815" y="680"/>
                    </a:cubicBezTo>
                    <a:cubicBezTo>
                      <a:pt x="863" y="655"/>
                      <a:pt x="903" y="631"/>
                      <a:pt x="944" y="599"/>
                    </a:cubicBezTo>
                    <a:lnTo>
                      <a:pt x="944" y="599"/>
                    </a:lnTo>
                    <a:cubicBezTo>
                      <a:pt x="928" y="655"/>
                      <a:pt x="911" y="712"/>
                      <a:pt x="903" y="776"/>
                    </a:cubicBezTo>
                    <a:cubicBezTo>
                      <a:pt x="903" y="800"/>
                      <a:pt x="912" y="818"/>
                      <a:pt x="925" y="818"/>
                    </a:cubicBezTo>
                    <a:cubicBezTo>
                      <a:pt x="931" y="818"/>
                      <a:pt x="937" y="816"/>
                      <a:pt x="944" y="809"/>
                    </a:cubicBezTo>
                    <a:cubicBezTo>
                      <a:pt x="976" y="776"/>
                      <a:pt x="1008" y="744"/>
                      <a:pt x="1041" y="712"/>
                    </a:cubicBezTo>
                    <a:lnTo>
                      <a:pt x="1041" y="712"/>
                    </a:lnTo>
                    <a:cubicBezTo>
                      <a:pt x="1032" y="760"/>
                      <a:pt x="1024" y="809"/>
                      <a:pt x="1024" y="857"/>
                    </a:cubicBezTo>
                    <a:cubicBezTo>
                      <a:pt x="1024" y="880"/>
                      <a:pt x="1032" y="903"/>
                      <a:pt x="1046" y="903"/>
                    </a:cubicBezTo>
                    <a:cubicBezTo>
                      <a:pt x="1051" y="903"/>
                      <a:pt x="1058" y="899"/>
                      <a:pt x="1065" y="889"/>
                    </a:cubicBezTo>
                    <a:cubicBezTo>
                      <a:pt x="1105" y="849"/>
                      <a:pt x="1145" y="809"/>
                      <a:pt x="1186" y="760"/>
                    </a:cubicBezTo>
                    <a:lnTo>
                      <a:pt x="1186" y="760"/>
                    </a:lnTo>
                    <a:lnTo>
                      <a:pt x="1178" y="776"/>
                    </a:lnTo>
                    <a:cubicBezTo>
                      <a:pt x="1170" y="793"/>
                      <a:pt x="1153" y="825"/>
                      <a:pt x="1178" y="849"/>
                    </a:cubicBezTo>
                    <a:cubicBezTo>
                      <a:pt x="1182" y="854"/>
                      <a:pt x="1187" y="856"/>
                      <a:pt x="1192" y="856"/>
                    </a:cubicBezTo>
                    <a:cubicBezTo>
                      <a:pt x="1203" y="856"/>
                      <a:pt x="1212" y="844"/>
                      <a:pt x="1218" y="833"/>
                    </a:cubicBezTo>
                    <a:lnTo>
                      <a:pt x="1387" y="575"/>
                    </a:lnTo>
                    <a:lnTo>
                      <a:pt x="1387" y="575"/>
                    </a:lnTo>
                    <a:cubicBezTo>
                      <a:pt x="1347" y="704"/>
                      <a:pt x="1323" y="825"/>
                      <a:pt x="1299" y="954"/>
                    </a:cubicBezTo>
                    <a:cubicBezTo>
                      <a:pt x="1293" y="977"/>
                      <a:pt x="1304" y="1013"/>
                      <a:pt x="1322" y="1013"/>
                    </a:cubicBezTo>
                    <a:cubicBezTo>
                      <a:pt x="1330" y="1013"/>
                      <a:pt x="1338" y="1008"/>
                      <a:pt x="1347" y="994"/>
                    </a:cubicBezTo>
                    <a:cubicBezTo>
                      <a:pt x="1428" y="857"/>
                      <a:pt x="1508" y="720"/>
                      <a:pt x="1589" y="583"/>
                    </a:cubicBezTo>
                    <a:lnTo>
                      <a:pt x="1589" y="583"/>
                    </a:lnTo>
                    <a:cubicBezTo>
                      <a:pt x="1581" y="688"/>
                      <a:pt x="1565" y="793"/>
                      <a:pt x="1549" y="897"/>
                    </a:cubicBezTo>
                    <a:cubicBezTo>
                      <a:pt x="1549" y="916"/>
                      <a:pt x="1549" y="955"/>
                      <a:pt x="1568" y="955"/>
                    </a:cubicBezTo>
                    <a:cubicBezTo>
                      <a:pt x="1574" y="955"/>
                      <a:pt x="1580" y="953"/>
                      <a:pt x="1589" y="946"/>
                    </a:cubicBezTo>
                    <a:lnTo>
                      <a:pt x="1750" y="776"/>
                    </a:lnTo>
                    <a:lnTo>
                      <a:pt x="1750" y="776"/>
                    </a:lnTo>
                    <a:cubicBezTo>
                      <a:pt x="1686" y="881"/>
                      <a:pt x="1597" y="978"/>
                      <a:pt x="1500" y="1067"/>
                    </a:cubicBezTo>
                    <a:cubicBezTo>
                      <a:pt x="1486" y="1081"/>
                      <a:pt x="1465" y="1159"/>
                      <a:pt x="1500" y="1159"/>
                    </a:cubicBezTo>
                    <a:cubicBezTo>
                      <a:pt x="1505" y="1159"/>
                      <a:pt x="1510" y="1158"/>
                      <a:pt x="1516" y="1155"/>
                    </a:cubicBezTo>
                    <a:lnTo>
                      <a:pt x="1726" y="1051"/>
                    </a:lnTo>
                    <a:lnTo>
                      <a:pt x="1508" y="1268"/>
                    </a:lnTo>
                    <a:cubicBezTo>
                      <a:pt x="1493" y="1284"/>
                      <a:pt x="1478" y="1358"/>
                      <a:pt x="1511" y="1358"/>
                    </a:cubicBezTo>
                    <a:cubicBezTo>
                      <a:pt x="1513" y="1358"/>
                      <a:pt x="1514" y="1357"/>
                      <a:pt x="1516" y="1357"/>
                    </a:cubicBezTo>
                    <a:lnTo>
                      <a:pt x="1871" y="1236"/>
                    </a:lnTo>
                    <a:lnTo>
                      <a:pt x="1678" y="1373"/>
                    </a:lnTo>
                    <a:cubicBezTo>
                      <a:pt x="1653" y="1389"/>
                      <a:pt x="1637" y="1478"/>
                      <a:pt x="1678" y="1478"/>
                    </a:cubicBezTo>
                    <a:cubicBezTo>
                      <a:pt x="1774" y="1470"/>
                      <a:pt x="1863" y="1462"/>
                      <a:pt x="1952" y="1438"/>
                    </a:cubicBezTo>
                    <a:lnTo>
                      <a:pt x="1952" y="1438"/>
                    </a:lnTo>
                    <a:lnTo>
                      <a:pt x="1653" y="1664"/>
                    </a:lnTo>
                    <a:cubicBezTo>
                      <a:pt x="1637" y="1680"/>
                      <a:pt x="1621" y="1704"/>
                      <a:pt x="1629" y="1728"/>
                    </a:cubicBezTo>
                    <a:cubicBezTo>
                      <a:pt x="1629" y="1728"/>
                      <a:pt x="1629" y="1736"/>
                      <a:pt x="1629" y="1744"/>
                    </a:cubicBezTo>
                    <a:lnTo>
                      <a:pt x="1589" y="1768"/>
                    </a:lnTo>
                    <a:cubicBezTo>
                      <a:pt x="1567" y="1783"/>
                      <a:pt x="1558" y="1867"/>
                      <a:pt x="1582" y="1867"/>
                    </a:cubicBezTo>
                    <a:cubicBezTo>
                      <a:pt x="1584" y="1867"/>
                      <a:pt x="1586" y="1866"/>
                      <a:pt x="1589" y="1865"/>
                    </a:cubicBezTo>
                    <a:cubicBezTo>
                      <a:pt x="1911" y="1744"/>
                      <a:pt x="2210" y="1599"/>
                      <a:pt x="2508" y="1430"/>
                    </a:cubicBezTo>
                    <a:cubicBezTo>
                      <a:pt x="2536" y="1416"/>
                      <a:pt x="2540" y="1335"/>
                      <a:pt x="2514" y="1335"/>
                    </a:cubicBezTo>
                    <a:cubicBezTo>
                      <a:pt x="2510" y="1335"/>
                      <a:pt x="2506" y="1337"/>
                      <a:pt x="2500" y="1341"/>
                    </a:cubicBezTo>
                    <a:cubicBezTo>
                      <a:pt x="2403" y="1389"/>
                      <a:pt x="2315" y="1438"/>
                      <a:pt x="2218" y="1486"/>
                    </a:cubicBezTo>
                    <a:cubicBezTo>
                      <a:pt x="2232" y="1457"/>
                      <a:pt x="2240" y="1395"/>
                      <a:pt x="2218" y="1395"/>
                    </a:cubicBezTo>
                    <a:cubicBezTo>
                      <a:pt x="2216" y="1395"/>
                      <a:pt x="2213" y="1396"/>
                      <a:pt x="2210" y="1397"/>
                    </a:cubicBezTo>
                    <a:lnTo>
                      <a:pt x="1976" y="1502"/>
                    </a:lnTo>
                    <a:lnTo>
                      <a:pt x="1976" y="1502"/>
                    </a:lnTo>
                    <a:lnTo>
                      <a:pt x="2210" y="1325"/>
                    </a:lnTo>
                    <a:cubicBezTo>
                      <a:pt x="2231" y="1310"/>
                      <a:pt x="2247" y="1232"/>
                      <a:pt x="2216" y="1232"/>
                    </a:cubicBezTo>
                    <a:cubicBezTo>
                      <a:pt x="2212" y="1232"/>
                      <a:pt x="2207" y="1233"/>
                      <a:pt x="2202" y="1236"/>
                    </a:cubicBezTo>
                    <a:cubicBezTo>
                      <a:pt x="2089" y="1293"/>
                      <a:pt x="1968" y="1333"/>
                      <a:pt x="1839" y="1349"/>
                    </a:cubicBezTo>
                    <a:lnTo>
                      <a:pt x="2137" y="1139"/>
                    </a:lnTo>
                    <a:cubicBezTo>
                      <a:pt x="2153" y="1124"/>
                      <a:pt x="2176" y="1034"/>
                      <a:pt x="2142" y="1034"/>
                    </a:cubicBezTo>
                    <a:cubicBezTo>
                      <a:pt x="2140" y="1034"/>
                      <a:pt x="2139" y="1034"/>
                      <a:pt x="2137" y="1034"/>
                    </a:cubicBezTo>
                    <a:lnTo>
                      <a:pt x="1670" y="1196"/>
                    </a:lnTo>
                    <a:lnTo>
                      <a:pt x="1944" y="930"/>
                    </a:lnTo>
                    <a:cubicBezTo>
                      <a:pt x="1959" y="915"/>
                      <a:pt x="1973" y="839"/>
                      <a:pt x="1938" y="839"/>
                    </a:cubicBezTo>
                    <a:cubicBezTo>
                      <a:pt x="1935" y="839"/>
                      <a:pt x="1932" y="840"/>
                      <a:pt x="1928" y="841"/>
                    </a:cubicBezTo>
                    <a:lnTo>
                      <a:pt x="1686" y="962"/>
                    </a:lnTo>
                    <a:cubicBezTo>
                      <a:pt x="1774" y="857"/>
                      <a:pt x="1847" y="736"/>
                      <a:pt x="1895" y="607"/>
                    </a:cubicBezTo>
                    <a:cubicBezTo>
                      <a:pt x="1902" y="588"/>
                      <a:pt x="1898" y="535"/>
                      <a:pt x="1881" y="535"/>
                    </a:cubicBezTo>
                    <a:cubicBezTo>
                      <a:pt x="1876" y="535"/>
                      <a:pt x="1870" y="540"/>
                      <a:pt x="1863" y="551"/>
                    </a:cubicBezTo>
                    <a:lnTo>
                      <a:pt x="1605" y="801"/>
                    </a:lnTo>
                    <a:lnTo>
                      <a:pt x="1605" y="801"/>
                    </a:lnTo>
                    <a:lnTo>
                      <a:pt x="1661" y="438"/>
                    </a:lnTo>
                    <a:cubicBezTo>
                      <a:pt x="1661" y="414"/>
                      <a:pt x="1653" y="379"/>
                      <a:pt x="1636" y="379"/>
                    </a:cubicBezTo>
                    <a:cubicBezTo>
                      <a:pt x="1630" y="379"/>
                      <a:pt x="1622" y="384"/>
                      <a:pt x="1613" y="397"/>
                    </a:cubicBezTo>
                    <a:cubicBezTo>
                      <a:pt x="1532" y="534"/>
                      <a:pt x="1460" y="664"/>
                      <a:pt x="1379" y="793"/>
                    </a:cubicBezTo>
                    <a:cubicBezTo>
                      <a:pt x="1411" y="639"/>
                      <a:pt x="1460" y="494"/>
                      <a:pt x="1524" y="349"/>
                    </a:cubicBezTo>
                    <a:cubicBezTo>
                      <a:pt x="1536" y="325"/>
                      <a:pt x="1526" y="280"/>
                      <a:pt x="1507" y="280"/>
                    </a:cubicBezTo>
                    <a:cubicBezTo>
                      <a:pt x="1501" y="280"/>
                      <a:pt x="1493" y="286"/>
                      <a:pt x="1484" y="301"/>
                    </a:cubicBezTo>
                    <a:lnTo>
                      <a:pt x="1411" y="405"/>
                    </a:lnTo>
                    <a:lnTo>
                      <a:pt x="1436" y="349"/>
                    </a:lnTo>
                    <a:cubicBezTo>
                      <a:pt x="1444" y="333"/>
                      <a:pt x="1460" y="301"/>
                      <a:pt x="1436" y="276"/>
                    </a:cubicBezTo>
                    <a:cubicBezTo>
                      <a:pt x="1430" y="271"/>
                      <a:pt x="1424" y="268"/>
                      <a:pt x="1419" y="268"/>
                    </a:cubicBezTo>
                    <a:cubicBezTo>
                      <a:pt x="1409" y="268"/>
                      <a:pt x="1401" y="277"/>
                      <a:pt x="1395" y="293"/>
                    </a:cubicBezTo>
                    <a:cubicBezTo>
                      <a:pt x="1315" y="454"/>
                      <a:pt x="1210" y="615"/>
                      <a:pt x="1081" y="752"/>
                    </a:cubicBezTo>
                    <a:cubicBezTo>
                      <a:pt x="1089" y="696"/>
                      <a:pt x="1105" y="639"/>
                      <a:pt x="1121" y="583"/>
                    </a:cubicBezTo>
                    <a:cubicBezTo>
                      <a:pt x="1186" y="494"/>
                      <a:pt x="1242" y="389"/>
                      <a:pt x="1282" y="284"/>
                    </a:cubicBezTo>
                    <a:cubicBezTo>
                      <a:pt x="1291" y="268"/>
                      <a:pt x="1299" y="236"/>
                      <a:pt x="1282" y="220"/>
                    </a:cubicBezTo>
                    <a:cubicBezTo>
                      <a:pt x="1278" y="216"/>
                      <a:pt x="1272" y="214"/>
                      <a:pt x="1266" y="214"/>
                    </a:cubicBezTo>
                    <a:cubicBezTo>
                      <a:pt x="1260" y="214"/>
                      <a:pt x="1254" y="216"/>
                      <a:pt x="1250" y="220"/>
                    </a:cubicBezTo>
                    <a:cubicBezTo>
                      <a:pt x="1178" y="317"/>
                      <a:pt x="1121" y="422"/>
                      <a:pt x="1081" y="534"/>
                    </a:cubicBezTo>
                    <a:cubicBezTo>
                      <a:pt x="1049" y="583"/>
                      <a:pt x="1016" y="623"/>
                      <a:pt x="976" y="664"/>
                    </a:cubicBezTo>
                    <a:cubicBezTo>
                      <a:pt x="992" y="607"/>
                      <a:pt x="1008" y="559"/>
                      <a:pt x="1032" y="502"/>
                    </a:cubicBezTo>
                    <a:cubicBezTo>
                      <a:pt x="1105" y="422"/>
                      <a:pt x="1170" y="325"/>
                      <a:pt x="1218" y="212"/>
                    </a:cubicBezTo>
                    <a:cubicBezTo>
                      <a:pt x="1224" y="193"/>
                      <a:pt x="1221" y="143"/>
                      <a:pt x="1199" y="143"/>
                    </a:cubicBezTo>
                    <a:cubicBezTo>
                      <a:pt x="1193" y="143"/>
                      <a:pt x="1186" y="147"/>
                      <a:pt x="1178" y="155"/>
                    </a:cubicBezTo>
                    <a:cubicBezTo>
                      <a:pt x="1105" y="236"/>
                      <a:pt x="1041" y="333"/>
                      <a:pt x="1000" y="438"/>
                    </a:cubicBezTo>
                    <a:cubicBezTo>
                      <a:pt x="952" y="478"/>
                      <a:pt x="895" y="518"/>
                      <a:pt x="847" y="559"/>
                    </a:cubicBezTo>
                    <a:cubicBezTo>
                      <a:pt x="847" y="526"/>
                      <a:pt x="855" y="486"/>
                      <a:pt x="871" y="454"/>
                    </a:cubicBezTo>
                    <a:cubicBezTo>
                      <a:pt x="911" y="381"/>
                      <a:pt x="944" y="301"/>
                      <a:pt x="968" y="220"/>
                    </a:cubicBezTo>
                    <a:cubicBezTo>
                      <a:pt x="980" y="196"/>
                      <a:pt x="970" y="154"/>
                      <a:pt x="950" y="154"/>
                    </a:cubicBezTo>
                    <a:cubicBezTo>
                      <a:pt x="944" y="154"/>
                      <a:pt x="936" y="159"/>
                      <a:pt x="928" y="172"/>
                    </a:cubicBezTo>
                    <a:cubicBezTo>
                      <a:pt x="879" y="244"/>
                      <a:pt x="847" y="325"/>
                      <a:pt x="815" y="414"/>
                    </a:cubicBezTo>
                    <a:cubicBezTo>
                      <a:pt x="782" y="478"/>
                      <a:pt x="742" y="543"/>
                      <a:pt x="694" y="599"/>
                    </a:cubicBezTo>
                    <a:cubicBezTo>
                      <a:pt x="686" y="559"/>
                      <a:pt x="686" y="526"/>
                      <a:pt x="686" y="486"/>
                    </a:cubicBezTo>
                    <a:cubicBezTo>
                      <a:pt x="718" y="381"/>
                      <a:pt x="734" y="268"/>
                      <a:pt x="742" y="155"/>
                    </a:cubicBezTo>
                    <a:cubicBezTo>
                      <a:pt x="742" y="128"/>
                      <a:pt x="729" y="113"/>
                      <a:pt x="715" y="113"/>
                    </a:cubicBezTo>
                    <a:cubicBezTo>
                      <a:pt x="704" y="113"/>
                      <a:pt x="693" y="122"/>
                      <a:pt x="686" y="139"/>
                    </a:cubicBezTo>
                    <a:cubicBezTo>
                      <a:pt x="645" y="252"/>
                      <a:pt x="621" y="365"/>
                      <a:pt x="621" y="486"/>
                    </a:cubicBezTo>
                    <a:cubicBezTo>
                      <a:pt x="605" y="534"/>
                      <a:pt x="589" y="583"/>
                      <a:pt x="565" y="631"/>
                    </a:cubicBezTo>
                    <a:cubicBezTo>
                      <a:pt x="541" y="430"/>
                      <a:pt x="516" y="228"/>
                      <a:pt x="500" y="34"/>
                    </a:cubicBezTo>
                    <a:cubicBezTo>
                      <a:pt x="500" y="21"/>
                      <a:pt x="488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>
                <a:off x="8485793" y="264046"/>
                <a:ext cx="248708" cy="24762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824" extrusionOk="0">
                    <a:moveTo>
                      <a:pt x="670" y="565"/>
                    </a:moveTo>
                    <a:lnTo>
                      <a:pt x="670" y="565"/>
                    </a:lnTo>
                    <a:cubicBezTo>
                      <a:pt x="638" y="638"/>
                      <a:pt x="606" y="702"/>
                      <a:pt x="565" y="767"/>
                    </a:cubicBezTo>
                    <a:cubicBezTo>
                      <a:pt x="598" y="694"/>
                      <a:pt x="630" y="630"/>
                      <a:pt x="670" y="565"/>
                    </a:cubicBezTo>
                    <a:close/>
                    <a:moveTo>
                      <a:pt x="1638" y="1452"/>
                    </a:moveTo>
                    <a:cubicBezTo>
                      <a:pt x="1638" y="1468"/>
                      <a:pt x="1646" y="1476"/>
                      <a:pt x="1646" y="1484"/>
                    </a:cubicBezTo>
                    <a:lnTo>
                      <a:pt x="1541" y="1525"/>
                    </a:lnTo>
                    <a:lnTo>
                      <a:pt x="1638" y="1452"/>
                    </a:lnTo>
                    <a:close/>
                    <a:moveTo>
                      <a:pt x="315" y="1"/>
                    </a:moveTo>
                    <a:cubicBezTo>
                      <a:pt x="291" y="9"/>
                      <a:pt x="283" y="41"/>
                      <a:pt x="275" y="57"/>
                    </a:cubicBezTo>
                    <a:cubicBezTo>
                      <a:pt x="267" y="194"/>
                      <a:pt x="267" y="331"/>
                      <a:pt x="275" y="468"/>
                    </a:cubicBezTo>
                    <a:cubicBezTo>
                      <a:pt x="267" y="525"/>
                      <a:pt x="259" y="581"/>
                      <a:pt x="251" y="646"/>
                    </a:cubicBezTo>
                    <a:cubicBezTo>
                      <a:pt x="227" y="492"/>
                      <a:pt x="194" y="339"/>
                      <a:pt x="170" y="186"/>
                    </a:cubicBezTo>
                    <a:cubicBezTo>
                      <a:pt x="165" y="163"/>
                      <a:pt x="155" y="153"/>
                      <a:pt x="144" y="153"/>
                    </a:cubicBezTo>
                    <a:cubicBezTo>
                      <a:pt x="120" y="153"/>
                      <a:pt x="92" y="194"/>
                      <a:pt x="98" y="226"/>
                    </a:cubicBezTo>
                    <a:lnTo>
                      <a:pt x="98" y="234"/>
                    </a:lnTo>
                    <a:lnTo>
                      <a:pt x="73" y="170"/>
                    </a:lnTo>
                    <a:cubicBezTo>
                      <a:pt x="73" y="155"/>
                      <a:pt x="64" y="149"/>
                      <a:pt x="53" y="149"/>
                    </a:cubicBezTo>
                    <a:cubicBezTo>
                      <a:pt x="46" y="149"/>
                      <a:pt x="39" y="151"/>
                      <a:pt x="33" y="154"/>
                    </a:cubicBezTo>
                    <a:cubicBezTo>
                      <a:pt x="9" y="170"/>
                      <a:pt x="1" y="194"/>
                      <a:pt x="9" y="218"/>
                    </a:cubicBezTo>
                    <a:lnTo>
                      <a:pt x="65" y="767"/>
                    </a:lnTo>
                    <a:cubicBezTo>
                      <a:pt x="72" y="787"/>
                      <a:pt x="84" y="801"/>
                      <a:pt x="102" y="801"/>
                    </a:cubicBezTo>
                    <a:cubicBezTo>
                      <a:pt x="105" y="801"/>
                      <a:pt x="109" y="800"/>
                      <a:pt x="114" y="799"/>
                    </a:cubicBezTo>
                    <a:cubicBezTo>
                      <a:pt x="138" y="783"/>
                      <a:pt x="146" y="759"/>
                      <a:pt x="138" y="726"/>
                    </a:cubicBezTo>
                    <a:lnTo>
                      <a:pt x="130" y="605"/>
                    </a:lnTo>
                    <a:lnTo>
                      <a:pt x="194" y="823"/>
                    </a:lnTo>
                    <a:cubicBezTo>
                      <a:pt x="194" y="831"/>
                      <a:pt x="202" y="831"/>
                      <a:pt x="202" y="831"/>
                    </a:cubicBezTo>
                    <a:lnTo>
                      <a:pt x="202" y="855"/>
                    </a:lnTo>
                    <a:cubicBezTo>
                      <a:pt x="206" y="874"/>
                      <a:pt x="216" y="882"/>
                      <a:pt x="229" y="882"/>
                    </a:cubicBezTo>
                    <a:cubicBezTo>
                      <a:pt x="247" y="882"/>
                      <a:pt x="270" y="864"/>
                      <a:pt x="275" y="839"/>
                    </a:cubicBezTo>
                    <a:cubicBezTo>
                      <a:pt x="283" y="807"/>
                      <a:pt x="291" y="783"/>
                      <a:pt x="291" y="759"/>
                    </a:cubicBezTo>
                    <a:cubicBezTo>
                      <a:pt x="299" y="799"/>
                      <a:pt x="307" y="847"/>
                      <a:pt x="315" y="896"/>
                    </a:cubicBezTo>
                    <a:cubicBezTo>
                      <a:pt x="319" y="917"/>
                      <a:pt x="331" y="926"/>
                      <a:pt x="345" y="926"/>
                    </a:cubicBezTo>
                    <a:cubicBezTo>
                      <a:pt x="363" y="926"/>
                      <a:pt x="383" y="910"/>
                      <a:pt x="388" y="888"/>
                    </a:cubicBezTo>
                    <a:cubicBezTo>
                      <a:pt x="396" y="839"/>
                      <a:pt x="404" y="807"/>
                      <a:pt x="404" y="775"/>
                    </a:cubicBezTo>
                    <a:cubicBezTo>
                      <a:pt x="404" y="823"/>
                      <a:pt x="420" y="880"/>
                      <a:pt x="428" y="936"/>
                    </a:cubicBezTo>
                    <a:cubicBezTo>
                      <a:pt x="428" y="944"/>
                      <a:pt x="420" y="952"/>
                      <a:pt x="420" y="960"/>
                    </a:cubicBezTo>
                    <a:cubicBezTo>
                      <a:pt x="414" y="986"/>
                      <a:pt x="428" y="1016"/>
                      <a:pt x="449" y="1016"/>
                    </a:cubicBezTo>
                    <a:cubicBezTo>
                      <a:pt x="455" y="1016"/>
                      <a:pt x="462" y="1014"/>
                      <a:pt x="469" y="1009"/>
                    </a:cubicBezTo>
                    <a:cubicBezTo>
                      <a:pt x="525" y="968"/>
                      <a:pt x="582" y="920"/>
                      <a:pt x="630" y="872"/>
                    </a:cubicBezTo>
                    <a:lnTo>
                      <a:pt x="630" y="872"/>
                    </a:lnTo>
                    <a:cubicBezTo>
                      <a:pt x="622" y="896"/>
                      <a:pt x="622" y="912"/>
                      <a:pt x="614" y="928"/>
                    </a:cubicBezTo>
                    <a:cubicBezTo>
                      <a:pt x="608" y="953"/>
                      <a:pt x="620" y="987"/>
                      <a:pt x="641" y="987"/>
                    </a:cubicBezTo>
                    <a:cubicBezTo>
                      <a:pt x="648" y="987"/>
                      <a:pt x="655" y="984"/>
                      <a:pt x="662" y="976"/>
                    </a:cubicBezTo>
                    <a:lnTo>
                      <a:pt x="952" y="751"/>
                    </a:lnTo>
                    <a:lnTo>
                      <a:pt x="735" y="1049"/>
                    </a:lnTo>
                    <a:cubicBezTo>
                      <a:pt x="710" y="1079"/>
                      <a:pt x="727" y="1133"/>
                      <a:pt x="755" y="1133"/>
                    </a:cubicBezTo>
                    <a:cubicBezTo>
                      <a:pt x="763" y="1133"/>
                      <a:pt x="773" y="1127"/>
                      <a:pt x="783" y="1113"/>
                    </a:cubicBezTo>
                    <a:cubicBezTo>
                      <a:pt x="888" y="968"/>
                      <a:pt x="1025" y="855"/>
                      <a:pt x="1178" y="767"/>
                    </a:cubicBezTo>
                    <a:lnTo>
                      <a:pt x="1178" y="767"/>
                    </a:lnTo>
                    <a:cubicBezTo>
                      <a:pt x="1057" y="896"/>
                      <a:pt x="928" y="1017"/>
                      <a:pt x="791" y="1130"/>
                    </a:cubicBezTo>
                    <a:cubicBezTo>
                      <a:pt x="763" y="1151"/>
                      <a:pt x="766" y="1222"/>
                      <a:pt x="800" y="1222"/>
                    </a:cubicBezTo>
                    <a:cubicBezTo>
                      <a:pt x="805" y="1222"/>
                      <a:pt x="810" y="1221"/>
                      <a:pt x="815" y="1218"/>
                    </a:cubicBezTo>
                    <a:lnTo>
                      <a:pt x="1364" y="960"/>
                    </a:lnTo>
                    <a:lnTo>
                      <a:pt x="1122" y="1267"/>
                    </a:lnTo>
                    <a:cubicBezTo>
                      <a:pt x="1107" y="1288"/>
                      <a:pt x="1112" y="1350"/>
                      <a:pt x="1149" y="1350"/>
                    </a:cubicBezTo>
                    <a:cubicBezTo>
                      <a:pt x="1153" y="1350"/>
                      <a:pt x="1157" y="1349"/>
                      <a:pt x="1162" y="1347"/>
                    </a:cubicBezTo>
                    <a:lnTo>
                      <a:pt x="1380" y="1267"/>
                    </a:lnTo>
                    <a:lnTo>
                      <a:pt x="1380" y="1267"/>
                    </a:lnTo>
                    <a:cubicBezTo>
                      <a:pt x="1291" y="1331"/>
                      <a:pt x="1202" y="1404"/>
                      <a:pt x="1114" y="1484"/>
                    </a:cubicBezTo>
                    <a:cubicBezTo>
                      <a:pt x="1099" y="1499"/>
                      <a:pt x="1084" y="1583"/>
                      <a:pt x="1120" y="1583"/>
                    </a:cubicBezTo>
                    <a:cubicBezTo>
                      <a:pt x="1123" y="1583"/>
                      <a:pt x="1126" y="1582"/>
                      <a:pt x="1130" y="1581"/>
                    </a:cubicBezTo>
                    <a:lnTo>
                      <a:pt x="1469" y="1468"/>
                    </a:lnTo>
                    <a:lnTo>
                      <a:pt x="1469" y="1468"/>
                    </a:lnTo>
                    <a:lnTo>
                      <a:pt x="1202" y="1638"/>
                    </a:lnTo>
                    <a:lnTo>
                      <a:pt x="961" y="1726"/>
                    </a:lnTo>
                    <a:cubicBezTo>
                      <a:pt x="922" y="1734"/>
                      <a:pt x="905" y="1824"/>
                      <a:pt x="954" y="1824"/>
                    </a:cubicBezTo>
                    <a:cubicBezTo>
                      <a:pt x="956" y="1824"/>
                      <a:pt x="958" y="1823"/>
                      <a:pt x="961" y="1823"/>
                    </a:cubicBezTo>
                    <a:cubicBezTo>
                      <a:pt x="1154" y="1791"/>
                      <a:pt x="1356" y="1751"/>
                      <a:pt x="1541" y="1686"/>
                    </a:cubicBezTo>
                    <a:cubicBezTo>
                      <a:pt x="1622" y="1670"/>
                      <a:pt x="1719" y="1646"/>
                      <a:pt x="1751" y="1565"/>
                    </a:cubicBezTo>
                    <a:cubicBezTo>
                      <a:pt x="1783" y="1517"/>
                      <a:pt x="1767" y="1444"/>
                      <a:pt x="1719" y="1404"/>
                    </a:cubicBezTo>
                    <a:lnTo>
                      <a:pt x="1799" y="1355"/>
                    </a:lnTo>
                    <a:cubicBezTo>
                      <a:pt x="1823" y="1339"/>
                      <a:pt x="1832" y="1315"/>
                      <a:pt x="1832" y="1291"/>
                    </a:cubicBezTo>
                    <a:cubicBezTo>
                      <a:pt x="1832" y="1276"/>
                      <a:pt x="1819" y="1249"/>
                      <a:pt x="1799" y="1249"/>
                    </a:cubicBezTo>
                    <a:cubicBezTo>
                      <a:pt x="1796" y="1249"/>
                      <a:pt x="1794" y="1250"/>
                      <a:pt x="1791" y="1251"/>
                    </a:cubicBezTo>
                    <a:lnTo>
                      <a:pt x="1340" y="1404"/>
                    </a:lnTo>
                    <a:cubicBezTo>
                      <a:pt x="1461" y="1307"/>
                      <a:pt x="1590" y="1226"/>
                      <a:pt x="1719" y="1146"/>
                    </a:cubicBezTo>
                    <a:cubicBezTo>
                      <a:pt x="1756" y="1123"/>
                      <a:pt x="1759" y="1039"/>
                      <a:pt x="1714" y="1039"/>
                    </a:cubicBezTo>
                    <a:cubicBezTo>
                      <a:pt x="1711" y="1039"/>
                      <a:pt x="1707" y="1040"/>
                      <a:pt x="1702" y="1041"/>
                    </a:cubicBezTo>
                    <a:lnTo>
                      <a:pt x="1275" y="1194"/>
                    </a:lnTo>
                    <a:cubicBezTo>
                      <a:pt x="1356" y="1089"/>
                      <a:pt x="1444" y="976"/>
                      <a:pt x="1525" y="863"/>
                    </a:cubicBezTo>
                    <a:cubicBezTo>
                      <a:pt x="1546" y="842"/>
                      <a:pt x="1543" y="778"/>
                      <a:pt x="1509" y="778"/>
                    </a:cubicBezTo>
                    <a:cubicBezTo>
                      <a:pt x="1505" y="778"/>
                      <a:pt x="1499" y="780"/>
                      <a:pt x="1493" y="783"/>
                    </a:cubicBezTo>
                    <a:lnTo>
                      <a:pt x="1073" y="984"/>
                    </a:lnTo>
                    <a:cubicBezTo>
                      <a:pt x="1178" y="888"/>
                      <a:pt x="1283" y="783"/>
                      <a:pt x="1380" y="670"/>
                    </a:cubicBezTo>
                    <a:cubicBezTo>
                      <a:pt x="1402" y="648"/>
                      <a:pt x="1411" y="579"/>
                      <a:pt x="1369" y="579"/>
                    </a:cubicBezTo>
                    <a:cubicBezTo>
                      <a:pt x="1365" y="579"/>
                      <a:pt x="1361" y="580"/>
                      <a:pt x="1356" y="581"/>
                    </a:cubicBezTo>
                    <a:cubicBezTo>
                      <a:pt x="1251" y="613"/>
                      <a:pt x="1162" y="662"/>
                      <a:pt x="1073" y="726"/>
                    </a:cubicBezTo>
                    <a:lnTo>
                      <a:pt x="1194" y="557"/>
                    </a:lnTo>
                    <a:cubicBezTo>
                      <a:pt x="1214" y="530"/>
                      <a:pt x="1207" y="476"/>
                      <a:pt x="1177" y="476"/>
                    </a:cubicBezTo>
                    <a:cubicBezTo>
                      <a:pt x="1170" y="476"/>
                      <a:pt x="1163" y="479"/>
                      <a:pt x="1154" y="484"/>
                    </a:cubicBezTo>
                    <a:lnTo>
                      <a:pt x="719" y="823"/>
                    </a:lnTo>
                    <a:cubicBezTo>
                      <a:pt x="735" y="791"/>
                      <a:pt x="743" y="767"/>
                      <a:pt x="751" y="742"/>
                    </a:cubicBezTo>
                    <a:cubicBezTo>
                      <a:pt x="832" y="654"/>
                      <a:pt x="904" y="565"/>
                      <a:pt x="969" y="460"/>
                    </a:cubicBezTo>
                    <a:cubicBezTo>
                      <a:pt x="988" y="434"/>
                      <a:pt x="981" y="377"/>
                      <a:pt x="953" y="377"/>
                    </a:cubicBezTo>
                    <a:cubicBezTo>
                      <a:pt x="946" y="377"/>
                      <a:pt x="938" y="380"/>
                      <a:pt x="928" y="388"/>
                    </a:cubicBezTo>
                    <a:cubicBezTo>
                      <a:pt x="840" y="468"/>
                      <a:pt x="759" y="565"/>
                      <a:pt x="702" y="678"/>
                    </a:cubicBezTo>
                    <a:cubicBezTo>
                      <a:pt x="702" y="678"/>
                      <a:pt x="702" y="686"/>
                      <a:pt x="694" y="686"/>
                    </a:cubicBezTo>
                    <a:cubicBezTo>
                      <a:pt x="743" y="589"/>
                      <a:pt x="783" y="476"/>
                      <a:pt x="807" y="372"/>
                    </a:cubicBezTo>
                    <a:cubicBezTo>
                      <a:pt x="814" y="353"/>
                      <a:pt x="796" y="310"/>
                      <a:pt x="773" y="310"/>
                    </a:cubicBezTo>
                    <a:cubicBezTo>
                      <a:pt x="766" y="310"/>
                      <a:pt x="758" y="314"/>
                      <a:pt x="751" y="323"/>
                    </a:cubicBezTo>
                    <a:cubicBezTo>
                      <a:pt x="638" y="452"/>
                      <a:pt x="549" y="605"/>
                      <a:pt x="485" y="767"/>
                    </a:cubicBezTo>
                    <a:cubicBezTo>
                      <a:pt x="469" y="613"/>
                      <a:pt x="469" y="460"/>
                      <a:pt x="485" y="307"/>
                    </a:cubicBezTo>
                    <a:cubicBezTo>
                      <a:pt x="501" y="226"/>
                      <a:pt x="517" y="146"/>
                      <a:pt x="533" y="65"/>
                    </a:cubicBezTo>
                    <a:cubicBezTo>
                      <a:pt x="542" y="29"/>
                      <a:pt x="523" y="8"/>
                      <a:pt x="502" y="8"/>
                    </a:cubicBezTo>
                    <a:cubicBezTo>
                      <a:pt x="486" y="8"/>
                      <a:pt x="468" y="21"/>
                      <a:pt x="461" y="49"/>
                    </a:cubicBezTo>
                    <a:cubicBezTo>
                      <a:pt x="444" y="138"/>
                      <a:pt x="428" y="218"/>
                      <a:pt x="420" y="307"/>
                    </a:cubicBezTo>
                    <a:cubicBezTo>
                      <a:pt x="396" y="412"/>
                      <a:pt x="380" y="525"/>
                      <a:pt x="364" y="630"/>
                    </a:cubicBezTo>
                    <a:cubicBezTo>
                      <a:pt x="356" y="573"/>
                      <a:pt x="348" y="509"/>
                      <a:pt x="348" y="452"/>
                    </a:cubicBezTo>
                    <a:cubicBezTo>
                      <a:pt x="364" y="315"/>
                      <a:pt x="364" y="186"/>
                      <a:pt x="356" y="49"/>
                    </a:cubicBezTo>
                    <a:cubicBezTo>
                      <a:pt x="348" y="41"/>
                      <a:pt x="348" y="41"/>
                      <a:pt x="356" y="33"/>
                    </a:cubicBezTo>
                    <a:cubicBezTo>
                      <a:pt x="348" y="17"/>
                      <a:pt x="332" y="1"/>
                      <a:pt x="3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8890892" y="505286"/>
                <a:ext cx="271651" cy="281697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075" extrusionOk="0">
                    <a:moveTo>
                      <a:pt x="727" y="409"/>
                    </a:moveTo>
                    <a:lnTo>
                      <a:pt x="678" y="514"/>
                    </a:lnTo>
                    <a:cubicBezTo>
                      <a:pt x="678" y="522"/>
                      <a:pt x="670" y="530"/>
                      <a:pt x="670" y="538"/>
                    </a:cubicBezTo>
                    <a:cubicBezTo>
                      <a:pt x="662" y="538"/>
                      <a:pt x="662" y="530"/>
                      <a:pt x="662" y="522"/>
                    </a:cubicBezTo>
                    <a:lnTo>
                      <a:pt x="662" y="514"/>
                    </a:lnTo>
                    <a:cubicBezTo>
                      <a:pt x="654" y="474"/>
                      <a:pt x="694" y="441"/>
                      <a:pt x="718" y="417"/>
                    </a:cubicBezTo>
                    <a:lnTo>
                      <a:pt x="727" y="409"/>
                    </a:lnTo>
                    <a:close/>
                    <a:moveTo>
                      <a:pt x="208" y="1"/>
                    </a:moveTo>
                    <a:cubicBezTo>
                      <a:pt x="184" y="1"/>
                      <a:pt x="157" y="37"/>
                      <a:pt x="162" y="70"/>
                    </a:cubicBezTo>
                    <a:cubicBezTo>
                      <a:pt x="194" y="264"/>
                      <a:pt x="210" y="465"/>
                      <a:pt x="210" y="667"/>
                    </a:cubicBezTo>
                    <a:cubicBezTo>
                      <a:pt x="178" y="562"/>
                      <a:pt x="154" y="465"/>
                      <a:pt x="122" y="361"/>
                    </a:cubicBezTo>
                    <a:cubicBezTo>
                      <a:pt x="114" y="344"/>
                      <a:pt x="106" y="328"/>
                      <a:pt x="89" y="328"/>
                    </a:cubicBezTo>
                    <a:cubicBezTo>
                      <a:pt x="89" y="304"/>
                      <a:pt x="81" y="280"/>
                      <a:pt x="81" y="256"/>
                    </a:cubicBezTo>
                    <a:cubicBezTo>
                      <a:pt x="79" y="236"/>
                      <a:pt x="68" y="228"/>
                      <a:pt x="55" y="228"/>
                    </a:cubicBezTo>
                    <a:cubicBezTo>
                      <a:pt x="31" y="228"/>
                      <a:pt x="1" y="254"/>
                      <a:pt x="1" y="280"/>
                    </a:cubicBezTo>
                    <a:lnTo>
                      <a:pt x="1" y="715"/>
                    </a:lnTo>
                    <a:cubicBezTo>
                      <a:pt x="1" y="747"/>
                      <a:pt x="16" y="761"/>
                      <a:pt x="34" y="761"/>
                    </a:cubicBezTo>
                    <a:cubicBezTo>
                      <a:pt x="56" y="761"/>
                      <a:pt x="81" y="739"/>
                      <a:pt x="81" y="707"/>
                    </a:cubicBezTo>
                    <a:lnTo>
                      <a:pt x="81" y="619"/>
                    </a:lnTo>
                    <a:cubicBezTo>
                      <a:pt x="106" y="740"/>
                      <a:pt x="146" y="861"/>
                      <a:pt x="202" y="974"/>
                    </a:cubicBezTo>
                    <a:cubicBezTo>
                      <a:pt x="210" y="988"/>
                      <a:pt x="219" y="994"/>
                      <a:pt x="229" y="994"/>
                    </a:cubicBezTo>
                    <a:cubicBezTo>
                      <a:pt x="251" y="994"/>
                      <a:pt x="275" y="962"/>
                      <a:pt x="275" y="933"/>
                    </a:cubicBezTo>
                    <a:cubicBezTo>
                      <a:pt x="283" y="853"/>
                      <a:pt x="283" y="764"/>
                      <a:pt x="283" y="675"/>
                    </a:cubicBezTo>
                    <a:cubicBezTo>
                      <a:pt x="299" y="732"/>
                      <a:pt x="315" y="796"/>
                      <a:pt x="323" y="853"/>
                    </a:cubicBezTo>
                    <a:cubicBezTo>
                      <a:pt x="330" y="876"/>
                      <a:pt x="343" y="886"/>
                      <a:pt x="355" y="886"/>
                    </a:cubicBezTo>
                    <a:cubicBezTo>
                      <a:pt x="373" y="886"/>
                      <a:pt x="391" y="868"/>
                      <a:pt x="396" y="844"/>
                    </a:cubicBezTo>
                    <a:lnTo>
                      <a:pt x="404" y="788"/>
                    </a:lnTo>
                    <a:cubicBezTo>
                      <a:pt x="411" y="836"/>
                      <a:pt x="453" y="872"/>
                      <a:pt x="504" y="872"/>
                    </a:cubicBezTo>
                    <a:cubicBezTo>
                      <a:pt x="514" y="872"/>
                      <a:pt x="523" y="871"/>
                      <a:pt x="533" y="869"/>
                    </a:cubicBezTo>
                    <a:cubicBezTo>
                      <a:pt x="622" y="853"/>
                      <a:pt x="662" y="748"/>
                      <a:pt x="694" y="667"/>
                    </a:cubicBezTo>
                    <a:cubicBezTo>
                      <a:pt x="743" y="667"/>
                      <a:pt x="791" y="643"/>
                      <a:pt x="823" y="611"/>
                    </a:cubicBezTo>
                    <a:lnTo>
                      <a:pt x="823" y="611"/>
                    </a:lnTo>
                    <a:cubicBezTo>
                      <a:pt x="807" y="667"/>
                      <a:pt x="791" y="724"/>
                      <a:pt x="783" y="780"/>
                    </a:cubicBezTo>
                    <a:cubicBezTo>
                      <a:pt x="777" y="805"/>
                      <a:pt x="790" y="836"/>
                      <a:pt x="816" y="836"/>
                    </a:cubicBezTo>
                    <a:cubicBezTo>
                      <a:pt x="823" y="836"/>
                      <a:pt x="831" y="834"/>
                      <a:pt x="839" y="828"/>
                    </a:cubicBezTo>
                    <a:lnTo>
                      <a:pt x="1339" y="465"/>
                    </a:lnTo>
                    <a:lnTo>
                      <a:pt x="1339" y="465"/>
                    </a:lnTo>
                    <a:cubicBezTo>
                      <a:pt x="1243" y="627"/>
                      <a:pt x="1130" y="772"/>
                      <a:pt x="993" y="909"/>
                    </a:cubicBezTo>
                    <a:cubicBezTo>
                      <a:pt x="968" y="925"/>
                      <a:pt x="960" y="949"/>
                      <a:pt x="968" y="974"/>
                    </a:cubicBezTo>
                    <a:cubicBezTo>
                      <a:pt x="975" y="987"/>
                      <a:pt x="992" y="1000"/>
                      <a:pt x="1007" y="1000"/>
                    </a:cubicBezTo>
                    <a:cubicBezTo>
                      <a:pt x="1011" y="1000"/>
                      <a:pt x="1014" y="999"/>
                      <a:pt x="1017" y="998"/>
                    </a:cubicBezTo>
                    <a:lnTo>
                      <a:pt x="1420" y="724"/>
                    </a:lnTo>
                    <a:lnTo>
                      <a:pt x="1106" y="1078"/>
                    </a:lnTo>
                    <a:cubicBezTo>
                      <a:pt x="1089" y="1094"/>
                      <a:pt x="1081" y="1119"/>
                      <a:pt x="1089" y="1143"/>
                    </a:cubicBezTo>
                    <a:cubicBezTo>
                      <a:pt x="1095" y="1160"/>
                      <a:pt x="1105" y="1174"/>
                      <a:pt x="1119" y="1174"/>
                    </a:cubicBezTo>
                    <a:cubicBezTo>
                      <a:pt x="1125" y="1174"/>
                      <a:pt x="1131" y="1172"/>
                      <a:pt x="1138" y="1167"/>
                    </a:cubicBezTo>
                    <a:lnTo>
                      <a:pt x="1380" y="1022"/>
                    </a:lnTo>
                    <a:lnTo>
                      <a:pt x="1194" y="1183"/>
                    </a:lnTo>
                    <a:cubicBezTo>
                      <a:pt x="1171" y="1206"/>
                      <a:pt x="1163" y="1281"/>
                      <a:pt x="1204" y="1281"/>
                    </a:cubicBezTo>
                    <a:cubicBezTo>
                      <a:pt x="1206" y="1281"/>
                      <a:pt x="1208" y="1280"/>
                      <a:pt x="1210" y="1280"/>
                    </a:cubicBezTo>
                    <a:cubicBezTo>
                      <a:pt x="1315" y="1264"/>
                      <a:pt x="1412" y="1240"/>
                      <a:pt x="1517" y="1207"/>
                    </a:cubicBezTo>
                    <a:lnTo>
                      <a:pt x="1517" y="1207"/>
                    </a:lnTo>
                    <a:cubicBezTo>
                      <a:pt x="1428" y="1280"/>
                      <a:pt x="1356" y="1361"/>
                      <a:pt x="1291" y="1449"/>
                    </a:cubicBezTo>
                    <a:cubicBezTo>
                      <a:pt x="1268" y="1472"/>
                      <a:pt x="1267" y="1531"/>
                      <a:pt x="1307" y="1531"/>
                    </a:cubicBezTo>
                    <a:cubicBezTo>
                      <a:pt x="1310" y="1531"/>
                      <a:pt x="1312" y="1530"/>
                      <a:pt x="1315" y="1530"/>
                    </a:cubicBezTo>
                    <a:cubicBezTo>
                      <a:pt x="1356" y="1530"/>
                      <a:pt x="1380" y="1522"/>
                      <a:pt x="1404" y="1514"/>
                    </a:cubicBezTo>
                    <a:lnTo>
                      <a:pt x="1404" y="1514"/>
                    </a:lnTo>
                    <a:lnTo>
                      <a:pt x="1202" y="1643"/>
                    </a:lnTo>
                    <a:cubicBezTo>
                      <a:pt x="1186" y="1659"/>
                      <a:pt x="1170" y="1683"/>
                      <a:pt x="1178" y="1707"/>
                    </a:cubicBezTo>
                    <a:cubicBezTo>
                      <a:pt x="1178" y="1721"/>
                      <a:pt x="1190" y="1741"/>
                      <a:pt x="1204" y="1741"/>
                    </a:cubicBezTo>
                    <a:cubicBezTo>
                      <a:pt x="1206" y="1741"/>
                      <a:pt x="1208" y="1741"/>
                      <a:pt x="1210" y="1740"/>
                    </a:cubicBezTo>
                    <a:lnTo>
                      <a:pt x="1517" y="1659"/>
                    </a:lnTo>
                    <a:lnTo>
                      <a:pt x="1517" y="1659"/>
                    </a:lnTo>
                    <a:cubicBezTo>
                      <a:pt x="1388" y="1732"/>
                      <a:pt x="1267" y="1812"/>
                      <a:pt x="1146" y="1901"/>
                    </a:cubicBezTo>
                    <a:cubicBezTo>
                      <a:pt x="1138" y="1909"/>
                      <a:pt x="1130" y="1925"/>
                      <a:pt x="1130" y="1941"/>
                    </a:cubicBezTo>
                    <a:lnTo>
                      <a:pt x="1049" y="1982"/>
                    </a:lnTo>
                    <a:cubicBezTo>
                      <a:pt x="1013" y="1996"/>
                      <a:pt x="1016" y="2074"/>
                      <a:pt x="1056" y="2074"/>
                    </a:cubicBezTo>
                    <a:cubicBezTo>
                      <a:pt x="1061" y="2074"/>
                      <a:pt x="1067" y="2073"/>
                      <a:pt x="1073" y="2070"/>
                    </a:cubicBezTo>
                    <a:lnTo>
                      <a:pt x="1960" y="1732"/>
                    </a:lnTo>
                    <a:cubicBezTo>
                      <a:pt x="1993" y="1707"/>
                      <a:pt x="2001" y="1659"/>
                      <a:pt x="1968" y="1627"/>
                    </a:cubicBezTo>
                    <a:lnTo>
                      <a:pt x="1904" y="1570"/>
                    </a:lnTo>
                    <a:cubicBezTo>
                      <a:pt x="1900" y="1567"/>
                      <a:pt x="1895" y="1566"/>
                      <a:pt x="1891" y="1566"/>
                    </a:cubicBezTo>
                    <a:cubicBezTo>
                      <a:pt x="1872" y="1566"/>
                      <a:pt x="1854" y="1594"/>
                      <a:pt x="1848" y="1627"/>
                    </a:cubicBezTo>
                    <a:cubicBezTo>
                      <a:pt x="1791" y="1635"/>
                      <a:pt x="1735" y="1651"/>
                      <a:pt x="1686" y="1667"/>
                    </a:cubicBezTo>
                    <a:cubicBezTo>
                      <a:pt x="1767" y="1619"/>
                      <a:pt x="1856" y="1578"/>
                      <a:pt x="1944" y="1538"/>
                    </a:cubicBezTo>
                    <a:cubicBezTo>
                      <a:pt x="1974" y="1523"/>
                      <a:pt x="1983" y="1432"/>
                      <a:pt x="1946" y="1432"/>
                    </a:cubicBezTo>
                    <a:cubicBezTo>
                      <a:pt x="1943" y="1432"/>
                      <a:pt x="1940" y="1432"/>
                      <a:pt x="1936" y="1433"/>
                    </a:cubicBezTo>
                    <a:lnTo>
                      <a:pt x="1525" y="1546"/>
                    </a:lnTo>
                    <a:lnTo>
                      <a:pt x="1896" y="1312"/>
                    </a:lnTo>
                    <a:cubicBezTo>
                      <a:pt x="1920" y="1304"/>
                      <a:pt x="1936" y="1272"/>
                      <a:pt x="1928" y="1248"/>
                    </a:cubicBezTo>
                    <a:cubicBezTo>
                      <a:pt x="1928" y="1234"/>
                      <a:pt x="1910" y="1214"/>
                      <a:pt x="1890" y="1214"/>
                    </a:cubicBezTo>
                    <a:cubicBezTo>
                      <a:pt x="1886" y="1214"/>
                      <a:pt x="1883" y="1214"/>
                      <a:pt x="1880" y="1215"/>
                    </a:cubicBezTo>
                    <a:cubicBezTo>
                      <a:pt x="1743" y="1304"/>
                      <a:pt x="1589" y="1369"/>
                      <a:pt x="1428" y="1401"/>
                    </a:cubicBezTo>
                    <a:cubicBezTo>
                      <a:pt x="1573" y="1248"/>
                      <a:pt x="1751" y="1111"/>
                      <a:pt x="1944" y="1022"/>
                    </a:cubicBezTo>
                    <a:cubicBezTo>
                      <a:pt x="1982" y="1000"/>
                      <a:pt x="1978" y="915"/>
                      <a:pt x="1939" y="915"/>
                    </a:cubicBezTo>
                    <a:cubicBezTo>
                      <a:pt x="1935" y="915"/>
                      <a:pt x="1932" y="916"/>
                      <a:pt x="1928" y="917"/>
                    </a:cubicBezTo>
                    <a:cubicBezTo>
                      <a:pt x="1751" y="1014"/>
                      <a:pt x="1565" y="1086"/>
                      <a:pt x="1372" y="1135"/>
                    </a:cubicBezTo>
                    <a:lnTo>
                      <a:pt x="1799" y="756"/>
                    </a:lnTo>
                    <a:cubicBezTo>
                      <a:pt x="1828" y="734"/>
                      <a:pt x="1825" y="655"/>
                      <a:pt x="1789" y="655"/>
                    </a:cubicBezTo>
                    <a:cubicBezTo>
                      <a:pt x="1785" y="655"/>
                      <a:pt x="1780" y="656"/>
                      <a:pt x="1775" y="659"/>
                    </a:cubicBezTo>
                    <a:lnTo>
                      <a:pt x="1348" y="925"/>
                    </a:lnTo>
                    <a:cubicBezTo>
                      <a:pt x="1460" y="796"/>
                      <a:pt x="1573" y="667"/>
                      <a:pt x="1686" y="538"/>
                    </a:cubicBezTo>
                    <a:cubicBezTo>
                      <a:pt x="1702" y="522"/>
                      <a:pt x="1710" y="498"/>
                      <a:pt x="1702" y="474"/>
                    </a:cubicBezTo>
                    <a:cubicBezTo>
                      <a:pt x="1696" y="461"/>
                      <a:pt x="1685" y="444"/>
                      <a:pt x="1670" y="444"/>
                    </a:cubicBezTo>
                    <a:cubicBezTo>
                      <a:pt x="1665" y="444"/>
                      <a:pt x="1660" y="446"/>
                      <a:pt x="1654" y="449"/>
                    </a:cubicBezTo>
                    <a:lnTo>
                      <a:pt x="1251" y="715"/>
                    </a:lnTo>
                    <a:cubicBezTo>
                      <a:pt x="1348" y="594"/>
                      <a:pt x="1420" y="465"/>
                      <a:pt x="1485" y="328"/>
                    </a:cubicBezTo>
                    <a:cubicBezTo>
                      <a:pt x="1505" y="315"/>
                      <a:pt x="1492" y="274"/>
                      <a:pt x="1464" y="274"/>
                    </a:cubicBezTo>
                    <a:cubicBezTo>
                      <a:pt x="1458" y="274"/>
                      <a:pt x="1451" y="276"/>
                      <a:pt x="1444" y="280"/>
                    </a:cubicBezTo>
                    <a:lnTo>
                      <a:pt x="880" y="683"/>
                    </a:lnTo>
                    <a:cubicBezTo>
                      <a:pt x="904" y="586"/>
                      <a:pt x="944" y="506"/>
                      <a:pt x="1001" y="425"/>
                    </a:cubicBezTo>
                    <a:cubicBezTo>
                      <a:pt x="1057" y="361"/>
                      <a:pt x="1106" y="304"/>
                      <a:pt x="1154" y="240"/>
                    </a:cubicBezTo>
                    <a:cubicBezTo>
                      <a:pt x="1174" y="214"/>
                      <a:pt x="1162" y="156"/>
                      <a:pt x="1131" y="156"/>
                    </a:cubicBezTo>
                    <a:cubicBezTo>
                      <a:pt x="1123" y="156"/>
                      <a:pt x="1115" y="159"/>
                      <a:pt x="1106" y="167"/>
                    </a:cubicBezTo>
                    <a:cubicBezTo>
                      <a:pt x="1049" y="224"/>
                      <a:pt x="1001" y="280"/>
                      <a:pt x="952" y="353"/>
                    </a:cubicBezTo>
                    <a:lnTo>
                      <a:pt x="920" y="385"/>
                    </a:lnTo>
                    <a:lnTo>
                      <a:pt x="823" y="482"/>
                    </a:lnTo>
                    <a:cubicBezTo>
                      <a:pt x="799" y="514"/>
                      <a:pt x="775" y="530"/>
                      <a:pt x="743" y="554"/>
                    </a:cubicBezTo>
                    <a:cubicBezTo>
                      <a:pt x="791" y="449"/>
                      <a:pt x="839" y="344"/>
                      <a:pt x="888" y="240"/>
                    </a:cubicBezTo>
                    <a:cubicBezTo>
                      <a:pt x="904" y="202"/>
                      <a:pt x="881" y="172"/>
                      <a:pt x="855" y="172"/>
                    </a:cubicBezTo>
                    <a:cubicBezTo>
                      <a:pt x="841" y="172"/>
                      <a:pt x="826" y="180"/>
                      <a:pt x="815" y="199"/>
                    </a:cubicBezTo>
                    <a:cubicBezTo>
                      <a:pt x="791" y="248"/>
                      <a:pt x="751" y="280"/>
                      <a:pt x="702" y="312"/>
                    </a:cubicBezTo>
                    <a:cubicBezTo>
                      <a:pt x="662" y="344"/>
                      <a:pt x="622" y="385"/>
                      <a:pt x="598" y="433"/>
                    </a:cubicBezTo>
                    <a:cubicBezTo>
                      <a:pt x="565" y="498"/>
                      <a:pt x="581" y="578"/>
                      <a:pt x="622" y="635"/>
                    </a:cubicBezTo>
                    <a:lnTo>
                      <a:pt x="606" y="667"/>
                    </a:lnTo>
                    <a:cubicBezTo>
                      <a:pt x="598" y="707"/>
                      <a:pt x="573" y="732"/>
                      <a:pt x="549" y="756"/>
                    </a:cubicBezTo>
                    <a:cubicBezTo>
                      <a:pt x="534" y="765"/>
                      <a:pt x="522" y="769"/>
                      <a:pt x="512" y="769"/>
                    </a:cubicBezTo>
                    <a:cubicBezTo>
                      <a:pt x="451" y="769"/>
                      <a:pt x="468" y="621"/>
                      <a:pt x="468" y="586"/>
                    </a:cubicBezTo>
                    <a:cubicBezTo>
                      <a:pt x="468" y="465"/>
                      <a:pt x="477" y="353"/>
                      <a:pt x="485" y="232"/>
                    </a:cubicBezTo>
                    <a:cubicBezTo>
                      <a:pt x="485" y="200"/>
                      <a:pt x="470" y="186"/>
                      <a:pt x="453" y="186"/>
                    </a:cubicBezTo>
                    <a:cubicBezTo>
                      <a:pt x="435" y="186"/>
                      <a:pt x="416" y="202"/>
                      <a:pt x="412" y="232"/>
                    </a:cubicBezTo>
                    <a:lnTo>
                      <a:pt x="356" y="611"/>
                    </a:lnTo>
                    <a:lnTo>
                      <a:pt x="235" y="30"/>
                    </a:lnTo>
                    <a:cubicBezTo>
                      <a:pt x="229" y="9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20" name="Google Shape;1120;p19"/>
          <p:cNvGrpSpPr/>
          <p:nvPr/>
        </p:nvGrpSpPr>
        <p:grpSpPr>
          <a:xfrm>
            <a:off x="11644188" y="1356983"/>
            <a:ext cx="835045" cy="1056403"/>
            <a:chOff x="1134830" y="151402"/>
            <a:chExt cx="364670" cy="461338"/>
          </a:xfrm>
        </p:grpSpPr>
        <p:sp>
          <p:nvSpPr>
            <p:cNvPr id="1121" name="Google Shape;1121;p19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9303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20"/>
          <p:cNvSpPr/>
          <p:nvPr/>
        </p:nvSpPr>
        <p:spPr>
          <a:xfrm rot="10800000" flipH="1">
            <a:off x="-1074508" y="3689318"/>
            <a:ext cx="1601263" cy="2455349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20"/>
          <p:cNvSpPr txBox="1">
            <a:spLocks noGrp="1"/>
          </p:cNvSpPr>
          <p:nvPr>
            <p:ph type="title" hasCustomPrompt="1"/>
          </p:nvPr>
        </p:nvSpPr>
        <p:spPr>
          <a:xfrm>
            <a:off x="3601000" y="1379451"/>
            <a:ext cx="49900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7" name="Google Shape;1127;p20"/>
          <p:cNvSpPr txBox="1">
            <a:spLocks noGrp="1"/>
          </p:cNvSpPr>
          <p:nvPr>
            <p:ph type="subTitle" idx="1"/>
          </p:nvPr>
        </p:nvSpPr>
        <p:spPr>
          <a:xfrm>
            <a:off x="3601000" y="2535516"/>
            <a:ext cx="49900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20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3892084"/>
            <a:ext cx="49900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9" name="Google Shape;1129;p20"/>
          <p:cNvSpPr txBox="1">
            <a:spLocks noGrp="1"/>
          </p:cNvSpPr>
          <p:nvPr>
            <p:ph type="subTitle" idx="3"/>
          </p:nvPr>
        </p:nvSpPr>
        <p:spPr>
          <a:xfrm>
            <a:off x="953467" y="5048149"/>
            <a:ext cx="49900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20"/>
          <p:cNvSpPr txBox="1">
            <a:spLocks noGrp="1"/>
          </p:cNvSpPr>
          <p:nvPr>
            <p:ph type="title" idx="4" hasCustomPrompt="1"/>
          </p:nvPr>
        </p:nvSpPr>
        <p:spPr>
          <a:xfrm>
            <a:off x="6248533" y="3892084"/>
            <a:ext cx="49900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31" name="Google Shape;1131;p20"/>
          <p:cNvSpPr txBox="1">
            <a:spLocks noGrp="1"/>
          </p:cNvSpPr>
          <p:nvPr>
            <p:ph type="subTitle" idx="5"/>
          </p:nvPr>
        </p:nvSpPr>
        <p:spPr>
          <a:xfrm>
            <a:off x="6248533" y="5048149"/>
            <a:ext cx="49900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20"/>
          <p:cNvSpPr/>
          <p:nvPr/>
        </p:nvSpPr>
        <p:spPr>
          <a:xfrm rot="5400000" flipH="1">
            <a:off x="2166741" y="-574458"/>
            <a:ext cx="257363" cy="1302563"/>
          </a:xfrm>
          <a:custGeom>
            <a:avLst/>
            <a:gdLst/>
            <a:ahLst/>
            <a:cxnLst/>
            <a:rect l="l" t="t" r="r" b="b"/>
            <a:pathLst>
              <a:path w="670" h="3391" extrusionOk="0">
                <a:moveTo>
                  <a:pt x="526" y="1"/>
                </a:moveTo>
                <a:cubicBezTo>
                  <a:pt x="502" y="1"/>
                  <a:pt x="475" y="10"/>
                  <a:pt x="428" y="10"/>
                </a:cubicBezTo>
                <a:cubicBezTo>
                  <a:pt x="339" y="10"/>
                  <a:pt x="339" y="34"/>
                  <a:pt x="250" y="34"/>
                </a:cubicBezTo>
                <a:cubicBezTo>
                  <a:pt x="188" y="34"/>
                  <a:pt x="158" y="3"/>
                  <a:pt x="123" y="3"/>
                </a:cubicBezTo>
                <a:cubicBezTo>
                  <a:pt x="108" y="3"/>
                  <a:pt x="92" y="9"/>
                  <a:pt x="73" y="26"/>
                </a:cubicBezTo>
                <a:cubicBezTo>
                  <a:pt x="16" y="83"/>
                  <a:pt x="89" y="107"/>
                  <a:pt x="89" y="188"/>
                </a:cubicBezTo>
                <a:lnTo>
                  <a:pt x="89" y="357"/>
                </a:lnTo>
                <a:cubicBezTo>
                  <a:pt x="89" y="438"/>
                  <a:pt x="97" y="438"/>
                  <a:pt x="97" y="518"/>
                </a:cubicBezTo>
                <a:cubicBezTo>
                  <a:pt x="97" y="607"/>
                  <a:pt x="57" y="607"/>
                  <a:pt x="57" y="688"/>
                </a:cubicBezTo>
                <a:cubicBezTo>
                  <a:pt x="57" y="768"/>
                  <a:pt x="73" y="768"/>
                  <a:pt x="73" y="857"/>
                </a:cubicBezTo>
                <a:lnTo>
                  <a:pt x="73" y="1018"/>
                </a:lnTo>
                <a:cubicBezTo>
                  <a:pt x="73" y="1099"/>
                  <a:pt x="65" y="1107"/>
                  <a:pt x="65" y="1188"/>
                </a:cubicBezTo>
                <a:cubicBezTo>
                  <a:pt x="65" y="1268"/>
                  <a:pt x="81" y="1268"/>
                  <a:pt x="81" y="1349"/>
                </a:cubicBezTo>
                <a:cubicBezTo>
                  <a:pt x="81" y="1438"/>
                  <a:pt x="89" y="1438"/>
                  <a:pt x="89" y="1518"/>
                </a:cubicBezTo>
                <a:cubicBezTo>
                  <a:pt x="89" y="1599"/>
                  <a:pt x="57" y="1599"/>
                  <a:pt x="57" y="1688"/>
                </a:cubicBezTo>
                <a:cubicBezTo>
                  <a:pt x="57" y="1768"/>
                  <a:pt x="73" y="1768"/>
                  <a:pt x="73" y="1849"/>
                </a:cubicBezTo>
                <a:lnTo>
                  <a:pt x="73" y="2018"/>
                </a:lnTo>
                <a:cubicBezTo>
                  <a:pt x="73" y="2099"/>
                  <a:pt x="81" y="2099"/>
                  <a:pt x="81" y="2179"/>
                </a:cubicBezTo>
                <a:cubicBezTo>
                  <a:pt x="81" y="2268"/>
                  <a:pt x="65" y="2268"/>
                  <a:pt x="65" y="2349"/>
                </a:cubicBezTo>
                <a:cubicBezTo>
                  <a:pt x="65" y="2429"/>
                  <a:pt x="73" y="2429"/>
                  <a:pt x="73" y="2518"/>
                </a:cubicBezTo>
                <a:cubicBezTo>
                  <a:pt x="73" y="2599"/>
                  <a:pt x="89" y="2599"/>
                  <a:pt x="89" y="2679"/>
                </a:cubicBezTo>
                <a:cubicBezTo>
                  <a:pt x="89" y="2768"/>
                  <a:pt x="41" y="2768"/>
                  <a:pt x="41" y="2849"/>
                </a:cubicBezTo>
                <a:cubicBezTo>
                  <a:pt x="41" y="2929"/>
                  <a:pt x="49" y="2929"/>
                  <a:pt x="49" y="3018"/>
                </a:cubicBezTo>
                <a:cubicBezTo>
                  <a:pt x="49" y="3099"/>
                  <a:pt x="32" y="3099"/>
                  <a:pt x="32" y="3179"/>
                </a:cubicBezTo>
                <a:cubicBezTo>
                  <a:pt x="32" y="3260"/>
                  <a:pt x="0" y="3284"/>
                  <a:pt x="65" y="3341"/>
                </a:cubicBezTo>
                <a:cubicBezTo>
                  <a:pt x="102" y="3378"/>
                  <a:pt x="125" y="3386"/>
                  <a:pt x="155" y="3386"/>
                </a:cubicBezTo>
                <a:cubicBezTo>
                  <a:pt x="178" y="3386"/>
                  <a:pt x="204" y="3381"/>
                  <a:pt x="242" y="3381"/>
                </a:cubicBezTo>
                <a:lnTo>
                  <a:pt x="428" y="3381"/>
                </a:lnTo>
                <a:cubicBezTo>
                  <a:pt x="475" y="3381"/>
                  <a:pt x="504" y="3390"/>
                  <a:pt x="530" y="3390"/>
                </a:cubicBezTo>
                <a:cubicBezTo>
                  <a:pt x="554" y="3390"/>
                  <a:pt x="575" y="3383"/>
                  <a:pt x="605" y="3357"/>
                </a:cubicBezTo>
                <a:cubicBezTo>
                  <a:pt x="670" y="3300"/>
                  <a:pt x="653" y="3252"/>
                  <a:pt x="637" y="3171"/>
                </a:cubicBezTo>
                <a:cubicBezTo>
                  <a:pt x="621" y="3091"/>
                  <a:pt x="605" y="3099"/>
                  <a:pt x="605" y="3010"/>
                </a:cubicBezTo>
                <a:cubicBezTo>
                  <a:pt x="605" y="2929"/>
                  <a:pt x="589" y="2929"/>
                  <a:pt x="589" y="2849"/>
                </a:cubicBezTo>
                <a:cubicBezTo>
                  <a:pt x="589" y="2768"/>
                  <a:pt x="621" y="2760"/>
                  <a:pt x="621" y="2679"/>
                </a:cubicBezTo>
                <a:cubicBezTo>
                  <a:pt x="621" y="2599"/>
                  <a:pt x="597" y="2599"/>
                  <a:pt x="597" y="2518"/>
                </a:cubicBezTo>
                <a:cubicBezTo>
                  <a:pt x="597" y="2429"/>
                  <a:pt x="629" y="2429"/>
                  <a:pt x="629" y="2349"/>
                </a:cubicBezTo>
                <a:cubicBezTo>
                  <a:pt x="629" y="2268"/>
                  <a:pt x="613" y="2268"/>
                  <a:pt x="613" y="2179"/>
                </a:cubicBezTo>
                <a:cubicBezTo>
                  <a:pt x="613" y="2099"/>
                  <a:pt x="637" y="2099"/>
                  <a:pt x="637" y="2018"/>
                </a:cubicBezTo>
                <a:cubicBezTo>
                  <a:pt x="637" y="1929"/>
                  <a:pt x="605" y="1938"/>
                  <a:pt x="605" y="1849"/>
                </a:cubicBezTo>
                <a:cubicBezTo>
                  <a:pt x="605" y="1768"/>
                  <a:pt x="597" y="1768"/>
                  <a:pt x="597" y="1688"/>
                </a:cubicBezTo>
                <a:cubicBezTo>
                  <a:pt x="597" y="1599"/>
                  <a:pt x="629" y="1599"/>
                  <a:pt x="629" y="1518"/>
                </a:cubicBezTo>
                <a:cubicBezTo>
                  <a:pt x="629" y="1438"/>
                  <a:pt x="605" y="1438"/>
                  <a:pt x="605" y="1349"/>
                </a:cubicBezTo>
                <a:cubicBezTo>
                  <a:pt x="605" y="1268"/>
                  <a:pt x="581" y="1268"/>
                  <a:pt x="581" y="1188"/>
                </a:cubicBezTo>
                <a:cubicBezTo>
                  <a:pt x="581" y="1099"/>
                  <a:pt x="621" y="1099"/>
                  <a:pt x="621" y="1018"/>
                </a:cubicBezTo>
                <a:cubicBezTo>
                  <a:pt x="621" y="938"/>
                  <a:pt x="605" y="938"/>
                  <a:pt x="605" y="849"/>
                </a:cubicBezTo>
                <a:cubicBezTo>
                  <a:pt x="605" y="768"/>
                  <a:pt x="581" y="768"/>
                  <a:pt x="581" y="688"/>
                </a:cubicBezTo>
                <a:cubicBezTo>
                  <a:pt x="581" y="607"/>
                  <a:pt x="613" y="599"/>
                  <a:pt x="613" y="518"/>
                </a:cubicBezTo>
                <a:cubicBezTo>
                  <a:pt x="613" y="438"/>
                  <a:pt x="621" y="438"/>
                  <a:pt x="621" y="357"/>
                </a:cubicBezTo>
                <a:cubicBezTo>
                  <a:pt x="621" y="268"/>
                  <a:pt x="613" y="268"/>
                  <a:pt x="613" y="188"/>
                </a:cubicBezTo>
                <a:cubicBezTo>
                  <a:pt x="613" y="107"/>
                  <a:pt x="661" y="99"/>
                  <a:pt x="597" y="34"/>
                </a:cubicBezTo>
                <a:cubicBezTo>
                  <a:pt x="567" y="8"/>
                  <a:pt x="54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20"/>
          <p:cNvSpPr/>
          <p:nvPr/>
        </p:nvSpPr>
        <p:spPr>
          <a:xfrm rot="-1057903">
            <a:off x="-709952" y="-432878"/>
            <a:ext cx="2990895" cy="195658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20"/>
          <p:cNvSpPr/>
          <p:nvPr/>
        </p:nvSpPr>
        <p:spPr>
          <a:xfrm rot="6168834" flipH="1">
            <a:off x="9582179" y="-1318737"/>
            <a:ext cx="1601251" cy="2455332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5" name="Google Shape;1135;p20"/>
          <p:cNvGrpSpPr/>
          <p:nvPr/>
        </p:nvGrpSpPr>
        <p:grpSpPr>
          <a:xfrm>
            <a:off x="4545963" y="22402"/>
            <a:ext cx="2862909" cy="1046015"/>
            <a:chOff x="3695543" y="792300"/>
            <a:chExt cx="1858227" cy="678878"/>
          </a:xfrm>
        </p:grpSpPr>
        <p:sp>
          <p:nvSpPr>
            <p:cNvPr id="1136" name="Google Shape;1136;p20"/>
            <p:cNvSpPr/>
            <p:nvPr/>
          </p:nvSpPr>
          <p:spPr>
            <a:xfrm>
              <a:off x="3695543" y="792300"/>
              <a:ext cx="1553575" cy="457077"/>
            </a:xfrm>
            <a:custGeom>
              <a:avLst/>
              <a:gdLst/>
              <a:ahLst/>
              <a:cxnLst/>
              <a:rect l="l" t="t" r="r" b="b"/>
              <a:pathLst>
                <a:path w="8307" h="2444" extrusionOk="0">
                  <a:moveTo>
                    <a:pt x="3073" y="0"/>
                  </a:moveTo>
                  <a:cubicBezTo>
                    <a:pt x="2186" y="0"/>
                    <a:pt x="1379" y="420"/>
                    <a:pt x="726" y="1202"/>
                  </a:cubicBezTo>
                  <a:cubicBezTo>
                    <a:pt x="428" y="1565"/>
                    <a:pt x="178" y="1976"/>
                    <a:pt x="0" y="2412"/>
                  </a:cubicBezTo>
                  <a:lnTo>
                    <a:pt x="89" y="2444"/>
                  </a:lnTo>
                  <a:cubicBezTo>
                    <a:pt x="266" y="2016"/>
                    <a:pt x="508" y="1621"/>
                    <a:pt x="807" y="1258"/>
                  </a:cubicBezTo>
                  <a:cubicBezTo>
                    <a:pt x="1436" y="500"/>
                    <a:pt x="2218" y="97"/>
                    <a:pt x="3081" y="97"/>
                  </a:cubicBezTo>
                  <a:cubicBezTo>
                    <a:pt x="4395" y="97"/>
                    <a:pt x="5073" y="775"/>
                    <a:pt x="5565" y="1258"/>
                  </a:cubicBezTo>
                  <a:cubicBezTo>
                    <a:pt x="5984" y="1678"/>
                    <a:pt x="6234" y="1936"/>
                    <a:pt x="6839" y="1936"/>
                  </a:cubicBezTo>
                  <a:cubicBezTo>
                    <a:pt x="7290" y="1936"/>
                    <a:pt x="7645" y="1742"/>
                    <a:pt x="7952" y="1347"/>
                  </a:cubicBezTo>
                  <a:cubicBezTo>
                    <a:pt x="8105" y="1146"/>
                    <a:pt x="8226" y="920"/>
                    <a:pt x="8307" y="678"/>
                  </a:cubicBezTo>
                  <a:lnTo>
                    <a:pt x="8218" y="646"/>
                  </a:lnTo>
                  <a:cubicBezTo>
                    <a:pt x="8137" y="879"/>
                    <a:pt x="8024" y="1097"/>
                    <a:pt x="7871" y="1291"/>
                  </a:cubicBezTo>
                  <a:cubicBezTo>
                    <a:pt x="7589" y="1662"/>
                    <a:pt x="7250" y="1839"/>
                    <a:pt x="6839" y="1839"/>
                  </a:cubicBezTo>
                  <a:cubicBezTo>
                    <a:pt x="6274" y="1839"/>
                    <a:pt x="6032" y="1597"/>
                    <a:pt x="5629" y="1194"/>
                  </a:cubicBezTo>
                  <a:cubicBezTo>
                    <a:pt x="5121" y="694"/>
                    <a:pt x="4436" y="0"/>
                    <a:pt x="3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991031" y="1001944"/>
              <a:ext cx="1562739" cy="469233"/>
            </a:xfrm>
            <a:custGeom>
              <a:avLst/>
              <a:gdLst/>
              <a:ahLst/>
              <a:cxnLst/>
              <a:rect l="l" t="t" r="r" b="b"/>
              <a:pathLst>
                <a:path w="8356" h="2509" extrusionOk="0">
                  <a:moveTo>
                    <a:pt x="8267" y="0"/>
                  </a:moveTo>
                  <a:cubicBezTo>
                    <a:pt x="8130" y="428"/>
                    <a:pt x="7928" y="823"/>
                    <a:pt x="7662" y="1178"/>
                  </a:cubicBezTo>
                  <a:cubicBezTo>
                    <a:pt x="7049" y="1984"/>
                    <a:pt x="6219" y="2412"/>
                    <a:pt x="5259" y="2412"/>
                  </a:cubicBezTo>
                  <a:cubicBezTo>
                    <a:pt x="3993" y="2412"/>
                    <a:pt x="3331" y="1758"/>
                    <a:pt x="2848" y="1275"/>
                  </a:cubicBezTo>
                  <a:cubicBezTo>
                    <a:pt x="2412" y="847"/>
                    <a:pt x="2146" y="581"/>
                    <a:pt x="1493" y="581"/>
                  </a:cubicBezTo>
                  <a:cubicBezTo>
                    <a:pt x="557" y="581"/>
                    <a:pt x="25" y="1855"/>
                    <a:pt x="1" y="1904"/>
                  </a:cubicBezTo>
                  <a:lnTo>
                    <a:pt x="89" y="1944"/>
                  </a:lnTo>
                  <a:cubicBezTo>
                    <a:pt x="114" y="1887"/>
                    <a:pt x="622" y="678"/>
                    <a:pt x="1493" y="678"/>
                  </a:cubicBezTo>
                  <a:cubicBezTo>
                    <a:pt x="2114" y="678"/>
                    <a:pt x="2364" y="928"/>
                    <a:pt x="2783" y="1347"/>
                  </a:cubicBezTo>
                  <a:cubicBezTo>
                    <a:pt x="3275" y="1839"/>
                    <a:pt x="3952" y="2508"/>
                    <a:pt x="5259" y="2508"/>
                  </a:cubicBezTo>
                  <a:cubicBezTo>
                    <a:pt x="6259" y="2508"/>
                    <a:pt x="7106" y="2073"/>
                    <a:pt x="7735" y="1234"/>
                  </a:cubicBezTo>
                  <a:cubicBezTo>
                    <a:pt x="8009" y="871"/>
                    <a:pt x="8219" y="460"/>
                    <a:pt x="8356" y="25"/>
                  </a:cubicBezTo>
                  <a:lnTo>
                    <a:pt x="82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798028" y="896281"/>
              <a:ext cx="1650264" cy="471290"/>
            </a:xfrm>
            <a:custGeom>
              <a:avLst/>
              <a:gdLst/>
              <a:ahLst/>
              <a:cxnLst/>
              <a:rect l="l" t="t" r="r" b="b"/>
              <a:pathLst>
                <a:path w="8824" h="2520" extrusionOk="0">
                  <a:moveTo>
                    <a:pt x="2533" y="1"/>
                  </a:moveTo>
                  <a:cubicBezTo>
                    <a:pt x="2460" y="1"/>
                    <a:pt x="2396" y="57"/>
                    <a:pt x="2323" y="65"/>
                  </a:cubicBezTo>
                  <a:cubicBezTo>
                    <a:pt x="2265" y="65"/>
                    <a:pt x="2202" y="45"/>
                    <a:pt x="2146" y="45"/>
                  </a:cubicBezTo>
                  <a:cubicBezTo>
                    <a:pt x="2132" y="45"/>
                    <a:pt x="2118" y="46"/>
                    <a:pt x="2105" y="49"/>
                  </a:cubicBezTo>
                  <a:cubicBezTo>
                    <a:pt x="2033" y="65"/>
                    <a:pt x="1968" y="90"/>
                    <a:pt x="1904" y="114"/>
                  </a:cubicBezTo>
                  <a:cubicBezTo>
                    <a:pt x="1831" y="138"/>
                    <a:pt x="1759" y="146"/>
                    <a:pt x="1686" y="178"/>
                  </a:cubicBezTo>
                  <a:cubicBezTo>
                    <a:pt x="1621" y="202"/>
                    <a:pt x="1581" y="275"/>
                    <a:pt x="1517" y="315"/>
                  </a:cubicBezTo>
                  <a:cubicBezTo>
                    <a:pt x="1452" y="348"/>
                    <a:pt x="1363" y="340"/>
                    <a:pt x="1307" y="380"/>
                  </a:cubicBezTo>
                  <a:cubicBezTo>
                    <a:pt x="1242" y="420"/>
                    <a:pt x="1210" y="493"/>
                    <a:pt x="1146" y="533"/>
                  </a:cubicBezTo>
                  <a:cubicBezTo>
                    <a:pt x="1089" y="581"/>
                    <a:pt x="1009" y="590"/>
                    <a:pt x="952" y="638"/>
                  </a:cubicBezTo>
                  <a:cubicBezTo>
                    <a:pt x="904" y="686"/>
                    <a:pt x="880" y="767"/>
                    <a:pt x="831" y="823"/>
                  </a:cubicBezTo>
                  <a:cubicBezTo>
                    <a:pt x="775" y="872"/>
                    <a:pt x="702" y="904"/>
                    <a:pt x="662" y="960"/>
                  </a:cubicBezTo>
                  <a:cubicBezTo>
                    <a:pt x="613" y="1017"/>
                    <a:pt x="557" y="1065"/>
                    <a:pt x="517" y="1122"/>
                  </a:cubicBezTo>
                  <a:cubicBezTo>
                    <a:pt x="468" y="1178"/>
                    <a:pt x="476" y="1275"/>
                    <a:pt x="436" y="1331"/>
                  </a:cubicBezTo>
                  <a:cubicBezTo>
                    <a:pt x="396" y="1396"/>
                    <a:pt x="315" y="1420"/>
                    <a:pt x="275" y="1485"/>
                  </a:cubicBezTo>
                  <a:cubicBezTo>
                    <a:pt x="234" y="1549"/>
                    <a:pt x="210" y="1598"/>
                    <a:pt x="170" y="1670"/>
                  </a:cubicBezTo>
                  <a:cubicBezTo>
                    <a:pt x="130" y="1743"/>
                    <a:pt x="105" y="1815"/>
                    <a:pt x="81" y="1872"/>
                  </a:cubicBezTo>
                  <a:cubicBezTo>
                    <a:pt x="49" y="1936"/>
                    <a:pt x="25" y="2009"/>
                    <a:pt x="1" y="2073"/>
                  </a:cubicBezTo>
                  <a:cubicBezTo>
                    <a:pt x="65" y="2106"/>
                    <a:pt x="138" y="2130"/>
                    <a:pt x="202" y="2154"/>
                  </a:cubicBezTo>
                  <a:cubicBezTo>
                    <a:pt x="307" y="2194"/>
                    <a:pt x="307" y="2186"/>
                    <a:pt x="404" y="2227"/>
                  </a:cubicBezTo>
                  <a:cubicBezTo>
                    <a:pt x="509" y="2259"/>
                    <a:pt x="509" y="2259"/>
                    <a:pt x="605" y="2299"/>
                  </a:cubicBezTo>
                  <a:cubicBezTo>
                    <a:pt x="630" y="2235"/>
                    <a:pt x="654" y="2162"/>
                    <a:pt x="686" y="2098"/>
                  </a:cubicBezTo>
                  <a:cubicBezTo>
                    <a:pt x="718" y="2041"/>
                    <a:pt x="791" y="1985"/>
                    <a:pt x="823" y="1920"/>
                  </a:cubicBezTo>
                  <a:cubicBezTo>
                    <a:pt x="855" y="1856"/>
                    <a:pt x="888" y="1783"/>
                    <a:pt x="928" y="1719"/>
                  </a:cubicBezTo>
                  <a:cubicBezTo>
                    <a:pt x="968" y="1654"/>
                    <a:pt x="1033" y="1606"/>
                    <a:pt x="1073" y="1549"/>
                  </a:cubicBezTo>
                  <a:cubicBezTo>
                    <a:pt x="1113" y="1493"/>
                    <a:pt x="1130" y="1404"/>
                    <a:pt x="1178" y="1348"/>
                  </a:cubicBezTo>
                  <a:cubicBezTo>
                    <a:pt x="1226" y="1299"/>
                    <a:pt x="1291" y="1251"/>
                    <a:pt x="1339" y="1202"/>
                  </a:cubicBezTo>
                  <a:cubicBezTo>
                    <a:pt x="1388" y="1146"/>
                    <a:pt x="1436" y="1073"/>
                    <a:pt x="1492" y="1033"/>
                  </a:cubicBezTo>
                  <a:cubicBezTo>
                    <a:pt x="1541" y="985"/>
                    <a:pt x="1630" y="977"/>
                    <a:pt x="1694" y="936"/>
                  </a:cubicBezTo>
                  <a:cubicBezTo>
                    <a:pt x="1751" y="896"/>
                    <a:pt x="1815" y="856"/>
                    <a:pt x="1880" y="823"/>
                  </a:cubicBezTo>
                  <a:cubicBezTo>
                    <a:pt x="2009" y="743"/>
                    <a:pt x="2154" y="694"/>
                    <a:pt x="2307" y="686"/>
                  </a:cubicBezTo>
                  <a:cubicBezTo>
                    <a:pt x="2380" y="670"/>
                    <a:pt x="2452" y="662"/>
                    <a:pt x="2525" y="662"/>
                  </a:cubicBezTo>
                  <a:cubicBezTo>
                    <a:pt x="2605" y="662"/>
                    <a:pt x="2670" y="678"/>
                    <a:pt x="2742" y="694"/>
                  </a:cubicBezTo>
                  <a:cubicBezTo>
                    <a:pt x="2761" y="696"/>
                    <a:pt x="2779" y="697"/>
                    <a:pt x="2796" y="697"/>
                  </a:cubicBezTo>
                  <a:cubicBezTo>
                    <a:pt x="2827" y="697"/>
                    <a:pt x="2857" y="695"/>
                    <a:pt x="2885" y="695"/>
                  </a:cubicBezTo>
                  <a:cubicBezTo>
                    <a:pt x="2911" y="695"/>
                    <a:pt x="2936" y="696"/>
                    <a:pt x="2960" y="702"/>
                  </a:cubicBezTo>
                  <a:cubicBezTo>
                    <a:pt x="3033" y="719"/>
                    <a:pt x="3105" y="735"/>
                    <a:pt x="3170" y="759"/>
                  </a:cubicBezTo>
                  <a:cubicBezTo>
                    <a:pt x="3242" y="783"/>
                    <a:pt x="3307" y="823"/>
                    <a:pt x="3363" y="856"/>
                  </a:cubicBezTo>
                  <a:cubicBezTo>
                    <a:pt x="3436" y="880"/>
                    <a:pt x="3509" y="904"/>
                    <a:pt x="3581" y="928"/>
                  </a:cubicBezTo>
                  <a:cubicBezTo>
                    <a:pt x="3638" y="969"/>
                    <a:pt x="3702" y="1009"/>
                    <a:pt x="3759" y="1049"/>
                  </a:cubicBezTo>
                  <a:cubicBezTo>
                    <a:pt x="3815" y="1098"/>
                    <a:pt x="3847" y="1170"/>
                    <a:pt x="3904" y="1219"/>
                  </a:cubicBezTo>
                  <a:cubicBezTo>
                    <a:pt x="3960" y="1259"/>
                    <a:pt x="4017" y="1307"/>
                    <a:pt x="4065" y="1364"/>
                  </a:cubicBezTo>
                  <a:cubicBezTo>
                    <a:pt x="4121" y="1412"/>
                    <a:pt x="4154" y="1485"/>
                    <a:pt x="4202" y="1533"/>
                  </a:cubicBezTo>
                  <a:cubicBezTo>
                    <a:pt x="4251" y="1581"/>
                    <a:pt x="4339" y="1606"/>
                    <a:pt x="4388" y="1654"/>
                  </a:cubicBezTo>
                  <a:cubicBezTo>
                    <a:pt x="4436" y="1702"/>
                    <a:pt x="4468" y="1783"/>
                    <a:pt x="4517" y="1831"/>
                  </a:cubicBezTo>
                  <a:cubicBezTo>
                    <a:pt x="4573" y="1872"/>
                    <a:pt x="4630" y="1920"/>
                    <a:pt x="4686" y="1969"/>
                  </a:cubicBezTo>
                  <a:cubicBezTo>
                    <a:pt x="4742" y="2009"/>
                    <a:pt x="4799" y="2065"/>
                    <a:pt x="4855" y="2106"/>
                  </a:cubicBezTo>
                  <a:cubicBezTo>
                    <a:pt x="4912" y="2146"/>
                    <a:pt x="5001" y="2146"/>
                    <a:pt x="5065" y="2178"/>
                  </a:cubicBezTo>
                  <a:cubicBezTo>
                    <a:pt x="5121" y="2210"/>
                    <a:pt x="5194" y="2235"/>
                    <a:pt x="5259" y="2267"/>
                  </a:cubicBezTo>
                  <a:cubicBezTo>
                    <a:pt x="5323" y="2291"/>
                    <a:pt x="5363" y="2388"/>
                    <a:pt x="5436" y="2404"/>
                  </a:cubicBezTo>
                  <a:cubicBezTo>
                    <a:pt x="5452" y="2410"/>
                    <a:pt x="5469" y="2412"/>
                    <a:pt x="5488" y="2412"/>
                  </a:cubicBezTo>
                  <a:cubicBezTo>
                    <a:pt x="5532" y="2412"/>
                    <a:pt x="5582" y="2400"/>
                    <a:pt x="5625" y="2400"/>
                  </a:cubicBezTo>
                  <a:cubicBezTo>
                    <a:pt x="5638" y="2400"/>
                    <a:pt x="5650" y="2401"/>
                    <a:pt x="5662" y="2404"/>
                  </a:cubicBezTo>
                  <a:cubicBezTo>
                    <a:pt x="5726" y="2420"/>
                    <a:pt x="5791" y="2469"/>
                    <a:pt x="5863" y="2477"/>
                  </a:cubicBezTo>
                  <a:cubicBezTo>
                    <a:pt x="5928" y="2493"/>
                    <a:pt x="6009" y="2485"/>
                    <a:pt x="6073" y="2493"/>
                  </a:cubicBezTo>
                  <a:cubicBezTo>
                    <a:pt x="6146" y="2493"/>
                    <a:pt x="6218" y="2509"/>
                    <a:pt x="6291" y="2509"/>
                  </a:cubicBezTo>
                  <a:cubicBezTo>
                    <a:pt x="6349" y="2509"/>
                    <a:pt x="6397" y="2519"/>
                    <a:pt x="6451" y="2519"/>
                  </a:cubicBezTo>
                  <a:cubicBezTo>
                    <a:pt x="6464" y="2519"/>
                    <a:pt x="6478" y="2519"/>
                    <a:pt x="6492" y="2517"/>
                  </a:cubicBezTo>
                  <a:cubicBezTo>
                    <a:pt x="6565" y="2509"/>
                    <a:pt x="6638" y="2509"/>
                    <a:pt x="6710" y="2501"/>
                  </a:cubicBezTo>
                  <a:cubicBezTo>
                    <a:pt x="6783" y="2485"/>
                    <a:pt x="6855" y="2477"/>
                    <a:pt x="6920" y="2460"/>
                  </a:cubicBezTo>
                  <a:cubicBezTo>
                    <a:pt x="6992" y="2436"/>
                    <a:pt x="7049" y="2388"/>
                    <a:pt x="7121" y="2364"/>
                  </a:cubicBezTo>
                  <a:cubicBezTo>
                    <a:pt x="7186" y="2340"/>
                    <a:pt x="7259" y="2323"/>
                    <a:pt x="7323" y="2291"/>
                  </a:cubicBezTo>
                  <a:cubicBezTo>
                    <a:pt x="7388" y="2259"/>
                    <a:pt x="7468" y="2243"/>
                    <a:pt x="7525" y="2210"/>
                  </a:cubicBezTo>
                  <a:cubicBezTo>
                    <a:pt x="7581" y="2170"/>
                    <a:pt x="7621" y="2098"/>
                    <a:pt x="7678" y="2057"/>
                  </a:cubicBezTo>
                  <a:cubicBezTo>
                    <a:pt x="7734" y="2017"/>
                    <a:pt x="7799" y="1977"/>
                    <a:pt x="7855" y="1936"/>
                  </a:cubicBezTo>
                  <a:cubicBezTo>
                    <a:pt x="7904" y="1888"/>
                    <a:pt x="7992" y="1872"/>
                    <a:pt x="8041" y="1823"/>
                  </a:cubicBezTo>
                  <a:cubicBezTo>
                    <a:pt x="8097" y="1775"/>
                    <a:pt x="8097" y="1678"/>
                    <a:pt x="8146" y="1622"/>
                  </a:cubicBezTo>
                  <a:cubicBezTo>
                    <a:pt x="8194" y="1565"/>
                    <a:pt x="8259" y="1541"/>
                    <a:pt x="8307" y="1477"/>
                  </a:cubicBezTo>
                  <a:cubicBezTo>
                    <a:pt x="8355" y="1412"/>
                    <a:pt x="8404" y="1364"/>
                    <a:pt x="8444" y="1291"/>
                  </a:cubicBezTo>
                  <a:cubicBezTo>
                    <a:pt x="8492" y="1227"/>
                    <a:pt x="8525" y="1162"/>
                    <a:pt x="8565" y="1090"/>
                  </a:cubicBezTo>
                  <a:cubicBezTo>
                    <a:pt x="8605" y="1017"/>
                    <a:pt x="8597" y="952"/>
                    <a:pt x="8638" y="872"/>
                  </a:cubicBezTo>
                  <a:cubicBezTo>
                    <a:pt x="8678" y="791"/>
                    <a:pt x="8734" y="727"/>
                    <a:pt x="8759" y="670"/>
                  </a:cubicBezTo>
                  <a:cubicBezTo>
                    <a:pt x="8783" y="606"/>
                    <a:pt x="8807" y="549"/>
                    <a:pt x="8823" y="485"/>
                  </a:cubicBezTo>
                  <a:cubicBezTo>
                    <a:pt x="8726" y="452"/>
                    <a:pt x="8726" y="428"/>
                    <a:pt x="8621" y="396"/>
                  </a:cubicBezTo>
                  <a:cubicBezTo>
                    <a:pt x="8517" y="372"/>
                    <a:pt x="8517" y="396"/>
                    <a:pt x="8412" y="364"/>
                  </a:cubicBezTo>
                  <a:cubicBezTo>
                    <a:pt x="8307" y="331"/>
                    <a:pt x="8323" y="267"/>
                    <a:pt x="8218" y="235"/>
                  </a:cubicBezTo>
                  <a:cubicBezTo>
                    <a:pt x="8218" y="243"/>
                    <a:pt x="8178" y="356"/>
                    <a:pt x="8121" y="485"/>
                  </a:cubicBezTo>
                  <a:cubicBezTo>
                    <a:pt x="8097" y="549"/>
                    <a:pt x="8049" y="630"/>
                    <a:pt x="8017" y="694"/>
                  </a:cubicBezTo>
                  <a:cubicBezTo>
                    <a:pt x="7992" y="759"/>
                    <a:pt x="7960" y="840"/>
                    <a:pt x="7920" y="904"/>
                  </a:cubicBezTo>
                  <a:cubicBezTo>
                    <a:pt x="7880" y="969"/>
                    <a:pt x="7823" y="1033"/>
                    <a:pt x="7783" y="1098"/>
                  </a:cubicBezTo>
                  <a:cubicBezTo>
                    <a:pt x="7734" y="1154"/>
                    <a:pt x="7718" y="1235"/>
                    <a:pt x="7662" y="1283"/>
                  </a:cubicBezTo>
                  <a:cubicBezTo>
                    <a:pt x="7613" y="1331"/>
                    <a:pt x="7557" y="1388"/>
                    <a:pt x="7501" y="1436"/>
                  </a:cubicBezTo>
                  <a:cubicBezTo>
                    <a:pt x="7444" y="1477"/>
                    <a:pt x="7388" y="1525"/>
                    <a:pt x="7323" y="1565"/>
                  </a:cubicBezTo>
                  <a:cubicBezTo>
                    <a:pt x="7267" y="1606"/>
                    <a:pt x="7186" y="1606"/>
                    <a:pt x="7121" y="1638"/>
                  </a:cubicBezTo>
                  <a:cubicBezTo>
                    <a:pt x="7057" y="1670"/>
                    <a:pt x="7017" y="1759"/>
                    <a:pt x="6944" y="1783"/>
                  </a:cubicBezTo>
                  <a:cubicBezTo>
                    <a:pt x="6880" y="1807"/>
                    <a:pt x="6807" y="1823"/>
                    <a:pt x="6734" y="1840"/>
                  </a:cubicBezTo>
                  <a:cubicBezTo>
                    <a:pt x="6662" y="1848"/>
                    <a:pt x="6589" y="1856"/>
                    <a:pt x="6517" y="1856"/>
                  </a:cubicBezTo>
                  <a:cubicBezTo>
                    <a:pt x="6444" y="1856"/>
                    <a:pt x="6371" y="1848"/>
                    <a:pt x="6299" y="1840"/>
                  </a:cubicBezTo>
                  <a:cubicBezTo>
                    <a:pt x="6241" y="1840"/>
                    <a:pt x="6188" y="1850"/>
                    <a:pt x="6136" y="1850"/>
                  </a:cubicBezTo>
                  <a:cubicBezTo>
                    <a:pt x="6123" y="1850"/>
                    <a:pt x="6110" y="1849"/>
                    <a:pt x="6097" y="1848"/>
                  </a:cubicBezTo>
                  <a:cubicBezTo>
                    <a:pt x="6025" y="1840"/>
                    <a:pt x="5960" y="1840"/>
                    <a:pt x="5896" y="1831"/>
                  </a:cubicBezTo>
                  <a:cubicBezTo>
                    <a:pt x="5823" y="1815"/>
                    <a:pt x="5759" y="1799"/>
                    <a:pt x="5694" y="1783"/>
                  </a:cubicBezTo>
                  <a:cubicBezTo>
                    <a:pt x="5630" y="1759"/>
                    <a:pt x="5565" y="1735"/>
                    <a:pt x="5501" y="1702"/>
                  </a:cubicBezTo>
                  <a:cubicBezTo>
                    <a:pt x="5436" y="1670"/>
                    <a:pt x="5380" y="1630"/>
                    <a:pt x="5323" y="1590"/>
                  </a:cubicBezTo>
                  <a:cubicBezTo>
                    <a:pt x="5267" y="1549"/>
                    <a:pt x="5194" y="1533"/>
                    <a:pt x="5138" y="1493"/>
                  </a:cubicBezTo>
                  <a:cubicBezTo>
                    <a:pt x="5081" y="1444"/>
                    <a:pt x="5057" y="1372"/>
                    <a:pt x="5001" y="1323"/>
                  </a:cubicBezTo>
                  <a:cubicBezTo>
                    <a:pt x="4952" y="1283"/>
                    <a:pt x="4888" y="1251"/>
                    <a:pt x="4831" y="1202"/>
                  </a:cubicBezTo>
                  <a:cubicBezTo>
                    <a:pt x="4783" y="1162"/>
                    <a:pt x="4767" y="1090"/>
                    <a:pt x="4710" y="1033"/>
                  </a:cubicBezTo>
                  <a:cubicBezTo>
                    <a:pt x="4662" y="985"/>
                    <a:pt x="4573" y="960"/>
                    <a:pt x="4525" y="912"/>
                  </a:cubicBezTo>
                  <a:cubicBezTo>
                    <a:pt x="4468" y="856"/>
                    <a:pt x="4444" y="775"/>
                    <a:pt x="4388" y="727"/>
                  </a:cubicBezTo>
                  <a:cubicBezTo>
                    <a:pt x="4331" y="678"/>
                    <a:pt x="4251" y="654"/>
                    <a:pt x="4194" y="606"/>
                  </a:cubicBezTo>
                  <a:cubicBezTo>
                    <a:pt x="4138" y="565"/>
                    <a:pt x="4073" y="517"/>
                    <a:pt x="4017" y="477"/>
                  </a:cubicBezTo>
                  <a:cubicBezTo>
                    <a:pt x="3952" y="428"/>
                    <a:pt x="3880" y="404"/>
                    <a:pt x="3815" y="372"/>
                  </a:cubicBezTo>
                  <a:cubicBezTo>
                    <a:pt x="3751" y="340"/>
                    <a:pt x="3686" y="291"/>
                    <a:pt x="3621" y="267"/>
                  </a:cubicBezTo>
                  <a:cubicBezTo>
                    <a:pt x="3549" y="235"/>
                    <a:pt x="3492" y="178"/>
                    <a:pt x="3420" y="154"/>
                  </a:cubicBezTo>
                  <a:cubicBezTo>
                    <a:pt x="3355" y="130"/>
                    <a:pt x="3275" y="122"/>
                    <a:pt x="3202" y="106"/>
                  </a:cubicBezTo>
                  <a:cubicBezTo>
                    <a:pt x="3130" y="90"/>
                    <a:pt x="3049" y="90"/>
                    <a:pt x="2984" y="73"/>
                  </a:cubicBezTo>
                  <a:cubicBezTo>
                    <a:pt x="2912" y="65"/>
                    <a:pt x="2831" y="33"/>
                    <a:pt x="2759" y="33"/>
                  </a:cubicBezTo>
                  <a:cubicBezTo>
                    <a:pt x="2686" y="25"/>
                    <a:pt x="2613" y="1"/>
                    <a:pt x="2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9" name="Google Shape;1139;p20"/>
          <p:cNvSpPr/>
          <p:nvPr/>
        </p:nvSpPr>
        <p:spPr>
          <a:xfrm rot="-1590911">
            <a:off x="10099915" y="5308407"/>
            <a:ext cx="2990900" cy="1956581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0" name="Google Shape;1140;p20"/>
          <p:cNvGrpSpPr/>
          <p:nvPr/>
        </p:nvGrpSpPr>
        <p:grpSpPr>
          <a:xfrm rot="2899528">
            <a:off x="-526300" y="5133209"/>
            <a:ext cx="2172291" cy="1822460"/>
            <a:chOff x="777050" y="239450"/>
            <a:chExt cx="6102900" cy="5120075"/>
          </a:xfrm>
        </p:grpSpPr>
        <p:sp>
          <p:nvSpPr>
            <p:cNvPr id="1141" name="Google Shape;1141;p20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0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0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20"/>
          <p:cNvGrpSpPr/>
          <p:nvPr/>
        </p:nvGrpSpPr>
        <p:grpSpPr>
          <a:xfrm>
            <a:off x="1785514" y="6001765"/>
            <a:ext cx="835045" cy="1056403"/>
            <a:chOff x="1134830" y="151402"/>
            <a:chExt cx="364670" cy="461338"/>
          </a:xfrm>
        </p:grpSpPr>
        <p:sp>
          <p:nvSpPr>
            <p:cNvPr id="1161" name="Google Shape;1161;p20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4" name="Google Shape;1164;p20"/>
          <p:cNvGrpSpPr/>
          <p:nvPr/>
        </p:nvGrpSpPr>
        <p:grpSpPr>
          <a:xfrm rot="-10277528">
            <a:off x="9413644" y="-1002126"/>
            <a:ext cx="2910811" cy="2862388"/>
            <a:chOff x="506671" y="3975040"/>
            <a:chExt cx="1523111" cy="1497773"/>
          </a:xfrm>
        </p:grpSpPr>
        <p:sp>
          <p:nvSpPr>
            <p:cNvPr id="1165" name="Google Shape;1165;p20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7" name="Google Shape;1167;p20"/>
          <p:cNvSpPr/>
          <p:nvPr/>
        </p:nvSpPr>
        <p:spPr>
          <a:xfrm rot="-10057630">
            <a:off x="8787941" y="5998569"/>
            <a:ext cx="2172985" cy="1486471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68" name="Google Shape;1168;p20"/>
          <p:cNvGrpSpPr/>
          <p:nvPr/>
        </p:nvGrpSpPr>
        <p:grpSpPr>
          <a:xfrm rot="-7199872">
            <a:off x="11097563" y="4190860"/>
            <a:ext cx="1883531" cy="1256291"/>
            <a:chOff x="7857375" y="0"/>
            <a:chExt cx="1412557" cy="942157"/>
          </a:xfrm>
        </p:grpSpPr>
        <p:sp>
          <p:nvSpPr>
            <p:cNvPr id="1169" name="Google Shape;1169;p20"/>
            <p:cNvSpPr/>
            <p:nvPr/>
          </p:nvSpPr>
          <p:spPr>
            <a:xfrm>
              <a:off x="7857375" y="0"/>
              <a:ext cx="1412557" cy="942157"/>
            </a:xfrm>
            <a:custGeom>
              <a:avLst/>
              <a:gdLst/>
              <a:ahLst/>
              <a:cxnLst/>
              <a:rect l="l" t="t" r="r" b="b"/>
              <a:pathLst>
                <a:path w="10405" h="6940" extrusionOk="0">
                  <a:moveTo>
                    <a:pt x="2080" y="0"/>
                  </a:moveTo>
                  <a:cubicBezTo>
                    <a:pt x="1393" y="0"/>
                    <a:pt x="744" y="381"/>
                    <a:pt x="412" y="1018"/>
                  </a:cubicBezTo>
                  <a:cubicBezTo>
                    <a:pt x="1" y="1825"/>
                    <a:pt x="227" y="2817"/>
                    <a:pt x="952" y="3357"/>
                  </a:cubicBezTo>
                  <a:cubicBezTo>
                    <a:pt x="1289" y="3611"/>
                    <a:pt x="1686" y="3737"/>
                    <a:pt x="2083" y="3737"/>
                  </a:cubicBezTo>
                  <a:cubicBezTo>
                    <a:pt x="2541" y="3737"/>
                    <a:pt x="2997" y="3569"/>
                    <a:pt x="3356" y="3236"/>
                  </a:cubicBezTo>
                  <a:lnTo>
                    <a:pt x="3356" y="3236"/>
                  </a:lnTo>
                  <a:cubicBezTo>
                    <a:pt x="3202" y="4455"/>
                    <a:pt x="4182" y="5340"/>
                    <a:pt x="5223" y="5340"/>
                  </a:cubicBezTo>
                  <a:cubicBezTo>
                    <a:pt x="5657" y="5340"/>
                    <a:pt x="6100" y="5187"/>
                    <a:pt x="6477" y="4841"/>
                  </a:cubicBezTo>
                  <a:lnTo>
                    <a:pt x="6477" y="4841"/>
                  </a:lnTo>
                  <a:cubicBezTo>
                    <a:pt x="6364" y="5736"/>
                    <a:pt x="6912" y="6591"/>
                    <a:pt x="7775" y="6857"/>
                  </a:cubicBezTo>
                  <a:cubicBezTo>
                    <a:pt x="7958" y="6913"/>
                    <a:pt x="8143" y="6939"/>
                    <a:pt x="8326" y="6939"/>
                  </a:cubicBezTo>
                  <a:cubicBezTo>
                    <a:pt x="9015" y="6939"/>
                    <a:pt x="9668" y="6559"/>
                    <a:pt x="9993" y="5921"/>
                  </a:cubicBezTo>
                  <a:cubicBezTo>
                    <a:pt x="10404" y="5115"/>
                    <a:pt x="10178" y="4131"/>
                    <a:pt x="9452" y="3583"/>
                  </a:cubicBezTo>
                  <a:cubicBezTo>
                    <a:pt x="9121" y="3329"/>
                    <a:pt x="8726" y="3205"/>
                    <a:pt x="8331" y="3205"/>
                  </a:cubicBezTo>
                  <a:cubicBezTo>
                    <a:pt x="7872" y="3205"/>
                    <a:pt x="7413" y="3374"/>
                    <a:pt x="7057" y="3704"/>
                  </a:cubicBezTo>
                  <a:cubicBezTo>
                    <a:pt x="7154" y="2921"/>
                    <a:pt x="6759" y="2163"/>
                    <a:pt x="6057" y="1800"/>
                  </a:cubicBezTo>
                  <a:cubicBezTo>
                    <a:pt x="5790" y="1665"/>
                    <a:pt x="5500" y="1599"/>
                    <a:pt x="5212" y="1599"/>
                  </a:cubicBezTo>
                  <a:cubicBezTo>
                    <a:pt x="4744" y="1599"/>
                    <a:pt x="4282" y="1773"/>
                    <a:pt x="3928" y="2107"/>
                  </a:cubicBezTo>
                  <a:cubicBezTo>
                    <a:pt x="4041" y="1204"/>
                    <a:pt x="3493" y="349"/>
                    <a:pt x="2630" y="83"/>
                  </a:cubicBezTo>
                  <a:cubicBezTo>
                    <a:pt x="2447" y="27"/>
                    <a:pt x="2262" y="0"/>
                    <a:pt x="2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0" name="Google Shape;1170;p20"/>
            <p:cNvGrpSpPr/>
            <p:nvPr/>
          </p:nvGrpSpPr>
          <p:grpSpPr>
            <a:xfrm>
              <a:off x="8016211" y="54710"/>
              <a:ext cx="1146332" cy="732273"/>
              <a:chOff x="8016211" y="54710"/>
              <a:chExt cx="1146332" cy="732273"/>
            </a:xfrm>
          </p:grpSpPr>
          <p:sp>
            <p:nvSpPr>
              <p:cNvPr id="1171" name="Google Shape;1171;p20"/>
              <p:cNvSpPr/>
              <p:nvPr/>
            </p:nvSpPr>
            <p:spPr>
              <a:xfrm>
                <a:off x="8016211" y="54710"/>
                <a:ext cx="344824" cy="25345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867" extrusionOk="0">
                    <a:moveTo>
                      <a:pt x="475" y="1"/>
                    </a:moveTo>
                    <a:cubicBezTo>
                      <a:pt x="472" y="1"/>
                      <a:pt x="470" y="1"/>
                      <a:pt x="468" y="2"/>
                    </a:cubicBezTo>
                    <a:cubicBezTo>
                      <a:pt x="444" y="10"/>
                      <a:pt x="436" y="43"/>
                      <a:pt x="436" y="59"/>
                    </a:cubicBezTo>
                    <a:cubicBezTo>
                      <a:pt x="428" y="212"/>
                      <a:pt x="387" y="357"/>
                      <a:pt x="331" y="494"/>
                    </a:cubicBezTo>
                    <a:cubicBezTo>
                      <a:pt x="307" y="414"/>
                      <a:pt x="299" y="333"/>
                      <a:pt x="307" y="252"/>
                    </a:cubicBezTo>
                    <a:lnTo>
                      <a:pt x="315" y="180"/>
                    </a:lnTo>
                    <a:cubicBezTo>
                      <a:pt x="315" y="164"/>
                      <a:pt x="315" y="139"/>
                      <a:pt x="291" y="139"/>
                    </a:cubicBezTo>
                    <a:cubicBezTo>
                      <a:pt x="274" y="139"/>
                      <a:pt x="258" y="172"/>
                      <a:pt x="258" y="188"/>
                    </a:cubicBezTo>
                    <a:cubicBezTo>
                      <a:pt x="258" y="196"/>
                      <a:pt x="258" y="196"/>
                      <a:pt x="258" y="196"/>
                    </a:cubicBezTo>
                    <a:cubicBezTo>
                      <a:pt x="258" y="212"/>
                      <a:pt x="258" y="228"/>
                      <a:pt x="258" y="244"/>
                    </a:cubicBezTo>
                    <a:lnTo>
                      <a:pt x="194" y="728"/>
                    </a:lnTo>
                    <a:lnTo>
                      <a:pt x="65" y="341"/>
                    </a:lnTo>
                    <a:cubicBezTo>
                      <a:pt x="65" y="327"/>
                      <a:pt x="54" y="318"/>
                      <a:pt x="43" y="318"/>
                    </a:cubicBezTo>
                    <a:cubicBezTo>
                      <a:pt x="35" y="318"/>
                      <a:pt x="28" y="323"/>
                      <a:pt x="24" y="333"/>
                    </a:cubicBezTo>
                    <a:cubicBezTo>
                      <a:pt x="8" y="349"/>
                      <a:pt x="0" y="373"/>
                      <a:pt x="8" y="405"/>
                    </a:cubicBezTo>
                    <a:lnTo>
                      <a:pt x="178" y="905"/>
                    </a:lnTo>
                    <a:cubicBezTo>
                      <a:pt x="182" y="921"/>
                      <a:pt x="188" y="926"/>
                      <a:pt x="195" y="926"/>
                    </a:cubicBezTo>
                    <a:cubicBezTo>
                      <a:pt x="212" y="926"/>
                      <a:pt x="234" y="883"/>
                      <a:pt x="234" y="865"/>
                    </a:cubicBezTo>
                    <a:lnTo>
                      <a:pt x="274" y="551"/>
                    </a:lnTo>
                    <a:cubicBezTo>
                      <a:pt x="274" y="575"/>
                      <a:pt x="282" y="599"/>
                      <a:pt x="291" y="615"/>
                    </a:cubicBezTo>
                    <a:cubicBezTo>
                      <a:pt x="294" y="630"/>
                      <a:pt x="302" y="636"/>
                      <a:pt x="310" y="636"/>
                    </a:cubicBezTo>
                    <a:cubicBezTo>
                      <a:pt x="319" y="636"/>
                      <a:pt x="330" y="628"/>
                      <a:pt x="339" y="615"/>
                    </a:cubicBezTo>
                    <a:cubicBezTo>
                      <a:pt x="395" y="510"/>
                      <a:pt x="436" y="389"/>
                      <a:pt x="460" y="268"/>
                    </a:cubicBezTo>
                    <a:cubicBezTo>
                      <a:pt x="484" y="430"/>
                      <a:pt x="500" y="591"/>
                      <a:pt x="516" y="752"/>
                    </a:cubicBezTo>
                    <a:cubicBezTo>
                      <a:pt x="516" y="770"/>
                      <a:pt x="527" y="781"/>
                      <a:pt x="538" y="781"/>
                    </a:cubicBezTo>
                    <a:cubicBezTo>
                      <a:pt x="547" y="781"/>
                      <a:pt x="558" y="774"/>
                      <a:pt x="565" y="760"/>
                    </a:cubicBezTo>
                    <a:cubicBezTo>
                      <a:pt x="589" y="720"/>
                      <a:pt x="613" y="672"/>
                      <a:pt x="637" y="623"/>
                    </a:cubicBezTo>
                    <a:cubicBezTo>
                      <a:pt x="637" y="647"/>
                      <a:pt x="645" y="680"/>
                      <a:pt x="653" y="712"/>
                    </a:cubicBezTo>
                    <a:cubicBezTo>
                      <a:pt x="653" y="722"/>
                      <a:pt x="663" y="729"/>
                      <a:pt x="674" y="729"/>
                    </a:cubicBezTo>
                    <a:cubicBezTo>
                      <a:pt x="680" y="729"/>
                      <a:pt x="688" y="726"/>
                      <a:pt x="694" y="720"/>
                    </a:cubicBezTo>
                    <a:cubicBezTo>
                      <a:pt x="726" y="680"/>
                      <a:pt x="750" y="639"/>
                      <a:pt x="782" y="599"/>
                    </a:cubicBezTo>
                    <a:lnTo>
                      <a:pt x="782" y="647"/>
                    </a:lnTo>
                    <a:cubicBezTo>
                      <a:pt x="782" y="660"/>
                      <a:pt x="788" y="684"/>
                      <a:pt x="803" y="684"/>
                    </a:cubicBezTo>
                    <a:cubicBezTo>
                      <a:pt x="806" y="684"/>
                      <a:pt x="810" y="683"/>
                      <a:pt x="815" y="680"/>
                    </a:cubicBezTo>
                    <a:cubicBezTo>
                      <a:pt x="863" y="655"/>
                      <a:pt x="903" y="631"/>
                      <a:pt x="944" y="599"/>
                    </a:cubicBezTo>
                    <a:lnTo>
                      <a:pt x="944" y="599"/>
                    </a:lnTo>
                    <a:cubicBezTo>
                      <a:pt x="928" y="655"/>
                      <a:pt x="911" y="712"/>
                      <a:pt x="903" y="776"/>
                    </a:cubicBezTo>
                    <a:cubicBezTo>
                      <a:pt x="903" y="800"/>
                      <a:pt x="912" y="818"/>
                      <a:pt x="925" y="818"/>
                    </a:cubicBezTo>
                    <a:cubicBezTo>
                      <a:pt x="931" y="818"/>
                      <a:pt x="937" y="816"/>
                      <a:pt x="944" y="809"/>
                    </a:cubicBezTo>
                    <a:cubicBezTo>
                      <a:pt x="976" y="776"/>
                      <a:pt x="1008" y="744"/>
                      <a:pt x="1041" y="712"/>
                    </a:cubicBezTo>
                    <a:lnTo>
                      <a:pt x="1041" y="712"/>
                    </a:lnTo>
                    <a:cubicBezTo>
                      <a:pt x="1032" y="760"/>
                      <a:pt x="1024" y="809"/>
                      <a:pt x="1024" y="857"/>
                    </a:cubicBezTo>
                    <a:cubicBezTo>
                      <a:pt x="1024" y="880"/>
                      <a:pt x="1032" y="903"/>
                      <a:pt x="1046" y="903"/>
                    </a:cubicBezTo>
                    <a:cubicBezTo>
                      <a:pt x="1051" y="903"/>
                      <a:pt x="1058" y="899"/>
                      <a:pt x="1065" y="889"/>
                    </a:cubicBezTo>
                    <a:cubicBezTo>
                      <a:pt x="1105" y="849"/>
                      <a:pt x="1145" y="809"/>
                      <a:pt x="1186" y="760"/>
                    </a:cubicBezTo>
                    <a:lnTo>
                      <a:pt x="1186" y="760"/>
                    </a:lnTo>
                    <a:lnTo>
                      <a:pt x="1178" y="776"/>
                    </a:lnTo>
                    <a:cubicBezTo>
                      <a:pt x="1170" y="793"/>
                      <a:pt x="1153" y="825"/>
                      <a:pt x="1178" y="849"/>
                    </a:cubicBezTo>
                    <a:cubicBezTo>
                      <a:pt x="1182" y="854"/>
                      <a:pt x="1187" y="856"/>
                      <a:pt x="1192" y="856"/>
                    </a:cubicBezTo>
                    <a:cubicBezTo>
                      <a:pt x="1203" y="856"/>
                      <a:pt x="1212" y="844"/>
                      <a:pt x="1218" y="833"/>
                    </a:cubicBezTo>
                    <a:lnTo>
                      <a:pt x="1387" y="575"/>
                    </a:lnTo>
                    <a:lnTo>
                      <a:pt x="1387" y="575"/>
                    </a:lnTo>
                    <a:cubicBezTo>
                      <a:pt x="1347" y="704"/>
                      <a:pt x="1323" y="825"/>
                      <a:pt x="1299" y="954"/>
                    </a:cubicBezTo>
                    <a:cubicBezTo>
                      <a:pt x="1293" y="977"/>
                      <a:pt x="1304" y="1013"/>
                      <a:pt x="1322" y="1013"/>
                    </a:cubicBezTo>
                    <a:cubicBezTo>
                      <a:pt x="1330" y="1013"/>
                      <a:pt x="1338" y="1008"/>
                      <a:pt x="1347" y="994"/>
                    </a:cubicBezTo>
                    <a:cubicBezTo>
                      <a:pt x="1428" y="857"/>
                      <a:pt x="1508" y="720"/>
                      <a:pt x="1589" y="583"/>
                    </a:cubicBezTo>
                    <a:lnTo>
                      <a:pt x="1589" y="583"/>
                    </a:lnTo>
                    <a:cubicBezTo>
                      <a:pt x="1581" y="688"/>
                      <a:pt x="1565" y="793"/>
                      <a:pt x="1549" y="897"/>
                    </a:cubicBezTo>
                    <a:cubicBezTo>
                      <a:pt x="1549" y="916"/>
                      <a:pt x="1549" y="955"/>
                      <a:pt x="1568" y="955"/>
                    </a:cubicBezTo>
                    <a:cubicBezTo>
                      <a:pt x="1574" y="955"/>
                      <a:pt x="1580" y="953"/>
                      <a:pt x="1589" y="946"/>
                    </a:cubicBezTo>
                    <a:lnTo>
                      <a:pt x="1750" y="776"/>
                    </a:lnTo>
                    <a:lnTo>
                      <a:pt x="1750" y="776"/>
                    </a:lnTo>
                    <a:cubicBezTo>
                      <a:pt x="1686" y="881"/>
                      <a:pt x="1597" y="978"/>
                      <a:pt x="1500" y="1067"/>
                    </a:cubicBezTo>
                    <a:cubicBezTo>
                      <a:pt x="1486" y="1081"/>
                      <a:pt x="1465" y="1159"/>
                      <a:pt x="1500" y="1159"/>
                    </a:cubicBezTo>
                    <a:cubicBezTo>
                      <a:pt x="1505" y="1159"/>
                      <a:pt x="1510" y="1158"/>
                      <a:pt x="1516" y="1155"/>
                    </a:cubicBezTo>
                    <a:lnTo>
                      <a:pt x="1726" y="1051"/>
                    </a:lnTo>
                    <a:lnTo>
                      <a:pt x="1508" y="1268"/>
                    </a:lnTo>
                    <a:cubicBezTo>
                      <a:pt x="1493" y="1284"/>
                      <a:pt x="1478" y="1358"/>
                      <a:pt x="1511" y="1358"/>
                    </a:cubicBezTo>
                    <a:cubicBezTo>
                      <a:pt x="1513" y="1358"/>
                      <a:pt x="1514" y="1357"/>
                      <a:pt x="1516" y="1357"/>
                    </a:cubicBezTo>
                    <a:lnTo>
                      <a:pt x="1871" y="1236"/>
                    </a:lnTo>
                    <a:lnTo>
                      <a:pt x="1678" y="1373"/>
                    </a:lnTo>
                    <a:cubicBezTo>
                      <a:pt x="1653" y="1389"/>
                      <a:pt x="1637" y="1478"/>
                      <a:pt x="1678" y="1478"/>
                    </a:cubicBezTo>
                    <a:cubicBezTo>
                      <a:pt x="1774" y="1470"/>
                      <a:pt x="1863" y="1462"/>
                      <a:pt x="1952" y="1438"/>
                    </a:cubicBezTo>
                    <a:lnTo>
                      <a:pt x="1952" y="1438"/>
                    </a:lnTo>
                    <a:lnTo>
                      <a:pt x="1653" y="1664"/>
                    </a:lnTo>
                    <a:cubicBezTo>
                      <a:pt x="1637" y="1680"/>
                      <a:pt x="1621" y="1704"/>
                      <a:pt x="1629" y="1728"/>
                    </a:cubicBezTo>
                    <a:cubicBezTo>
                      <a:pt x="1629" y="1728"/>
                      <a:pt x="1629" y="1736"/>
                      <a:pt x="1629" y="1744"/>
                    </a:cubicBezTo>
                    <a:lnTo>
                      <a:pt x="1589" y="1768"/>
                    </a:lnTo>
                    <a:cubicBezTo>
                      <a:pt x="1567" y="1783"/>
                      <a:pt x="1558" y="1867"/>
                      <a:pt x="1582" y="1867"/>
                    </a:cubicBezTo>
                    <a:cubicBezTo>
                      <a:pt x="1584" y="1867"/>
                      <a:pt x="1586" y="1866"/>
                      <a:pt x="1589" y="1865"/>
                    </a:cubicBezTo>
                    <a:cubicBezTo>
                      <a:pt x="1911" y="1744"/>
                      <a:pt x="2210" y="1599"/>
                      <a:pt x="2508" y="1430"/>
                    </a:cubicBezTo>
                    <a:cubicBezTo>
                      <a:pt x="2536" y="1416"/>
                      <a:pt x="2540" y="1335"/>
                      <a:pt x="2514" y="1335"/>
                    </a:cubicBezTo>
                    <a:cubicBezTo>
                      <a:pt x="2510" y="1335"/>
                      <a:pt x="2506" y="1337"/>
                      <a:pt x="2500" y="1341"/>
                    </a:cubicBezTo>
                    <a:cubicBezTo>
                      <a:pt x="2403" y="1389"/>
                      <a:pt x="2315" y="1438"/>
                      <a:pt x="2218" y="1486"/>
                    </a:cubicBezTo>
                    <a:cubicBezTo>
                      <a:pt x="2232" y="1457"/>
                      <a:pt x="2240" y="1395"/>
                      <a:pt x="2218" y="1395"/>
                    </a:cubicBezTo>
                    <a:cubicBezTo>
                      <a:pt x="2216" y="1395"/>
                      <a:pt x="2213" y="1396"/>
                      <a:pt x="2210" y="1397"/>
                    </a:cubicBezTo>
                    <a:lnTo>
                      <a:pt x="1976" y="1502"/>
                    </a:lnTo>
                    <a:lnTo>
                      <a:pt x="1976" y="1502"/>
                    </a:lnTo>
                    <a:lnTo>
                      <a:pt x="2210" y="1325"/>
                    </a:lnTo>
                    <a:cubicBezTo>
                      <a:pt x="2231" y="1310"/>
                      <a:pt x="2247" y="1232"/>
                      <a:pt x="2216" y="1232"/>
                    </a:cubicBezTo>
                    <a:cubicBezTo>
                      <a:pt x="2212" y="1232"/>
                      <a:pt x="2207" y="1233"/>
                      <a:pt x="2202" y="1236"/>
                    </a:cubicBezTo>
                    <a:cubicBezTo>
                      <a:pt x="2089" y="1293"/>
                      <a:pt x="1968" y="1333"/>
                      <a:pt x="1839" y="1349"/>
                    </a:cubicBezTo>
                    <a:lnTo>
                      <a:pt x="2137" y="1139"/>
                    </a:lnTo>
                    <a:cubicBezTo>
                      <a:pt x="2153" y="1124"/>
                      <a:pt x="2176" y="1034"/>
                      <a:pt x="2142" y="1034"/>
                    </a:cubicBezTo>
                    <a:cubicBezTo>
                      <a:pt x="2140" y="1034"/>
                      <a:pt x="2139" y="1034"/>
                      <a:pt x="2137" y="1034"/>
                    </a:cubicBezTo>
                    <a:lnTo>
                      <a:pt x="1670" y="1196"/>
                    </a:lnTo>
                    <a:lnTo>
                      <a:pt x="1944" y="930"/>
                    </a:lnTo>
                    <a:cubicBezTo>
                      <a:pt x="1959" y="915"/>
                      <a:pt x="1973" y="839"/>
                      <a:pt x="1938" y="839"/>
                    </a:cubicBezTo>
                    <a:cubicBezTo>
                      <a:pt x="1935" y="839"/>
                      <a:pt x="1932" y="840"/>
                      <a:pt x="1928" y="841"/>
                    </a:cubicBezTo>
                    <a:lnTo>
                      <a:pt x="1686" y="962"/>
                    </a:lnTo>
                    <a:cubicBezTo>
                      <a:pt x="1774" y="857"/>
                      <a:pt x="1847" y="736"/>
                      <a:pt x="1895" y="607"/>
                    </a:cubicBezTo>
                    <a:cubicBezTo>
                      <a:pt x="1902" y="588"/>
                      <a:pt x="1898" y="535"/>
                      <a:pt x="1881" y="535"/>
                    </a:cubicBezTo>
                    <a:cubicBezTo>
                      <a:pt x="1876" y="535"/>
                      <a:pt x="1870" y="540"/>
                      <a:pt x="1863" y="551"/>
                    </a:cubicBezTo>
                    <a:lnTo>
                      <a:pt x="1605" y="801"/>
                    </a:lnTo>
                    <a:lnTo>
                      <a:pt x="1605" y="801"/>
                    </a:lnTo>
                    <a:lnTo>
                      <a:pt x="1661" y="438"/>
                    </a:lnTo>
                    <a:cubicBezTo>
                      <a:pt x="1661" y="414"/>
                      <a:pt x="1653" y="379"/>
                      <a:pt x="1636" y="379"/>
                    </a:cubicBezTo>
                    <a:cubicBezTo>
                      <a:pt x="1630" y="379"/>
                      <a:pt x="1622" y="384"/>
                      <a:pt x="1613" y="397"/>
                    </a:cubicBezTo>
                    <a:cubicBezTo>
                      <a:pt x="1532" y="534"/>
                      <a:pt x="1460" y="664"/>
                      <a:pt x="1379" y="793"/>
                    </a:cubicBezTo>
                    <a:cubicBezTo>
                      <a:pt x="1411" y="639"/>
                      <a:pt x="1460" y="494"/>
                      <a:pt x="1524" y="349"/>
                    </a:cubicBezTo>
                    <a:cubicBezTo>
                      <a:pt x="1536" y="325"/>
                      <a:pt x="1526" y="280"/>
                      <a:pt x="1507" y="280"/>
                    </a:cubicBezTo>
                    <a:cubicBezTo>
                      <a:pt x="1501" y="280"/>
                      <a:pt x="1493" y="286"/>
                      <a:pt x="1484" y="301"/>
                    </a:cubicBezTo>
                    <a:lnTo>
                      <a:pt x="1411" y="405"/>
                    </a:lnTo>
                    <a:lnTo>
                      <a:pt x="1436" y="349"/>
                    </a:lnTo>
                    <a:cubicBezTo>
                      <a:pt x="1444" y="333"/>
                      <a:pt x="1460" y="301"/>
                      <a:pt x="1436" y="276"/>
                    </a:cubicBezTo>
                    <a:cubicBezTo>
                      <a:pt x="1430" y="271"/>
                      <a:pt x="1424" y="268"/>
                      <a:pt x="1419" y="268"/>
                    </a:cubicBezTo>
                    <a:cubicBezTo>
                      <a:pt x="1409" y="268"/>
                      <a:pt x="1401" y="277"/>
                      <a:pt x="1395" y="293"/>
                    </a:cubicBezTo>
                    <a:cubicBezTo>
                      <a:pt x="1315" y="454"/>
                      <a:pt x="1210" y="615"/>
                      <a:pt x="1081" y="752"/>
                    </a:cubicBezTo>
                    <a:cubicBezTo>
                      <a:pt x="1089" y="696"/>
                      <a:pt x="1105" y="639"/>
                      <a:pt x="1121" y="583"/>
                    </a:cubicBezTo>
                    <a:cubicBezTo>
                      <a:pt x="1186" y="494"/>
                      <a:pt x="1242" y="389"/>
                      <a:pt x="1282" y="284"/>
                    </a:cubicBezTo>
                    <a:cubicBezTo>
                      <a:pt x="1291" y="268"/>
                      <a:pt x="1299" y="236"/>
                      <a:pt x="1282" y="220"/>
                    </a:cubicBezTo>
                    <a:cubicBezTo>
                      <a:pt x="1278" y="216"/>
                      <a:pt x="1272" y="214"/>
                      <a:pt x="1266" y="214"/>
                    </a:cubicBezTo>
                    <a:cubicBezTo>
                      <a:pt x="1260" y="214"/>
                      <a:pt x="1254" y="216"/>
                      <a:pt x="1250" y="220"/>
                    </a:cubicBezTo>
                    <a:cubicBezTo>
                      <a:pt x="1178" y="317"/>
                      <a:pt x="1121" y="422"/>
                      <a:pt x="1081" y="534"/>
                    </a:cubicBezTo>
                    <a:cubicBezTo>
                      <a:pt x="1049" y="583"/>
                      <a:pt x="1016" y="623"/>
                      <a:pt x="976" y="664"/>
                    </a:cubicBezTo>
                    <a:cubicBezTo>
                      <a:pt x="992" y="607"/>
                      <a:pt x="1008" y="559"/>
                      <a:pt x="1032" y="502"/>
                    </a:cubicBezTo>
                    <a:cubicBezTo>
                      <a:pt x="1105" y="422"/>
                      <a:pt x="1170" y="325"/>
                      <a:pt x="1218" y="212"/>
                    </a:cubicBezTo>
                    <a:cubicBezTo>
                      <a:pt x="1224" y="193"/>
                      <a:pt x="1221" y="143"/>
                      <a:pt x="1199" y="143"/>
                    </a:cubicBezTo>
                    <a:cubicBezTo>
                      <a:pt x="1193" y="143"/>
                      <a:pt x="1186" y="147"/>
                      <a:pt x="1178" y="155"/>
                    </a:cubicBezTo>
                    <a:cubicBezTo>
                      <a:pt x="1105" y="236"/>
                      <a:pt x="1041" y="333"/>
                      <a:pt x="1000" y="438"/>
                    </a:cubicBezTo>
                    <a:cubicBezTo>
                      <a:pt x="952" y="478"/>
                      <a:pt x="895" y="518"/>
                      <a:pt x="847" y="559"/>
                    </a:cubicBezTo>
                    <a:cubicBezTo>
                      <a:pt x="847" y="526"/>
                      <a:pt x="855" y="486"/>
                      <a:pt x="871" y="454"/>
                    </a:cubicBezTo>
                    <a:cubicBezTo>
                      <a:pt x="911" y="381"/>
                      <a:pt x="944" y="301"/>
                      <a:pt x="968" y="220"/>
                    </a:cubicBezTo>
                    <a:cubicBezTo>
                      <a:pt x="980" y="196"/>
                      <a:pt x="970" y="154"/>
                      <a:pt x="950" y="154"/>
                    </a:cubicBezTo>
                    <a:cubicBezTo>
                      <a:pt x="944" y="154"/>
                      <a:pt x="936" y="159"/>
                      <a:pt x="928" y="172"/>
                    </a:cubicBezTo>
                    <a:cubicBezTo>
                      <a:pt x="879" y="244"/>
                      <a:pt x="847" y="325"/>
                      <a:pt x="815" y="414"/>
                    </a:cubicBezTo>
                    <a:cubicBezTo>
                      <a:pt x="782" y="478"/>
                      <a:pt x="742" y="543"/>
                      <a:pt x="694" y="599"/>
                    </a:cubicBezTo>
                    <a:cubicBezTo>
                      <a:pt x="686" y="559"/>
                      <a:pt x="686" y="526"/>
                      <a:pt x="686" y="486"/>
                    </a:cubicBezTo>
                    <a:cubicBezTo>
                      <a:pt x="718" y="381"/>
                      <a:pt x="734" y="268"/>
                      <a:pt x="742" y="155"/>
                    </a:cubicBezTo>
                    <a:cubicBezTo>
                      <a:pt x="742" y="128"/>
                      <a:pt x="729" y="113"/>
                      <a:pt x="715" y="113"/>
                    </a:cubicBezTo>
                    <a:cubicBezTo>
                      <a:pt x="704" y="113"/>
                      <a:pt x="693" y="122"/>
                      <a:pt x="686" y="139"/>
                    </a:cubicBezTo>
                    <a:cubicBezTo>
                      <a:pt x="645" y="252"/>
                      <a:pt x="621" y="365"/>
                      <a:pt x="621" y="486"/>
                    </a:cubicBezTo>
                    <a:cubicBezTo>
                      <a:pt x="605" y="534"/>
                      <a:pt x="589" y="583"/>
                      <a:pt x="565" y="631"/>
                    </a:cubicBezTo>
                    <a:cubicBezTo>
                      <a:pt x="541" y="430"/>
                      <a:pt x="516" y="228"/>
                      <a:pt x="500" y="34"/>
                    </a:cubicBezTo>
                    <a:cubicBezTo>
                      <a:pt x="500" y="21"/>
                      <a:pt x="488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8485793" y="264046"/>
                <a:ext cx="248708" cy="24762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824" extrusionOk="0">
                    <a:moveTo>
                      <a:pt x="670" y="565"/>
                    </a:moveTo>
                    <a:lnTo>
                      <a:pt x="670" y="565"/>
                    </a:lnTo>
                    <a:cubicBezTo>
                      <a:pt x="638" y="638"/>
                      <a:pt x="606" y="702"/>
                      <a:pt x="565" y="767"/>
                    </a:cubicBezTo>
                    <a:cubicBezTo>
                      <a:pt x="598" y="694"/>
                      <a:pt x="630" y="630"/>
                      <a:pt x="670" y="565"/>
                    </a:cubicBezTo>
                    <a:close/>
                    <a:moveTo>
                      <a:pt x="1638" y="1452"/>
                    </a:moveTo>
                    <a:cubicBezTo>
                      <a:pt x="1638" y="1468"/>
                      <a:pt x="1646" y="1476"/>
                      <a:pt x="1646" y="1484"/>
                    </a:cubicBezTo>
                    <a:lnTo>
                      <a:pt x="1541" y="1525"/>
                    </a:lnTo>
                    <a:lnTo>
                      <a:pt x="1638" y="1452"/>
                    </a:lnTo>
                    <a:close/>
                    <a:moveTo>
                      <a:pt x="315" y="1"/>
                    </a:moveTo>
                    <a:cubicBezTo>
                      <a:pt x="291" y="9"/>
                      <a:pt x="283" y="41"/>
                      <a:pt x="275" y="57"/>
                    </a:cubicBezTo>
                    <a:cubicBezTo>
                      <a:pt x="267" y="194"/>
                      <a:pt x="267" y="331"/>
                      <a:pt x="275" y="468"/>
                    </a:cubicBezTo>
                    <a:cubicBezTo>
                      <a:pt x="267" y="525"/>
                      <a:pt x="259" y="581"/>
                      <a:pt x="251" y="646"/>
                    </a:cubicBezTo>
                    <a:cubicBezTo>
                      <a:pt x="227" y="492"/>
                      <a:pt x="194" y="339"/>
                      <a:pt x="170" y="186"/>
                    </a:cubicBezTo>
                    <a:cubicBezTo>
                      <a:pt x="165" y="163"/>
                      <a:pt x="155" y="153"/>
                      <a:pt x="144" y="153"/>
                    </a:cubicBezTo>
                    <a:cubicBezTo>
                      <a:pt x="120" y="153"/>
                      <a:pt x="92" y="194"/>
                      <a:pt x="98" y="226"/>
                    </a:cubicBezTo>
                    <a:lnTo>
                      <a:pt x="98" y="234"/>
                    </a:lnTo>
                    <a:lnTo>
                      <a:pt x="73" y="170"/>
                    </a:lnTo>
                    <a:cubicBezTo>
                      <a:pt x="73" y="155"/>
                      <a:pt x="64" y="149"/>
                      <a:pt x="53" y="149"/>
                    </a:cubicBezTo>
                    <a:cubicBezTo>
                      <a:pt x="46" y="149"/>
                      <a:pt x="39" y="151"/>
                      <a:pt x="33" y="154"/>
                    </a:cubicBezTo>
                    <a:cubicBezTo>
                      <a:pt x="9" y="170"/>
                      <a:pt x="1" y="194"/>
                      <a:pt x="9" y="218"/>
                    </a:cubicBezTo>
                    <a:lnTo>
                      <a:pt x="65" y="767"/>
                    </a:lnTo>
                    <a:cubicBezTo>
                      <a:pt x="72" y="787"/>
                      <a:pt x="84" y="801"/>
                      <a:pt x="102" y="801"/>
                    </a:cubicBezTo>
                    <a:cubicBezTo>
                      <a:pt x="105" y="801"/>
                      <a:pt x="109" y="800"/>
                      <a:pt x="114" y="799"/>
                    </a:cubicBezTo>
                    <a:cubicBezTo>
                      <a:pt x="138" y="783"/>
                      <a:pt x="146" y="759"/>
                      <a:pt x="138" y="726"/>
                    </a:cubicBezTo>
                    <a:lnTo>
                      <a:pt x="130" y="605"/>
                    </a:lnTo>
                    <a:lnTo>
                      <a:pt x="194" y="823"/>
                    </a:lnTo>
                    <a:cubicBezTo>
                      <a:pt x="194" y="831"/>
                      <a:pt x="202" y="831"/>
                      <a:pt x="202" y="831"/>
                    </a:cubicBezTo>
                    <a:lnTo>
                      <a:pt x="202" y="855"/>
                    </a:lnTo>
                    <a:cubicBezTo>
                      <a:pt x="206" y="874"/>
                      <a:pt x="216" y="882"/>
                      <a:pt x="229" y="882"/>
                    </a:cubicBezTo>
                    <a:cubicBezTo>
                      <a:pt x="247" y="882"/>
                      <a:pt x="270" y="864"/>
                      <a:pt x="275" y="839"/>
                    </a:cubicBezTo>
                    <a:cubicBezTo>
                      <a:pt x="283" y="807"/>
                      <a:pt x="291" y="783"/>
                      <a:pt x="291" y="759"/>
                    </a:cubicBezTo>
                    <a:cubicBezTo>
                      <a:pt x="299" y="799"/>
                      <a:pt x="307" y="847"/>
                      <a:pt x="315" y="896"/>
                    </a:cubicBezTo>
                    <a:cubicBezTo>
                      <a:pt x="319" y="917"/>
                      <a:pt x="331" y="926"/>
                      <a:pt x="345" y="926"/>
                    </a:cubicBezTo>
                    <a:cubicBezTo>
                      <a:pt x="363" y="926"/>
                      <a:pt x="383" y="910"/>
                      <a:pt x="388" y="888"/>
                    </a:cubicBezTo>
                    <a:cubicBezTo>
                      <a:pt x="396" y="839"/>
                      <a:pt x="404" y="807"/>
                      <a:pt x="404" y="775"/>
                    </a:cubicBezTo>
                    <a:cubicBezTo>
                      <a:pt x="404" y="823"/>
                      <a:pt x="420" y="880"/>
                      <a:pt x="428" y="936"/>
                    </a:cubicBezTo>
                    <a:cubicBezTo>
                      <a:pt x="428" y="944"/>
                      <a:pt x="420" y="952"/>
                      <a:pt x="420" y="960"/>
                    </a:cubicBezTo>
                    <a:cubicBezTo>
                      <a:pt x="414" y="986"/>
                      <a:pt x="428" y="1016"/>
                      <a:pt x="449" y="1016"/>
                    </a:cubicBezTo>
                    <a:cubicBezTo>
                      <a:pt x="455" y="1016"/>
                      <a:pt x="462" y="1014"/>
                      <a:pt x="469" y="1009"/>
                    </a:cubicBezTo>
                    <a:cubicBezTo>
                      <a:pt x="525" y="968"/>
                      <a:pt x="582" y="920"/>
                      <a:pt x="630" y="872"/>
                    </a:cubicBezTo>
                    <a:lnTo>
                      <a:pt x="630" y="872"/>
                    </a:lnTo>
                    <a:cubicBezTo>
                      <a:pt x="622" y="896"/>
                      <a:pt x="622" y="912"/>
                      <a:pt x="614" y="928"/>
                    </a:cubicBezTo>
                    <a:cubicBezTo>
                      <a:pt x="608" y="953"/>
                      <a:pt x="620" y="987"/>
                      <a:pt x="641" y="987"/>
                    </a:cubicBezTo>
                    <a:cubicBezTo>
                      <a:pt x="648" y="987"/>
                      <a:pt x="655" y="984"/>
                      <a:pt x="662" y="976"/>
                    </a:cubicBezTo>
                    <a:lnTo>
                      <a:pt x="952" y="751"/>
                    </a:lnTo>
                    <a:lnTo>
                      <a:pt x="735" y="1049"/>
                    </a:lnTo>
                    <a:cubicBezTo>
                      <a:pt x="710" y="1079"/>
                      <a:pt x="727" y="1133"/>
                      <a:pt x="755" y="1133"/>
                    </a:cubicBezTo>
                    <a:cubicBezTo>
                      <a:pt x="763" y="1133"/>
                      <a:pt x="773" y="1127"/>
                      <a:pt x="783" y="1113"/>
                    </a:cubicBezTo>
                    <a:cubicBezTo>
                      <a:pt x="888" y="968"/>
                      <a:pt x="1025" y="855"/>
                      <a:pt x="1178" y="767"/>
                    </a:cubicBezTo>
                    <a:lnTo>
                      <a:pt x="1178" y="767"/>
                    </a:lnTo>
                    <a:cubicBezTo>
                      <a:pt x="1057" y="896"/>
                      <a:pt x="928" y="1017"/>
                      <a:pt x="791" y="1130"/>
                    </a:cubicBezTo>
                    <a:cubicBezTo>
                      <a:pt x="763" y="1151"/>
                      <a:pt x="766" y="1222"/>
                      <a:pt x="800" y="1222"/>
                    </a:cubicBezTo>
                    <a:cubicBezTo>
                      <a:pt x="805" y="1222"/>
                      <a:pt x="810" y="1221"/>
                      <a:pt x="815" y="1218"/>
                    </a:cubicBezTo>
                    <a:lnTo>
                      <a:pt x="1364" y="960"/>
                    </a:lnTo>
                    <a:lnTo>
                      <a:pt x="1122" y="1267"/>
                    </a:lnTo>
                    <a:cubicBezTo>
                      <a:pt x="1107" y="1288"/>
                      <a:pt x="1112" y="1350"/>
                      <a:pt x="1149" y="1350"/>
                    </a:cubicBezTo>
                    <a:cubicBezTo>
                      <a:pt x="1153" y="1350"/>
                      <a:pt x="1157" y="1349"/>
                      <a:pt x="1162" y="1347"/>
                    </a:cubicBezTo>
                    <a:lnTo>
                      <a:pt x="1380" y="1267"/>
                    </a:lnTo>
                    <a:lnTo>
                      <a:pt x="1380" y="1267"/>
                    </a:lnTo>
                    <a:cubicBezTo>
                      <a:pt x="1291" y="1331"/>
                      <a:pt x="1202" y="1404"/>
                      <a:pt x="1114" y="1484"/>
                    </a:cubicBezTo>
                    <a:cubicBezTo>
                      <a:pt x="1099" y="1499"/>
                      <a:pt x="1084" y="1583"/>
                      <a:pt x="1120" y="1583"/>
                    </a:cubicBezTo>
                    <a:cubicBezTo>
                      <a:pt x="1123" y="1583"/>
                      <a:pt x="1126" y="1582"/>
                      <a:pt x="1130" y="1581"/>
                    </a:cubicBezTo>
                    <a:lnTo>
                      <a:pt x="1469" y="1468"/>
                    </a:lnTo>
                    <a:lnTo>
                      <a:pt x="1469" y="1468"/>
                    </a:lnTo>
                    <a:lnTo>
                      <a:pt x="1202" y="1638"/>
                    </a:lnTo>
                    <a:lnTo>
                      <a:pt x="961" y="1726"/>
                    </a:lnTo>
                    <a:cubicBezTo>
                      <a:pt x="922" y="1734"/>
                      <a:pt x="905" y="1824"/>
                      <a:pt x="954" y="1824"/>
                    </a:cubicBezTo>
                    <a:cubicBezTo>
                      <a:pt x="956" y="1824"/>
                      <a:pt x="958" y="1823"/>
                      <a:pt x="961" y="1823"/>
                    </a:cubicBezTo>
                    <a:cubicBezTo>
                      <a:pt x="1154" y="1791"/>
                      <a:pt x="1356" y="1751"/>
                      <a:pt x="1541" y="1686"/>
                    </a:cubicBezTo>
                    <a:cubicBezTo>
                      <a:pt x="1622" y="1670"/>
                      <a:pt x="1719" y="1646"/>
                      <a:pt x="1751" y="1565"/>
                    </a:cubicBezTo>
                    <a:cubicBezTo>
                      <a:pt x="1783" y="1517"/>
                      <a:pt x="1767" y="1444"/>
                      <a:pt x="1719" y="1404"/>
                    </a:cubicBezTo>
                    <a:lnTo>
                      <a:pt x="1799" y="1355"/>
                    </a:lnTo>
                    <a:cubicBezTo>
                      <a:pt x="1823" y="1339"/>
                      <a:pt x="1832" y="1315"/>
                      <a:pt x="1832" y="1291"/>
                    </a:cubicBezTo>
                    <a:cubicBezTo>
                      <a:pt x="1832" y="1276"/>
                      <a:pt x="1819" y="1249"/>
                      <a:pt x="1799" y="1249"/>
                    </a:cubicBezTo>
                    <a:cubicBezTo>
                      <a:pt x="1796" y="1249"/>
                      <a:pt x="1794" y="1250"/>
                      <a:pt x="1791" y="1251"/>
                    </a:cubicBezTo>
                    <a:lnTo>
                      <a:pt x="1340" y="1404"/>
                    </a:lnTo>
                    <a:cubicBezTo>
                      <a:pt x="1461" y="1307"/>
                      <a:pt x="1590" y="1226"/>
                      <a:pt x="1719" y="1146"/>
                    </a:cubicBezTo>
                    <a:cubicBezTo>
                      <a:pt x="1756" y="1123"/>
                      <a:pt x="1759" y="1039"/>
                      <a:pt x="1714" y="1039"/>
                    </a:cubicBezTo>
                    <a:cubicBezTo>
                      <a:pt x="1711" y="1039"/>
                      <a:pt x="1707" y="1040"/>
                      <a:pt x="1702" y="1041"/>
                    </a:cubicBezTo>
                    <a:lnTo>
                      <a:pt x="1275" y="1194"/>
                    </a:lnTo>
                    <a:cubicBezTo>
                      <a:pt x="1356" y="1089"/>
                      <a:pt x="1444" y="976"/>
                      <a:pt x="1525" y="863"/>
                    </a:cubicBezTo>
                    <a:cubicBezTo>
                      <a:pt x="1546" y="842"/>
                      <a:pt x="1543" y="778"/>
                      <a:pt x="1509" y="778"/>
                    </a:cubicBezTo>
                    <a:cubicBezTo>
                      <a:pt x="1505" y="778"/>
                      <a:pt x="1499" y="780"/>
                      <a:pt x="1493" y="783"/>
                    </a:cubicBezTo>
                    <a:lnTo>
                      <a:pt x="1073" y="984"/>
                    </a:lnTo>
                    <a:cubicBezTo>
                      <a:pt x="1178" y="888"/>
                      <a:pt x="1283" y="783"/>
                      <a:pt x="1380" y="670"/>
                    </a:cubicBezTo>
                    <a:cubicBezTo>
                      <a:pt x="1402" y="648"/>
                      <a:pt x="1411" y="579"/>
                      <a:pt x="1369" y="579"/>
                    </a:cubicBezTo>
                    <a:cubicBezTo>
                      <a:pt x="1365" y="579"/>
                      <a:pt x="1361" y="580"/>
                      <a:pt x="1356" y="581"/>
                    </a:cubicBezTo>
                    <a:cubicBezTo>
                      <a:pt x="1251" y="613"/>
                      <a:pt x="1162" y="662"/>
                      <a:pt x="1073" y="726"/>
                    </a:cubicBezTo>
                    <a:lnTo>
                      <a:pt x="1194" y="557"/>
                    </a:lnTo>
                    <a:cubicBezTo>
                      <a:pt x="1214" y="530"/>
                      <a:pt x="1207" y="476"/>
                      <a:pt x="1177" y="476"/>
                    </a:cubicBezTo>
                    <a:cubicBezTo>
                      <a:pt x="1170" y="476"/>
                      <a:pt x="1163" y="479"/>
                      <a:pt x="1154" y="484"/>
                    </a:cubicBezTo>
                    <a:lnTo>
                      <a:pt x="719" y="823"/>
                    </a:lnTo>
                    <a:cubicBezTo>
                      <a:pt x="735" y="791"/>
                      <a:pt x="743" y="767"/>
                      <a:pt x="751" y="742"/>
                    </a:cubicBezTo>
                    <a:cubicBezTo>
                      <a:pt x="832" y="654"/>
                      <a:pt x="904" y="565"/>
                      <a:pt x="969" y="460"/>
                    </a:cubicBezTo>
                    <a:cubicBezTo>
                      <a:pt x="988" y="434"/>
                      <a:pt x="981" y="377"/>
                      <a:pt x="953" y="377"/>
                    </a:cubicBezTo>
                    <a:cubicBezTo>
                      <a:pt x="946" y="377"/>
                      <a:pt x="938" y="380"/>
                      <a:pt x="928" y="388"/>
                    </a:cubicBezTo>
                    <a:cubicBezTo>
                      <a:pt x="840" y="468"/>
                      <a:pt x="759" y="565"/>
                      <a:pt x="702" y="678"/>
                    </a:cubicBezTo>
                    <a:cubicBezTo>
                      <a:pt x="702" y="678"/>
                      <a:pt x="702" y="686"/>
                      <a:pt x="694" y="686"/>
                    </a:cubicBezTo>
                    <a:cubicBezTo>
                      <a:pt x="743" y="589"/>
                      <a:pt x="783" y="476"/>
                      <a:pt x="807" y="372"/>
                    </a:cubicBezTo>
                    <a:cubicBezTo>
                      <a:pt x="814" y="353"/>
                      <a:pt x="796" y="310"/>
                      <a:pt x="773" y="310"/>
                    </a:cubicBezTo>
                    <a:cubicBezTo>
                      <a:pt x="766" y="310"/>
                      <a:pt x="758" y="314"/>
                      <a:pt x="751" y="323"/>
                    </a:cubicBezTo>
                    <a:cubicBezTo>
                      <a:pt x="638" y="452"/>
                      <a:pt x="549" y="605"/>
                      <a:pt x="485" y="767"/>
                    </a:cubicBezTo>
                    <a:cubicBezTo>
                      <a:pt x="469" y="613"/>
                      <a:pt x="469" y="460"/>
                      <a:pt x="485" y="307"/>
                    </a:cubicBezTo>
                    <a:cubicBezTo>
                      <a:pt x="501" y="226"/>
                      <a:pt x="517" y="146"/>
                      <a:pt x="533" y="65"/>
                    </a:cubicBezTo>
                    <a:cubicBezTo>
                      <a:pt x="542" y="29"/>
                      <a:pt x="523" y="8"/>
                      <a:pt x="502" y="8"/>
                    </a:cubicBezTo>
                    <a:cubicBezTo>
                      <a:pt x="486" y="8"/>
                      <a:pt x="468" y="21"/>
                      <a:pt x="461" y="49"/>
                    </a:cubicBezTo>
                    <a:cubicBezTo>
                      <a:pt x="444" y="138"/>
                      <a:pt x="428" y="218"/>
                      <a:pt x="420" y="307"/>
                    </a:cubicBezTo>
                    <a:cubicBezTo>
                      <a:pt x="396" y="412"/>
                      <a:pt x="380" y="525"/>
                      <a:pt x="364" y="630"/>
                    </a:cubicBezTo>
                    <a:cubicBezTo>
                      <a:pt x="356" y="573"/>
                      <a:pt x="348" y="509"/>
                      <a:pt x="348" y="452"/>
                    </a:cubicBezTo>
                    <a:cubicBezTo>
                      <a:pt x="364" y="315"/>
                      <a:pt x="364" y="186"/>
                      <a:pt x="356" y="49"/>
                    </a:cubicBezTo>
                    <a:cubicBezTo>
                      <a:pt x="348" y="41"/>
                      <a:pt x="348" y="41"/>
                      <a:pt x="356" y="33"/>
                    </a:cubicBezTo>
                    <a:cubicBezTo>
                      <a:pt x="348" y="17"/>
                      <a:pt x="332" y="1"/>
                      <a:pt x="3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8890892" y="505286"/>
                <a:ext cx="271651" cy="281697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075" extrusionOk="0">
                    <a:moveTo>
                      <a:pt x="727" y="409"/>
                    </a:moveTo>
                    <a:lnTo>
                      <a:pt x="678" y="514"/>
                    </a:lnTo>
                    <a:cubicBezTo>
                      <a:pt x="678" y="522"/>
                      <a:pt x="670" y="530"/>
                      <a:pt x="670" y="538"/>
                    </a:cubicBezTo>
                    <a:cubicBezTo>
                      <a:pt x="662" y="538"/>
                      <a:pt x="662" y="530"/>
                      <a:pt x="662" y="522"/>
                    </a:cubicBezTo>
                    <a:lnTo>
                      <a:pt x="662" y="514"/>
                    </a:lnTo>
                    <a:cubicBezTo>
                      <a:pt x="654" y="474"/>
                      <a:pt x="694" y="441"/>
                      <a:pt x="718" y="417"/>
                    </a:cubicBezTo>
                    <a:lnTo>
                      <a:pt x="727" y="409"/>
                    </a:lnTo>
                    <a:close/>
                    <a:moveTo>
                      <a:pt x="208" y="1"/>
                    </a:moveTo>
                    <a:cubicBezTo>
                      <a:pt x="184" y="1"/>
                      <a:pt x="157" y="37"/>
                      <a:pt x="162" y="70"/>
                    </a:cubicBezTo>
                    <a:cubicBezTo>
                      <a:pt x="194" y="264"/>
                      <a:pt x="210" y="465"/>
                      <a:pt x="210" y="667"/>
                    </a:cubicBezTo>
                    <a:cubicBezTo>
                      <a:pt x="178" y="562"/>
                      <a:pt x="154" y="465"/>
                      <a:pt x="122" y="361"/>
                    </a:cubicBezTo>
                    <a:cubicBezTo>
                      <a:pt x="114" y="344"/>
                      <a:pt x="106" y="328"/>
                      <a:pt x="89" y="328"/>
                    </a:cubicBezTo>
                    <a:cubicBezTo>
                      <a:pt x="89" y="304"/>
                      <a:pt x="81" y="280"/>
                      <a:pt x="81" y="256"/>
                    </a:cubicBezTo>
                    <a:cubicBezTo>
                      <a:pt x="79" y="236"/>
                      <a:pt x="68" y="228"/>
                      <a:pt x="55" y="228"/>
                    </a:cubicBezTo>
                    <a:cubicBezTo>
                      <a:pt x="31" y="228"/>
                      <a:pt x="1" y="254"/>
                      <a:pt x="1" y="280"/>
                    </a:cubicBezTo>
                    <a:lnTo>
                      <a:pt x="1" y="715"/>
                    </a:lnTo>
                    <a:cubicBezTo>
                      <a:pt x="1" y="747"/>
                      <a:pt x="16" y="761"/>
                      <a:pt x="34" y="761"/>
                    </a:cubicBezTo>
                    <a:cubicBezTo>
                      <a:pt x="56" y="761"/>
                      <a:pt x="81" y="739"/>
                      <a:pt x="81" y="707"/>
                    </a:cubicBezTo>
                    <a:lnTo>
                      <a:pt x="81" y="619"/>
                    </a:lnTo>
                    <a:cubicBezTo>
                      <a:pt x="106" y="740"/>
                      <a:pt x="146" y="861"/>
                      <a:pt x="202" y="974"/>
                    </a:cubicBezTo>
                    <a:cubicBezTo>
                      <a:pt x="210" y="988"/>
                      <a:pt x="219" y="994"/>
                      <a:pt x="229" y="994"/>
                    </a:cubicBezTo>
                    <a:cubicBezTo>
                      <a:pt x="251" y="994"/>
                      <a:pt x="275" y="962"/>
                      <a:pt x="275" y="933"/>
                    </a:cubicBezTo>
                    <a:cubicBezTo>
                      <a:pt x="283" y="853"/>
                      <a:pt x="283" y="764"/>
                      <a:pt x="283" y="675"/>
                    </a:cubicBezTo>
                    <a:cubicBezTo>
                      <a:pt x="299" y="732"/>
                      <a:pt x="315" y="796"/>
                      <a:pt x="323" y="853"/>
                    </a:cubicBezTo>
                    <a:cubicBezTo>
                      <a:pt x="330" y="876"/>
                      <a:pt x="343" y="886"/>
                      <a:pt x="355" y="886"/>
                    </a:cubicBezTo>
                    <a:cubicBezTo>
                      <a:pt x="373" y="886"/>
                      <a:pt x="391" y="868"/>
                      <a:pt x="396" y="844"/>
                    </a:cubicBezTo>
                    <a:lnTo>
                      <a:pt x="404" y="788"/>
                    </a:lnTo>
                    <a:cubicBezTo>
                      <a:pt x="411" y="836"/>
                      <a:pt x="453" y="872"/>
                      <a:pt x="504" y="872"/>
                    </a:cubicBezTo>
                    <a:cubicBezTo>
                      <a:pt x="514" y="872"/>
                      <a:pt x="523" y="871"/>
                      <a:pt x="533" y="869"/>
                    </a:cubicBezTo>
                    <a:cubicBezTo>
                      <a:pt x="622" y="853"/>
                      <a:pt x="662" y="748"/>
                      <a:pt x="694" y="667"/>
                    </a:cubicBezTo>
                    <a:cubicBezTo>
                      <a:pt x="743" y="667"/>
                      <a:pt x="791" y="643"/>
                      <a:pt x="823" y="611"/>
                    </a:cubicBezTo>
                    <a:lnTo>
                      <a:pt x="823" y="611"/>
                    </a:lnTo>
                    <a:cubicBezTo>
                      <a:pt x="807" y="667"/>
                      <a:pt x="791" y="724"/>
                      <a:pt x="783" y="780"/>
                    </a:cubicBezTo>
                    <a:cubicBezTo>
                      <a:pt x="777" y="805"/>
                      <a:pt x="790" y="836"/>
                      <a:pt x="816" y="836"/>
                    </a:cubicBezTo>
                    <a:cubicBezTo>
                      <a:pt x="823" y="836"/>
                      <a:pt x="831" y="834"/>
                      <a:pt x="839" y="828"/>
                    </a:cubicBezTo>
                    <a:lnTo>
                      <a:pt x="1339" y="465"/>
                    </a:lnTo>
                    <a:lnTo>
                      <a:pt x="1339" y="465"/>
                    </a:lnTo>
                    <a:cubicBezTo>
                      <a:pt x="1243" y="627"/>
                      <a:pt x="1130" y="772"/>
                      <a:pt x="993" y="909"/>
                    </a:cubicBezTo>
                    <a:cubicBezTo>
                      <a:pt x="968" y="925"/>
                      <a:pt x="960" y="949"/>
                      <a:pt x="968" y="974"/>
                    </a:cubicBezTo>
                    <a:cubicBezTo>
                      <a:pt x="975" y="987"/>
                      <a:pt x="992" y="1000"/>
                      <a:pt x="1007" y="1000"/>
                    </a:cubicBezTo>
                    <a:cubicBezTo>
                      <a:pt x="1011" y="1000"/>
                      <a:pt x="1014" y="999"/>
                      <a:pt x="1017" y="998"/>
                    </a:cubicBezTo>
                    <a:lnTo>
                      <a:pt x="1420" y="724"/>
                    </a:lnTo>
                    <a:lnTo>
                      <a:pt x="1106" y="1078"/>
                    </a:lnTo>
                    <a:cubicBezTo>
                      <a:pt x="1089" y="1094"/>
                      <a:pt x="1081" y="1119"/>
                      <a:pt x="1089" y="1143"/>
                    </a:cubicBezTo>
                    <a:cubicBezTo>
                      <a:pt x="1095" y="1160"/>
                      <a:pt x="1105" y="1174"/>
                      <a:pt x="1119" y="1174"/>
                    </a:cubicBezTo>
                    <a:cubicBezTo>
                      <a:pt x="1125" y="1174"/>
                      <a:pt x="1131" y="1172"/>
                      <a:pt x="1138" y="1167"/>
                    </a:cubicBezTo>
                    <a:lnTo>
                      <a:pt x="1380" y="1022"/>
                    </a:lnTo>
                    <a:lnTo>
                      <a:pt x="1194" y="1183"/>
                    </a:lnTo>
                    <a:cubicBezTo>
                      <a:pt x="1171" y="1206"/>
                      <a:pt x="1163" y="1281"/>
                      <a:pt x="1204" y="1281"/>
                    </a:cubicBezTo>
                    <a:cubicBezTo>
                      <a:pt x="1206" y="1281"/>
                      <a:pt x="1208" y="1280"/>
                      <a:pt x="1210" y="1280"/>
                    </a:cubicBezTo>
                    <a:cubicBezTo>
                      <a:pt x="1315" y="1264"/>
                      <a:pt x="1412" y="1240"/>
                      <a:pt x="1517" y="1207"/>
                    </a:cubicBezTo>
                    <a:lnTo>
                      <a:pt x="1517" y="1207"/>
                    </a:lnTo>
                    <a:cubicBezTo>
                      <a:pt x="1428" y="1280"/>
                      <a:pt x="1356" y="1361"/>
                      <a:pt x="1291" y="1449"/>
                    </a:cubicBezTo>
                    <a:cubicBezTo>
                      <a:pt x="1268" y="1472"/>
                      <a:pt x="1267" y="1531"/>
                      <a:pt x="1307" y="1531"/>
                    </a:cubicBezTo>
                    <a:cubicBezTo>
                      <a:pt x="1310" y="1531"/>
                      <a:pt x="1312" y="1530"/>
                      <a:pt x="1315" y="1530"/>
                    </a:cubicBezTo>
                    <a:cubicBezTo>
                      <a:pt x="1356" y="1530"/>
                      <a:pt x="1380" y="1522"/>
                      <a:pt x="1404" y="1514"/>
                    </a:cubicBezTo>
                    <a:lnTo>
                      <a:pt x="1404" y="1514"/>
                    </a:lnTo>
                    <a:lnTo>
                      <a:pt x="1202" y="1643"/>
                    </a:lnTo>
                    <a:cubicBezTo>
                      <a:pt x="1186" y="1659"/>
                      <a:pt x="1170" y="1683"/>
                      <a:pt x="1178" y="1707"/>
                    </a:cubicBezTo>
                    <a:cubicBezTo>
                      <a:pt x="1178" y="1721"/>
                      <a:pt x="1190" y="1741"/>
                      <a:pt x="1204" y="1741"/>
                    </a:cubicBezTo>
                    <a:cubicBezTo>
                      <a:pt x="1206" y="1741"/>
                      <a:pt x="1208" y="1741"/>
                      <a:pt x="1210" y="1740"/>
                    </a:cubicBezTo>
                    <a:lnTo>
                      <a:pt x="1517" y="1659"/>
                    </a:lnTo>
                    <a:lnTo>
                      <a:pt x="1517" y="1659"/>
                    </a:lnTo>
                    <a:cubicBezTo>
                      <a:pt x="1388" y="1732"/>
                      <a:pt x="1267" y="1812"/>
                      <a:pt x="1146" y="1901"/>
                    </a:cubicBezTo>
                    <a:cubicBezTo>
                      <a:pt x="1138" y="1909"/>
                      <a:pt x="1130" y="1925"/>
                      <a:pt x="1130" y="1941"/>
                    </a:cubicBezTo>
                    <a:lnTo>
                      <a:pt x="1049" y="1982"/>
                    </a:lnTo>
                    <a:cubicBezTo>
                      <a:pt x="1013" y="1996"/>
                      <a:pt x="1016" y="2074"/>
                      <a:pt x="1056" y="2074"/>
                    </a:cubicBezTo>
                    <a:cubicBezTo>
                      <a:pt x="1061" y="2074"/>
                      <a:pt x="1067" y="2073"/>
                      <a:pt x="1073" y="2070"/>
                    </a:cubicBezTo>
                    <a:lnTo>
                      <a:pt x="1960" y="1732"/>
                    </a:lnTo>
                    <a:cubicBezTo>
                      <a:pt x="1993" y="1707"/>
                      <a:pt x="2001" y="1659"/>
                      <a:pt x="1968" y="1627"/>
                    </a:cubicBezTo>
                    <a:lnTo>
                      <a:pt x="1904" y="1570"/>
                    </a:lnTo>
                    <a:cubicBezTo>
                      <a:pt x="1900" y="1567"/>
                      <a:pt x="1895" y="1566"/>
                      <a:pt x="1891" y="1566"/>
                    </a:cubicBezTo>
                    <a:cubicBezTo>
                      <a:pt x="1872" y="1566"/>
                      <a:pt x="1854" y="1594"/>
                      <a:pt x="1848" y="1627"/>
                    </a:cubicBezTo>
                    <a:cubicBezTo>
                      <a:pt x="1791" y="1635"/>
                      <a:pt x="1735" y="1651"/>
                      <a:pt x="1686" y="1667"/>
                    </a:cubicBezTo>
                    <a:cubicBezTo>
                      <a:pt x="1767" y="1619"/>
                      <a:pt x="1856" y="1578"/>
                      <a:pt x="1944" y="1538"/>
                    </a:cubicBezTo>
                    <a:cubicBezTo>
                      <a:pt x="1974" y="1523"/>
                      <a:pt x="1983" y="1432"/>
                      <a:pt x="1946" y="1432"/>
                    </a:cubicBezTo>
                    <a:cubicBezTo>
                      <a:pt x="1943" y="1432"/>
                      <a:pt x="1940" y="1432"/>
                      <a:pt x="1936" y="1433"/>
                    </a:cubicBezTo>
                    <a:lnTo>
                      <a:pt x="1525" y="1546"/>
                    </a:lnTo>
                    <a:lnTo>
                      <a:pt x="1896" y="1312"/>
                    </a:lnTo>
                    <a:cubicBezTo>
                      <a:pt x="1920" y="1304"/>
                      <a:pt x="1936" y="1272"/>
                      <a:pt x="1928" y="1248"/>
                    </a:cubicBezTo>
                    <a:cubicBezTo>
                      <a:pt x="1928" y="1234"/>
                      <a:pt x="1910" y="1214"/>
                      <a:pt x="1890" y="1214"/>
                    </a:cubicBezTo>
                    <a:cubicBezTo>
                      <a:pt x="1886" y="1214"/>
                      <a:pt x="1883" y="1214"/>
                      <a:pt x="1880" y="1215"/>
                    </a:cubicBezTo>
                    <a:cubicBezTo>
                      <a:pt x="1743" y="1304"/>
                      <a:pt x="1589" y="1369"/>
                      <a:pt x="1428" y="1401"/>
                    </a:cubicBezTo>
                    <a:cubicBezTo>
                      <a:pt x="1573" y="1248"/>
                      <a:pt x="1751" y="1111"/>
                      <a:pt x="1944" y="1022"/>
                    </a:cubicBezTo>
                    <a:cubicBezTo>
                      <a:pt x="1982" y="1000"/>
                      <a:pt x="1978" y="915"/>
                      <a:pt x="1939" y="915"/>
                    </a:cubicBezTo>
                    <a:cubicBezTo>
                      <a:pt x="1935" y="915"/>
                      <a:pt x="1932" y="916"/>
                      <a:pt x="1928" y="917"/>
                    </a:cubicBezTo>
                    <a:cubicBezTo>
                      <a:pt x="1751" y="1014"/>
                      <a:pt x="1565" y="1086"/>
                      <a:pt x="1372" y="1135"/>
                    </a:cubicBezTo>
                    <a:lnTo>
                      <a:pt x="1799" y="756"/>
                    </a:lnTo>
                    <a:cubicBezTo>
                      <a:pt x="1828" y="734"/>
                      <a:pt x="1825" y="655"/>
                      <a:pt x="1789" y="655"/>
                    </a:cubicBezTo>
                    <a:cubicBezTo>
                      <a:pt x="1785" y="655"/>
                      <a:pt x="1780" y="656"/>
                      <a:pt x="1775" y="659"/>
                    </a:cubicBezTo>
                    <a:lnTo>
                      <a:pt x="1348" y="925"/>
                    </a:lnTo>
                    <a:cubicBezTo>
                      <a:pt x="1460" y="796"/>
                      <a:pt x="1573" y="667"/>
                      <a:pt x="1686" y="538"/>
                    </a:cubicBezTo>
                    <a:cubicBezTo>
                      <a:pt x="1702" y="522"/>
                      <a:pt x="1710" y="498"/>
                      <a:pt x="1702" y="474"/>
                    </a:cubicBezTo>
                    <a:cubicBezTo>
                      <a:pt x="1696" y="461"/>
                      <a:pt x="1685" y="444"/>
                      <a:pt x="1670" y="444"/>
                    </a:cubicBezTo>
                    <a:cubicBezTo>
                      <a:pt x="1665" y="444"/>
                      <a:pt x="1660" y="446"/>
                      <a:pt x="1654" y="449"/>
                    </a:cubicBezTo>
                    <a:lnTo>
                      <a:pt x="1251" y="715"/>
                    </a:lnTo>
                    <a:cubicBezTo>
                      <a:pt x="1348" y="594"/>
                      <a:pt x="1420" y="465"/>
                      <a:pt x="1485" y="328"/>
                    </a:cubicBezTo>
                    <a:cubicBezTo>
                      <a:pt x="1505" y="315"/>
                      <a:pt x="1492" y="274"/>
                      <a:pt x="1464" y="274"/>
                    </a:cubicBezTo>
                    <a:cubicBezTo>
                      <a:pt x="1458" y="274"/>
                      <a:pt x="1451" y="276"/>
                      <a:pt x="1444" y="280"/>
                    </a:cubicBezTo>
                    <a:lnTo>
                      <a:pt x="880" y="683"/>
                    </a:lnTo>
                    <a:cubicBezTo>
                      <a:pt x="904" y="586"/>
                      <a:pt x="944" y="506"/>
                      <a:pt x="1001" y="425"/>
                    </a:cubicBezTo>
                    <a:cubicBezTo>
                      <a:pt x="1057" y="361"/>
                      <a:pt x="1106" y="304"/>
                      <a:pt x="1154" y="240"/>
                    </a:cubicBezTo>
                    <a:cubicBezTo>
                      <a:pt x="1174" y="214"/>
                      <a:pt x="1162" y="156"/>
                      <a:pt x="1131" y="156"/>
                    </a:cubicBezTo>
                    <a:cubicBezTo>
                      <a:pt x="1123" y="156"/>
                      <a:pt x="1115" y="159"/>
                      <a:pt x="1106" y="167"/>
                    </a:cubicBezTo>
                    <a:cubicBezTo>
                      <a:pt x="1049" y="224"/>
                      <a:pt x="1001" y="280"/>
                      <a:pt x="952" y="353"/>
                    </a:cubicBezTo>
                    <a:lnTo>
                      <a:pt x="920" y="385"/>
                    </a:lnTo>
                    <a:lnTo>
                      <a:pt x="823" y="482"/>
                    </a:lnTo>
                    <a:cubicBezTo>
                      <a:pt x="799" y="514"/>
                      <a:pt x="775" y="530"/>
                      <a:pt x="743" y="554"/>
                    </a:cubicBezTo>
                    <a:cubicBezTo>
                      <a:pt x="791" y="449"/>
                      <a:pt x="839" y="344"/>
                      <a:pt x="888" y="240"/>
                    </a:cubicBezTo>
                    <a:cubicBezTo>
                      <a:pt x="904" y="202"/>
                      <a:pt x="881" y="172"/>
                      <a:pt x="855" y="172"/>
                    </a:cubicBezTo>
                    <a:cubicBezTo>
                      <a:pt x="841" y="172"/>
                      <a:pt x="826" y="180"/>
                      <a:pt x="815" y="199"/>
                    </a:cubicBezTo>
                    <a:cubicBezTo>
                      <a:pt x="791" y="248"/>
                      <a:pt x="751" y="280"/>
                      <a:pt x="702" y="312"/>
                    </a:cubicBezTo>
                    <a:cubicBezTo>
                      <a:pt x="662" y="344"/>
                      <a:pt x="622" y="385"/>
                      <a:pt x="598" y="433"/>
                    </a:cubicBezTo>
                    <a:cubicBezTo>
                      <a:pt x="565" y="498"/>
                      <a:pt x="581" y="578"/>
                      <a:pt x="622" y="635"/>
                    </a:cubicBezTo>
                    <a:lnTo>
                      <a:pt x="606" y="667"/>
                    </a:lnTo>
                    <a:cubicBezTo>
                      <a:pt x="598" y="707"/>
                      <a:pt x="573" y="732"/>
                      <a:pt x="549" y="756"/>
                    </a:cubicBezTo>
                    <a:cubicBezTo>
                      <a:pt x="534" y="765"/>
                      <a:pt x="522" y="769"/>
                      <a:pt x="512" y="769"/>
                    </a:cubicBezTo>
                    <a:cubicBezTo>
                      <a:pt x="451" y="769"/>
                      <a:pt x="468" y="621"/>
                      <a:pt x="468" y="586"/>
                    </a:cubicBezTo>
                    <a:cubicBezTo>
                      <a:pt x="468" y="465"/>
                      <a:pt x="477" y="353"/>
                      <a:pt x="485" y="232"/>
                    </a:cubicBezTo>
                    <a:cubicBezTo>
                      <a:pt x="485" y="200"/>
                      <a:pt x="470" y="186"/>
                      <a:pt x="453" y="186"/>
                    </a:cubicBezTo>
                    <a:cubicBezTo>
                      <a:pt x="435" y="186"/>
                      <a:pt x="416" y="202"/>
                      <a:pt x="412" y="232"/>
                    </a:cubicBezTo>
                    <a:lnTo>
                      <a:pt x="356" y="611"/>
                    </a:lnTo>
                    <a:lnTo>
                      <a:pt x="235" y="30"/>
                    </a:lnTo>
                    <a:cubicBezTo>
                      <a:pt x="229" y="9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74" name="Google Shape;1174;p20"/>
          <p:cNvGrpSpPr/>
          <p:nvPr/>
        </p:nvGrpSpPr>
        <p:grpSpPr>
          <a:xfrm rot="5400000">
            <a:off x="-894617" y="260078"/>
            <a:ext cx="2072396" cy="1128188"/>
            <a:chOff x="1275400" y="2064150"/>
            <a:chExt cx="290550" cy="158175"/>
          </a:xfrm>
        </p:grpSpPr>
        <p:sp>
          <p:nvSpPr>
            <p:cNvPr id="1175" name="Google Shape;1175;p20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8983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ctrTitle"/>
          </p:nvPr>
        </p:nvSpPr>
        <p:spPr>
          <a:xfrm>
            <a:off x="3617840" y="713333"/>
            <a:ext cx="49564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subTitle" idx="1"/>
          </p:nvPr>
        </p:nvSpPr>
        <p:spPr>
          <a:xfrm>
            <a:off x="2234833" y="2388367"/>
            <a:ext cx="7722400" cy="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06" name="Google Shape;1206;p21"/>
          <p:cNvSpPr txBox="1"/>
          <p:nvPr/>
        </p:nvSpPr>
        <p:spPr>
          <a:xfrm>
            <a:off x="3273833" y="4514376"/>
            <a:ext cx="56444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CREDITS: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Syne"/>
                <a:ea typeface="Syne"/>
                <a:cs typeface="Syne"/>
                <a:sym typeface="Syn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Syne"/>
                <a:ea typeface="Syne"/>
                <a:cs typeface="Syne"/>
                <a:sym typeface="Syn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 </a:t>
            </a:r>
            <a:r>
              <a:rPr lang="en" sz="1333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Syne"/>
                <a:ea typeface="Syne"/>
                <a:cs typeface="Syne"/>
                <a:sym typeface="Syn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1207" name="Google Shape;1207;p21"/>
          <p:cNvSpPr/>
          <p:nvPr/>
        </p:nvSpPr>
        <p:spPr>
          <a:xfrm rot="-4804974">
            <a:off x="10287785" y="161939"/>
            <a:ext cx="2990884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21"/>
          <p:cNvSpPr/>
          <p:nvPr/>
        </p:nvSpPr>
        <p:spPr>
          <a:xfrm rot="10800000" flipH="1">
            <a:off x="-244641" y="-514349"/>
            <a:ext cx="1601263" cy="2455349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21"/>
          <p:cNvSpPr/>
          <p:nvPr/>
        </p:nvSpPr>
        <p:spPr>
          <a:xfrm rot="-7330082" flipH="1">
            <a:off x="9860489" y="4055703"/>
            <a:ext cx="3557723" cy="2528596"/>
          </a:xfrm>
          <a:custGeom>
            <a:avLst/>
            <a:gdLst/>
            <a:ahLst/>
            <a:cxnLst/>
            <a:rect l="l" t="t" r="r" b="b"/>
            <a:pathLst>
              <a:path w="16130" h="11464" extrusionOk="0">
                <a:moveTo>
                  <a:pt x="11317" y="1"/>
                </a:moveTo>
                <a:cubicBezTo>
                  <a:pt x="10718" y="1"/>
                  <a:pt x="10127" y="122"/>
                  <a:pt x="9549" y="278"/>
                </a:cubicBezTo>
                <a:cubicBezTo>
                  <a:pt x="7799" y="738"/>
                  <a:pt x="6146" y="1496"/>
                  <a:pt x="4646" y="2512"/>
                </a:cubicBezTo>
                <a:cubicBezTo>
                  <a:pt x="3105" y="3552"/>
                  <a:pt x="1879" y="4988"/>
                  <a:pt x="347" y="6052"/>
                </a:cubicBezTo>
                <a:cubicBezTo>
                  <a:pt x="170" y="6173"/>
                  <a:pt x="0" y="6367"/>
                  <a:pt x="8" y="6584"/>
                </a:cubicBezTo>
                <a:cubicBezTo>
                  <a:pt x="33" y="7278"/>
                  <a:pt x="1065" y="7810"/>
                  <a:pt x="1525" y="8181"/>
                </a:cubicBezTo>
                <a:cubicBezTo>
                  <a:pt x="2033" y="8584"/>
                  <a:pt x="2436" y="9076"/>
                  <a:pt x="2912" y="9504"/>
                </a:cubicBezTo>
                <a:cubicBezTo>
                  <a:pt x="3863" y="10367"/>
                  <a:pt x="5008" y="11036"/>
                  <a:pt x="6267" y="11318"/>
                </a:cubicBezTo>
                <a:cubicBezTo>
                  <a:pt x="6679" y="11414"/>
                  <a:pt x="7108" y="11463"/>
                  <a:pt x="7537" y="11463"/>
                </a:cubicBezTo>
                <a:cubicBezTo>
                  <a:pt x="8308" y="11463"/>
                  <a:pt x="9080" y="11303"/>
                  <a:pt x="9758" y="10955"/>
                </a:cubicBezTo>
                <a:cubicBezTo>
                  <a:pt x="10387" y="10633"/>
                  <a:pt x="10904" y="10181"/>
                  <a:pt x="11379" y="9673"/>
                </a:cubicBezTo>
                <a:cubicBezTo>
                  <a:pt x="11863" y="9165"/>
                  <a:pt x="12275" y="8641"/>
                  <a:pt x="12783" y="8197"/>
                </a:cubicBezTo>
                <a:cubicBezTo>
                  <a:pt x="14129" y="7012"/>
                  <a:pt x="16129" y="6222"/>
                  <a:pt x="15976" y="4084"/>
                </a:cubicBezTo>
                <a:cubicBezTo>
                  <a:pt x="15912" y="3286"/>
                  <a:pt x="15541" y="2520"/>
                  <a:pt x="14992" y="1867"/>
                </a:cubicBezTo>
                <a:cubicBezTo>
                  <a:pt x="14105" y="802"/>
                  <a:pt x="12742" y="52"/>
                  <a:pt x="11476" y="4"/>
                </a:cubicBezTo>
                <a:cubicBezTo>
                  <a:pt x="11423" y="2"/>
                  <a:pt x="11370" y="1"/>
                  <a:pt x="113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10" name="Google Shape;1210;p21"/>
          <p:cNvGrpSpPr/>
          <p:nvPr/>
        </p:nvGrpSpPr>
        <p:grpSpPr>
          <a:xfrm flipH="1">
            <a:off x="7483815" y="5969495"/>
            <a:ext cx="2072396" cy="1128188"/>
            <a:chOff x="1275400" y="2064150"/>
            <a:chExt cx="290550" cy="158175"/>
          </a:xfrm>
        </p:grpSpPr>
        <p:sp>
          <p:nvSpPr>
            <p:cNvPr id="1211" name="Google Shape;1211;p21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9" name="Google Shape;1239;p21"/>
          <p:cNvGrpSpPr/>
          <p:nvPr/>
        </p:nvGrpSpPr>
        <p:grpSpPr>
          <a:xfrm rot="-188124" flipH="1">
            <a:off x="-515361" y="160151"/>
            <a:ext cx="2142744" cy="3098748"/>
            <a:chOff x="1695125" y="2450725"/>
            <a:chExt cx="1095999" cy="1584988"/>
          </a:xfrm>
        </p:grpSpPr>
        <p:sp>
          <p:nvSpPr>
            <p:cNvPr id="1240" name="Google Shape;1240;p21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2" name="Google Shape;1242;p21"/>
          <p:cNvSpPr/>
          <p:nvPr/>
        </p:nvSpPr>
        <p:spPr>
          <a:xfrm>
            <a:off x="11160342" y="4660799"/>
            <a:ext cx="1112316" cy="2287787"/>
          </a:xfrm>
          <a:custGeom>
            <a:avLst/>
            <a:gdLst/>
            <a:ahLst/>
            <a:cxnLst/>
            <a:rect l="l" t="t" r="r" b="b"/>
            <a:pathLst>
              <a:path w="6098" h="12542" extrusionOk="0">
                <a:moveTo>
                  <a:pt x="4259" y="1"/>
                </a:moveTo>
                <a:cubicBezTo>
                  <a:pt x="4194" y="73"/>
                  <a:pt x="2646" y="1259"/>
                  <a:pt x="2646" y="3985"/>
                </a:cubicBezTo>
                <a:lnTo>
                  <a:pt x="2646" y="4372"/>
                </a:lnTo>
                <a:cubicBezTo>
                  <a:pt x="2049" y="3493"/>
                  <a:pt x="1162" y="3049"/>
                  <a:pt x="1" y="3049"/>
                </a:cubicBezTo>
                <a:lnTo>
                  <a:pt x="1" y="3791"/>
                </a:lnTo>
                <a:cubicBezTo>
                  <a:pt x="1791" y="3791"/>
                  <a:pt x="2646" y="5775"/>
                  <a:pt x="2646" y="7130"/>
                </a:cubicBezTo>
                <a:cubicBezTo>
                  <a:pt x="2598" y="7073"/>
                  <a:pt x="1791" y="5985"/>
                  <a:pt x="1" y="5985"/>
                </a:cubicBezTo>
                <a:lnTo>
                  <a:pt x="1" y="6735"/>
                </a:lnTo>
                <a:cubicBezTo>
                  <a:pt x="2049" y="6735"/>
                  <a:pt x="2646" y="8493"/>
                  <a:pt x="2646" y="9581"/>
                </a:cubicBezTo>
                <a:lnTo>
                  <a:pt x="2646" y="9880"/>
                </a:lnTo>
                <a:cubicBezTo>
                  <a:pt x="2501" y="9662"/>
                  <a:pt x="1807" y="8646"/>
                  <a:pt x="1" y="8646"/>
                </a:cubicBezTo>
                <a:lnTo>
                  <a:pt x="1" y="9396"/>
                </a:lnTo>
                <a:cubicBezTo>
                  <a:pt x="856" y="9396"/>
                  <a:pt x="2646" y="10065"/>
                  <a:pt x="2646" y="12541"/>
                </a:cubicBezTo>
                <a:lnTo>
                  <a:pt x="3461" y="12541"/>
                </a:lnTo>
                <a:cubicBezTo>
                  <a:pt x="3461" y="9283"/>
                  <a:pt x="5178" y="8977"/>
                  <a:pt x="6098" y="8977"/>
                </a:cubicBezTo>
                <a:lnTo>
                  <a:pt x="6098" y="8227"/>
                </a:lnTo>
                <a:cubicBezTo>
                  <a:pt x="4251" y="8227"/>
                  <a:pt x="3444" y="9477"/>
                  <a:pt x="3444" y="9477"/>
                </a:cubicBezTo>
                <a:cubicBezTo>
                  <a:pt x="3444" y="9477"/>
                  <a:pt x="3436" y="9331"/>
                  <a:pt x="3436" y="9259"/>
                </a:cubicBezTo>
                <a:cubicBezTo>
                  <a:pt x="3436" y="7751"/>
                  <a:pt x="4904" y="6081"/>
                  <a:pt x="6098" y="6081"/>
                </a:cubicBezTo>
                <a:lnTo>
                  <a:pt x="6098" y="5331"/>
                </a:lnTo>
                <a:cubicBezTo>
                  <a:pt x="4952" y="5331"/>
                  <a:pt x="4033" y="5815"/>
                  <a:pt x="3420" y="6727"/>
                </a:cubicBezTo>
                <a:lnTo>
                  <a:pt x="3420" y="6098"/>
                </a:lnTo>
                <a:cubicBezTo>
                  <a:pt x="3420" y="4428"/>
                  <a:pt x="4864" y="2815"/>
                  <a:pt x="6098" y="2815"/>
                </a:cubicBezTo>
                <a:lnTo>
                  <a:pt x="6098" y="2065"/>
                </a:lnTo>
                <a:cubicBezTo>
                  <a:pt x="5025" y="2065"/>
                  <a:pt x="4082" y="2581"/>
                  <a:pt x="3420" y="3501"/>
                </a:cubicBezTo>
                <a:cubicBezTo>
                  <a:pt x="3662" y="1799"/>
                  <a:pt x="4823" y="533"/>
                  <a:pt x="4832" y="525"/>
                </a:cubicBezTo>
                <a:lnTo>
                  <a:pt x="4565" y="267"/>
                </a:lnTo>
                <a:lnTo>
                  <a:pt x="42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3" name="Google Shape;1243;p21"/>
          <p:cNvGrpSpPr/>
          <p:nvPr/>
        </p:nvGrpSpPr>
        <p:grpSpPr>
          <a:xfrm flipH="1">
            <a:off x="-966983" y="4390938"/>
            <a:ext cx="4780489" cy="2677113"/>
            <a:chOff x="7452602" y="4101324"/>
            <a:chExt cx="1860981" cy="1042165"/>
          </a:xfrm>
        </p:grpSpPr>
        <p:sp>
          <p:nvSpPr>
            <p:cNvPr id="1244" name="Google Shape;1244;p21"/>
            <p:cNvSpPr/>
            <p:nvPr/>
          </p:nvSpPr>
          <p:spPr>
            <a:xfrm>
              <a:off x="7452602" y="4101324"/>
              <a:ext cx="1860981" cy="1042165"/>
            </a:xfrm>
            <a:custGeom>
              <a:avLst/>
              <a:gdLst/>
              <a:ahLst/>
              <a:cxnLst/>
              <a:rect l="l" t="t" r="r" b="b"/>
              <a:pathLst>
                <a:path w="19227" h="10767" extrusionOk="0">
                  <a:moveTo>
                    <a:pt x="8355" y="0"/>
                  </a:moveTo>
                  <a:cubicBezTo>
                    <a:pt x="8355" y="0"/>
                    <a:pt x="7622" y="1678"/>
                    <a:pt x="8372" y="5242"/>
                  </a:cubicBezTo>
                  <a:cubicBezTo>
                    <a:pt x="8646" y="6516"/>
                    <a:pt x="9178" y="7847"/>
                    <a:pt x="9662" y="8871"/>
                  </a:cubicBezTo>
                  <a:cubicBezTo>
                    <a:pt x="8968" y="7726"/>
                    <a:pt x="8146" y="6653"/>
                    <a:pt x="7218" y="5686"/>
                  </a:cubicBezTo>
                  <a:cubicBezTo>
                    <a:pt x="4936" y="3307"/>
                    <a:pt x="3025" y="2815"/>
                    <a:pt x="3025" y="2815"/>
                  </a:cubicBezTo>
                  <a:lnTo>
                    <a:pt x="3025" y="2815"/>
                  </a:lnTo>
                  <a:cubicBezTo>
                    <a:pt x="3025" y="2815"/>
                    <a:pt x="3291" y="4629"/>
                    <a:pt x="5815" y="7250"/>
                  </a:cubicBezTo>
                  <a:cubicBezTo>
                    <a:pt x="6726" y="8194"/>
                    <a:pt x="7880" y="9032"/>
                    <a:pt x="8831" y="9653"/>
                  </a:cubicBezTo>
                  <a:cubicBezTo>
                    <a:pt x="7630" y="9049"/>
                    <a:pt x="6372" y="8573"/>
                    <a:pt x="5073" y="8234"/>
                  </a:cubicBezTo>
                  <a:cubicBezTo>
                    <a:pt x="3775" y="7906"/>
                    <a:pt x="2694" y="7809"/>
                    <a:pt x="1868" y="7809"/>
                  </a:cubicBezTo>
                  <a:cubicBezTo>
                    <a:pt x="662" y="7809"/>
                    <a:pt x="1" y="8016"/>
                    <a:pt x="1" y="8016"/>
                  </a:cubicBezTo>
                  <a:cubicBezTo>
                    <a:pt x="1" y="8016"/>
                    <a:pt x="1178" y="9411"/>
                    <a:pt x="4710" y="10315"/>
                  </a:cubicBezTo>
                  <a:cubicBezTo>
                    <a:pt x="6170" y="10685"/>
                    <a:pt x="7850" y="10767"/>
                    <a:pt x="9045" y="10767"/>
                  </a:cubicBezTo>
                  <a:cubicBezTo>
                    <a:pt x="9903" y="10767"/>
                    <a:pt x="10511" y="10725"/>
                    <a:pt x="10605" y="10718"/>
                  </a:cubicBezTo>
                  <a:lnTo>
                    <a:pt x="10622" y="10718"/>
                  </a:lnTo>
                  <a:cubicBezTo>
                    <a:pt x="10839" y="10637"/>
                    <a:pt x="13807" y="9557"/>
                    <a:pt x="15847" y="7960"/>
                  </a:cubicBezTo>
                  <a:cubicBezTo>
                    <a:pt x="18710" y="5710"/>
                    <a:pt x="19226" y="3960"/>
                    <a:pt x="19226" y="3960"/>
                  </a:cubicBezTo>
                  <a:lnTo>
                    <a:pt x="19226" y="3960"/>
                  </a:lnTo>
                  <a:cubicBezTo>
                    <a:pt x="19226" y="3960"/>
                    <a:pt x="17267" y="4178"/>
                    <a:pt x="14670" y="6218"/>
                  </a:cubicBezTo>
                  <a:cubicBezTo>
                    <a:pt x="13622" y="7049"/>
                    <a:pt x="12662" y="7992"/>
                    <a:pt x="11815" y="9032"/>
                  </a:cubicBezTo>
                  <a:cubicBezTo>
                    <a:pt x="12436" y="8081"/>
                    <a:pt x="13154" y="6839"/>
                    <a:pt x="13597" y="5613"/>
                  </a:cubicBezTo>
                  <a:cubicBezTo>
                    <a:pt x="14839" y="2186"/>
                    <a:pt x="14347" y="428"/>
                    <a:pt x="14347" y="428"/>
                  </a:cubicBezTo>
                  <a:lnTo>
                    <a:pt x="14347" y="428"/>
                  </a:lnTo>
                  <a:cubicBezTo>
                    <a:pt x="14347" y="428"/>
                    <a:pt x="12799" y="1646"/>
                    <a:pt x="11678" y="4750"/>
                  </a:cubicBezTo>
                  <a:cubicBezTo>
                    <a:pt x="11259" y="5895"/>
                    <a:pt x="10960" y="7089"/>
                    <a:pt x="10783" y="8299"/>
                  </a:cubicBezTo>
                  <a:cubicBezTo>
                    <a:pt x="10775" y="7073"/>
                    <a:pt x="10646" y="5855"/>
                    <a:pt x="10396" y="4653"/>
                  </a:cubicBezTo>
                  <a:cubicBezTo>
                    <a:pt x="9718" y="1428"/>
                    <a:pt x="8356" y="0"/>
                    <a:pt x="8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7679382" y="4263165"/>
              <a:ext cx="1541284" cy="837739"/>
            </a:xfrm>
            <a:custGeom>
              <a:avLst/>
              <a:gdLst/>
              <a:ahLst/>
              <a:cxnLst/>
              <a:rect l="l" t="t" r="r" b="b"/>
              <a:pathLst>
                <a:path w="15924" h="8655" extrusionOk="0">
                  <a:moveTo>
                    <a:pt x="11653" y="0"/>
                  </a:moveTo>
                  <a:cubicBezTo>
                    <a:pt x="11645" y="0"/>
                    <a:pt x="11634" y="2"/>
                    <a:pt x="11617" y="6"/>
                  </a:cubicBezTo>
                  <a:cubicBezTo>
                    <a:pt x="11504" y="30"/>
                    <a:pt x="11424" y="191"/>
                    <a:pt x="11359" y="280"/>
                  </a:cubicBezTo>
                  <a:cubicBezTo>
                    <a:pt x="11319" y="328"/>
                    <a:pt x="11287" y="393"/>
                    <a:pt x="11271" y="465"/>
                  </a:cubicBezTo>
                  <a:cubicBezTo>
                    <a:pt x="11263" y="533"/>
                    <a:pt x="11298" y="636"/>
                    <a:pt x="11375" y="636"/>
                  </a:cubicBezTo>
                  <a:cubicBezTo>
                    <a:pt x="11380" y="636"/>
                    <a:pt x="11386" y="636"/>
                    <a:pt x="11391" y="635"/>
                  </a:cubicBezTo>
                  <a:cubicBezTo>
                    <a:pt x="11472" y="627"/>
                    <a:pt x="11521" y="530"/>
                    <a:pt x="11561" y="473"/>
                  </a:cubicBezTo>
                  <a:cubicBezTo>
                    <a:pt x="11633" y="393"/>
                    <a:pt x="11690" y="296"/>
                    <a:pt x="11730" y="199"/>
                  </a:cubicBezTo>
                  <a:cubicBezTo>
                    <a:pt x="11746" y="175"/>
                    <a:pt x="11754" y="143"/>
                    <a:pt x="11754" y="110"/>
                  </a:cubicBezTo>
                  <a:cubicBezTo>
                    <a:pt x="11746" y="70"/>
                    <a:pt x="11714" y="54"/>
                    <a:pt x="11698" y="38"/>
                  </a:cubicBezTo>
                  <a:lnTo>
                    <a:pt x="11690" y="38"/>
                  </a:lnTo>
                  <a:cubicBezTo>
                    <a:pt x="11671" y="19"/>
                    <a:pt x="11681" y="0"/>
                    <a:pt x="11653" y="0"/>
                  </a:cubicBezTo>
                  <a:close/>
                  <a:moveTo>
                    <a:pt x="6617" y="497"/>
                  </a:moveTo>
                  <a:cubicBezTo>
                    <a:pt x="6581" y="497"/>
                    <a:pt x="6560" y="540"/>
                    <a:pt x="6553" y="570"/>
                  </a:cubicBezTo>
                  <a:cubicBezTo>
                    <a:pt x="6521" y="748"/>
                    <a:pt x="6609" y="973"/>
                    <a:pt x="6698" y="1119"/>
                  </a:cubicBezTo>
                  <a:cubicBezTo>
                    <a:pt x="6720" y="1152"/>
                    <a:pt x="6739" y="1166"/>
                    <a:pt x="6756" y="1166"/>
                  </a:cubicBezTo>
                  <a:cubicBezTo>
                    <a:pt x="6832" y="1166"/>
                    <a:pt x="6858" y="880"/>
                    <a:pt x="6851" y="820"/>
                  </a:cubicBezTo>
                  <a:cubicBezTo>
                    <a:pt x="6827" y="739"/>
                    <a:pt x="6795" y="659"/>
                    <a:pt x="6746" y="586"/>
                  </a:cubicBezTo>
                  <a:cubicBezTo>
                    <a:pt x="6714" y="538"/>
                    <a:pt x="6674" y="506"/>
                    <a:pt x="6625" y="498"/>
                  </a:cubicBezTo>
                  <a:cubicBezTo>
                    <a:pt x="6622" y="497"/>
                    <a:pt x="6619" y="497"/>
                    <a:pt x="6617" y="497"/>
                  </a:cubicBezTo>
                  <a:close/>
                  <a:moveTo>
                    <a:pt x="10731" y="1018"/>
                  </a:moveTo>
                  <a:cubicBezTo>
                    <a:pt x="10686" y="1018"/>
                    <a:pt x="10633" y="1043"/>
                    <a:pt x="10601" y="1070"/>
                  </a:cubicBezTo>
                  <a:cubicBezTo>
                    <a:pt x="10464" y="1175"/>
                    <a:pt x="10440" y="1417"/>
                    <a:pt x="10472" y="1578"/>
                  </a:cubicBezTo>
                  <a:cubicBezTo>
                    <a:pt x="10478" y="1611"/>
                    <a:pt x="10491" y="1623"/>
                    <a:pt x="10507" y="1623"/>
                  </a:cubicBezTo>
                  <a:cubicBezTo>
                    <a:pt x="10555" y="1623"/>
                    <a:pt x="10631" y="1514"/>
                    <a:pt x="10650" y="1489"/>
                  </a:cubicBezTo>
                  <a:cubicBezTo>
                    <a:pt x="10738" y="1385"/>
                    <a:pt x="10795" y="1256"/>
                    <a:pt x="10819" y="1119"/>
                  </a:cubicBezTo>
                  <a:lnTo>
                    <a:pt x="10811" y="1119"/>
                  </a:lnTo>
                  <a:cubicBezTo>
                    <a:pt x="10811" y="1102"/>
                    <a:pt x="10811" y="1086"/>
                    <a:pt x="10803" y="1070"/>
                  </a:cubicBezTo>
                  <a:cubicBezTo>
                    <a:pt x="10792" y="1032"/>
                    <a:pt x="10764" y="1018"/>
                    <a:pt x="10731" y="1018"/>
                  </a:cubicBezTo>
                  <a:close/>
                  <a:moveTo>
                    <a:pt x="6056" y="860"/>
                  </a:moveTo>
                  <a:cubicBezTo>
                    <a:pt x="5837" y="860"/>
                    <a:pt x="5981" y="1361"/>
                    <a:pt x="6021" y="1465"/>
                  </a:cubicBezTo>
                  <a:cubicBezTo>
                    <a:pt x="6044" y="1528"/>
                    <a:pt x="6105" y="1643"/>
                    <a:pt x="6190" y="1643"/>
                  </a:cubicBezTo>
                  <a:cubicBezTo>
                    <a:pt x="6192" y="1643"/>
                    <a:pt x="6195" y="1643"/>
                    <a:pt x="6198" y="1643"/>
                  </a:cubicBezTo>
                  <a:cubicBezTo>
                    <a:pt x="6246" y="1635"/>
                    <a:pt x="6279" y="1602"/>
                    <a:pt x="6295" y="1562"/>
                  </a:cubicBezTo>
                  <a:cubicBezTo>
                    <a:pt x="6311" y="1457"/>
                    <a:pt x="6303" y="1360"/>
                    <a:pt x="6279" y="1264"/>
                  </a:cubicBezTo>
                  <a:cubicBezTo>
                    <a:pt x="6246" y="1159"/>
                    <a:pt x="6206" y="860"/>
                    <a:pt x="6061" y="860"/>
                  </a:cubicBezTo>
                  <a:cubicBezTo>
                    <a:pt x="6059" y="860"/>
                    <a:pt x="6057" y="860"/>
                    <a:pt x="6056" y="860"/>
                  </a:cubicBezTo>
                  <a:close/>
                  <a:moveTo>
                    <a:pt x="11521" y="1175"/>
                  </a:moveTo>
                  <a:cubicBezTo>
                    <a:pt x="11518" y="1175"/>
                    <a:pt x="11515" y="1175"/>
                    <a:pt x="11512" y="1175"/>
                  </a:cubicBezTo>
                  <a:cubicBezTo>
                    <a:pt x="11375" y="1175"/>
                    <a:pt x="11198" y="1489"/>
                    <a:pt x="11174" y="1562"/>
                  </a:cubicBezTo>
                  <a:cubicBezTo>
                    <a:pt x="11150" y="1643"/>
                    <a:pt x="11133" y="1715"/>
                    <a:pt x="11206" y="1756"/>
                  </a:cubicBezTo>
                  <a:cubicBezTo>
                    <a:pt x="11225" y="1767"/>
                    <a:pt x="11243" y="1772"/>
                    <a:pt x="11262" y="1772"/>
                  </a:cubicBezTo>
                  <a:cubicBezTo>
                    <a:pt x="11405" y="1772"/>
                    <a:pt x="11541" y="1476"/>
                    <a:pt x="11577" y="1377"/>
                  </a:cubicBezTo>
                  <a:cubicBezTo>
                    <a:pt x="11608" y="1314"/>
                    <a:pt x="11624" y="1175"/>
                    <a:pt x="11521" y="1175"/>
                  </a:cubicBezTo>
                  <a:close/>
                  <a:moveTo>
                    <a:pt x="7354" y="1602"/>
                  </a:moveTo>
                  <a:cubicBezTo>
                    <a:pt x="7332" y="1602"/>
                    <a:pt x="7309" y="1612"/>
                    <a:pt x="7287" y="1635"/>
                  </a:cubicBezTo>
                  <a:cubicBezTo>
                    <a:pt x="7230" y="1691"/>
                    <a:pt x="7254" y="1804"/>
                    <a:pt x="7271" y="1869"/>
                  </a:cubicBezTo>
                  <a:cubicBezTo>
                    <a:pt x="7303" y="2054"/>
                    <a:pt x="7367" y="2223"/>
                    <a:pt x="7464" y="2385"/>
                  </a:cubicBezTo>
                  <a:cubicBezTo>
                    <a:pt x="7483" y="2411"/>
                    <a:pt x="7507" y="2425"/>
                    <a:pt x="7528" y="2425"/>
                  </a:cubicBezTo>
                  <a:cubicBezTo>
                    <a:pt x="7552" y="2425"/>
                    <a:pt x="7573" y="2407"/>
                    <a:pt x="7577" y="2369"/>
                  </a:cubicBezTo>
                  <a:cubicBezTo>
                    <a:pt x="7601" y="2215"/>
                    <a:pt x="7601" y="2054"/>
                    <a:pt x="7569" y="1909"/>
                  </a:cubicBezTo>
                  <a:lnTo>
                    <a:pt x="7561" y="1885"/>
                  </a:lnTo>
                  <a:cubicBezTo>
                    <a:pt x="7541" y="1812"/>
                    <a:pt x="7455" y="1602"/>
                    <a:pt x="7354" y="1602"/>
                  </a:cubicBezTo>
                  <a:close/>
                  <a:moveTo>
                    <a:pt x="1286" y="1871"/>
                  </a:moveTo>
                  <a:cubicBezTo>
                    <a:pt x="1266" y="1871"/>
                    <a:pt x="1251" y="1879"/>
                    <a:pt x="1246" y="1901"/>
                  </a:cubicBezTo>
                  <a:cubicBezTo>
                    <a:pt x="1238" y="1989"/>
                    <a:pt x="1254" y="2078"/>
                    <a:pt x="1295" y="2151"/>
                  </a:cubicBezTo>
                  <a:cubicBezTo>
                    <a:pt x="1391" y="2304"/>
                    <a:pt x="1512" y="2441"/>
                    <a:pt x="1666" y="2554"/>
                  </a:cubicBezTo>
                  <a:cubicBezTo>
                    <a:pt x="1710" y="2598"/>
                    <a:pt x="1780" y="2650"/>
                    <a:pt x="1846" y="2650"/>
                  </a:cubicBezTo>
                  <a:cubicBezTo>
                    <a:pt x="1877" y="2650"/>
                    <a:pt x="1906" y="2639"/>
                    <a:pt x="1932" y="2610"/>
                  </a:cubicBezTo>
                  <a:cubicBezTo>
                    <a:pt x="2037" y="2481"/>
                    <a:pt x="1948" y="2336"/>
                    <a:pt x="1851" y="2248"/>
                  </a:cubicBezTo>
                  <a:lnTo>
                    <a:pt x="1827" y="2223"/>
                  </a:lnTo>
                  <a:cubicBezTo>
                    <a:pt x="1714" y="2110"/>
                    <a:pt x="1593" y="2022"/>
                    <a:pt x="1456" y="1941"/>
                  </a:cubicBezTo>
                  <a:cubicBezTo>
                    <a:pt x="1433" y="1929"/>
                    <a:pt x="1341" y="1871"/>
                    <a:pt x="1286" y="1871"/>
                  </a:cubicBezTo>
                  <a:close/>
                  <a:moveTo>
                    <a:pt x="10148" y="2189"/>
                  </a:moveTo>
                  <a:cubicBezTo>
                    <a:pt x="10133" y="2189"/>
                    <a:pt x="10116" y="2195"/>
                    <a:pt x="10101" y="2207"/>
                  </a:cubicBezTo>
                  <a:cubicBezTo>
                    <a:pt x="10037" y="2256"/>
                    <a:pt x="9988" y="2320"/>
                    <a:pt x="9956" y="2393"/>
                  </a:cubicBezTo>
                  <a:cubicBezTo>
                    <a:pt x="9924" y="2449"/>
                    <a:pt x="9891" y="2506"/>
                    <a:pt x="9875" y="2562"/>
                  </a:cubicBezTo>
                  <a:cubicBezTo>
                    <a:pt x="9875" y="2570"/>
                    <a:pt x="9867" y="2578"/>
                    <a:pt x="9867" y="2586"/>
                  </a:cubicBezTo>
                  <a:cubicBezTo>
                    <a:pt x="9867" y="2594"/>
                    <a:pt x="9867" y="2602"/>
                    <a:pt x="9867" y="2610"/>
                  </a:cubicBezTo>
                  <a:cubicBezTo>
                    <a:pt x="9859" y="2667"/>
                    <a:pt x="9859" y="2715"/>
                    <a:pt x="9859" y="2772"/>
                  </a:cubicBezTo>
                  <a:cubicBezTo>
                    <a:pt x="9870" y="2803"/>
                    <a:pt x="9897" y="2821"/>
                    <a:pt x="9926" y="2821"/>
                  </a:cubicBezTo>
                  <a:cubicBezTo>
                    <a:pt x="9942" y="2821"/>
                    <a:pt x="9958" y="2815"/>
                    <a:pt x="9972" y="2804"/>
                  </a:cubicBezTo>
                  <a:cubicBezTo>
                    <a:pt x="9996" y="2780"/>
                    <a:pt x="10012" y="2748"/>
                    <a:pt x="10037" y="2723"/>
                  </a:cubicBezTo>
                  <a:cubicBezTo>
                    <a:pt x="10061" y="2707"/>
                    <a:pt x="10085" y="2691"/>
                    <a:pt x="10093" y="2659"/>
                  </a:cubicBezTo>
                  <a:cubicBezTo>
                    <a:pt x="10133" y="2610"/>
                    <a:pt x="10214" y="2457"/>
                    <a:pt x="10190" y="2377"/>
                  </a:cubicBezTo>
                  <a:cubicBezTo>
                    <a:pt x="10198" y="2336"/>
                    <a:pt x="10206" y="2296"/>
                    <a:pt x="10214" y="2256"/>
                  </a:cubicBezTo>
                  <a:cubicBezTo>
                    <a:pt x="10214" y="2217"/>
                    <a:pt x="10183" y="2189"/>
                    <a:pt x="10148" y="2189"/>
                  </a:cubicBezTo>
                  <a:close/>
                  <a:moveTo>
                    <a:pt x="6761" y="2306"/>
                  </a:moveTo>
                  <a:cubicBezTo>
                    <a:pt x="6738" y="2306"/>
                    <a:pt x="6718" y="2321"/>
                    <a:pt x="6706" y="2344"/>
                  </a:cubicBezTo>
                  <a:cubicBezTo>
                    <a:pt x="6658" y="2457"/>
                    <a:pt x="6738" y="2667"/>
                    <a:pt x="6771" y="2772"/>
                  </a:cubicBezTo>
                  <a:cubicBezTo>
                    <a:pt x="6787" y="2860"/>
                    <a:pt x="6835" y="2941"/>
                    <a:pt x="6900" y="3006"/>
                  </a:cubicBezTo>
                  <a:cubicBezTo>
                    <a:pt x="6927" y="3031"/>
                    <a:pt x="6951" y="3042"/>
                    <a:pt x="6971" y="3042"/>
                  </a:cubicBezTo>
                  <a:cubicBezTo>
                    <a:pt x="7013" y="3042"/>
                    <a:pt x="7034" y="2989"/>
                    <a:pt x="7029" y="2917"/>
                  </a:cubicBezTo>
                  <a:cubicBezTo>
                    <a:pt x="7021" y="2780"/>
                    <a:pt x="6996" y="2643"/>
                    <a:pt x="6948" y="2506"/>
                  </a:cubicBezTo>
                  <a:lnTo>
                    <a:pt x="6948" y="2514"/>
                  </a:lnTo>
                  <a:cubicBezTo>
                    <a:pt x="6924" y="2425"/>
                    <a:pt x="6859" y="2352"/>
                    <a:pt x="6787" y="2312"/>
                  </a:cubicBezTo>
                  <a:cubicBezTo>
                    <a:pt x="6778" y="2308"/>
                    <a:pt x="6769" y="2306"/>
                    <a:pt x="6761" y="2306"/>
                  </a:cubicBezTo>
                  <a:close/>
                  <a:moveTo>
                    <a:pt x="2943" y="2821"/>
                  </a:moveTo>
                  <a:cubicBezTo>
                    <a:pt x="2905" y="2821"/>
                    <a:pt x="2875" y="2840"/>
                    <a:pt x="2875" y="2893"/>
                  </a:cubicBezTo>
                  <a:cubicBezTo>
                    <a:pt x="2875" y="3086"/>
                    <a:pt x="3214" y="3191"/>
                    <a:pt x="3359" y="3231"/>
                  </a:cubicBezTo>
                  <a:cubicBezTo>
                    <a:pt x="3382" y="3238"/>
                    <a:pt x="3400" y="3241"/>
                    <a:pt x="3415" y="3241"/>
                  </a:cubicBezTo>
                  <a:cubicBezTo>
                    <a:pt x="3451" y="3241"/>
                    <a:pt x="3462" y="3222"/>
                    <a:pt x="3456" y="3199"/>
                  </a:cubicBezTo>
                  <a:lnTo>
                    <a:pt x="3456" y="3191"/>
                  </a:lnTo>
                  <a:cubicBezTo>
                    <a:pt x="3432" y="3110"/>
                    <a:pt x="3383" y="3046"/>
                    <a:pt x="3319" y="2989"/>
                  </a:cubicBezTo>
                  <a:cubicBezTo>
                    <a:pt x="3214" y="2925"/>
                    <a:pt x="3109" y="2869"/>
                    <a:pt x="2988" y="2828"/>
                  </a:cubicBezTo>
                  <a:cubicBezTo>
                    <a:pt x="2973" y="2824"/>
                    <a:pt x="2958" y="2821"/>
                    <a:pt x="2943" y="2821"/>
                  </a:cubicBezTo>
                  <a:close/>
                  <a:moveTo>
                    <a:pt x="11132" y="2674"/>
                  </a:moveTo>
                  <a:cubicBezTo>
                    <a:pt x="11089" y="2674"/>
                    <a:pt x="11060" y="2725"/>
                    <a:pt x="11045" y="2748"/>
                  </a:cubicBezTo>
                  <a:lnTo>
                    <a:pt x="10900" y="2941"/>
                  </a:lnTo>
                  <a:cubicBezTo>
                    <a:pt x="10827" y="3038"/>
                    <a:pt x="10795" y="3151"/>
                    <a:pt x="10795" y="3272"/>
                  </a:cubicBezTo>
                  <a:cubicBezTo>
                    <a:pt x="10795" y="3313"/>
                    <a:pt x="10829" y="3341"/>
                    <a:pt x="10866" y="3341"/>
                  </a:cubicBezTo>
                  <a:cubicBezTo>
                    <a:pt x="10880" y="3341"/>
                    <a:pt x="10894" y="3337"/>
                    <a:pt x="10908" y="3328"/>
                  </a:cubicBezTo>
                  <a:cubicBezTo>
                    <a:pt x="10988" y="3248"/>
                    <a:pt x="11053" y="3159"/>
                    <a:pt x="11109" y="3054"/>
                  </a:cubicBezTo>
                  <a:cubicBezTo>
                    <a:pt x="11158" y="2989"/>
                    <a:pt x="11198" y="2909"/>
                    <a:pt x="11222" y="2820"/>
                  </a:cubicBezTo>
                  <a:cubicBezTo>
                    <a:pt x="11230" y="2804"/>
                    <a:pt x="11230" y="2788"/>
                    <a:pt x="11222" y="2772"/>
                  </a:cubicBezTo>
                  <a:lnTo>
                    <a:pt x="11214" y="2772"/>
                  </a:lnTo>
                  <a:cubicBezTo>
                    <a:pt x="11214" y="2764"/>
                    <a:pt x="11206" y="2756"/>
                    <a:pt x="11198" y="2748"/>
                  </a:cubicBezTo>
                  <a:cubicBezTo>
                    <a:pt x="11174" y="2731"/>
                    <a:pt x="11190" y="2683"/>
                    <a:pt x="11141" y="2675"/>
                  </a:cubicBezTo>
                  <a:cubicBezTo>
                    <a:pt x="11138" y="2674"/>
                    <a:pt x="11135" y="2674"/>
                    <a:pt x="11132" y="2674"/>
                  </a:cubicBezTo>
                  <a:close/>
                  <a:moveTo>
                    <a:pt x="15762" y="3191"/>
                  </a:moveTo>
                  <a:cubicBezTo>
                    <a:pt x="15714" y="3199"/>
                    <a:pt x="15674" y="3215"/>
                    <a:pt x="15633" y="3239"/>
                  </a:cubicBezTo>
                  <a:cubicBezTo>
                    <a:pt x="15561" y="3280"/>
                    <a:pt x="15496" y="3328"/>
                    <a:pt x="15432" y="3377"/>
                  </a:cubicBezTo>
                  <a:cubicBezTo>
                    <a:pt x="15383" y="3409"/>
                    <a:pt x="15343" y="3449"/>
                    <a:pt x="15311" y="3498"/>
                  </a:cubicBezTo>
                  <a:cubicBezTo>
                    <a:pt x="15283" y="3540"/>
                    <a:pt x="15236" y="3719"/>
                    <a:pt x="15311" y="3719"/>
                  </a:cubicBezTo>
                  <a:cubicBezTo>
                    <a:pt x="15322" y="3719"/>
                    <a:pt x="15335" y="3715"/>
                    <a:pt x="15351" y="3707"/>
                  </a:cubicBezTo>
                  <a:cubicBezTo>
                    <a:pt x="15521" y="3610"/>
                    <a:pt x="15674" y="3489"/>
                    <a:pt x="15811" y="3352"/>
                  </a:cubicBezTo>
                  <a:lnTo>
                    <a:pt x="15859" y="3312"/>
                  </a:lnTo>
                  <a:cubicBezTo>
                    <a:pt x="15924" y="3256"/>
                    <a:pt x="15867" y="3207"/>
                    <a:pt x="15811" y="3199"/>
                  </a:cubicBezTo>
                  <a:lnTo>
                    <a:pt x="15811" y="3191"/>
                  </a:lnTo>
                  <a:close/>
                  <a:moveTo>
                    <a:pt x="6353" y="3032"/>
                  </a:moveTo>
                  <a:cubicBezTo>
                    <a:pt x="6264" y="3032"/>
                    <a:pt x="6296" y="3358"/>
                    <a:pt x="6303" y="3401"/>
                  </a:cubicBezTo>
                  <a:cubicBezTo>
                    <a:pt x="6327" y="3489"/>
                    <a:pt x="6367" y="3578"/>
                    <a:pt x="6424" y="3651"/>
                  </a:cubicBezTo>
                  <a:cubicBezTo>
                    <a:pt x="6436" y="3676"/>
                    <a:pt x="6538" y="3795"/>
                    <a:pt x="6578" y="3795"/>
                  </a:cubicBezTo>
                  <a:cubicBezTo>
                    <a:pt x="6591" y="3795"/>
                    <a:pt x="6597" y="3784"/>
                    <a:pt x="6593" y="3756"/>
                  </a:cubicBezTo>
                  <a:cubicBezTo>
                    <a:pt x="6569" y="3635"/>
                    <a:pt x="6561" y="3538"/>
                    <a:pt x="6537" y="3425"/>
                  </a:cubicBezTo>
                  <a:lnTo>
                    <a:pt x="6529" y="3425"/>
                  </a:lnTo>
                  <a:cubicBezTo>
                    <a:pt x="6504" y="3320"/>
                    <a:pt x="6472" y="3207"/>
                    <a:pt x="6432" y="3102"/>
                  </a:cubicBezTo>
                  <a:cubicBezTo>
                    <a:pt x="6424" y="3086"/>
                    <a:pt x="6416" y="3070"/>
                    <a:pt x="6400" y="3054"/>
                  </a:cubicBezTo>
                  <a:cubicBezTo>
                    <a:pt x="6381" y="3039"/>
                    <a:pt x="6366" y="3032"/>
                    <a:pt x="6353" y="3032"/>
                  </a:cubicBezTo>
                  <a:close/>
                  <a:moveTo>
                    <a:pt x="10332" y="3088"/>
                  </a:moveTo>
                  <a:cubicBezTo>
                    <a:pt x="10311" y="3088"/>
                    <a:pt x="10290" y="3096"/>
                    <a:pt x="10279" y="3110"/>
                  </a:cubicBezTo>
                  <a:cubicBezTo>
                    <a:pt x="10206" y="3199"/>
                    <a:pt x="10150" y="3296"/>
                    <a:pt x="10101" y="3401"/>
                  </a:cubicBezTo>
                  <a:cubicBezTo>
                    <a:pt x="10061" y="3481"/>
                    <a:pt x="10029" y="3570"/>
                    <a:pt x="10004" y="3667"/>
                  </a:cubicBezTo>
                  <a:cubicBezTo>
                    <a:pt x="9990" y="3710"/>
                    <a:pt x="9969" y="3901"/>
                    <a:pt x="10051" y="3901"/>
                  </a:cubicBezTo>
                  <a:cubicBezTo>
                    <a:pt x="10061" y="3901"/>
                    <a:pt x="10072" y="3899"/>
                    <a:pt x="10085" y="3893"/>
                  </a:cubicBezTo>
                  <a:cubicBezTo>
                    <a:pt x="10101" y="3885"/>
                    <a:pt x="10117" y="3869"/>
                    <a:pt x="10125" y="3852"/>
                  </a:cubicBezTo>
                  <a:cubicBezTo>
                    <a:pt x="10158" y="3820"/>
                    <a:pt x="10190" y="3780"/>
                    <a:pt x="10206" y="3739"/>
                  </a:cubicBezTo>
                  <a:cubicBezTo>
                    <a:pt x="10254" y="3651"/>
                    <a:pt x="10254" y="3546"/>
                    <a:pt x="10295" y="3457"/>
                  </a:cubicBezTo>
                  <a:cubicBezTo>
                    <a:pt x="10319" y="3433"/>
                    <a:pt x="10335" y="3401"/>
                    <a:pt x="10343" y="3377"/>
                  </a:cubicBezTo>
                  <a:lnTo>
                    <a:pt x="10335" y="3377"/>
                  </a:lnTo>
                  <a:cubicBezTo>
                    <a:pt x="10367" y="3304"/>
                    <a:pt x="10383" y="3231"/>
                    <a:pt x="10400" y="3151"/>
                  </a:cubicBezTo>
                  <a:cubicBezTo>
                    <a:pt x="10405" y="3110"/>
                    <a:pt x="10368" y="3088"/>
                    <a:pt x="10332" y="3088"/>
                  </a:cubicBezTo>
                  <a:close/>
                  <a:moveTo>
                    <a:pt x="14863" y="3375"/>
                  </a:moveTo>
                  <a:cubicBezTo>
                    <a:pt x="14857" y="3375"/>
                    <a:pt x="14850" y="3375"/>
                    <a:pt x="14843" y="3377"/>
                  </a:cubicBezTo>
                  <a:cubicBezTo>
                    <a:pt x="14827" y="3377"/>
                    <a:pt x="14803" y="3385"/>
                    <a:pt x="14787" y="3393"/>
                  </a:cubicBezTo>
                  <a:cubicBezTo>
                    <a:pt x="14577" y="3473"/>
                    <a:pt x="14432" y="3683"/>
                    <a:pt x="14432" y="3909"/>
                  </a:cubicBezTo>
                  <a:cubicBezTo>
                    <a:pt x="14429" y="3953"/>
                    <a:pt x="14446" y="3969"/>
                    <a:pt x="14471" y="3969"/>
                  </a:cubicBezTo>
                  <a:cubicBezTo>
                    <a:pt x="14524" y="3969"/>
                    <a:pt x="14614" y="3898"/>
                    <a:pt x="14641" y="3877"/>
                  </a:cubicBezTo>
                  <a:cubicBezTo>
                    <a:pt x="14746" y="3780"/>
                    <a:pt x="14835" y="3659"/>
                    <a:pt x="14891" y="3522"/>
                  </a:cubicBezTo>
                  <a:cubicBezTo>
                    <a:pt x="14914" y="3469"/>
                    <a:pt x="14943" y="3375"/>
                    <a:pt x="14863" y="3375"/>
                  </a:cubicBezTo>
                  <a:close/>
                  <a:moveTo>
                    <a:pt x="2274" y="3489"/>
                  </a:moveTo>
                  <a:cubicBezTo>
                    <a:pt x="2197" y="3489"/>
                    <a:pt x="2157" y="3535"/>
                    <a:pt x="2262" y="3651"/>
                  </a:cubicBezTo>
                  <a:cubicBezTo>
                    <a:pt x="2400" y="3796"/>
                    <a:pt x="2512" y="3965"/>
                    <a:pt x="2690" y="4062"/>
                  </a:cubicBezTo>
                  <a:cubicBezTo>
                    <a:pt x="2710" y="4075"/>
                    <a:pt x="2731" y="4083"/>
                    <a:pt x="2748" y="4083"/>
                  </a:cubicBezTo>
                  <a:cubicBezTo>
                    <a:pt x="2771" y="4083"/>
                    <a:pt x="2785" y="4068"/>
                    <a:pt x="2771" y="4030"/>
                  </a:cubicBezTo>
                  <a:cubicBezTo>
                    <a:pt x="2722" y="3869"/>
                    <a:pt x="2641" y="3723"/>
                    <a:pt x="2529" y="3602"/>
                  </a:cubicBezTo>
                  <a:cubicBezTo>
                    <a:pt x="2504" y="3586"/>
                    <a:pt x="2480" y="3562"/>
                    <a:pt x="2456" y="3546"/>
                  </a:cubicBezTo>
                  <a:lnTo>
                    <a:pt x="2448" y="3546"/>
                  </a:lnTo>
                  <a:cubicBezTo>
                    <a:pt x="2396" y="3510"/>
                    <a:pt x="2327" y="3489"/>
                    <a:pt x="2274" y="3489"/>
                  </a:cubicBezTo>
                  <a:close/>
                  <a:moveTo>
                    <a:pt x="7734" y="3374"/>
                  </a:moveTo>
                  <a:cubicBezTo>
                    <a:pt x="7703" y="3374"/>
                    <a:pt x="7674" y="3397"/>
                    <a:pt x="7650" y="3457"/>
                  </a:cubicBezTo>
                  <a:cubicBezTo>
                    <a:pt x="7609" y="3586"/>
                    <a:pt x="7617" y="3731"/>
                    <a:pt x="7682" y="3852"/>
                  </a:cubicBezTo>
                  <a:cubicBezTo>
                    <a:pt x="7704" y="3904"/>
                    <a:pt x="7807" y="4091"/>
                    <a:pt x="7893" y="4091"/>
                  </a:cubicBezTo>
                  <a:cubicBezTo>
                    <a:pt x="7901" y="4091"/>
                    <a:pt x="7908" y="4090"/>
                    <a:pt x="7916" y="4086"/>
                  </a:cubicBezTo>
                  <a:cubicBezTo>
                    <a:pt x="8004" y="4046"/>
                    <a:pt x="7948" y="3691"/>
                    <a:pt x="7924" y="3610"/>
                  </a:cubicBezTo>
                  <a:cubicBezTo>
                    <a:pt x="7900" y="3535"/>
                    <a:pt x="7814" y="3374"/>
                    <a:pt x="7734" y="3374"/>
                  </a:cubicBezTo>
                  <a:close/>
                  <a:moveTo>
                    <a:pt x="3069" y="3725"/>
                  </a:moveTo>
                  <a:cubicBezTo>
                    <a:pt x="3037" y="3725"/>
                    <a:pt x="3008" y="3735"/>
                    <a:pt x="2996" y="3764"/>
                  </a:cubicBezTo>
                  <a:cubicBezTo>
                    <a:pt x="2988" y="3780"/>
                    <a:pt x="2988" y="3804"/>
                    <a:pt x="2996" y="3828"/>
                  </a:cubicBezTo>
                  <a:cubicBezTo>
                    <a:pt x="3061" y="4078"/>
                    <a:pt x="3400" y="4223"/>
                    <a:pt x="3601" y="4344"/>
                  </a:cubicBezTo>
                  <a:cubicBezTo>
                    <a:pt x="3638" y="4364"/>
                    <a:pt x="3673" y="4373"/>
                    <a:pt x="3702" y="4373"/>
                  </a:cubicBezTo>
                  <a:cubicBezTo>
                    <a:pt x="3756" y="4373"/>
                    <a:pt x="3792" y="4343"/>
                    <a:pt x="3787" y="4296"/>
                  </a:cubicBezTo>
                  <a:lnTo>
                    <a:pt x="3779" y="4296"/>
                  </a:lnTo>
                  <a:cubicBezTo>
                    <a:pt x="3771" y="4256"/>
                    <a:pt x="3754" y="4223"/>
                    <a:pt x="3738" y="4199"/>
                  </a:cubicBezTo>
                  <a:cubicBezTo>
                    <a:pt x="3577" y="4014"/>
                    <a:pt x="3383" y="3860"/>
                    <a:pt x="3166" y="3748"/>
                  </a:cubicBezTo>
                  <a:cubicBezTo>
                    <a:pt x="3137" y="3735"/>
                    <a:pt x="3101" y="3725"/>
                    <a:pt x="3069" y="3725"/>
                  </a:cubicBezTo>
                  <a:close/>
                  <a:moveTo>
                    <a:pt x="9526" y="3727"/>
                  </a:moveTo>
                  <a:cubicBezTo>
                    <a:pt x="9506" y="3727"/>
                    <a:pt x="9488" y="3731"/>
                    <a:pt x="9472" y="3739"/>
                  </a:cubicBezTo>
                  <a:cubicBezTo>
                    <a:pt x="9408" y="3772"/>
                    <a:pt x="9359" y="3828"/>
                    <a:pt x="9343" y="3893"/>
                  </a:cubicBezTo>
                  <a:cubicBezTo>
                    <a:pt x="9287" y="4030"/>
                    <a:pt x="9271" y="4175"/>
                    <a:pt x="9287" y="4320"/>
                  </a:cubicBezTo>
                  <a:cubicBezTo>
                    <a:pt x="9290" y="4359"/>
                    <a:pt x="9303" y="4374"/>
                    <a:pt x="9321" y="4374"/>
                  </a:cubicBezTo>
                  <a:cubicBezTo>
                    <a:pt x="9388" y="4374"/>
                    <a:pt x="9524" y="4173"/>
                    <a:pt x="9537" y="4135"/>
                  </a:cubicBezTo>
                  <a:cubicBezTo>
                    <a:pt x="9569" y="4070"/>
                    <a:pt x="9690" y="3788"/>
                    <a:pt x="9585" y="3739"/>
                  </a:cubicBezTo>
                  <a:cubicBezTo>
                    <a:pt x="9565" y="3731"/>
                    <a:pt x="9545" y="3727"/>
                    <a:pt x="9526" y="3727"/>
                  </a:cubicBezTo>
                  <a:close/>
                  <a:moveTo>
                    <a:pt x="10528" y="3844"/>
                  </a:moveTo>
                  <a:cubicBezTo>
                    <a:pt x="10450" y="3844"/>
                    <a:pt x="10373" y="3965"/>
                    <a:pt x="10335" y="4022"/>
                  </a:cubicBezTo>
                  <a:cubicBezTo>
                    <a:pt x="10279" y="4102"/>
                    <a:pt x="10238" y="4183"/>
                    <a:pt x="10214" y="4272"/>
                  </a:cubicBezTo>
                  <a:cubicBezTo>
                    <a:pt x="10207" y="4314"/>
                    <a:pt x="10206" y="4470"/>
                    <a:pt x="10269" y="4470"/>
                  </a:cubicBezTo>
                  <a:cubicBezTo>
                    <a:pt x="10278" y="4470"/>
                    <a:pt x="10290" y="4466"/>
                    <a:pt x="10303" y="4457"/>
                  </a:cubicBezTo>
                  <a:cubicBezTo>
                    <a:pt x="10391" y="4401"/>
                    <a:pt x="10472" y="4320"/>
                    <a:pt x="10529" y="4231"/>
                  </a:cubicBezTo>
                  <a:cubicBezTo>
                    <a:pt x="10545" y="4199"/>
                    <a:pt x="10561" y="4159"/>
                    <a:pt x="10577" y="4127"/>
                  </a:cubicBezTo>
                  <a:cubicBezTo>
                    <a:pt x="10609" y="4062"/>
                    <a:pt x="10658" y="3941"/>
                    <a:pt x="10601" y="3885"/>
                  </a:cubicBezTo>
                  <a:lnTo>
                    <a:pt x="10593" y="3877"/>
                  </a:lnTo>
                  <a:cubicBezTo>
                    <a:pt x="10572" y="3854"/>
                    <a:pt x="10550" y="3844"/>
                    <a:pt x="10528" y="3844"/>
                  </a:cubicBezTo>
                  <a:close/>
                  <a:moveTo>
                    <a:pt x="13601" y="4030"/>
                  </a:moveTo>
                  <a:cubicBezTo>
                    <a:pt x="13351" y="4094"/>
                    <a:pt x="13125" y="4239"/>
                    <a:pt x="12956" y="4441"/>
                  </a:cubicBezTo>
                  <a:cubicBezTo>
                    <a:pt x="12901" y="4500"/>
                    <a:pt x="12940" y="4517"/>
                    <a:pt x="12999" y="4517"/>
                  </a:cubicBezTo>
                  <a:cubicBezTo>
                    <a:pt x="13062" y="4517"/>
                    <a:pt x="13149" y="4498"/>
                    <a:pt x="13174" y="4489"/>
                  </a:cubicBezTo>
                  <a:cubicBezTo>
                    <a:pt x="13327" y="4441"/>
                    <a:pt x="13472" y="4360"/>
                    <a:pt x="13609" y="4264"/>
                  </a:cubicBezTo>
                  <a:cubicBezTo>
                    <a:pt x="13658" y="4223"/>
                    <a:pt x="13843" y="4062"/>
                    <a:pt x="13698" y="4030"/>
                  </a:cubicBezTo>
                  <a:close/>
                  <a:moveTo>
                    <a:pt x="4253" y="4105"/>
                  </a:moveTo>
                  <a:cubicBezTo>
                    <a:pt x="4133" y="4105"/>
                    <a:pt x="4174" y="4271"/>
                    <a:pt x="4254" y="4344"/>
                  </a:cubicBezTo>
                  <a:cubicBezTo>
                    <a:pt x="4375" y="4457"/>
                    <a:pt x="4512" y="4554"/>
                    <a:pt x="4658" y="4635"/>
                  </a:cubicBezTo>
                  <a:cubicBezTo>
                    <a:pt x="4674" y="4651"/>
                    <a:pt x="4706" y="4659"/>
                    <a:pt x="4730" y="4667"/>
                  </a:cubicBezTo>
                  <a:cubicBezTo>
                    <a:pt x="4779" y="4667"/>
                    <a:pt x="4811" y="4651"/>
                    <a:pt x="4803" y="4602"/>
                  </a:cubicBezTo>
                  <a:cubicBezTo>
                    <a:pt x="4803" y="4594"/>
                    <a:pt x="4803" y="4586"/>
                    <a:pt x="4803" y="4578"/>
                  </a:cubicBezTo>
                  <a:cubicBezTo>
                    <a:pt x="4795" y="4562"/>
                    <a:pt x="4787" y="4546"/>
                    <a:pt x="4779" y="4538"/>
                  </a:cubicBezTo>
                  <a:cubicBezTo>
                    <a:pt x="4674" y="4360"/>
                    <a:pt x="4504" y="4151"/>
                    <a:pt x="4295" y="4110"/>
                  </a:cubicBezTo>
                  <a:cubicBezTo>
                    <a:pt x="4279" y="4107"/>
                    <a:pt x="4265" y="4105"/>
                    <a:pt x="4253" y="4105"/>
                  </a:cubicBezTo>
                  <a:close/>
                  <a:moveTo>
                    <a:pt x="14288" y="4351"/>
                  </a:moveTo>
                  <a:cubicBezTo>
                    <a:pt x="14282" y="4351"/>
                    <a:pt x="14277" y="4352"/>
                    <a:pt x="14271" y="4352"/>
                  </a:cubicBezTo>
                  <a:cubicBezTo>
                    <a:pt x="14125" y="4360"/>
                    <a:pt x="13988" y="4401"/>
                    <a:pt x="13867" y="4457"/>
                  </a:cubicBezTo>
                  <a:cubicBezTo>
                    <a:pt x="13803" y="4498"/>
                    <a:pt x="13561" y="4739"/>
                    <a:pt x="13746" y="4780"/>
                  </a:cubicBezTo>
                  <a:cubicBezTo>
                    <a:pt x="13756" y="4782"/>
                    <a:pt x="13765" y="4783"/>
                    <a:pt x="13774" y="4783"/>
                  </a:cubicBezTo>
                  <a:cubicBezTo>
                    <a:pt x="13797" y="4783"/>
                    <a:pt x="13818" y="4777"/>
                    <a:pt x="13835" y="4772"/>
                  </a:cubicBezTo>
                  <a:cubicBezTo>
                    <a:pt x="13972" y="4723"/>
                    <a:pt x="14093" y="4659"/>
                    <a:pt x="14198" y="4570"/>
                  </a:cubicBezTo>
                  <a:cubicBezTo>
                    <a:pt x="14229" y="4539"/>
                    <a:pt x="14417" y="4351"/>
                    <a:pt x="14288" y="4351"/>
                  </a:cubicBezTo>
                  <a:close/>
                  <a:moveTo>
                    <a:pt x="6852" y="4361"/>
                  </a:moveTo>
                  <a:cubicBezTo>
                    <a:pt x="6794" y="4361"/>
                    <a:pt x="6730" y="4444"/>
                    <a:pt x="6730" y="4489"/>
                  </a:cubicBezTo>
                  <a:cubicBezTo>
                    <a:pt x="6722" y="4643"/>
                    <a:pt x="6835" y="4844"/>
                    <a:pt x="6932" y="4965"/>
                  </a:cubicBezTo>
                  <a:cubicBezTo>
                    <a:pt x="6944" y="4980"/>
                    <a:pt x="6959" y="4987"/>
                    <a:pt x="6973" y="4987"/>
                  </a:cubicBezTo>
                  <a:cubicBezTo>
                    <a:pt x="7004" y="4987"/>
                    <a:pt x="7034" y="4956"/>
                    <a:pt x="7045" y="4917"/>
                  </a:cubicBezTo>
                  <a:cubicBezTo>
                    <a:pt x="7045" y="4877"/>
                    <a:pt x="7045" y="4844"/>
                    <a:pt x="7029" y="4804"/>
                  </a:cubicBezTo>
                  <a:cubicBezTo>
                    <a:pt x="7012" y="4748"/>
                    <a:pt x="7004" y="4691"/>
                    <a:pt x="6996" y="4635"/>
                  </a:cubicBezTo>
                  <a:cubicBezTo>
                    <a:pt x="6980" y="4546"/>
                    <a:pt x="6948" y="4457"/>
                    <a:pt x="6891" y="4377"/>
                  </a:cubicBezTo>
                  <a:cubicBezTo>
                    <a:pt x="6879" y="4366"/>
                    <a:pt x="6866" y="4361"/>
                    <a:pt x="6852" y="4361"/>
                  </a:cubicBezTo>
                  <a:close/>
                  <a:moveTo>
                    <a:pt x="7474" y="4610"/>
                  </a:moveTo>
                  <a:cubicBezTo>
                    <a:pt x="7433" y="4610"/>
                    <a:pt x="7411" y="4659"/>
                    <a:pt x="7416" y="4748"/>
                  </a:cubicBezTo>
                  <a:cubicBezTo>
                    <a:pt x="7432" y="4917"/>
                    <a:pt x="7472" y="5086"/>
                    <a:pt x="7545" y="5239"/>
                  </a:cubicBezTo>
                  <a:cubicBezTo>
                    <a:pt x="7558" y="5267"/>
                    <a:pt x="7575" y="5281"/>
                    <a:pt x="7592" y="5281"/>
                  </a:cubicBezTo>
                  <a:cubicBezTo>
                    <a:pt x="7606" y="5281"/>
                    <a:pt x="7619" y="5273"/>
                    <a:pt x="7633" y="5256"/>
                  </a:cubicBezTo>
                  <a:cubicBezTo>
                    <a:pt x="7706" y="5143"/>
                    <a:pt x="7722" y="5014"/>
                    <a:pt x="7698" y="4893"/>
                  </a:cubicBezTo>
                  <a:cubicBezTo>
                    <a:pt x="7690" y="4860"/>
                    <a:pt x="7682" y="4828"/>
                    <a:pt x="7666" y="4804"/>
                  </a:cubicBezTo>
                  <a:cubicBezTo>
                    <a:pt x="7641" y="4756"/>
                    <a:pt x="7617" y="4715"/>
                    <a:pt x="7577" y="4675"/>
                  </a:cubicBezTo>
                  <a:cubicBezTo>
                    <a:pt x="7536" y="4631"/>
                    <a:pt x="7501" y="4610"/>
                    <a:pt x="7474" y="4610"/>
                  </a:cubicBezTo>
                  <a:close/>
                  <a:moveTo>
                    <a:pt x="9887" y="4942"/>
                  </a:moveTo>
                  <a:cubicBezTo>
                    <a:pt x="9874" y="4942"/>
                    <a:pt x="9857" y="4950"/>
                    <a:pt x="9835" y="4965"/>
                  </a:cubicBezTo>
                  <a:cubicBezTo>
                    <a:pt x="9787" y="5006"/>
                    <a:pt x="9746" y="5054"/>
                    <a:pt x="9714" y="5110"/>
                  </a:cubicBezTo>
                  <a:cubicBezTo>
                    <a:pt x="9641" y="5207"/>
                    <a:pt x="9601" y="5320"/>
                    <a:pt x="9585" y="5441"/>
                  </a:cubicBezTo>
                  <a:cubicBezTo>
                    <a:pt x="9581" y="5485"/>
                    <a:pt x="9605" y="5502"/>
                    <a:pt x="9634" y="5502"/>
                  </a:cubicBezTo>
                  <a:cubicBezTo>
                    <a:pt x="9664" y="5502"/>
                    <a:pt x="9698" y="5485"/>
                    <a:pt x="9714" y="5465"/>
                  </a:cubicBezTo>
                  <a:cubicBezTo>
                    <a:pt x="9771" y="5401"/>
                    <a:pt x="9827" y="5344"/>
                    <a:pt x="9867" y="5272"/>
                  </a:cubicBezTo>
                  <a:cubicBezTo>
                    <a:pt x="9924" y="5191"/>
                    <a:pt x="9940" y="5094"/>
                    <a:pt x="9932" y="4998"/>
                  </a:cubicBezTo>
                  <a:lnTo>
                    <a:pt x="9924" y="4989"/>
                  </a:lnTo>
                  <a:cubicBezTo>
                    <a:pt x="9919" y="4960"/>
                    <a:pt x="9908" y="4942"/>
                    <a:pt x="9887" y="4942"/>
                  </a:cubicBezTo>
                  <a:close/>
                  <a:moveTo>
                    <a:pt x="12744" y="5125"/>
                  </a:moveTo>
                  <a:cubicBezTo>
                    <a:pt x="12735" y="5125"/>
                    <a:pt x="12724" y="5128"/>
                    <a:pt x="12714" y="5135"/>
                  </a:cubicBezTo>
                  <a:cubicBezTo>
                    <a:pt x="12545" y="5199"/>
                    <a:pt x="12391" y="5312"/>
                    <a:pt x="12287" y="5457"/>
                  </a:cubicBezTo>
                  <a:cubicBezTo>
                    <a:pt x="12241" y="5516"/>
                    <a:pt x="12227" y="5660"/>
                    <a:pt x="12297" y="5660"/>
                  </a:cubicBezTo>
                  <a:cubicBezTo>
                    <a:pt x="12313" y="5660"/>
                    <a:pt x="12334" y="5653"/>
                    <a:pt x="12359" y="5635"/>
                  </a:cubicBezTo>
                  <a:cubicBezTo>
                    <a:pt x="12488" y="5538"/>
                    <a:pt x="12601" y="5465"/>
                    <a:pt x="12706" y="5369"/>
                  </a:cubicBezTo>
                  <a:cubicBezTo>
                    <a:pt x="12779" y="5320"/>
                    <a:pt x="12883" y="5207"/>
                    <a:pt x="12787" y="5135"/>
                  </a:cubicBezTo>
                  <a:lnTo>
                    <a:pt x="12779" y="5135"/>
                  </a:lnTo>
                  <a:cubicBezTo>
                    <a:pt x="12769" y="5130"/>
                    <a:pt x="12757" y="5125"/>
                    <a:pt x="12744" y="5125"/>
                  </a:cubicBezTo>
                  <a:close/>
                  <a:moveTo>
                    <a:pt x="13956" y="5054"/>
                  </a:moveTo>
                  <a:cubicBezTo>
                    <a:pt x="13811" y="5062"/>
                    <a:pt x="13682" y="5143"/>
                    <a:pt x="13601" y="5264"/>
                  </a:cubicBezTo>
                  <a:cubicBezTo>
                    <a:pt x="13537" y="5352"/>
                    <a:pt x="13496" y="5449"/>
                    <a:pt x="13456" y="5546"/>
                  </a:cubicBezTo>
                  <a:cubicBezTo>
                    <a:pt x="13443" y="5586"/>
                    <a:pt x="13451" y="5663"/>
                    <a:pt x="13499" y="5663"/>
                  </a:cubicBezTo>
                  <a:cubicBezTo>
                    <a:pt x="13510" y="5663"/>
                    <a:pt x="13522" y="5660"/>
                    <a:pt x="13537" y="5651"/>
                  </a:cubicBezTo>
                  <a:cubicBezTo>
                    <a:pt x="13714" y="5562"/>
                    <a:pt x="13867" y="5425"/>
                    <a:pt x="13988" y="5264"/>
                  </a:cubicBezTo>
                  <a:cubicBezTo>
                    <a:pt x="14012" y="5223"/>
                    <a:pt x="14029" y="5183"/>
                    <a:pt x="14029" y="5143"/>
                  </a:cubicBezTo>
                  <a:cubicBezTo>
                    <a:pt x="14037" y="5078"/>
                    <a:pt x="14004" y="5062"/>
                    <a:pt x="13964" y="5062"/>
                  </a:cubicBezTo>
                  <a:lnTo>
                    <a:pt x="13956" y="5054"/>
                  </a:lnTo>
                  <a:close/>
                  <a:moveTo>
                    <a:pt x="3839" y="5231"/>
                  </a:moveTo>
                  <a:cubicBezTo>
                    <a:pt x="3695" y="5231"/>
                    <a:pt x="3780" y="5370"/>
                    <a:pt x="3843" y="5433"/>
                  </a:cubicBezTo>
                  <a:cubicBezTo>
                    <a:pt x="3956" y="5562"/>
                    <a:pt x="4101" y="5667"/>
                    <a:pt x="4262" y="5739"/>
                  </a:cubicBezTo>
                  <a:cubicBezTo>
                    <a:pt x="4283" y="5749"/>
                    <a:pt x="4306" y="5753"/>
                    <a:pt x="4327" y="5753"/>
                  </a:cubicBezTo>
                  <a:cubicBezTo>
                    <a:pt x="4380" y="5753"/>
                    <a:pt x="4422" y="5723"/>
                    <a:pt x="4375" y="5659"/>
                  </a:cubicBezTo>
                  <a:lnTo>
                    <a:pt x="4367" y="5659"/>
                  </a:lnTo>
                  <a:cubicBezTo>
                    <a:pt x="4367" y="5651"/>
                    <a:pt x="4359" y="5643"/>
                    <a:pt x="4359" y="5635"/>
                  </a:cubicBezTo>
                  <a:cubicBezTo>
                    <a:pt x="4238" y="5489"/>
                    <a:pt x="4093" y="5360"/>
                    <a:pt x="3932" y="5264"/>
                  </a:cubicBezTo>
                  <a:cubicBezTo>
                    <a:pt x="3908" y="5248"/>
                    <a:pt x="3883" y="5239"/>
                    <a:pt x="3851" y="5231"/>
                  </a:cubicBezTo>
                  <a:cubicBezTo>
                    <a:pt x="3847" y="5231"/>
                    <a:pt x="3843" y="5231"/>
                    <a:pt x="3839" y="5231"/>
                  </a:cubicBezTo>
                  <a:close/>
                  <a:moveTo>
                    <a:pt x="9264" y="5089"/>
                  </a:moveTo>
                  <a:cubicBezTo>
                    <a:pt x="9202" y="5089"/>
                    <a:pt x="9120" y="5218"/>
                    <a:pt x="9101" y="5256"/>
                  </a:cubicBezTo>
                  <a:cubicBezTo>
                    <a:pt x="9029" y="5377"/>
                    <a:pt x="8980" y="5506"/>
                    <a:pt x="8972" y="5643"/>
                  </a:cubicBezTo>
                  <a:cubicBezTo>
                    <a:pt x="8965" y="5703"/>
                    <a:pt x="8992" y="5792"/>
                    <a:pt x="9048" y="5792"/>
                  </a:cubicBezTo>
                  <a:cubicBezTo>
                    <a:pt x="9059" y="5792"/>
                    <a:pt x="9072" y="5788"/>
                    <a:pt x="9085" y="5780"/>
                  </a:cubicBezTo>
                  <a:cubicBezTo>
                    <a:pt x="9174" y="5723"/>
                    <a:pt x="9214" y="5586"/>
                    <a:pt x="9254" y="5489"/>
                  </a:cubicBezTo>
                  <a:cubicBezTo>
                    <a:pt x="9303" y="5385"/>
                    <a:pt x="9367" y="5256"/>
                    <a:pt x="9311" y="5135"/>
                  </a:cubicBezTo>
                  <a:lnTo>
                    <a:pt x="9311" y="5127"/>
                  </a:lnTo>
                  <a:cubicBezTo>
                    <a:pt x="9298" y="5099"/>
                    <a:pt x="9282" y="5089"/>
                    <a:pt x="9264" y="5089"/>
                  </a:cubicBezTo>
                  <a:close/>
                  <a:moveTo>
                    <a:pt x="5363" y="5328"/>
                  </a:moveTo>
                  <a:cubicBezTo>
                    <a:pt x="5328" y="5328"/>
                    <a:pt x="5301" y="5347"/>
                    <a:pt x="5295" y="5401"/>
                  </a:cubicBezTo>
                  <a:cubicBezTo>
                    <a:pt x="5262" y="5610"/>
                    <a:pt x="5529" y="5828"/>
                    <a:pt x="5682" y="5933"/>
                  </a:cubicBezTo>
                  <a:cubicBezTo>
                    <a:pt x="5746" y="5973"/>
                    <a:pt x="5819" y="6006"/>
                    <a:pt x="5900" y="6022"/>
                  </a:cubicBezTo>
                  <a:cubicBezTo>
                    <a:pt x="5916" y="6022"/>
                    <a:pt x="5948" y="6022"/>
                    <a:pt x="5964" y="6006"/>
                  </a:cubicBezTo>
                  <a:cubicBezTo>
                    <a:pt x="5980" y="5989"/>
                    <a:pt x="5988" y="5965"/>
                    <a:pt x="5988" y="5933"/>
                  </a:cubicBezTo>
                  <a:lnTo>
                    <a:pt x="5980" y="5933"/>
                  </a:lnTo>
                  <a:cubicBezTo>
                    <a:pt x="5964" y="5885"/>
                    <a:pt x="5940" y="5844"/>
                    <a:pt x="5908" y="5812"/>
                  </a:cubicBezTo>
                  <a:cubicBezTo>
                    <a:pt x="5787" y="5675"/>
                    <a:pt x="5658" y="5538"/>
                    <a:pt x="5529" y="5409"/>
                  </a:cubicBezTo>
                  <a:cubicBezTo>
                    <a:pt x="5489" y="5374"/>
                    <a:pt x="5417" y="5328"/>
                    <a:pt x="5363" y="5328"/>
                  </a:cubicBezTo>
                  <a:close/>
                  <a:moveTo>
                    <a:pt x="5003" y="5706"/>
                  </a:moveTo>
                  <a:cubicBezTo>
                    <a:pt x="4960" y="5706"/>
                    <a:pt x="4925" y="5733"/>
                    <a:pt x="4908" y="5804"/>
                  </a:cubicBezTo>
                  <a:cubicBezTo>
                    <a:pt x="4883" y="5909"/>
                    <a:pt x="5037" y="6062"/>
                    <a:pt x="5109" y="6119"/>
                  </a:cubicBezTo>
                  <a:cubicBezTo>
                    <a:pt x="5137" y="6140"/>
                    <a:pt x="5164" y="6150"/>
                    <a:pt x="5188" y="6150"/>
                  </a:cubicBezTo>
                  <a:cubicBezTo>
                    <a:pt x="5225" y="6150"/>
                    <a:pt x="5253" y="6126"/>
                    <a:pt x="5262" y="6086"/>
                  </a:cubicBezTo>
                  <a:lnTo>
                    <a:pt x="5254" y="6086"/>
                  </a:lnTo>
                  <a:cubicBezTo>
                    <a:pt x="5271" y="6038"/>
                    <a:pt x="5271" y="5981"/>
                    <a:pt x="5254" y="5933"/>
                  </a:cubicBezTo>
                  <a:cubicBezTo>
                    <a:pt x="5232" y="5849"/>
                    <a:pt x="5100" y="5706"/>
                    <a:pt x="5003" y="5706"/>
                  </a:cubicBezTo>
                  <a:close/>
                  <a:moveTo>
                    <a:pt x="7153" y="5666"/>
                  </a:moveTo>
                  <a:cubicBezTo>
                    <a:pt x="7149" y="5666"/>
                    <a:pt x="7145" y="5666"/>
                    <a:pt x="7141" y="5667"/>
                  </a:cubicBezTo>
                  <a:cubicBezTo>
                    <a:pt x="7029" y="5691"/>
                    <a:pt x="7158" y="5981"/>
                    <a:pt x="7182" y="6038"/>
                  </a:cubicBezTo>
                  <a:cubicBezTo>
                    <a:pt x="7222" y="6127"/>
                    <a:pt x="7279" y="6199"/>
                    <a:pt x="7359" y="6248"/>
                  </a:cubicBezTo>
                  <a:cubicBezTo>
                    <a:pt x="7388" y="6266"/>
                    <a:pt x="7443" y="6280"/>
                    <a:pt x="7487" y="6280"/>
                  </a:cubicBezTo>
                  <a:cubicBezTo>
                    <a:pt x="7542" y="6280"/>
                    <a:pt x="7581" y="6258"/>
                    <a:pt x="7537" y="6191"/>
                  </a:cubicBezTo>
                  <a:cubicBezTo>
                    <a:pt x="7512" y="6159"/>
                    <a:pt x="7480" y="6119"/>
                    <a:pt x="7472" y="6102"/>
                  </a:cubicBezTo>
                  <a:cubicBezTo>
                    <a:pt x="7432" y="6014"/>
                    <a:pt x="7424" y="5917"/>
                    <a:pt x="7367" y="5836"/>
                  </a:cubicBezTo>
                  <a:cubicBezTo>
                    <a:pt x="7345" y="5783"/>
                    <a:pt x="7222" y="5666"/>
                    <a:pt x="7153" y="5666"/>
                  </a:cubicBezTo>
                  <a:close/>
                  <a:moveTo>
                    <a:pt x="11788" y="5819"/>
                  </a:moveTo>
                  <a:cubicBezTo>
                    <a:pt x="11785" y="5819"/>
                    <a:pt x="11782" y="5820"/>
                    <a:pt x="11779" y="5820"/>
                  </a:cubicBezTo>
                  <a:lnTo>
                    <a:pt x="11771" y="5820"/>
                  </a:lnTo>
                  <a:cubicBezTo>
                    <a:pt x="11545" y="5844"/>
                    <a:pt x="11391" y="6062"/>
                    <a:pt x="11238" y="6207"/>
                  </a:cubicBezTo>
                  <a:cubicBezTo>
                    <a:pt x="11214" y="6231"/>
                    <a:pt x="11190" y="6264"/>
                    <a:pt x="11182" y="6304"/>
                  </a:cubicBezTo>
                  <a:cubicBezTo>
                    <a:pt x="11177" y="6350"/>
                    <a:pt x="11204" y="6370"/>
                    <a:pt x="11238" y="6370"/>
                  </a:cubicBezTo>
                  <a:cubicBezTo>
                    <a:pt x="11257" y="6370"/>
                    <a:pt x="11277" y="6364"/>
                    <a:pt x="11295" y="6352"/>
                  </a:cubicBezTo>
                  <a:lnTo>
                    <a:pt x="11311" y="6352"/>
                  </a:lnTo>
                  <a:cubicBezTo>
                    <a:pt x="11521" y="6264"/>
                    <a:pt x="11706" y="6119"/>
                    <a:pt x="11835" y="5925"/>
                  </a:cubicBezTo>
                  <a:cubicBezTo>
                    <a:pt x="11865" y="5879"/>
                    <a:pt x="11839" y="5819"/>
                    <a:pt x="11788" y="5819"/>
                  </a:cubicBezTo>
                  <a:close/>
                  <a:moveTo>
                    <a:pt x="9867" y="5788"/>
                  </a:moveTo>
                  <a:cubicBezTo>
                    <a:pt x="9811" y="5796"/>
                    <a:pt x="9746" y="5877"/>
                    <a:pt x="9706" y="5917"/>
                  </a:cubicBezTo>
                  <a:cubicBezTo>
                    <a:pt x="9641" y="6006"/>
                    <a:pt x="9585" y="6094"/>
                    <a:pt x="9545" y="6199"/>
                  </a:cubicBezTo>
                  <a:cubicBezTo>
                    <a:pt x="9525" y="6260"/>
                    <a:pt x="9504" y="6450"/>
                    <a:pt x="9587" y="6450"/>
                  </a:cubicBezTo>
                  <a:cubicBezTo>
                    <a:pt x="9604" y="6450"/>
                    <a:pt x="9624" y="6442"/>
                    <a:pt x="9650" y="6425"/>
                  </a:cubicBezTo>
                  <a:cubicBezTo>
                    <a:pt x="9722" y="6352"/>
                    <a:pt x="9787" y="6264"/>
                    <a:pt x="9827" y="6175"/>
                  </a:cubicBezTo>
                  <a:cubicBezTo>
                    <a:pt x="9883" y="6078"/>
                    <a:pt x="9932" y="5981"/>
                    <a:pt x="9972" y="5877"/>
                  </a:cubicBezTo>
                  <a:cubicBezTo>
                    <a:pt x="9996" y="5836"/>
                    <a:pt x="9964" y="5804"/>
                    <a:pt x="9916" y="5796"/>
                  </a:cubicBezTo>
                  <a:lnTo>
                    <a:pt x="9916" y="5788"/>
                  </a:lnTo>
                  <a:close/>
                  <a:moveTo>
                    <a:pt x="7952" y="5665"/>
                  </a:moveTo>
                  <a:cubicBezTo>
                    <a:pt x="7934" y="5665"/>
                    <a:pt x="7916" y="5675"/>
                    <a:pt x="7900" y="5699"/>
                  </a:cubicBezTo>
                  <a:cubicBezTo>
                    <a:pt x="7883" y="5715"/>
                    <a:pt x="7875" y="5731"/>
                    <a:pt x="7875" y="5748"/>
                  </a:cubicBezTo>
                  <a:cubicBezTo>
                    <a:pt x="7843" y="5925"/>
                    <a:pt x="7867" y="6102"/>
                    <a:pt x="7924" y="6272"/>
                  </a:cubicBezTo>
                  <a:cubicBezTo>
                    <a:pt x="7948" y="6336"/>
                    <a:pt x="7972" y="6417"/>
                    <a:pt x="8045" y="6449"/>
                  </a:cubicBezTo>
                  <a:cubicBezTo>
                    <a:pt x="8061" y="6455"/>
                    <a:pt x="8079" y="6458"/>
                    <a:pt x="8095" y="6458"/>
                  </a:cubicBezTo>
                  <a:cubicBezTo>
                    <a:pt x="8129" y="6458"/>
                    <a:pt x="8158" y="6444"/>
                    <a:pt x="8158" y="6401"/>
                  </a:cubicBezTo>
                  <a:cubicBezTo>
                    <a:pt x="8150" y="6207"/>
                    <a:pt x="8125" y="6014"/>
                    <a:pt x="8085" y="5820"/>
                  </a:cubicBezTo>
                  <a:cubicBezTo>
                    <a:pt x="8077" y="5796"/>
                    <a:pt x="8061" y="5772"/>
                    <a:pt x="8053" y="5748"/>
                  </a:cubicBezTo>
                  <a:cubicBezTo>
                    <a:pt x="8026" y="5705"/>
                    <a:pt x="7988" y="5665"/>
                    <a:pt x="7952" y="5665"/>
                  </a:cubicBezTo>
                  <a:close/>
                  <a:moveTo>
                    <a:pt x="12396" y="6170"/>
                  </a:moveTo>
                  <a:cubicBezTo>
                    <a:pt x="12178" y="6170"/>
                    <a:pt x="11923" y="6425"/>
                    <a:pt x="11819" y="6578"/>
                  </a:cubicBezTo>
                  <a:cubicBezTo>
                    <a:pt x="11781" y="6646"/>
                    <a:pt x="11765" y="6741"/>
                    <a:pt x="11854" y="6741"/>
                  </a:cubicBezTo>
                  <a:cubicBezTo>
                    <a:pt x="11860" y="6741"/>
                    <a:pt x="11867" y="6741"/>
                    <a:pt x="11875" y="6739"/>
                  </a:cubicBezTo>
                  <a:cubicBezTo>
                    <a:pt x="12109" y="6715"/>
                    <a:pt x="12335" y="6530"/>
                    <a:pt x="12496" y="6369"/>
                  </a:cubicBezTo>
                  <a:cubicBezTo>
                    <a:pt x="12561" y="6320"/>
                    <a:pt x="12593" y="6231"/>
                    <a:pt x="12504" y="6191"/>
                  </a:cubicBezTo>
                  <a:lnTo>
                    <a:pt x="12496" y="6191"/>
                  </a:lnTo>
                  <a:cubicBezTo>
                    <a:pt x="12464" y="6177"/>
                    <a:pt x="12430" y="6170"/>
                    <a:pt x="12396" y="6170"/>
                  </a:cubicBezTo>
                  <a:close/>
                  <a:moveTo>
                    <a:pt x="156" y="6603"/>
                  </a:moveTo>
                  <a:cubicBezTo>
                    <a:pt x="78" y="6603"/>
                    <a:pt x="0" y="6629"/>
                    <a:pt x="53" y="6723"/>
                  </a:cubicBezTo>
                  <a:cubicBezTo>
                    <a:pt x="61" y="6748"/>
                    <a:pt x="85" y="6764"/>
                    <a:pt x="109" y="6780"/>
                  </a:cubicBezTo>
                  <a:cubicBezTo>
                    <a:pt x="182" y="6836"/>
                    <a:pt x="271" y="6877"/>
                    <a:pt x="359" y="6909"/>
                  </a:cubicBezTo>
                  <a:cubicBezTo>
                    <a:pt x="418" y="6932"/>
                    <a:pt x="477" y="6947"/>
                    <a:pt x="536" y="6947"/>
                  </a:cubicBezTo>
                  <a:cubicBezTo>
                    <a:pt x="558" y="6947"/>
                    <a:pt x="580" y="6945"/>
                    <a:pt x="601" y="6941"/>
                  </a:cubicBezTo>
                  <a:cubicBezTo>
                    <a:pt x="658" y="6925"/>
                    <a:pt x="658" y="6885"/>
                    <a:pt x="633" y="6852"/>
                  </a:cubicBezTo>
                  <a:lnTo>
                    <a:pt x="617" y="6836"/>
                  </a:lnTo>
                  <a:cubicBezTo>
                    <a:pt x="512" y="6739"/>
                    <a:pt x="391" y="6667"/>
                    <a:pt x="262" y="6619"/>
                  </a:cubicBezTo>
                  <a:cubicBezTo>
                    <a:pt x="240" y="6610"/>
                    <a:pt x="198" y="6603"/>
                    <a:pt x="156" y="6603"/>
                  </a:cubicBezTo>
                  <a:close/>
                  <a:moveTo>
                    <a:pt x="9079" y="6286"/>
                  </a:moveTo>
                  <a:cubicBezTo>
                    <a:pt x="9067" y="6286"/>
                    <a:pt x="9056" y="6289"/>
                    <a:pt x="9045" y="6296"/>
                  </a:cubicBezTo>
                  <a:lnTo>
                    <a:pt x="9037" y="6296"/>
                  </a:lnTo>
                  <a:cubicBezTo>
                    <a:pt x="8891" y="6449"/>
                    <a:pt x="8803" y="6651"/>
                    <a:pt x="8795" y="6860"/>
                  </a:cubicBezTo>
                  <a:cubicBezTo>
                    <a:pt x="8795" y="6926"/>
                    <a:pt x="8830" y="6978"/>
                    <a:pt x="8881" y="6978"/>
                  </a:cubicBezTo>
                  <a:cubicBezTo>
                    <a:pt x="8899" y="6978"/>
                    <a:pt x="8919" y="6972"/>
                    <a:pt x="8940" y="6957"/>
                  </a:cubicBezTo>
                  <a:cubicBezTo>
                    <a:pt x="8972" y="6933"/>
                    <a:pt x="9004" y="6893"/>
                    <a:pt x="9021" y="6860"/>
                  </a:cubicBezTo>
                  <a:cubicBezTo>
                    <a:pt x="9101" y="6699"/>
                    <a:pt x="9141" y="6522"/>
                    <a:pt x="9141" y="6344"/>
                  </a:cubicBezTo>
                  <a:cubicBezTo>
                    <a:pt x="9141" y="6309"/>
                    <a:pt x="9111" y="6286"/>
                    <a:pt x="9079" y="6286"/>
                  </a:cubicBezTo>
                  <a:close/>
                  <a:moveTo>
                    <a:pt x="1228" y="6796"/>
                  </a:moveTo>
                  <a:cubicBezTo>
                    <a:pt x="1171" y="6796"/>
                    <a:pt x="1120" y="6807"/>
                    <a:pt x="1101" y="6844"/>
                  </a:cubicBezTo>
                  <a:cubicBezTo>
                    <a:pt x="1045" y="6949"/>
                    <a:pt x="1351" y="7006"/>
                    <a:pt x="1408" y="7030"/>
                  </a:cubicBezTo>
                  <a:cubicBezTo>
                    <a:pt x="1537" y="7086"/>
                    <a:pt x="1674" y="7119"/>
                    <a:pt x="1819" y="7127"/>
                  </a:cubicBezTo>
                  <a:cubicBezTo>
                    <a:pt x="1900" y="7127"/>
                    <a:pt x="1908" y="7078"/>
                    <a:pt x="1883" y="7022"/>
                  </a:cubicBezTo>
                  <a:cubicBezTo>
                    <a:pt x="1867" y="7006"/>
                    <a:pt x="1851" y="6981"/>
                    <a:pt x="1835" y="6965"/>
                  </a:cubicBezTo>
                  <a:cubicBezTo>
                    <a:pt x="1706" y="6885"/>
                    <a:pt x="1561" y="6828"/>
                    <a:pt x="1408" y="6820"/>
                  </a:cubicBezTo>
                  <a:cubicBezTo>
                    <a:pt x="1368" y="6811"/>
                    <a:pt x="1294" y="6796"/>
                    <a:pt x="1228" y="6796"/>
                  </a:cubicBezTo>
                  <a:close/>
                  <a:moveTo>
                    <a:pt x="5542" y="6597"/>
                  </a:moveTo>
                  <a:cubicBezTo>
                    <a:pt x="5533" y="6597"/>
                    <a:pt x="5522" y="6599"/>
                    <a:pt x="5512" y="6602"/>
                  </a:cubicBezTo>
                  <a:cubicBezTo>
                    <a:pt x="5408" y="6619"/>
                    <a:pt x="5690" y="6901"/>
                    <a:pt x="5722" y="6933"/>
                  </a:cubicBezTo>
                  <a:cubicBezTo>
                    <a:pt x="5837" y="7027"/>
                    <a:pt x="6036" y="7165"/>
                    <a:pt x="6198" y="7165"/>
                  </a:cubicBezTo>
                  <a:cubicBezTo>
                    <a:pt x="6217" y="7165"/>
                    <a:pt x="6236" y="7163"/>
                    <a:pt x="6254" y="7159"/>
                  </a:cubicBezTo>
                  <a:cubicBezTo>
                    <a:pt x="6262" y="7135"/>
                    <a:pt x="6254" y="7110"/>
                    <a:pt x="6238" y="7086"/>
                  </a:cubicBezTo>
                  <a:cubicBezTo>
                    <a:pt x="6182" y="7014"/>
                    <a:pt x="6125" y="6949"/>
                    <a:pt x="6061" y="6893"/>
                  </a:cubicBezTo>
                  <a:cubicBezTo>
                    <a:pt x="5916" y="6772"/>
                    <a:pt x="5754" y="6675"/>
                    <a:pt x="5577" y="6610"/>
                  </a:cubicBezTo>
                  <a:cubicBezTo>
                    <a:pt x="5568" y="6601"/>
                    <a:pt x="5555" y="6597"/>
                    <a:pt x="5542" y="6597"/>
                  </a:cubicBezTo>
                  <a:close/>
                  <a:moveTo>
                    <a:pt x="2747" y="7186"/>
                  </a:moveTo>
                  <a:cubicBezTo>
                    <a:pt x="2659" y="7186"/>
                    <a:pt x="2599" y="7209"/>
                    <a:pt x="2601" y="7264"/>
                  </a:cubicBezTo>
                  <a:cubicBezTo>
                    <a:pt x="2601" y="7328"/>
                    <a:pt x="2682" y="7369"/>
                    <a:pt x="2730" y="7393"/>
                  </a:cubicBezTo>
                  <a:cubicBezTo>
                    <a:pt x="2859" y="7449"/>
                    <a:pt x="2988" y="7498"/>
                    <a:pt x="3117" y="7522"/>
                  </a:cubicBezTo>
                  <a:cubicBezTo>
                    <a:pt x="3149" y="7531"/>
                    <a:pt x="3208" y="7542"/>
                    <a:pt x="3263" y="7542"/>
                  </a:cubicBezTo>
                  <a:cubicBezTo>
                    <a:pt x="3306" y="7542"/>
                    <a:pt x="3346" y="7535"/>
                    <a:pt x="3367" y="7514"/>
                  </a:cubicBezTo>
                  <a:cubicBezTo>
                    <a:pt x="3383" y="7481"/>
                    <a:pt x="3383" y="7441"/>
                    <a:pt x="3359" y="7417"/>
                  </a:cubicBezTo>
                  <a:cubicBezTo>
                    <a:pt x="3281" y="7300"/>
                    <a:pt x="2945" y="7186"/>
                    <a:pt x="2747" y="7186"/>
                  </a:cubicBezTo>
                  <a:close/>
                  <a:moveTo>
                    <a:pt x="10501" y="7075"/>
                  </a:moveTo>
                  <a:cubicBezTo>
                    <a:pt x="10467" y="7075"/>
                    <a:pt x="10429" y="7088"/>
                    <a:pt x="10391" y="7119"/>
                  </a:cubicBezTo>
                  <a:cubicBezTo>
                    <a:pt x="10303" y="7199"/>
                    <a:pt x="10206" y="7272"/>
                    <a:pt x="10117" y="7352"/>
                  </a:cubicBezTo>
                  <a:cubicBezTo>
                    <a:pt x="10053" y="7409"/>
                    <a:pt x="9948" y="7522"/>
                    <a:pt x="10045" y="7602"/>
                  </a:cubicBezTo>
                  <a:cubicBezTo>
                    <a:pt x="10062" y="7616"/>
                    <a:pt x="10083" y="7622"/>
                    <a:pt x="10107" y="7622"/>
                  </a:cubicBezTo>
                  <a:cubicBezTo>
                    <a:pt x="10196" y="7622"/>
                    <a:pt x="10317" y="7544"/>
                    <a:pt x="10367" y="7506"/>
                  </a:cubicBezTo>
                  <a:cubicBezTo>
                    <a:pt x="10472" y="7449"/>
                    <a:pt x="10553" y="7360"/>
                    <a:pt x="10601" y="7256"/>
                  </a:cubicBezTo>
                  <a:cubicBezTo>
                    <a:pt x="10617" y="7223"/>
                    <a:pt x="10617" y="7183"/>
                    <a:pt x="10609" y="7143"/>
                  </a:cubicBezTo>
                  <a:lnTo>
                    <a:pt x="10601" y="7143"/>
                  </a:lnTo>
                  <a:cubicBezTo>
                    <a:pt x="10587" y="7101"/>
                    <a:pt x="10549" y="7075"/>
                    <a:pt x="10501" y="7075"/>
                  </a:cubicBezTo>
                  <a:close/>
                  <a:moveTo>
                    <a:pt x="464" y="7506"/>
                  </a:moveTo>
                  <a:cubicBezTo>
                    <a:pt x="416" y="7506"/>
                    <a:pt x="311" y="7530"/>
                    <a:pt x="295" y="7594"/>
                  </a:cubicBezTo>
                  <a:cubicBezTo>
                    <a:pt x="287" y="7651"/>
                    <a:pt x="391" y="7699"/>
                    <a:pt x="440" y="7723"/>
                  </a:cubicBezTo>
                  <a:cubicBezTo>
                    <a:pt x="641" y="7788"/>
                    <a:pt x="851" y="7828"/>
                    <a:pt x="1061" y="7828"/>
                  </a:cubicBezTo>
                  <a:cubicBezTo>
                    <a:pt x="1125" y="7828"/>
                    <a:pt x="1141" y="7780"/>
                    <a:pt x="1109" y="7731"/>
                  </a:cubicBezTo>
                  <a:lnTo>
                    <a:pt x="1101" y="7715"/>
                  </a:lnTo>
                  <a:cubicBezTo>
                    <a:pt x="1085" y="7699"/>
                    <a:pt x="1061" y="7683"/>
                    <a:pt x="1045" y="7667"/>
                  </a:cubicBezTo>
                  <a:cubicBezTo>
                    <a:pt x="867" y="7562"/>
                    <a:pt x="666" y="7506"/>
                    <a:pt x="464" y="7506"/>
                  </a:cubicBezTo>
                  <a:close/>
                  <a:moveTo>
                    <a:pt x="7758" y="7251"/>
                  </a:moveTo>
                  <a:cubicBezTo>
                    <a:pt x="7739" y="7251"/>
                    <a:pt x="7720" y="7258"/>
                    <a:pt x="7706" y="7272"/>
                  </a:cubicBezTo>
                  <a:cubicBezTo>
                    <a:pt x="7569" y="7401"/>
                    <a:pt x="7867" y="7852"/>
                    <a:pt x="7948" y="7965"/>
                  </a:cubicBezTo>
                  <a:cubicBezTo>
                    <a:pt x="7969" y="7987"/>
                    <a:pt x="8016" y="8026"/>
                    <a:pt x="8054" y="8026"/>
                  </a:cubicBezTo>
                  <a:cubicBezTo>
                    <a:pt x="8073" y="8026"/>
                    <a:pt x="8090" y="8016"/>
                    <a:pt x="8101" y="7989"/>
                  </a:cubicBezTo>
                  <a:cubicBezTo>
                    <a:pt x="8101" y="7965"/>
                    <a:pt x="8101" y="7941"/>
                    <a:pt x="8101" y="7925"/>
                  </a:cubicBezTo>
                  <a:cubicBezTo>
                    <a:pt x="8085" y="7860"/>
                    <a:pt x="8061" y="7804"/>
                    <a:pt x="8045" y="7748"/>
                  </a:cubicBezTo>
                  <a:cubicBezTo>
                    <a:pt x="7988" y="7578"/>
                    <a:pt x="7916" y="7425"/>
                    <a:pt x="7819" y="7280"/>
                  </a:cubicBezTo>
                  <a:cubicBezTo>
                    <a:pt x="7805" y="7262"/>
                    <a:pt x="7782" y="7251"/>
                    <a:pt x="7758" y="7251"/>
                  </a:cubicBezTo>
                  <a:close/>
                  <a:moveTo>
                    <a:pt x="2489" y="7859"/>
                  </a:moveTo>
                  <a:cubicBezTo>
                    <a:pt x="2416" y="7859"/>
                    <a:pt x="2343" y="7867"/>
                    <a:pt x="2271" y="7885"/>
                  </a:cubicBezTo>
                  <a:cubicBezTo>
                    <a:pt x="2238" y="7893"/>
                    <a:pt x="2198" y="7909"/>
                    <a:pt x="2174" y="7933"/>
                  </a:cubicBezTo>
                  <a:cubicBezTo>
                    <a:pt x="2150" y="7965"/>
                    <a:pt x="2150" y="8006"/>
                    <a:pt x="2174" y="8038"/>
                  </a:cubicBezTo>
                  <a:cubicBezTo>
                    <a:pt x="2190" y="8046"/>
                    <a:pt x="2198" y="8046"/>
                    <a:pt x="2222" y="8054"/>
                  </a:cubicBezTo>
                  <a:cubicBezTo>
                    <a:pt x="2359" y="8086"/>
                    <a:pt x="2496" y="8102"/>
                    <a:pt x="2633" y="8119"/>
                  </a:cubicBezTo>
                  <a:cubicBezTo>
                    <a:pt x="2658" y="8123"/>
                    <a:pt x="2792" y="8142"/>
                    <a:pt x="2904" y="8142"/>
                  </a:cubicBezTo>
                  <a:cubicBezTo>
                    <a:pt x="3010" y="8142"/>
                    <a:pt x="3096" y="8125"/>
                    <a:pt x="3053" y="8062"/>
                  </a:cubicBezTo>
                  <a:cubicBezTo>
                    <a:pt x="3045" y="8054"/>
                    <a:pt x="3037" y="8046"/>
                    <a:pt x="3037" y="8038"/>
                  </a:cubicBezTo>
                  <a:cubicBezTo>
                    <a:pt x="2878" y="7920"/>
                    <a:pt x="2685" y="7859"/>
                    <a:pt x="2489" y="7859"/>
                  </a:cubicBezTo>
                  <a:close/>
                  <a:moveTo>
                    <a:pt x="8803" y="7619"/>
                  </a:moveTo>
                  <a:cubicBezTo>
                    <a:pt x="8633" y="7627"/>
                    <a:pt x="8561" y="7820"/>
                    <a:pt x="8537" y="7965"/>
                  </a:cubicBezTo>
                  <a:cubicBezTo>
                    <a:pt x="8529" y="8022"/>
                    <a:pt x="8504" y="8143"/>
                    <a:pt x="8537" y="8191"/>
                  </a:cubicBezTo>
                  <a:cubicBezTo>
                    <a:pt x="8560" y="8219"/>
                    <a:pt x="8611" y="8233"/>
                    <a:pt x="8662" y="8233"/>
                  </a:cubicBezTo>
                  <a:cubicBezTo>
                    <a:pt x="8700" y="8233"/>
                    <a:pt x="8738" y="8225"/>
                    <a:pt x="8762" y="8207"/>
                  </a:cubicBezTo>
                  <a:cubicBezTo>
                    <a:pt x="8787" y="8175"/>
                    <a:pt x="8811" y="8143"/>
                    <a:pt x="8819" y="8102"/>
                  </a:cubicBezTo>
                  <a:cubicBezTo>
                    <a:pt x="8843" y="8038"/>
                    <a:pt x="8964" y="7619"/>
                    <a:pt x="8811" y="7619"/>
                  </a:cubicBezTo>
                  <a:close/>
                  <a:moveTo>
                    <a:pt x="7053" y="7858"/>
                  </a:moveTo>
                  <a:cubicBezTo>
                    <a:pt x="7013" y="7858"/>
                    <a:pt x="6975" y="7875"/>
                    <a:pt x="6948" y="7909"/>
                  </a:cubicBezTo>
                  <a:cubicBezTo>
                    <a:pt x="6924" y="7973"/>
                    <a:pt x="6980" y="8030"/>
                    <a:pt x="7012" y="8078"/>
                  </a:cubicBezTo>
                  <a:cubicBezTo>
                    <a:pt x="7125" y="8207"/>
                    <a:pt x="7254" y="8312"/>
                    <a:pt x="7400" y="8401"/>
                  </a:cubicBezTo>
                  <a:cubicBezTo>
                    <a:pt x="7429" y="8414"/>
                    <a:pt x="7452" y="8420"/>
                    <a:pt x="7469" y="8420"/>
                  </a:cubicBezTo>
                  <a:cubicBezTo>
                    <a:pt x="7515" y="8420"/>
                    <a:pt x="7524" y="8381"/>
                    <a:pt x="7512" y="8328"/>
                  </a:cubicBezTo>
                  <a:cubicBezTo>
                    <a:pt x="7504" y="8288"/>
                    <a:pt x="7488" y="8256"/>
                    <a:pt x="7464" y="8223"/>
                  </a:cubicBezTo>
                  <a:cubicBezTo>
                    <a:pt x="7400" y="8135"/>
                    <a:pt x="7319" y="8054"/>
                    <a:pt x="7230" y="7981"/>
                  </a:cubicBezTo>
                  <a:cubicBezTo>
                    <a:pt x="7190" y="7941"/>
                    <a:pt x="7133" y="7877"/>
                    <a:pt x="7077" y="7860"/>
                  </a:cubicBezTo>
                  <a:cubicBezTo>
                    <a:pt x="7069" y="7859"/>
                    <a:pt x="7061" y="7858"/>
                    <a:pt x="7053" y="7858"/>
                  </a:cubicBezTo>
                  <a:close/>
                  <a:moveTo>
                    <a:pt x="5663" y="8185"/>
                  </a:moveTo>
                  <a:cubicBezTo>
                    <a:pt x="5613" y="8185"/>
                    <a:pt x="5569" y="8196"/>
                    <a:pt x="5537" y="8223"/>
                  </a:cubicBezTo>
                  <a:cubicBezTo>
                    <a:pt x="5512" y="8239"/>
                    <a:pt x="5496" y="8280"/>
                    <a:pt x="5512" y="8304"/>
                  </a:cubicBezTo>
                  <a:cubicBezTo>
                    <a:pt x="5529" y="8336"/>
                    <a:pt x="5553" y="8360"/>
                    <a:pt x="5585" y="8369"/>
                  </a:cubicBezTo>
                  <a:lnTo>
                    <a:pt x="5916" y="8498"/>
                  </a:lnTo>
                  <a:cubicBezTo>
                    <a:pt x="6004" y="8546"/>
                    <a:pt x="6101" y="8586"/>
                    <a:pt x="6198" y="8610"/>
                  </a:cubicBezTo>
                  <a:cubicBezTo>
                    <a:pt x="6214" y="8614"/>
                    <a:pt x="6239" y="8617"/>
                    <a:pt x="6266" y="8617"/>
                  </a:cubicBezTo>
                  <a:cubicBezTo>
                    <a:pt x="6350" y="8617"/>
                    <a:pt x="6457" y="8593"/>
                    <a:pt x="6383" y="8514"/>
                  </a:cubicBezTo>
                  <a:cubicBezTo>
                    <a:pt x="6311" y="8441"/>
                    <a:pt x="6230" y="8385"/>
                    <a:pt x="6141" y="8344"/>
                  </a:cubicBezTo>
                  <a:cubicBezTo>
                    <a:pt x="6037" y="8295"/>
                    <a:pt x="5821" y="8185"/>
                    <a:pt x="5663" y="8185"/>
                  </a:cubicBezTo>
                  <a:close/>
                  <a:moveTo>
                    <a:pt x="4165" y="8360"/>
                  </a:moveTo>
                  <a:cubicBezTo>
                    <a:pt x="4073" y="8360"/>
                    <a:pt x="3988" y="8368"/>
                    <a:pt x="3932" y="8377"/>
                  </a:cubicBezTo>
                  <a:cubicBezTo>
                    <a:pt x="3891" y="8385"/>
                    <a:pt x="3859" y="8393"/>
                    <a:pt x="3827" y="8409"/>
                  </a:cubicBezTo>
                  <a:cubicBezTo>
                    <a:pt x="3779" y="8441"/>
                    <a:pt x="3706" y="8538"/>
                    <a:pt x="3779" y="8578"/>
                  </a:cubicBezTo>
                  <a:cubicBezTo>
                    <a:pt x="3912" y="8638"/>
                    <a:pt x="4052" y="8655"/>
                    <a:pt x="4193" y="8655"/>
                  </a:cubicBezTo>
                  <a:cubicBezTo>
                    <a:pt x="4316" y="8655"/>
                    <a:pt x="4440" y="8642"/>
                    <a:pt x="4561" y="8635"/>
                  </a:cubicBezTo>
                  <a:cubicBezTo>
                    <a:pt x="4609" y="8635"/>
                    <a:pt x="4658" y="8602"/>
                    <a:pt x="4641" y="8546"/>
                  </a:cubicBezTo>
                  <a:cubicBezTo>
                    <a:pt x="4633" y="8530"/>
                    <a:pt x="4625" y="8514"/>
                    <a:pt x="4617" y="8506"/>
                  </a:cubicBezTo>
                  <a:cubicBezTo>
                    <a:pt x="4538" y="8390"/>
                    <a:pt x="4339" y="8360"/>
                    <a:pt x="4165" y="83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6" name="Google Shape;1246;p21"/>
          <p:cNvSpPr/>
          <p:nvPr/>
        </p:nvSpPr>
        <p:spPr>
          <a:xfrm rot="-10369484">
            <a:off x="3911280" y="5687508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7" name="Google Shape;1247;p21"/>
          <p:cNvGrpSpPr/>
          <p:nvPr/>
        </p:nvGrpSpPr>
        <p:grpSpPr>
          <a:xfrm rot="2899528">
            <a:off x="10152384" y="-284658"/>
            <a:ext cx="2172291" cy="1822460"/>
            <a:chOff x="777050" y="239450"/>
            <a:chExt cx="6102900" cy="5120075"/>
          </a:xfrm>
        </p:grpSpPr>
        <p:sp>
          <p:nvSpPr>
            <p:cNvPr id="1248" name="Google Shape;1248;p21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7" name="Google Shape;1267;p21"/>
          <p:cNvSpPr/>
          <p:nvPr/>
        </p:nvSpPr>
        <p:spPr>
          <a:xfrm rot="5400000" flipH="1">
            <a:off x="-8154" y="3633115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8" name="Google Shape;1268;p21"/>
          <p:cNvGrpSpPr/>
          <p:nvPr/>
        </p:nvGrpSpPr>
        <p:grpSpPr>
          <a:xfrm rot="9603226">
            <a:off x="7001224" y="-1532722"/>
            <a:ext cx="2462009" cy="2591471"/>
            <a:chOff x="1315825" y="238150"/>
            <a:chExt cx="4967775" cy="5229000"/>
          </a:xfrm>
        </p:grpSpPr>
        <p:sp>
          <p:nvSpPr>
            <p:cNvPr id="1269" name="Google Shape;1269;p21"/>
            <p:cNvSpPr/>
            <p:nvPr/>
          </p:nvSpPr>
          <p:spPr>
            <a:xfrm>
              <a:off x="1315825" y="238150"/>
              <a:ext cx="4967775" cy="5229000"/>
            </a:xfrm>
            <a:custGeom>
              <a:avLst/>
              <a:gdLst/>
              <a:ahLst/>
              <a:cxnLst/>
              <a:rect l="l" t="t" r="r" b="b"/>
              <a:pathLst>
                <a:path w="198711" h="209160" extrusionOk="0">
                  <a:moveTo>
                    <a:pt x="8176" y="1"/>
                  </a:moveTo>
                  <a:cubicBezTo>
                    <a:pt x="6487" y="1"/>
                    <a:pt x="4858" y="492"/>
                    <a:pt x="3384" y="1696"/>
                  </a:cubicBezTo>
                  <a:cubicBezTo>
                    <a:pt x="0" y="4445"/>
                    <a:pt x="511" y="8964"/>
                    <a:pt x="1000" y="12806"/>
                  </a:cubicBezTo>
                  <a:cubicBezTo>
                    <a:pt x="1594" y="17429"/>
                    <a:pt x="2166" y="22053"/>
                    <a:pt x="2770" y="26665"/>
                  </a:cubicBezTo>
                  <a:cubicBezTo>
                    <a:pt x="3322" y="30799"/>
                    <a:pt x="4072" y="34974"/>
                    <a:pt x="6060" y="38692"/>
                  </a:cubicBezTo>
                  <a:cubicBezTo>
                    <a:pt x="8028" y="42378"/>
                    <a:pt x="10819" y="45533"/>
                    <a:pt x="13568" y="48656"/>
                  </a:cubicBezTo>
                  <a:cubicBezTo>
                    <a:pt x="19680" y="55601"/>
                    <a:pt x="26063" y="62317"/>
                    <a:pt x="32633" y="68846"/>
                  </a:cubicBezTo>
                  <a:cubicBezTo>
                    <a:pt x="40078" y="76239"/>
                    <a:pt x="47762" y="83382"/>
                    <a:pt x="55707" y="90254"/>
                  </a:cubicBezTo>
                  <a:cubicBezTo>
                    <a:pt x="58487" y="92670"/>
                    <a:pt x="61309" y="95075"/>
                    <a:pt x="64172" y="97407"/>
                  </a:cubicBezTo>
                  <a:cubicBezTo>
                    <a:pt x="61184" y="95845"/>
                    <a:pt x="58237" y="94200"/>
                    <a:pt x="55353" y="92440"/>
                  </a:cubicBezTo>
                  <a:cubicBezTo>
                    <a:pt x="46867" y="87245"/>
                    <a:pt x="38985" y="80622"/>
                    <a:pt x="29405" y="77519"/>
                  </a:cubicBezTo>
                  <a:cubicBezTo>
                    <a:pt x="29063" y="77410"/>
                    <a:pt x="28734" y="77359"/>
                    <a:pt x="28421" y="77359"/>
                  </a:cubicBezTo>
                  <a:cubicBezTo>
                    <a:pt x="26953" y="77359"/>
                    <a:pt x="25851" y="78489"/>
                    <a:pt x="25542" y="80008"/>
                  </a:cubicBezTo>
                  <a:cubicBezTo>
                    <a:pt x="23147" y="91680"/>
                    <a:pt x="30457" y="102353"/>
                    <a:pt x="38995" y="109475"/>
                  </a:cubicBezTo>
                  <a:cubicBezTo>
                    <a:pt x="44337" y="113921"/>
                    <a:pt x="50386" y="117451"/>
                    <a:pt x="56259" y="121137"/>
                  </a:cubicBezTo>
                  <a:lnTo>
                    <a:pt x="73981" y="132237"/>
                  </a:lnTo>
                  <a:lnTo>
                    <a:pt x="76500" y="133819"/>
                  </a:lnTo>
                  <a:cubicBezTo>
                    <a:pt x="73200" y="132612"/>
                    <a:pt x="69909" y="131414"/>
                    <a:pt x="66609" y="130206"/>
                  </a:cubicBezTo>
                  <a:cubicBezTo>
                    <a:pt x="61986" y="128509"/>
                    <a:pt x="57362" y="126416"/>
                    <a:pt x="52625" y="125052"/>
                  </a:cubicBezTo>
                  <a:cubicBezTo>
                    <a:pt x="51942" y="124856"/>
                    <a:pt x="51287" y="124764"/>
                    <a:pt x="50665" y="124764"/>
                  </a:cubicBezTo>
                  <a:cubicBezTo>
                    <a:pt x="46702" y="124764"/>
                    <a:pt x="44107" y="128493"/>
                    <a:pt x="44701" y="132705"/>
                  </a:cubicBezTo>
                  <a:cubicBezTo>
                    <a:pt x="45263" y="136631"/>
                    <a:pt x="48116" y="139619"/>
                    <a:pt x="51094" y="141983"/>
                  </a:cubicBezTo>
                  <a:cubicBezTo>
                    <a:pt x="54759" y="144909"/>
                    <a:pt x="58758" y="147491"/>
                    <a:pt x="62662" y="150084"/>
                  </a:cubicBezTo>
                  <a:cubicBezTo>
                    <a:pt x="71117" y="155696"/>
                    <a:pt x="79843" y="160892"/>
                    <a:pt x="88818" y="165661"/>
                  </a:cubicBezTo>
                  <a:cubicBezTo>
                    <a:pt x="93587" y="168191"/>
                    <a:pt x="98408" y="170534"/>
                    <a:pt x="103281" y="172783"/>
                  </a:cubicBezTo>
                  <a:lnTo>
                    <a:pt x="95691" y="172085"/>
                  </a:lnTo>
                  <a:cubicBezTo>
                    <a:pt x="93775" y="171914"/>
                    <a:pt x="91725" y="171538"/>
                    <a:pt x="89751" y="171538"/>
                  </a:cubicBezTo>
                  <a:cubicBezTo>
                    <a:pt x="89204" y="171538"/>
                    <a:pt x="88662" y="171567"/>
                    <a:pt x="88131" y="171637"/>
                  </a:cubicBezTo>
                  <a:cubicBezTo>
                    <a:pt x="82613" y="172366"/>
                    <a:pt x="81571" y="178364"/>
                    <a:pt x="83404" y="182758"/>
                  </a:cubicBezTo>
                  <a:cubicBezTo>
                    <a:pt x="85007" y="186590"/>
                    <a:pt x="88610" y="189089"/>
                    <a:pt x="92213" y="190827"/>
                  </a:cubicBezTo>
                  <a:cubicBezTo>
                    <a:pt x="96534" y="192920"/>
                    <a:pt x="101324" y="193982"/>
                    <a:pt x="105947" y="195180"/>
                  </a:cubicBezTo>
                  <a:cubicBezTo>
                    <a:pt x="111101" y="196523"/>
                    <a:pt x="116276" y="197741"/>
                    <a:pt x="121482" y="198845"/>
                  </a:cubicBezTo>
                  <a:cubicBezTo>
                    <a:pt x="132051" y="201094"/>
                    <a:pt x="142682" y="202968"/>
                    <a:pt x="153375" y="204468"/>
                  </a:cubicBezTo>
                  <a:cubicBezTo>
                    <a:pt x="160393" y="205467"/>
                    <a:pt x="167474" y="206415"/>
                    <a:pt x="174565" y="207185"/>
                  </a:cubicBezTo>
                  <a:cubicBezTo>
                    <a:pt x="179689" y="208374"/>
                    <a:pt x="184818" y="209160"/>
                    <a:pt x="190009" y="209160"/>
                  </a:cubicBezTo>
                  <a:cubicBezTo>
                    <a:pt x="192138" y="209160"/>
                    <a:pt x="194277" y="209028"/>
                    <a:pt x="196431" y="208737"/>
                  </a:cubicBezTo>
                  <a:cubicBezTo>
                    <a:pt x="197940" y="208529"/>
                    <a:pt x="198711" y="207040"/>
                    <a:pt x="198586" y="205655"/>
                  </a:cubicBezTo>
                  <a:cubicBezTo>
                    <a:pt x="196858" y="186381"/>
                    <a:pt x="195129" y="167118"/>
                    <a:pt x="193390" y="147845"/>
                  </a:cubicBezTo>
                  <a:cubicBezTo>
                    <a:pt x="192557" y="138651"/>
                    <a:pt x="191974" y="129373"/>
                    <a:pt x="190641" y="120231"/>
                  </a:cubicBezTo>
                  <a:cubicBezTo>
                    <a:pt x="189402" y="111766"/>
                    <a:pt x="187434" y="102811"/>
                    <a:pt x="182416" y="95720"/>
                  </a:cubicBezTo>
                  <a:cubicBezTo>
                    <a:pt x="178603" y="90342"/>
                    <a:pt x="172432" y="86591"/>
                    <a:pt x="165983" y="86591"/>
                  </a:cubicBezTo>
                  <a:cubicBezTo>
                    <a:pt x="164067" y="86591"/>
                    <a:pt x="162127" y="86922"/>
                    <a:pt x="160216" y="87640"/>
                  </a:cubicBezTo>
                  <a:cubicBezTo>
                    <a:pt x="159331" y="87974"/>
                    <a:pt x="158769" y="88942"/>
                    <a:pt x="158675" y="89837"/>
                  </a:cubicBezTo>
                  <a:cubicBezTo>
                    <a:pt x="157998" y="96543"/>
                    <a:pt x="157582" y="103269"/>
                    <a:pt x="157509" y="109985"/>
                  </a:cubicBezTo>
                  <a:cubicBezTo>
                    <a:pt x="156582" y="106924"/>
                    <a:pt x="155635" y="103873"/>
                    <a:pt x="154646" y="100833"/>
                  </a:cubicBezTo>
                  <a:cubicBezTo>
                    <a:pt x="152678" y="94815"/>
                    <a:pt x="151022" y="88744"/>
                    <a:pt x="149325" y="82653"/>
                  </a:cubicBezTo>
                  <a:cubicBezTo>
                    <a:pt x="148492" y="79696"/>
                    <a:pt x="147607" y="76749"/>
                    <a:pt x="146576" y="73854"/>
                  </a:cubicBezTo>
                  <a:cubicBezTo>
                    <a:pt x="145681" y="71366"/>
                    <a:pt x="144681" y="68940"/>
                    <a:pt x="142619" y="67180"/>
                  </a:cubicBezTo>
                  <a:cubicBezTo>
                    <a:pt x="140256" y="65150"/>
                    <a:pt x="136965" y="64056"/>
                    <a:pt x="134029" y="63077"/>
                  </a:cubicBezTo>
                  <a:cubicBezTo>
                    <a:pt x="130801" y="62015"/>
                    <a:pt x="127500" y="61214"/>
                    <a:pt x="124137" y="60683"/>
                  </a:cubicBezTo>
                  <a:cubicBezTo>
                    <a:pt x="124038" y="60666"/>
                    <a:pt x="123940" y="60658"/>
                    <a:pt x="123842" y="60658"/>
                  </a:cubicBezTo>
                  <a:cubicBezTo>
                    <a:pt x="122537" y="60658"/>
                    <a:pt x="121429" y="62089"/>
                    <a:pt x="121701" y="63359"/>
                  </a:cubicBezTo>
                  <a:cubicBezTo>
                    <a:pt x="123596" y="72220"/>
                    <a:pt x="125574" y="81060"/>
                    <a:pt x="127563" y="89910"/>
                  </a:cubicBezTo>
                  <a:cubicBezTo>
                    <a:pt x="127896" y="91399"/>
                    <a:pt x="128219" y="92899"/>
                    <a:pt x="128542" y="94398"/>
                  </a:cubicBezTo>
                  <a:cubicBezTo>
                    <a:pt x="125772" y="88525"/>
                    <a:pt x="122950" y="82663"/>
                    <a:pt x="120087" y="76832"/>
                  </a:cubicBezTo>
                  <a:cubicBezTo>
                    <a:pt x="118785" y="73167"/>
                    <a:pt x="117369" y="69554"/>
                    <a:pt x="115516" y="66087"/>
                  </a:cubicBezTo>
                  <a:cubicBezTo>
                    <a:pt x="112111" y="59725"/>
                    <a:pt x="108123" y="53592"/>
                    <a:pt x="104156" y="47584"/>
                  </a:cubicBezTo>
                  <a:cubicBezTo>
                    <a:pt x="100241" y="41628"/>
                    <a:pt x="95899" y="35828"/>
                    <a:pt x="90890" y="30747"/>
                  </a:cubicBezTo>
                  <a:cubicBezTo>
                    <a:pt x="86017" y="25801"/>
                    <a:pt x="80520" y="21563"/>
                    <a:pt x="74283" y="18491"/>
                  </a:cubicBezTo>
                  <a:cubicBezTo>
                    <a:pt x="71263" y="16992"/>
                    <a:pt x="68066" y="15847"/>
                    <a:pt x="64776" y="15097"/>
                  </a:cubicBezTo>
                  <a:cubicBezTo>
                    <a:pt x="63869" y="14893"/>
                    <a:pt x="62916" y="14754"/>
                    <a:pt x="61984" y="14754"/>
                  </a:cubicBezTo>
                  <a:cubicBezTo>
                    <a:pt x="60112" y="14754"/>
                    <a:pt x="58322" y="15313"/>
                    <a:pt x="57154" y="17023"/>
                  </a:cubicBezTo>
                  <a:cubicBezTo>
                    <a:pt x="55384" y="19626"/>
                    <a:pt x="56821" y="23010"/>
                    <a:pt x="57696" y="25655"/>
                  </a:cubicBezTo>
                  <a:cubicBezTo>
                    <a:pt x="58758" y="28883"/>
                    <a:pt x="59976" y="32059"/>
                    <a:pt x="61298" y="35183"/>
                  </a:cubicBezTo>
                  <a:cubicBezTo>
                    <a:pt x="63881" y="41253"/>
                    <a:pt x="66900" y="47126"/>
                    <a:pt x="70118" y="52884"/>
                  </a:cubicBezTo>
                  <a:cubicBezTo>
                    <a:pt x="71555" y="55466"/>
                    <a:pt x="73044" y="58017"/>
                    <a:pt x="74553" y="60547"/>
                  </a:cubicBezTo>
                  <a:cubicBezTo>
                    <a:pt x="70503" y="55695"/>
                    <a:pt x="66348" y="50916"/>
                    <a:pt x="62110" y="46220"/>
                  </a:cubicBezTo>
                  <a:cubicBezTo>
                    <a:pt x="55967" y="39389"/>
                    <a:pt x="49626" y="32756"/>
                    <a:pt x="43087" y="26301"/>
                  </a:cubicBezTo>
                  <a:cubicBezTo>
                    <a:pt x="36610" y="19949"/>
                    <a:pt x="30051" y="13514"/>
                    <a:pt x="23001" y="7777"/>
                  </a:cubicBezTo>
                  <a:cubicBezTo>
                    <a:pt x="19479" y="4936"/>
                    <a:pt x="13527" y="1"/>
                    <a:pt x="8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3248675" y="3517250"/>
              <a:ext cx="2977925" cy="1724325"/>
            </a:xfrm>
            <a:custGeom>
              <a:avLst/>
              <a:gdLst/>
              <a:ahLst/>
              <a:cxnLst/>
              <a:rect l="l" t="t" r="r" b="b"/>
              <a:pathLst>
                <a:path w="119117" h="68973" extrusionOk="0">
                  <a:moveTo>
                    <a:pt x="112588" y="42254"/>
                  </a:moveTo>
                  <a:lnTo>
                    <a:pt x="112588" y="42254"/>
                  </a:lnTo>
                  <a:cubicBezTo>
                    <a:pt x="108277" y="44305"/>
                    <a:pt x="103946" y="46336"/>
                    <a:pt x="99604" y="48324"/>
                  </a:cubicBezTo>
                  <a:cubicBezTo>
                    <a:pt x="96001" y="49407"/>
                    <a:pt x="92388" y="50448"/>
                    <a:pt x="88754" y="51438"/>
                  </a:cubicBezTo>
                  <a:lnTo>
                    <a:pt x="87890" y="51667"/>
                  </a:lnTo>
                  <a:cubicBezTo>
                    <a:pt x="94564" y="49199"/>
                    <a:pt x="101197" y="46627"/>
                    <a:pt x="107798" y="43962"/>
                  </a:cubicBezTo>
                  <a:cubicBezTo>
                    <a:pt x="109069" y="43451"/>
                    <a:pt x="110339" y="42931"/>
                    <a:pt x="111609" y="42421"/>
                  </a:cubicBezTo>
                  <a:cubicBezTo>
                    <a:pt x="111943" y="42358"/>
                    <a:pt x="112265" y="42306"/>
                    <a:pt x="112588" y="42254"/>
                  </a:cubicBezTo>
                  <a:close/>
                  <a:moveTo>
                    <a:pt x="70293" y="56050"/>
                  </a:moveTo>
                  <a:cubicBezTo>
                    <a:pt x="62754" y="57768"/>
                    <a:pt x="55164" y="59289"/>
                    <a:pt x="47542" y="60611"/>
                  </a:cubicBezTo>
                  <a:cubicBezTo>
                    <a:pt x="44460" y="61142"/>
                    <a:pt x="41378" y="61642"/>
                    <a:pt x="38295" y="62110"/>
                  </a:cubicBezTo>
                  <a:lnTo>
                    <a:pt x="38306" y="62100"/>
                  </a:lnTo>
                  <a:cubicBezTo>
                    <a:pt x="48916" y="59788"/>
                    <a:pt x="59578" y="57768"/>
                    <a:pt x="70293" y="56050"/>
                  </a:cubicBezTo>
                  <a:close/>
                  <a:moveTo>
                    <a:pt x="114650" y="0"/>
                  </a:moveTo>
                  <a:cubicBezTo>
                    <a:pt x="103373" y="3926"/>
                    <a:pt x="91940" y="7383"/>
                    <a:pt x="80351" y="10371"/>
                  </a:cubicBezTo>
                  <a:cubicBezTo>
                    <a:pt x="70512" y="12912"/>
                    <a:pt x="60588" y="15098"/>
                    <a:pt x="50582" y="16941"/>
                  </a:cubicBezTo>
                  <a:cubicBezTo>
                    <a:pt x="43044" y="17951"/>
                    <a:pt x="35495" y="18930"/>
                    <a:pt x="27946" y="19878"/>
                  </a:cubicBezTo>
                  <a:cubicBezTo>
                    <a:pt x="18939" y="21013"/>
                    <a:pt x="9922" y="22106"/>
                    <a:pt x="894" y="23158"/>
                  </a:cubicBezTo>
                  <a:cubicBezTo>
                    <a:pt x="46" y="23249"/>
                    <a:pt x="0" y="24533"/>
                    <a:pt x="844" y="24533"/>
                  </a:cubicBezTo>
                  <a:cubicBezTo>
                    <a:pt x="860" y="24533"/>
                    <a:pt x="877" y="24533"/>
                    <a:pt x="894" y="24532"/>
                  </a:cubicBezTo>
                  <a:cubicBezTo>
                    <a:pt x="17669" y="23397"/>
                    <a:pt x="34360" y="21304"/>
                    <a:pt x="50895" y="18253"/>
                  </a:cubicBezTo>
                  <a:cubicBezTo>
                    <a:pt x="66336" y="16192"/>
                    <a:pt x="81757" y="13995"/>
                    <a:pt x="97157" y="11693"/>
                  </a:cubicBezTo>
                  <a:cubicBezTo>
                    <a:pt x="102249" y="10923"/>
                    <a:pt x="107319" y="10152"/>
                    <a:pt x="112401" y="9361"/>
                  </a:cubicBezTo>
                  <a:lnTo>
                    <a:pt x="112401" y="9361"/>
                  </a:lnTo>
                  <a:cubicBezTo>
                    <a:pt x="101343" y="12401"/>
                    <a:pt x="90264" y="15369"/>
                    <a:pt x="79091" y="18014"/>
                  </a:cubicBezTo>
                  <a:cubicBezTo>
                    <a:pt x="75968" y="18763"/>
                    <a:pt x="72844" y="19472"/>
                    <a:pt x="69699" y="20159"/>
                  </a:cubicBezTo>
                  <a:cubicBezTo>
                    <a:pt x="56892" y="22241"/>
                    <a:pt x="44054" y="24074"/>
                    <a:pt x="31173" y="25646"/>
                  </a:cubicBezTo>
                  <a:cubicBezTo>
                    <a:pt x="23354" y="26604"/>
                    <a:pt x="15534" y="27468"/>
                    <a:pt x="7693" y="28239"/>
                  </a:cubicBezTo>
                  <a:cubicBezTo>
                    <a:pt x="6833" y="28322"/>
                    <a:pt x="6788" y="29613"/>
                    <a:pt x="7683" y="29613"/>
                  </a:cubicBezTo>
                  <a:cubicBezTo>
                    <a:pt x="7686" y="29613"/>
                    <a:pt x="7690" y="29613"/>
                    <a:pt x="7693" y="29613"/>
                  </a:cubicBezTo>
                  <a:cubicBezTo>
                    <a:pt x="23083" y="29301"/>
                    <a:pt x="38400" y="27499"/>
                    <a:pt x="53539" y="24792"/>
                  </a:cubicBezTo>
                  <a:cubicBezTo>
                    <a:pt x="59058" y="23803"/>
                    <a:pt x="64556" y="22710"/>
                    <a:pt x="70022" y="21502"/>
                  </a:cubicBezTo>
                  <a:cubicBezTo>
                    <a:pt x="77113" y="20346"/>
                    <a:pt x="84183" y="19128"/>
                    <a:pt x="91243" y="17816"/>
                  </a:cubicBezTo>
                  <a:cubicBezTo>
                    <a:pt x="93898" y="17327"/>
                    <a:pt x="96563" y="16827"/>
                    <a:pt x="99219" y="16317"/>
                  </a:cubicBezTo>
                  <a:lnTo>
                    <a:pt x="99219" y="16317"/>
                  </a:lnTo>
                  <a:cubicBezTo>
                    <a:pt x="90139" y="18836"/>
                    <a:pt x="80997" y="21117"/>
                    <a:pt x="71803" y="23147"/>
                  </a:cubicBezTo>
                  <a:cubicBezTo>
                    <a:pt x="64389" y="24771"/>
                    <a:pt x="56955" y="26240"/>
                    <a:pt x="49489" y="27552"/>
                  </a:cubicBezTo>
                  <a:cubicBezTo>
                    <a:pt x="42856" y="28520"/>
                    <a:pt x="36213" y="29447"/>
                    <a:pt x="29559" y="30321"/>
                  </a:cubicBezTo>
                  <a:cubicBezTo>
                    <a:pt x="22562" y="31238"/>
                    <a:pt x="15565" y="32102"/>
                    <a:pt x="8558" y="32904"/>
                  </a:cubicBezTo>
                  <a:cubicBezTo>
                    <a:pt x="9339" y="33330"/>
                    <a:pt x="10120" y="33747"/>
                    <a:pt x="10911" y="34174"/>
                  </a:cubicBezTo>
                  <a:cubicBezTo>
                    <a:pt x="23104" y="32976"/>
                    <a:pt x="35255" y="31352"/>
                    <a:pt x="47354" y="29301"/>
                  </a:cubicBezTo>
                  <a:cubicBezTo>
                    <a:pt x="48146" y="29165"/>
                    <a:pt x="48937" y="29030"/>
                    <a:pt x="49728" y="28895"/>
                  </a:cubicBezTo>
                  <a:cubicBezTo>
                    <a:pt x="65014" y="26646"/>
                    <a:pt x="80258" y="24126"/>
                    <a:pt x="95449" y="21325"/>
                  </a:cubicBezTo>
                  <a:cubicBezTo>
                    <a:pt x="101728" y="20169"/>
                    <a:pt x="108007" y="18961"/>
                    <a:pt x="114264" y="17712"/>
                  </a:cubicBezTo>
                  <a:lnTo>
                    <a:pt x="114264" y="17712"/>
                  </a:lnTo>
                  <a:cubicBezTo>
                    <a:pt x="101270" y="23001"/>
                    <a:pt x="88171" y="28031"/>
                    <a:pt x="74833" y="32393"/>
                  </a:cubicBezTo>
                  <a:cubicBezTo>
                    <a:pt x="62130" y="36558"/>
                    <a:pt x="49208" y="40130"/>
                    <a:pt x="36088" y="42702"/>
                  </a:cubicBezTo>
                  <a:cubicBezTo>
                    <a:pt x="32288" y="43243"/>
                    <a:pt x="28487" y="43743"/>
                    <a:pt x="24686" y="44222"/>
                  </a:cubicBezTo>
                  <a:cubicBezTo>
                    <a:pt x="18241" y="45034"/>
                    <a:pt x="11796" y="45752"/>
                    <a:pt x="5330" y="46388"/>
                  </a:cubicBezTo>
                  <a:cubicBezTo>
                    <a:pt x="5278" y="46939"/>
                    <a:pt x="5257" y="47491"/>
                    <a:pt x="5288" y="48043"/>
                  </a:cubicBezTo>
                  <a:cubicBezTo>
                    <a:pt x="15742" y="47429"/>
                    <a:pt x="26134" y="46034"/>
                    <a:pt x="36400" y="44024"/>
                  </a:cubicBezTo>
                  <a:cubicBezTo>
                    <a:pt x="39004" y="43660"/>
                    <a:pt x="41607" y="43274"/>
                    <a:pt x="44210" y="42879"/>
                  </a:cubicBezTo>
                  <a:cubicBezTo>
                    <a:pt x="59016" y="40598"/>
                    <a:pt x="73750" y="37860"/>
                    <a:pt x="88400" y="34653"/>
                  </a:cubicBezTo>
                  <a:cubicBezTo>
                    <a:pt x="92950" y="33664"/>
                    <a:pt x="97490" y="32622"/>
                    <a:pt x="102019" y="31529"/>
                  </a:cubicBezTo>
                  <a:lnTo>
                    <a:pt x="102019" y="31529"/>
                  </a:lnTo>
                  <a:cubicBezTo>
                    <a:pt x="93377" y="34715"/>
                    <a:pt x="84662" y="37704"/>
                    <a:pt x="75884" y="40484"/>
                  </a:cubicBezTo>
                  <a:lnTo>
                    <a:pt x="31361" y="46679"/>
                  </a:lnTo>
                  <a:lnTo>
                    <a:pt x="5653" y="50251"/>
                  </a:lnTo>
                  <a:cubicBezTo>
                    <a:pt x="5767" y="50698"/>
                    <a:pt x="5923" y="51136"/>
                    <a:pt x="6100" y="51563"/>
                  </a:cubicBezTo>
                  <a:lnTo>
                    <a:pt x="53695" y="44951"/>
                  </a:lnTo>
                  <a:lnTo>
                    <a:pt x="67794" y="42983"/>
                  </a:lnTo>
                  <a:lnTo>
                    <a:pt x="67794" y="42983"/>
                  </a:lnTo>
                  <a:cubicBezTo>
                    <a:pt x="60432" y="45201"/>
                    <a:pt x="53029" y="47273"/>
                    <a:pt x="45595" y="49199"/>
                  </a:cubicBezTo>
                  <a:cubicBezTo>
                    <a:pt x="38535" y="51032"/>
                    <a:pt x="31423" y="53020"/>
                    <a:pt x="24208" y="54124"/>
                  </a:cubicBezTo>
                  <a:cubicBezTo>
                    <a:pt x="21887" y="54479"/>
                    <a:pt x="19500" y="54712"/>
                    <a:pt x="17126" y="54712"/>
                  </a:cubicBezTo>
                  <a:cubicBezTo>
                    <a:pt x="13504" y="54712"/>
                    <a:pt x="9913" y="54168"/>
                    <a:pt x="6642" y="52677"/>
                  </a:cubicBezTo>
                  <a:lnTo>
                    <a:pt x="6642" y="52677"/>
                  </a:lnTo>
                  <a:cubicBezTo>
                    <a:pt x="7048" y="53406"/>
                    <a:pt x="7527" y="54093"/>
                    <a:pt x="8079" y="54728"/>
                  </a:cubicBezTo>
                  <a:cubicBezTo>
                    <a:pt x="10959" y="55708"/>
                    <a:pt x="14038" y="56086"/>
                    <a:pt x="17119" y="56086"/>
                  </a:cubicBezTo>
                  <a:cubicBezTo>
                    <a:pt x="18326" y="56086"/>
                    <a:pt x="19534" y="56028"/>
                    <a:pt x="20730" y="55925"/>
                  </a:cubicBezTo>
                  <a:cubicBezTo>
                    <a:pt x="27821" y="55290"/>
                    <a:pt x="34787" y="53354"/>
                    <a:pt x="41659" y="51625"/>
                  </a:cubicBezTo>
                  <a:cubicBezTo>
                    <a:pt x="53289" y="48699"/>
                    <a:pt x="64826" y="45430"/>
                    <a:pt x="76270" y="41806"/>
                  </a:cubicBezTo>
                  <a:lnTo>
                    <a:pt x="104269" y="37912"/>
                  </a:lnTo>
                  <a:lnTo>
                    <a:pt x="111037" y="36964"/>
                  </a:lnTo>
                  <a:lnTo>
                    <a:pt x="111037" y="36964"/>
                  </a:lnTo>
                  <a:cubicBezTo>
                    <a:pt x="103394" y="38703"/>
                    <a:pt x="95793" y="40640"/>
                    <a:pt x="88244" y="42795"/>
                  </a:cubicBezTo>
                  <a:cubicBezTo>
                    <a:pt x="74583" y="46690"/>
                    <a:pt x="61130" y="51271"/>
                    <a:pt x="47896" y="56519"/>
                  </a:cubicBezTo>
                  <a:cubicBezTo>
                    <a:pt x="44814" y="57748"/>
                    <a:pt x="41638" y="58893"/>
                    <a:pt x="38650" y="60351"/>
                  </a:cubicBezTo>
                  <a:cubicBezTo>
                    <a:pt x="38389" y="60486"/>
                    <a:pt x="38118" y="60621"/>
                    <a:pt x="37858" y="60767"/>
                  </a:cubicBezTo>
                  <a:lnTo>
                    <a:pt x="37764" y="60809"/>
                  </a:lnTo>
                  <a:cubicBezTo>
                    <a:pt x="33954" y="61642"/>
                    <a:pt x="30153" y="62506"/>
                    <a:pt x="26363" y="63422"/>
                  </a:cubicBezTo>
                  <a:cubicBezTo>
                    <a:pt x="27133" y="63620"/>
                    <a:pt x="27893" y="63808"/>
                    <a:pt x="28654" y="64005"/>
                  </a:cubicBezTo>
                  <a:cubicBezTo>
                    <a:pt x="29549" y="64235"/>
                    <a:pt x="30455" y="64464"/>
                    <a:pt x="31350" y="64693"/>
                  </a:cubicBezTo>
                  <a:cubicBezTo>
                    <a:pt x="31642" y="64578"/>
                    <a:pt x="31934" y="64474"/>
                    <a:pt x="32215" y="64359"/>
                  </a:cubicBezTo>
                  <a:cubicBezTo>
                    <a:pt x="33037" y="64245"/>
                    <a:pt x="33870" y="64130"/>
                    <a:pt x="34693" y="64016"/>
                  </a:cubicBezTo>
                  <a:lnTo>
                    <a:pt x="34693" y="64016"/>
                  </a:lnTo>
                  <a:cubicBezTo>
                    <a:pt x="34505" y="64464"/>
                    <a:pt x="34412" y="64953"/>
                    <a:pt x="34391" y="65442"/>
                  </a:cubicBezTo>
                  <a:lnTo>
                    <a:pt x="35776" y="65776"/>
                  </a:lnTo>
                  <a:cubicBezTo>
                    <a:pt x="35755" y="65515"/>
                    <a:pt x="35765" y="65265"/>
                    <a:pt x="35817" y="65015"/>
                  </a:cubicBezTo>
                  <a:cubicBezTo>
                    <a:pt x="35901" y="64568"/>
                    <a:pt x="36088" y="64141"/>
                    <a:pt x="36359" y="63766"/>
                  </a:cubicBezTo>
                  <a:cubicBezTo>
                    <a:pt x="45189" y="62475"/>
                    <a:pt x="53977" y="60913"/>
                    <a:pt x="62723" y="59091"/>
                  </a:cubicBezTo>
                  <a:lnTo>
                    <a:pt x="62723" y="59091"/>
                  </a:lnTo>
                  <a:cubicBezTo>
                    <a:pt x="58121" y="60611"/>
                    <a:pt x="53508" y="62069"/>
                    <a:pt x="48864" y="63454"/>
                  </a:cubicBezTo>
                  <a:cubicBezTo>
                    <a:pt x="45084" y="64568"/>
                    <a:pt x="41201" y="65578"/>
                    <a:pt x="37275" y="66119"/>
                  </a:cubicBezTo>
                  <a:cubicBezTo>
                    <a:pt x="38431" y="66390"/>
                    <a:pt x="39597" y="66661"/>
                    <a:pt x="40763" y="66921"/>
                  </a:cubicBezTo>
                  <a:cubicBezTo>
                    <a:pt x="42315" y="66619"/>
                    <a:pt x="43845" y="66255"/>
                    <a:pt x="45366" y="65859"/>
                  </a:cubicBezTo>
                  <a:cubicBezTo>
                    <a:pt x="52436" y="64016"/>
                    <a:pt x="59381" y="61611"/>
                    <a:pt x="66305" y="59278"/>
                  </a:cubicBezTo>
                  <a:cubicBezTo>
                    <a:pt x="69054" y="58362"/>
                    <a:pt x="71792" y="57425"/>
                    <a:pt x="74520" y="56467"/>
                  </a:cubicBezTo>
                  <a:cubicBezTo>
                    <a:pt x="77967" y="55644"/>
                    <a:pt x="81403" y="54790"/>
                    <a:pt x="84829" y="53895"/>
                  </a:cubicBezTo>
                  <a:cubicBezTo>
                    <a:pt x="85891" y="53749"/>
                    <a:pt x="86942" y="53614"/>
                    <a:pt x="88004" y="53478"/>
                  </a:cubicBezTo>
                  <a:lnTo>
                    <a:pt x="88004" y="53478"/>
                  </a:lnTo>
                  <a:cubicBezTo>
                    <a:pt x="77884" y="57852"/>
                    <a:pt x="67617" y="61913"/>
                    <a:pt x="57163" y="65411"/>
                  </a:cubicBezTo>
                  <a:cubicBezTo>
                    <a:pt x="54039" y="66463"/>
                    <a:pt x="50895" y="67462"/>
                    <a:pt x="47740" y="68399"/>
                  </a:cubicBezTo>
                  <a:cubicBezTo>
                    <a:pt x="48687" y="68597"/>
                    <a:pt x="49635" y="68785"/>
                    <a:pt x="50582" y="68972"/>
                  </a:cubicBezTo>
                  <a:cubicBezTo>
                    <a:pt x="63743" y="64911"/>
                    <a:pt x="76603" y="59913"/>
                    <a:pt x="89233" y="54436"/>
                  </a:cubicBezTo>
                  <a:cubicBezTo>
                    <a:pt x="90420" y="53926"/>
                    <a:pt x="91597" y="53406"/>
                    <a:pt x="92784" y="52885"/>
                  </a:cubicBezTo>
                  <a:cubicBezTo>
                    <a:pt x="95616" y="52541"/>
                    <a:pt x="98448" y="52219"/>
                    <a:pt x="101280" y="51917"/>
                  </a:cubicBezTo>
                  <a:cubicBezTo>
                    <a:pt x="107215" y="51292"/>
                    <a:pt x="113161" y="50761"/>
                    <a:pt x="119117" y="50324"/>
                  </a:cubicBezTo>
                  <a:cubicBezTo>
                    <a:pt x="119075" y="49865"/>
                    <a:pt x="119033" y="49407"/>
                    <a:pt x="118992" y="48960"/>
                  </a:cubicBezTo>
                  <a:cubicBezTo>
                    <a:pt x="111630" y="49511"/>
                    <a:pt x="104279" y="50199"/>
                    <a:pt x="96949" y="51021"/>
                  </a:cubicBezTo>
                  <a:cubicBezTo>
                    <a:pt x="97969" y="50563"/>
                    <a:pt x="99000" y="50094"/>
                    <a:pt x="100020" y="49626"/>
                  </a:cubicBezTo>
                  <a:cubicBezTo>
                    <a:pt x="102228" y="48970"/>
                    <a:pt x="104414" y="48293"/>
                    <a:pt x="106611" y="47595"/>
                  </a:cubicBezTo>
                  <a:cubicBezTo>
                    <a:pt x="110599" y="46336"/>
                    <a:pt x="114566" y="45013"/>
                    <a:pt x="118513" y="43628"/>
                  </a:cubicBezTo>
                  <a:cubicBezTo>
                    <a:pt x="118471" y="43160"/>
                    <a:pt x="118429" y="42691"/>
                    <a:pt x="118377" y="42223"/>
                  </a:cubicBezTo>
                  <a:cubicBezTo>
                    <a:pt x="115441" y="43253"/>
                    <a:pt x="112484" y="44253"/>
                    <a:pt x="109516" y="45221"/>
                  </a:cubicBezTo>
                  <a:cubicBezTo>
                    <a:pt x="112161" y="43972"/>
                    <a:pt x="114796" y="42722"/>
                    <a:pt x="117430" y="41452"/>
                  </a:cubicBezTo>
                  <a:lnTo>
                    <a:pt x="118315" y="41317"/>
                  </a:lnTo>
                  <a:lnTo>
                    <a:pt x="118044" y="38276"/>
                  </a:lnTo>
                  <a:cubicBezTo>
                    <a:pt x="115774" y="39224"/>
                    <a:pt x="113504" y="40171"/>
                    <a:pt x="111224" y="41109"/>
                  </a:cubicBezTo>
                  <a:cubicBezTo>
                    <a:pt x="103321" y="42473"/>
                    <a:pt x="95460" y="44066"/>
                    <a:pt x="87640" y="45888"/>
                  </a:cubicBezTo>
                  <a:cubicBezTo>
                    <a:pt x="78758" y="47960"/>
                    <a:pt x="69949" y="50313"/>
                    <a:pt x="61213" y="52958"/>
                  </a:cubicBezTo>
                  <a:cubicBezTo>
                    <a:pt x="69314" y="50042"/>
                    <a:pt x="77498" y="47377"/>
                    <a:pt x="85766" y="44951"/>
                  </a:cubicBezTo>
                  <a:cubicBezTo>
                    <a:pt x="96366" y="41848"/>
                    <a:pt x="107090" y="39151"/>
                    <a:pt x="117919" y="36881"/>
                  </a:cubicBezTo>
                  <a:cubicBezTo>
                    <a:pt x="117846" y="36142"/>
                    <a:pt x="117784" y="35403"/>
                    <a:pt x="117721" y="34663"/>
                  </a:cubicBezTo>
                  <a:lnTo>
                    <a:pt x="83704" y="39401"/>
                  </a:lnTo>
                  <a:cubicBezTo>
                    <a:pt x="85016" y="38964"/>
                    <a:pt x="86318" y="38526"/>
                    <a:pt x="87619" y="38089"/>
                  </a:cubicBezTo>
                  <a:cubicBezTo>
                    <a:pt x="96209" y="35184"/>
                    <a:pt x="104716" y="32081"/>
                    <a:pt x="113161" y="28780"/>
                  </a:cubicBezTo>
                  <a:cubicBezTo>
                    <a:pt x="113898" y="28484"/>
                    <a:pt x="113711" y="27422"/>
                    <a:pt x="112997" y="27422"/>
                  </a:cubicBezTo>
                  <a:cubicBezTo>
                    <a:pt x="112934" y="27422"/>
                    <a:pt x="112867" y="27430"/>
                    <a:pt x="112796" y="27447"/>
                  </a:cubicBezTo>
                  <a:cubicBezTo>
                    <a:pt x="98344" y="31154"/>
                    <a:pt x="83777" y="34403"/>
                    <a:pt x="69116" y="37204"/>
                  </a:cubicBezTo>
                  <a:cubicBezTo>
                    <a:pt x="64379" y="38110"/>
                    <a:pt x="59631" y="38964"/>
                    <a:pt x="54872" y="39765"/>
                  </a:cubicBezTo>
                  <a:cubicBezTo>
                    <a:pt x="68596" y="36142"/>
                    <a:pt x="82069" y="31612"/>
                    <a:pt x="95345" y="26625"/>
                  </a:cubicBezTo>
                  <a:cubicBezTo>
                    <a:pt x="102363" y="23991"/>
                    <a:pt x="109319" y="21221"/>
                    <a:pt x="116253" y="18378"/>
                  </a:cubicBezTo>
                  <a:lnTo>
                    <a:pt x="116097" y="16691"/>
                  </a:lnTo>
                  <a:cubicBezTo>
                    <a:pt x="116076" y="16452"/>
                    <a:pt x="116055" y="16212"/>
                    <a:pt x="116035" y="15963"/>
                  </a:cubicBezTo>
                  <a:cubicBezTo>
                    <a:pt x="104050" y="18378"/>
                    <a:pt x="92044" y="20617"/>
                    <a:pt x="79997" y="22689"/>
                  </a:cubicBezTo>
                  <a:cubicBezTo>
                    <a:pt x="83517" y="21856"/>
                    <a:pt x="87015" y="20992"/>
                    <a:pt x="90514" y="20086"/>
                  </a:cubicBezTo>
                  <a:cubicBezTo>
                    <a:pt x="98615" y="17993"/>
                    <a:pt x="106653" y="15702"/>
                    <a:pt x="114639" y="13224"/>
                  </a:cubicBezTo>
                  <a:cubicBezTo>
                    <a:pt x="115424" y="12982"/>
                    <a:pt x="115181" y="11883"/>
                    <a:pt x="114447" y="11883"/>
                  </a:cubicBezTo>
                  <a:cubicBezTo>
                    <a:pt x="114392" y="11883"/>
                    <a:pt x="114335" y="11889"/>
                    <a:pt x="114275" y="11902"/>
                  </a:cubicBezTo>
                  <a:cubicBezTo>
                    <a:pt x="106663" y="13484"/>
                    <a:pt x="99042" y="14994"/>
                    <a:pt x="91399" y="16410"/>
                  </a:cubicBezTo>
                  <a:cubicBezTo>
                    <a:pt x="93908" y="15765"/>
                    <a:pt x="96418" y="15109"/>
                    <a:pt x="98917" y="14453"/>
                  </a:cubicBezTo>
                  <a:cubicBezTo>
                    <a:pt x="104466" y="12985"/>
                    <a:pt x="109995" y="11485"/>
                    <a:pt x="115524" y="9944"/>
                  </a:cubicBezTo>
                  <a:cubicBezTo>
                    <a:pt x="115452" y="9142"/>
                    <a:pt x="115389" y="8341"/>
                    <a:pt x="115316" y="7539"/>
                  </a:cubicBezTo>
                  <a:cubicBezTo>
                    <a:pt x="102301" y="9580"/>
                    <a:pt x="89264" y="11527"/>
                    <a:pt x="76218" y="13391"/>
                  </a:cubicBezTo>
                  <a:cubicBezTo>
                    <a:pt x="74270" y="13672"/>
                    <a:pt x="72323" y="13953"/>
                    <a:pt x="70376" y="14224"/>
                  </a:cubicBezTo>
                  <a:cubicBezTo>
                    <a:pt x="81122" y="11725"/>
                    <a:pt x="91763" y="8830"/>
                    <a:pt x="102311" y="5529"/>
                  </a:cubicBezTo>
                  <a:cubicBezTo>
                    <a:pt x="106486" y="4228"/>
                    <a:pt x="110641" y="2853"/>
                    <a:pt x="114785" y="1416"/>
                  </a:cubicBezTo>
                  <a:cubicBezTo>
                    <a:pt x="114733" y="937"/>
                    <a:pt x="114691" y="469"/>
                    <a:pt x="114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4142800" y="4994775"/>
              <a:ext cx="674225" cy="180150"/>
            </a:xfrm>
            <a:custGeom>
              <a:avLst/>
              <a:gdLst/>
              <a:ahLst/>
              <a:cxnLst/>
              <a:rect l="l" t="t" r="r" b="b"/>
              <a:pathLst>
                <a:path w="26969" h="7206" extrusionOk="0">
                  <a:moveTo>
                    <a:pt x="26968" y="0"/>
                  </a:moveTo>
                  <a:lnTo>
                    <a:pt x="26968" y="0"/>
                  </a:lnTo>
                  <a:cubicBezTo>
                    <a:pt x="18232" y="1822"/>
                    <a:pt x="9444" y="3384"/>
                    <a:pt x="604" y="4675"/>
                  </a:cubicBezTo>
                  <a:cubicBezTo>
                    <a:pt x="333" y="5050"/>
                    <a:pt x="146" y="5477"/>
                    <a:pt x="63" y="5925"/>
                  </a:cubicBezTo>
                  <a:cubicBezTo>
                    <a:pt x="11" y="6175"/>
                    <a:pt x="0" y="6425"/>
                    <a:pt x="21" y="6675"/>
                  </a:cubicBezTo>
                  <a:cubicBezTo>
                    <a:pt x="32" y="6862"/>
                    <a:pt x="63" y="7039"/>
                    <a:pt x="104" y="7206"/>
                  </a:cubicBezTo>
                  <a:cubicBezTo>
                    <a:pt x="583" y="7154"/>
                    <a:pt x="1052" y="7101"/>
                    <a:pt x="1520" y="7029"/>
                  </a:cubicBezTo>
                  <a:cubicBezTo>
                    <a:pt x="5446" y="6477"/>
                    <a:pt x="9330" y="5477"/>
                    <a:pt x="13110" y="4353"/>
                  </a:cubicBezTo>
                  <a:cubicBezTo>
                    <a:pt x="17753" y="2978"/>
                    <a:pt x="22366" y="1531"/>
                    <a:pt x="26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4444225" y="4607675"/>
              <a:ext cx="1429650" cy="376975"/>
            </a:xfrm>
            <a:custGeom>
              <a:avLst/>
              <a:gdLst/>
              <a:ahLst/>
              <a:cxnLst/>
              <a:rect l="l" t="t" r="r" b="b"/>
              <a:pathLst>
                <a:path w="57186" h="15079" extrusionOk="0">
                  <a:moveTo>
                    <a:pt x="57186" y="1"/>
                  </a:moveTo>
                  <a:lnTo>
                    <a:pt x="57186" y="1"/>
                  </a:lnTo>
                  <a:cubicBezTo>
                    <a:pt x="43566" y="2583"/>
                    <a:pt x="30082" y="5842"/>
                    <a:pt x="16754" y="9757"/>
                  </a:cubicBezTo>
                  <a:cubicBezTo>
                    <a:pt x="11132" y="11413"/>
                    <a:pt x="5551" y="13183"/>
                    <a:pt x="1" y="15078"/>
                  </a:cubicBezTo>
                  <a:cubicBezTo>
                    <a:pt x="10538" y="12975"/>
                    <a:pt x="21128" y="11153"/>
                    <a:pt x="31769" y="9632"/>
                  </a:cubicBezTo>
                  <a:cubicBezTo>
                    <a:pt x="35101" y="8425"/>
                    <a:pt x="38423" y="7206"/>
                    <a:pt x="41734" y="5967"/>
                  </a:cubicBezTo>
                  <a:cubicBezTo>
                    <a:pt x="46909" y="4041"/>
                    <a:pt x="52053" y="2042"/>
                    <a:pt x="57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4206050" y="4918750"/>
              <a:ext cx="799950" cy="151525"/>
            </a:xfrm>
            <a:custGeom>
              <a:avLst/>
              <a:gdLst/>
              <a:ahLst/>
              <a:cxnLst/>
              <a:rect l="l" t="t" r="r" b="b"/>
              <a:pathLst>
                <a:path w="31998" h="6061" extrusionOk="0">
                  <a:moveTo>
                    <a:pt x="31998" y="1"/>
                  </a:moveTo>
                  <a:lnTo>
                    <a:pt x="31998" y="1"/>
                  </a:lnTo>
                  <a:cubicBezTo>
                    <a:pt x="21283" y="1719"/>
                    <a:pt x="10621" y="3739"/>
                    <a:pt x="11" y="6050"/>
                  </a:cubicBezTo>
                  <a:lnTo>
                    <a:pt x="0" y="6061"/>
                  </a:lnTo>
                  <a:cubicBezTo>
                    <a:pt x="3083" y="5592"/>
                    <a:pt x="6165" y="5082"/>
                    <a:pt x="9247" y="4551"/>
                  </a:cubicBezTo>
                  <a:cubicBezTo>
                    <a:pt x="16869" y="3229"/>
                    <a:pt x="24449" y="1708"/>
                    <a:pt x="3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2901375" y="2662375"/>
              <a:ext cx="19550" cy="10975"/>
            </a:xfrm>
            <a:custGeom>
              <a:avLst/>
              <a:gdLst/>
              <a:ahLst/>
              <a:cxnLst/>
              <a:rect l="l" t="t" r="r" b="b"/>
              <a:pathLst>
                <a:path w="782" h="439" extrusionOk="0">
                  <a:moveTo>
                    <a:pt x="240" y="1"/>
                  </a:moveTo>
                  <a:lnTo>
                    <a:pt x="0" y="32"/>
                  </a:lnTo>
                  <a:lnTo>
                    <a:pt x="781" y="438"/>
                  </a:lnTo>
                  <a:cubicBezTo>
                    <a:pt x="594" y="292"/>
                    <a:pt x="417" y="147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4498125" y="2528575"/>
              <a:ext cx="24225" cy="34650"/>
            </a:xfrm>
            <a:custGeom>
              <a:avLst/>
              <a:gdLst/>
              <a:ahLst/>
              <a:cxnLst/>
              <a:rect l="l" t="t" r="r" b="b"/>
              <a:pathLst>
                <a:path w="969" h="1386" extrusionOk="0">
                  <a:moveTo>
                    <a:pt x="677" y="1"/>
                  </a:moveTo>
                  <a:lnTo>
                    <a:pt x="0" y="63"/>
                  </a:lnTo>
                  <a:lnTo>
                    <a:pt x="625" y="1386"/>
                  </a:lnTo>
                  <a:lnTo>
                    <a:pt x="969" y="1355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5248850" y="2969550"/>
              <a:ext cx="5500" cy="18250"/>
            </a:xfrm>
            <a:custGeom>
              <a:avLst/>
              <a:gdLst/>
              <a:ahLst/>
              <a:cxnLst/>
              <a:rect l="l" t="t" r="r" b="b"/>
              <a:pathLst>
                <a:path w="220" h="730" extrusionOk="0">
                  <a:moveTo>
                    <a:pt x="219" y="1"/>
                  </a:moveTo>
                  <a:lnTo>
                    <a:pt x="1" y="42"/>
                  </a:lnTo>
                  <a:cubicBezTo>
                    <a:pt x="74" y="271"/>
                    <a:pt x="136" y="500"/>
                    <a:pt x="209" y="729"/>
                  </a:cubicBezTo>
                  <a:cubicBezTo>
                    <a:pt x="219" y="490"/>
                    <a:pt x="219" y="240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5231925" y="2913575"/>
              <a:ext cx="23450" cy="35700"/>
            </a:xfrm>
            <a:custGeom>
              <a:avLst/>
              <a:gdLst/>
              <a:ahLst/>
              <a:cxnLst/>
              <a:rect l="l" t="t" r="r" b="b"/>
              <a:pathLst>
                <a:path w="938" h="1428" extrusionOk="0">
                  <a:moveTo>
                    <a:pt x="938" y="1"/>
                  </a:moveTo>
                  <a:lnTo>
                    <a:pt x="1" y="74"/>
                  </a:lnTo>
                  <a:lnTo>
                    <a:pt x="417" y="1427"/>
                  </a:lnTo>
                  <a:lnTo>
                    <a:pt x="907" y="1386"/>
                  </a:lnTo>
                  <a:cubicBezTo>
                    <a:pt x="917" y="928"/>
                    <a:pt x="928" y="459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4464025" y="2268975"/>
              <a:ext cx="357950" cy="116725"/>
            </a:xfrm>
            <a:custGeom>
              <a:avLst/>
              <a:gdLst/>
              <a:ahLst/>
              <a:cxnLst/>
              <a:rect l="l" t="t" r="r" b="b"/>
              <a:pathLst>
                <a:path w="14318" h="4669" extrusionOk="0">
                  <a:moveTo>
                    <a:pt x="13498" y="1"/>
                  </a:moveTo>
                  <a:cubicBezTo>
                    <a:pt x="13477" y="1"/>
                    <a:pt x="13455" y="2"/>
                    <a:pt x="13432" y="4"/>
                  </a:cubicBezTo>
                  <a:cubicBezTo>
                    <a:pt x="8955" y="472"/>
                    <a:pt x="4478" y="889"/>
                    <a:pt x="0" y="1274"/>
                  </a:cubicBezTo>
                  <a:cubicBezTo>
                    <a:pt x="104" y="1722"/>
                    <a:pt x="198" y="2170"/>
                    <a:pt x="302" y="2628"/>
                  </a:cubicBezTo>
                  <a:cubicBezTo>
                    <a:pt x="1833" y="2492"/>
                    <a:pt x="3353" y="2357"/>
                    <a:pt x="4884" y="2222"/>
                  </a:cubicBezTo>
                  <a:lnTo>
                    <a:pt x="4884" y="2222"/>
                  </a:lnTo>
                  <a:cubicBezTo>
                    <a:pt x="3405" y="2596"/>
                    <a:pt x="1927" y="2961"/>
                    <a:pt x="458" y="3325"/>
                  </a:cubicBezTo>
                  <a:cubicBezTo>
                    <a:pt x="552" y="3773"/>
                    <a:pt x="656" y="4221"/>
                    <a:pt x="760" y="4668"/>
                  </a:cubicBezTo>
                  <a:cubicBezTo>
                    <a:pt x="5050" y="3606"/>
                    <a:pt x="9340" y="2503"/>
                    <a:pt x="13609" y="1357"/>
                  </a:cubicBezTo>
                  <a:cubicBezTo>
                    <a:pt x="14317" y="1175"/>
                    <a:pt x="14229" y="1"/>
                    <a:pt x="13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2570075" y="2365625"/>
              <a:ext cx="1943425" cy="374700"/>
            </a:xfrm>
            <a:custGeom>
              <a:avLst/>
              <a:gdLst/>
              <a:ahLst/>
              <a:cxnLst/>
              <a:rect l="l" t="t" r="r" b="b"/>
              <a:pathLst>
                <a:path w="77737" h="14988" extrusionOk="0">
                  <a:moveTo>
                    <a:pt x="73967" y="1"/>
                  </a:moveTo>
                  <a:cubicBezTo>
                    <a:pt x="56360" y="4291"/>
                    <a:pt x="38596" y="7873"/>
                    <a:pt x="20677" y="10746"/>
                  </a:cubicBezTo>
                  <a:cubicBezTo>
                    <a:pt x="18282" y="11132"/>
                    <a:pt x="15887" y="11496"/>
                    <a:pt x="13492" y="11860"/>
                  </a:cubicBezTo>
                  <a:cubicBezTo>
                    <a:pt x="13669" y="12006"/>
                    <a:pt x="13846" y="12152"/>
                    <a:pt x="14033" y="12298"/>
                  </a:cubicBezTo>
                  <a:lnTo>
                    <a:pt x="13252" y="11892"/>
                  </a:lnTo>
                  <a:cubicBezTo>
                    <a:pt x="9140" y="12496"/>
                    <a:pt x="5016" y="13079"/>
                    <a:pt x="893" y="13610"/>
                  </a:cubicBezTo>
                  <a:cubicBezTo>
                    <a:pt x="65" y="13721"/>
                    <a:pt x="1" y="14988"/>
                    <a:pt x="815" y="14988"/>
                  </a:cubicBezTo>
                  <a:cubicBezTo>
                    <a:pt x="840" y="14988"/>
                    <a:pt x="866" y="14987"/>
                    <a:pt x="893" y="14984"/>
                  </a:cubicBezTo>
                  <a:lnTo>
                    <a:pt x="77737" y="7893"/>
                  </a:lnTo>
                  <a:lnTo>
                    <a:pt x="77122" y="6581"/>
                  </a:lnTo>
                  <a:lnTo>
                    <a:pt x="25425" y="11350"/>
                  </a:lnTo>
                  <a:cubicBezTo>
                    <a:pt x="40377" y="8862"/>
                    <a:pt x="55246" y="5863"/>
                    <a:pt x="70011" y="2375"/>
                  </a:cubicBezTo>
                  <a:cubicBezTo>
                    <a:pt x="71531" y="2010"/>
                    <a:pt x="73061" y="1646"/>
                    <a:pt x="74582" y="1271"/>
                  </a:cubicBezTo>
                  <a:cubicBezTo>
                    <a:pt x="74373" y="855"/>
                    <a:pt x="74176" y="428"/>
                    <a:pt x="73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3226025" y="2474950"/>
              <a:ext cx="1921325" cy="445775"/>
            </a:xfrm>
            <a:custGeom>
              <a:avLst/>
              <a:gdLst/>
              <a:ahLst/>
              <a:cxnLst/>
              <a:rect l="l" t="t" r="r" b="b"/>
              <a:pathLst>
                <a:path w="76853" h="17831" extrusionOk="0">
                  <a:moveTo>
                    <a:pt x="74833" y="1"/>
                  </a:moveTo>
                  <a:lnTo>
                    <a:pt x="51551" y="2146"/>
                  </a:lnTo>
                  <a:lnTo>
                    <a:pt x="51853" y="3500"/>
                  </a:lnTo>
                  <a:lnTo>
                    <a:pt x="56517" y="3062"/>
                  </a:lnTo>
                  <a:lnTo>
                    <a:pt x="73271" y="1521"/>
                  </a:lnTo>
                  <a:lnTo>
                    <a:pt x="73271" y="1521"/>
                  </a:lnTo>
                  <a:cubicBezTo>
                    <a:pt x="59131" y="5957"/>
                    <a:pt x="44751" y="9539"/>
                    <a:pt x="30184" y="12246"/>
                  </a:cubicBezTo>
                  <a:lnTo>
                    <a:pt x="21823" y="13443"/>
                  </a:lnTo>
                  <a:lnTo>
                    <a:pt x="738" y="16473"/>
                  </a:lnTo>
                  <a:cubicBezTo>
                    <a:pt x="1" y="16574"/>
                    <a:pt x="145" y="17831"/>
                    <a:pt x="857" y="17831"/>
                  </a:cubicBezTo>
                  <a:cubicBezTo>
                    <a:pt x="879" y="17831"/>
                    <a:pt x="902" y="17830"/>
                    <a:pt x="925" y="17827"/>
                  </a:cubicBezTo>
                  <a:cubicBezTo>
                    <a:pt x="10807" y="16807"/>
                    <a:pt x="20636" y="15401"/>
                    <a:pt x="30403" y="13589"/>
                  </a:cubicBezTo>
                  <a:lnTo>
                    <a:pt x="75468" y="7123"/>
                  </a:lnTo>
                  <a:lnTo>
                    <a:pt x="76853" y="6925"/>
                  </a:lnTo>
                  <a:cubicBezTo>
                    <a:pt x="76717" y="6488"/>
                    <a:pt x="76592" y="6040"/>
                    <a:pt x="76468" y="5603"/>
                  </a:cubicBezTo>
                  <a:lnTo>
                    <a:pt x="50145" y="9372"/>
                  </a:lnTo>
                  <a:cubicBezTo>
                    <a:pt x="54289" y="8373"/>
                    <a:pt x="58423" y="7290"/>
                    <a:pt x="62536" y="6144"/>
                  </a:cubicBezTo>
                  <a:cubicBezTo>
                    <a:pt x="66867" y="4926"/>
                    <a:pt x="71188" y="3635"/>
                    <a:pt x="75478" y="2260"/>
                  </a:cubicBezTo>
                  <a:cubicBezTo>
                    <a:pt x="75260" y="1511"/>
                    <a:pt x="75051" y="751"/>
                    <a:pt x="7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2290425" y="2074075"/>
              <a:ext cx="2015600" cy="290275"/>
            </a:xfrm>
            <a:custGeom>
              <a:avLst/>
              <a:gdLst/>
              <a:ahLst/>
              <a:cxnLst/>
              <a:rect l="l" t="t" r="r" b="b"/>
              <a:pathLst>
                <a:path w="80624" h="11611" extrusionOk="0">
                  <a:moveTo>
                    <a:pt x="79853" y="1"/>
                  </a:moveTo>
                  <a:cubicBezTo>
                    <a:pt x="60863" y="1247"/>
                    <a:pt x="41849" y="1870"/>
                    <a:pt x="22811" y="1870"/>
                  </a:cubicBezTo>
                  <a:cubicBezTo>
                    <a:pt x="16869" y="1870"/>
                    <a:pt x="10924" y="1809"/>
                    <a:pt x="4978" y="1688"/>
                  </a:cubicBezTo>
                  <a:cubicBezTo>
                    <a:pt x="3322" y="1656"/>
                    <a:pt x="1656" y="1615"/>
                    <a:pt x="1" y="1573"/>
                  </a:cubicBezTo>
                  <a:lnTo>
                    <a:pt x="1" y="1573"/>
                  </a:lnTo>
                  <a:cubicBezTo>
                    <a:pt x="490" y="2042"/>
                    <a:pt x="979" y="2510"/>
                    <a:pt x="1479" y="2989"/>
                  </a:cubicBezTo>
                  <a:cubicBezTo>
                    <a:pt x="8573" y="3160"/>
                    <a:pt x="15666" y="3246"/>
                    <a:pt x="22758" y="3246"/>
                  </a:cubicBezTo>
                  <a:cubicBezTo>
                    <a:pt x="36402" y="3246"/>
                    <a:pt x="50042" y="2929"/>
                    <a:pt x="63683" y="2292"/>
                  </a:cubicBezTo>
                  <a:cubicBezTo>
                    <a:pt x="67400" y="2115"/>
                    <a:pt x="71128" y="1917"/>
                    <a:pt x="74855" y="1688"/>
                  </a:cubicBezTo>
                  <a:lnTo>
                    <a:pt x="74855" y="1688"/>
                  </a:lnTo>
                  <a:cubicBezTo>
                    <a:pt x="55082" y="5197"/>
                    <a:pt x="35205" y="7904"/>
                    <a:pt x="15203" y="9830"/>
                  </a:cubicBezTo>
                  <a:cubicBezTo>
                    <a:pt x="13287" y="10018"/>
                    <a:pt x="11360" y="10195"/>
                    <a:pt x="9445" y="10361"/>
                  </a:cubicBezTo>
                  <a:cubicBezTo>
                    <a:pt x="9903" y="10778"/>
                    <a:pt x="10361" y="11194"/>
                    <a:pt x="10829" y="11611"/>
                  </a:cubicBezTo>
                  <a:cubicBezTo>
                    <a:pt x="29520" y="9924"/>
                    <a:pt x="48127" y="7550"/>
                    <a:pt x="66650" y="4489"/>
                  </a:cubicBezTo>
                  <a:cubicBezTo>
                    <a:pt x="71315" y="3718"/>
                    <a:pt x="75980" y="2906"/>
                    <a:pt x="80624" y="2042"/>
                  </a:cubicBezTo>
                  <a:cubicBezTo>
                    <a:pt x="80374" y="1354"/>
                    <a:pt x="80114" y="678"/>
                    <a:pt x="79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3342075" y="2859850"/>
              <a:ext cx="2771825" cy="978325"/>
            </a:xfrm>
            <a:custGeom>
              <a:avLst/>
              <a:gdLst/>
              <a:ahLst/>
              <a:cxnLst/>
              <a:rect l="l" t="t" r="r" b="b"/>
              <a:pathLst>
                <a:path w="110873" h="39133" extrusionOk="0">
                  <a:moveTo>
                    <a:pt x="97874" y="0"/>
                  </a:moveTo>
                  <a:cubicBezTo>
                    <a:pt x="97848" y="0"/>
                    <a:pt x="97821" y="2"/>
                    <a:pt x="97794" y="5"/>
                  </a:cubicBezTo>
                  <a:cubicBezTo>
                    <a:pt x="90724" y="869"/>
                    <a:pt x="83633" y="1577"/>
                    <a:pt x="76532" y="2150"/>
                  </a:cubicBezTo>
                  <a:cubicBezTo>
                    <a:pt x="76522" y="2608"/>
                    <a:pt x="76511" y="3077"/>
                    <a:pt x="76501" y="3535"/>
                  </a:cubicBezTo>
                  <a:cubicBezTo>
                    <a:pt x="77584" y="3451"/>
                    <a:pt x="78656" y="3358"/>
                    <a:pt x="79729" y="3264"/>
                  </a:cubicBezTo>
                  <a:cubicBezTo>
                    <a:pt x="81041" y="3149"/>
                    <a:pt x="82342" y="3035"/>
                    <a:pt x="83654" y="2910"/>
                  </a:cubicBezTo>
                  <a:lnTo>
                    <a:pt x="83654" y="2910"/>
                  </a:lnTo>
                  <a:lnTo>
                    <a:pt x="76490" y="4389"/>
                  </a:lnTo>
                  <a:cubicBezTo>
                    <a:pt x="76490" y="4628"/>
                    <a:pt x="76490" y="4878"/>
                    <a:pt x="76480" y="5117"/>
                  </a:cubicBezTo>
                  <a:cubicBezTo>
                    <a:pt x="76407" y="4888"/>
                    <a:pt x="76345" y="4659"/>
                    <a:pt x="76272" y="4430"/>
                  </a:cubicBezTo>
                  <a:lnTo>
                    <a:pt x="28874" y="14197"/>
                  </a:lnTo>
                  <a:lnTo>
                    <a:pt x="9653" y="18164"/>
                  </a:lnTo>
                  <a:cubicBezTo>
                    <a:pt x="8924" y="18306"/>
                    <a:pt x="9051" y="19510"/>
                    <a:pt x="9767" y="19510"/>
                  </a:cubicBezTo>
                  <a:cubicBezTo>
                    <a:pt x="9788" y="19510"/>
                    <a:pt x="9809" y="19509"/>
                    <a:pt x="9830" y="19507"/>
                  </a:cubicBezTo>
                  <a:lnTo>
                    <a:pt x="83841" y="12562"/>
                  </a:lnTo>
                  <a:lnTo>
                    <a:pt x="85226" y="12427"/>
                  </a:lnTo>
                  <a:lnTo>
                    <a:pt x="29166" y="21684"/>
                  </a:lnTo>
                  <a:lnTo>
                    <a:pt x="7925" y="25193"/>
                  </a:lnTo>
                  <a:cubicBezTo>
                    <a:pt x="7112" y="25318"/>
                    <a:pt x="7383" y="26484"/>
                    <a:pt x="8102" y="26546"/>
                  </a:cubicBezTo>
                  <a:cubicBezTo>
                    <a:pt x="17422" y="27276"/>
                    <a:pt x="26761" y="27640"/>
                    <a:pt x="36103" y="27640"/>
                  </a:cubicBezTo>
                  <a:cubicBezTo>
                    <a:pt x="40486" y="27640"/>
                    <a:pt x="44869" y="27560"/>
                    <a:pt x="49251" y="27400"/>
                  </a:cubicBezTo>
                  <a:cubicBezTo>
                    <a:pt x="61465" y="26942"/>
                    <a:pt x="73648" y="25869"/>
                    <a:pt x="85757" y="24162"/>
                  </a:cubicBezTo>
                  <a:lnTo>
                    <a:pt x="85757" y="24162"/>
                  </a:lnTo>
                  <a:cubicBezTo>
                    <a:pt x="80301" y="25318"/>
                    <a:pt x="74845" y="26400"/>
                    <a:pt x="69368" y="27421"/>
                  </a:cubicBezTo>
                  <a:cubicBezTo>
                    <a:pt x="54864" y="30118"/>
                    <a:pt x="40286" y="32346"/>
                    <a:pt x="25636" y="34106"/>
                  </a:cubicBezTo>
                  <a:cubicBezTo>
                    <a:pt x="17400" y="35084"/>
                    <a:pt x="9153" y="35928"/>
                    <a:pt x="896" y="36615"/>
                  </a:cubicBezTo>
                  <a:cubicBezTo>
                    <a:pt x="1" y="36688"/>
                    <a:pt x="11" y="37885"/>
                    <a:pt x="896" y="37989"/>
                  </a:cubicBezTo>
                  <a:cubicBezTo>
                    <a:pt x="8053" y="38775"/>
                    <a:pt x="15240" y="39133"/>
                    <a:pt x="22427" y="39133"/>
                  </a:cubicBezTo>
                  <a:cubicBezTo>
                    <a:pt x="31720" y="39133"/>
                    <a:pt x="41015" y="38535"/>
                    <a:pt x="50251" y="37490"/>
                  </a:cubicBezTo>
                  <a:cubicBezTo>
                    <a:pt x="66640" y="35626"/>
                    <a:pt x="82811" y="32429"/>
                    <a:pt x="98856" y="28743"/>
                  </a:cubicBezTo>
                  <a:cubicBezTo>
                    <a:pt x="102865" y="27817"/>
                    <a:pt x="106874" y="26879"/>
                    <a:pt x="110872" y="25901"/>
                  </a:cubicBezTo>
                  <a:cubicBezTo>
                    <a:pt x="110820" y="25442"/>
                    <a:pt x="110778" y="24984"/>
                    <a:pt x="110726" y="24526"/>
                  </a:cubicBezTo>
                  <a:cubicBezTo>
                    <a:pt x="99689" y="27202"/>
                    <a:pt x="88621" y="29743"/>
                    <a:pt x="77459" y="31888"/>
                  </a:cubicBezTo>
                  <a:cubicBezTo>
                    <a:pt x="61278" y="34991"/>
                    <a:pt x="44899" y="37240"/>
                    <a:pt x="28427" y="37687"/>
                  </a:cubicBezTo>
                  <a:cubicBezTo>
                    <a:pt x="26453" y="37743"/>
                    <a:pt x="24479" y="37772"/>
                    <a:pt x="22506" y="37772"/>
                  </a:cubicBezTo>
                  <a:cubicBezTo>
                    <a:pt x="17868" y="37772"/>
                    <a:pt x="13232" y="37616"/>
                    <a:pt x="8601" y="37302"/>
                  </a:cubicBezTo>
                  <a:cubicBezTo>
                    <a:pt x="20711" y="36157"/>
                    <a:pt x="32769" y="34689"/>
                    <a:pt x="44805" y="32908"/>
                  </a:cubicBezTo>
                  <a:cubicBezTo>
                    <a:pt x="59393" y="30742"/>
                    <a:pt x="73898" y="28118"/>
                    <a:pt x="88319" y="25026"/>
                  </a:cubicBezTo>
                  <a:cubicBezTo>
                    <a:pt x="95649" y="23454"/>
                    <a:pt x="102948" y="21756"/>
                    <a:pt x="110216" y="19945"/>
                  </a:cubicBezTo>
                  <a:cubicBezTo>
                    <a:pt x="110164" y="19455"/>
                    <a:pt x="110102" y="18976"/>
                    <a:pt x="110039" y="18497"/>
                  </a:cubicBezTo>
                  <a:cubicBezTo>
                    <a:pt x="97440" y="21173"/>
                    <a:pt x="84716" y="23162"/>
                    <a:pt x="71909" y="24464"/>
                  </a:cubicBezTo>
                  <a:cubicBezTo>
                    <a:pt x="60007" y="25664"/>
                    <a:pt x="48058" y="26268"/>
                    <a:pt x="36095" y="26268"/>
                  </a:cubicBezTo>
                  <a:cubicBezTo>
                    <a:pt x="34462" y="26268"/>
                    <a:pt x="32829" y="26256"/>
                    <a:pt x="31196" y="26234"/>
                  </a:cubicBezTo>
                  <a:cubicBezTo>
                    <a:pt x="25449" y="26151"/>
                    <a:pt x="19701" y="25942"/>
                    <a:pt x="13964" y="25578"/>
                  </a:cubicBezTo>
                  <a:lnTo>
                    <a:pt x="83571" y="14093"/>
                  </a:lnTo>
                  <a:lnTo>
                    <a:pt x="104812" y="10584"/>
                  </a:lnTo>
                  <a:cubicBezTo>
                    <a:pt x="105541" y="10452"/>
                    <a:pt x="105404" y="9227"/>
                    <a:pt x="104687" y="9227"/>
                  </a:cubicBezTo>
                  <a:cubicBezTo>
                    <a:pt x="104666" y="9227"/>
                    <a:pt x="104646" y="9228"/>
                    <a:pt x="104625" y="9230"/>
                  </a:cubicBezTo>
                  <a:lnTo>
                    <a:pt x="30624" y="16186"/>
                  </a:lnTo>
                  <a:lnTo>
                    <a:pt x="22210" y="16977"/>
                  </a:lnTo>
                  <a:lnTo>
                    <a:pt x="78750" y="5326"/>
                  </a:lnTo>
                  <a:lnTo>
                    <a:pt x="97982" y="1359"/>
                  </a:lnTo>
                  <a:cubicBezTo>
                    <a:pt x="98705" y="1208"/>
                    <a:pt x="98585" y="0"/>
                    <a:pt x="9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411950" y="2062325"/>
              <a:ext cx="65250" cy="41200"/>
            </a:xfrm>
            <a:custGeom>
              <a:avLst/>
              <a:gdLst/>
              <a:ahLst/>
              <a:cxnLst/>
              <a:rect l="l" t="t" r="r" b="b"/>
              <a:pathLst>
                <a:path w="2610" h="1648" extrusionOk="0">
                  <a:moveTo>
                    <a:pt x="1734" y="1"/>
                  </a:moveTo>
                  <a:cubicBezTo>
                    <a:pt x="1718" y="1"/>
                    <a:pt x="1703" y="1"/>
                    <a:pt x="1688" y="2"/>
                  </a:cubicBezTo>
                  <a:lnTo>
                    <a:pt x="1" y="127"/>
                  </a:lnTo>
                  <a:cubicBezTo>
                    <a:pt x="115" y="637"/>
                    <a:pt x="219" y="1148"/>
                    <a:pt x="334" y="1647"/>
                  </a:cubicBezTo>
                  <a:lnTo>
                    <a:pt x="1865" y="1356"/>
                  </a:lnTo>
                  <a:cubicBezTo>
                    <a:pt x="2609" y="1213"/>
                    <a:pt x="2464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3704175" y="2690750"/>
              <a:ext cx="1538200" cy="298875"/>
            </a:xfrm>
            <a:custGeom>
              <a:avLst/>
              <a:gdLst/>
              <a:ahLst/>
              <a:cxnLst/>
              <a:rect l="l" t="t" r="r" b="b"/>
              <a:pathLst>
                <a:path w="61528" h="11955" extrusionOk="0">
                  <a:moveTo>
                    <a:pt x="58258" y="1"/>
                  </a:moveTo>
                  <a:cubicBezTo>
                    <a:pt x="45065" y="3676"/>
                    <a:pt x="31644" y="6457"/>
                    <a:pt x="18076" y="8331"/>
                  </a:cubicBezTo>
                  <a:cubicBezTo>
                    <a:pt x="12370" y="9122"/>
                    <a:pt x="6643" y="9747"/>
                    <a:pt x="896" y="10205"/>
                  </a:cubicBezTo>
                  <a:cubicBezTo>
                    <a:pt x="21" y="10278"/>
                    <a:pt x="0" y="11548"/>
                    <a:pt x="896" y="11579"/>
                  </a:cubicBezTo>
                  <a:cubicBezTo>
                    <a:pt x="7468" y="11830"/>
                    <a:pt x="14043" y="11955"/>
                    <a:pt x="20616" y="11955"/>
                  </a:cubicBezTo>
                  <a:cubicBezTo>
                    <a:pt x="34267" y="11955"/>
                    <a:pt x="47914" y="11416"/>
                    <a:pt x="61527" y="10340"/>
                  </a:cubicBezTo>
                  <a:lnTo>
                    <a:pt x="61121" y="8987"/>
                  </a:lnTo>
                  <a:cubicBezTo>
                    <a:pt x="47636" y="10050"/>
                    <a:pt x="34121" y="10582"/>
                    <a:pt x="20587" y="10582"/>
                  </a:cubicBezTo>
                  <a:cubicBezTo>
                    <a:pt x="20077" y="10582"/>
                    <a:pt x="19566" y="10581"/>
                    <a:pt x="19055" y="10580"/>
                  </a:cubicBezTo>
                  <a:cubicBezTo>
                    <a:pt x="16629" y="10580"/>
                    <a:pt x="14192" y="10549"/>
                    <a:pt x="11766" y="10507"/>
                  </a:cubicBezTo>
                  <a:cubicBezTo>
                    <a:pt x="27614" y="8664"/>
                    <a:pt x="43295" y="5592"/>
                    <a:pt x="58674" y="1323"/>
                  </a:cubicBezTo>
                  <a:cubicBezTo>
                    <a:pt x="58529" y="886"/>
                    <a:pt x="58393" y="449"/>
                    <a:pt x="58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5265250" y="2543975"/>
              <a:ext cx="394600" cy="153050"/>
            </a:xfrm>
            <a:custGeom>
              <a:avLst/>
              <a:gdLst/>
              <a:ahLst/>
              <a:cxnLst/>
              <a:rect l="l" t="t" r="r" b="b"/>
              <a:pathLst>
                <a:path w="15784" h="6122" extrusionOk="0">
                  <a:moveTo>
                    <a:pt x="14738" y="0"/>
                  </a:moveTo>
                  <a:cubicBezTo>
                    <a:pt x="14697" y="0"/>
                    <a:pt x="14654" y="3"/>
                    <a:pt x="14609" y="10"/>
                  </a:cubicBezTo>
                  <a:lnTo>
                    <a:pt x="303" y="2061"/>
                  </a:lnTo>
                  <a:cubicBezTo>
                    <a:pt x="271" y="2519"/>
                    <a:pt x="230" y="2988"/>
                    <a:pt x="198" y="3456"/>
                  </a:cubicBezTo>
                  <a:lnTo>
                    <a:pt x="7362" y="2425"/>
                  </a:lnTo>
                  <a:lnTo>
                    <a:pt x="7362" y="2425"/>
                  </a:lnTo>
                  <a:cubicBezTo>
                    <a:pt x="4957" y="3196"/>
                    <a:pt x="2531" y="3935"/>
                    <a:pt x="105" y="4654"/>
                  </a:cubicBezTo>
                  <a:cubicBezTo>
                    <a:pt x="74" y="5143"/>
                    <a:pt x="32" y="5632"/>
                    <a:pt x="1" y="6122"/>
                  </a:cubicBezTo>
                  <a:cubicBezTo>
                    <a:pt x="5030" y="4654"/>
                    <a:pt x="10017" y="3050"/>
                    <a:pt x="14974" y="1332"/>
                  </a:cubicBezTo>
                  <a:cubicBezTo>
                    <a:pt x="15784" y="1046"/>
                    <a:pt x="15507" y="0"/>
                    <a:pt x="1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2567925" y="2306800"/>
              <a:ext cx="1839100" cy="99175"/>
            </a:xfrm>
            <a:custGeom>
              <a:avLst/>
              <a:gdLst/>
              <a:ahLst/>
              <a:cxnLst/>
              <a:rect l="l" t="t" r="r" b="b"/>
              <a:pathLst>
                <a:path w="73564" h="3967" extrusionOk="0">
                  <a:moveTo>
                    <a:pt x="72908" y="1"/>
                  </a:moveTo>
                  <a:cubicBezTo>
                    <a:pt x="51799" y="1731"/>
                    <a:pt x="30642" y="2596"/>
                    <a:pt x="9445" y="2596"/>
                  </a:cubicBezTo>
                  <a:cubicBezTo>
                    <a:pt x="8705" y="2596"/>
                    <a:pt x="7966" y="2595"/>
                    <a:pt x="7226" y="2593"/>
                  </a:cubicBezTo>
                  <a:cubicBezTo>
                    <a:pt x="4821" y="2583"/>
                    <a:pt x="2405" y="2572"/>
                    <a:pt x="0" y="2541"/>
                  </a:cubicBezTo>
                  <a:lnTo>
                    <a:pt x="0" y="2541"/>
                  </a:lnTo>
                  <a:cubicBezTo>
                    <a:pt x="521" y="2999"/>
                    <a:pt x="1041" y="3468"/>
                    <a:pt x="1562" y="3926"/>
                  </a:cubicBezTo>
                  <a:cubicBezTo>
                    <a:pt x="4218" y="3953"/>
                    <a:pt x="6874" y="3966"/>
                    <a:pt x="9530" y="3966"/>
                  </a:cubicBezTo>
                  <a:cubicBezTo>
                    <a:pt x="28404" y="3966"/>
                    <a:pt x="47270" y="3284"/>
                    <a:pt x="66119" y="1906"/>
                  </a:cubicBezTo>
                  <a:cubicBezTo>
                    <a:pt x="68597" y="1729"/>
                    <a:pt x="71075" y="1542"/>
                    <a:pt x="73564" y="1333"/>
                  </a:cubicBezTo>
                  <a:lnTo>
                    <a:pt x="72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2145175" y="2344800"/>
              <a:ext cx="332700" cy="58600"/>
            </a:xfrm>
            <a:custGeom>
              <a:avLst/>
              <a:gdLst/>
              <a:ahLst/>
              <a:cxnLst/>
              <a:rect l="l" t="t" r="r" b="b"/>
              <a:pathLst>
                <a:path w="13308" h="2344" extrusionOk="0">
                  <a:moveTo>
                    <a:pt x="9736" y="1"/>
                  </a:moveTo>
                  <a:cubicBezTo>
                    <a:pt x="6789" y="230"/>
                    <a:pt x="3843" y="448"/>
                    <a:pt x="896" y="657"/>
                  </a:cubicBezTo>
                  <a:cubicBezTo>
                    <a:pt x="21" y="719"/>
                    <a:pt x="0" y="2000"/>
                    <a:pt x="896" y="2031"/>
                  </a:cubicBezTo>
                  <a:cubicBezTo>
                    <a:pt x="5030" y="2167"/>
                    <a:pt x="9174" y="2271"/>
                    <a:pt x="13307" y="2344"/>
                  </a:cubicBezTo>
                  <a:cubicBezTo>
                    <a:pt x="12120" y="1552"/>
                    <a:pt x="10933" y="761"/>
                    <a:pt x="9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24000" y="1034125"/>
              <a:ext cx="755100" cy="153625"/>
            </a:xfrm>
            <a:custGeom>
              <a:avLst/>
              <a:gdLst/>
              <a:ahLst/>
              <a:cxnLst/>
              <a:rect l="l" t="t" r="r" b="b"/>
              <a:pathLst>
                <a:path w="30204" h="6145" extrusionOk="0">
                  <a:moveTo>
                    <a:pt x="1064" y="0"/>
                  </a:moveTo>
                  <a:cubicBezTo>
                    <a:pt x="295" y="0"/>
                    <a:pt x="0" y="1206"/>
                    <a:pt x="830" y="1334"/>
                  </a:cubicBezTo>
                  <a:lnTo>
                    <a:pt x="30203" y="6145"/>
                  </a:lnTo>
                  <a:cubicBezTo>
                    <a:pt x="29683" y="5593"/>
                    <a:pt x="29162" y="5051"/>
                    <a:pt x="28652" y="4499"/>
                  </a:cubicBezTo>
                  <a:lnTo>
                    <a:pt x="14970" y="2261"/>
                  </a:lnTo>
                  <a:lnTo>
                    <a:pt x="1194" y="12"/>
                  </a:lnTo>
                  <a:cubicBezTo>
                    <a:pt x="1150" y="4"/>
                    <a:pt x="1106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2230825" y="1703650"/>
              <a:ext cx="1884400" cy="383225"/>
            </a:xfrm>
            <a:custGeom>
              <a:avLst/>
              <a:gdLst/>
              <a:ahLst/>
              <a:cxnLst/>
              <a:rect l="l" t="t" r="r" b="b"/>
              <a:pathLst>
                <a:path w="75376" h="15329" extrusionOk="0">
                  <a:moveTo>
                    <a:pt x="74647" y="1"/>
                  </a:moveTo>
                  <a:cubicBezTo>
                    <a:pt x="52416" y="7133"/>
                    <a:pt x="29217" y="10726"/>
                    <a:pt x="6060" y="13412"/>
                  </a:cubicBezTo>
                  <a:cubicBezTo>
                    <a:pt x="4040" y="13641"/>
                    <a:pt x="2020" y="13870"/>
                    <a:pt x="0" y="14099"/>
                  </a:cubicBezTo>
                  <a:cubicBezTo>
                    <a:pt x="427" y="14505"/>
                    <a:pt x="854" y="14922"/>
                    <a:pt x="1281" y="15328"/>
                  </a:cubicBezTo>
                  <a:cubicBezTo>
                    <a:pt x="21346" y="13100"/>
                    <a:pt x="41379" y="10372"/>
                    <a:pt x="60954" y="5374"/>
                  </a:cubicBezTo>
                  <a:cubicBezTo>
                    <a:pt x="65807" y="4135"/>
                    <a:pt x="70607" y="2750"/>
                    <a:pt x="75376" y="1219"/>
                  </a:cubicBezTo>
                  <a:cubicBezTo>
                    <a:pt x="75136" y="813"/>
                    <a:pt x="74886" y="407"/>
                    <a:pt x="74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2878475" y="1185650"/>
              <a:ext cx="646325" cy="136450"/>
            </a:xfrm>
            <a:custGeom>
              <a:avLst/>
              <a:gdLst/>
              <a:ahLst/>
              <a:cxnLst/>
              <a:rect l="l" t="t" r="r" b="b"/>
              <a:pathLst>
                <a:path w="25853" h="5458" extrusionOk="0">
                  <a:moveTo>
                    <a:pt x="0" y="0"/>
                  </a:moveTo>
                  <a:lnTo>
                    <a:pt x="0" y="0"/>
                  </a:lnTo>
                  <a:cubicBezTo>
                    <a:pt x="229" y="500"/>
                    <a:pt x="448" y="1000"/>
                    <a:pt x="687" y="1500"/>
                  </a:cubicBezTo>
                  <a:lnTo>
                    <a:pt x="10954" y="3176"/>
                  </a:lnTo>
                  <a:lnTo>
                    <a:pt x="12797" y="3478"/>
                  </a:lnTo>
                  <a:lnTo>
                    <a:pt x="1343" y="2916"/>
                  </a:lnTo>
                  <a:lnTo>
                    <a:pt x="1343" y="2916"/>
                  </a:lnTo>
                  <a:cubicBezTo>
                    <a:pt x="1572" y="3384"/>
                    <a:pt x="1791" y="3853"/>
                    <a:pt x="2020" y="4321"/>
                  </a:cubicBezTo>
                  <a:lnTo>
                    <a:pt x="5727" y="4509"/>
                  </a:lnTo>
                  <a:lnTo>
                    <a:pt x="24907" y="5456"/>
                  </a:lnTo>
                  <a:cubicBezTo>
                    <a:pt x="24919" y="5457"/>
                    <a:pt x="24931" y="5457"/>
                    <a:pt x="24943" y="5457"/>
                  </a:cubicBezTo>
                  <a:cubicBezTo>
                    <a:pt x="25673" y="5457"/>
                    <a:pt x="25852" y="4226"/>
                    <a:pt x="25094" y="41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4706625" y="4785475"/>
              <a:ext cx="1524400" cy="508150"/>
            </a:xfrm>
            <a:custGeom>
              <a:avLst/>
              <a:gdLst/>
              <a:ahLst/>
              <a:cxnLst/>
              <a:rect l="l" t="t" r="r" b="b"/>
              <a:pathLst>
                <a:path w="60976" h="20326" extrusionOk="0">
                  <a:moveTo>
                    <a:pt x="60840" y="1"/>
                  </a:moveTo>
                  <a:cubicBezTo>
                    <a:pt x="44316" y="8456"/>
                    <a:pt x="26334" y="13578"/>
                    <a:pt x="8320" y="17806"/>
                  </a:cubicBezTo>
                  <a:cubicBezTo>
                    <a:pt x="5550" y="18462"/>
                    <a:pt x="2770" y="19097"/>
                    <a:pt x="1" y="19711"/>
                  </a:cubicBezTo>
                  <a:cubicBezTo>
                    <a:pt x="1167" y="19920"/>
                    <a:pt x="2343" y="20128"/>
                    <a:pt x="3510" y="20326"/>
                  </a:cubicBezTo>
                  <a:cubicBezTo>
                    <a:pt x="19347" y="16733"/>
                    <a:pt x="35111" y="12693"/>
                    <a:pt x="50126" y="6467"/>
                  </a:cubicBezTo>
                  <a:cubicBezTo>
                    <a:pt x="53802" y="4936"/>
                    <a:pt x="57415" y="3281"/>
                    <a:pt x="60976" y="1479"/>
                  </a:cubicBezTo>
                  <a:lnTo>
                    <a:pt x="60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134350" y="1658100"/>
              <a:ext cx="955100" cy="52425"/>
            </a:xfrm>
            <a:custGeom>
              <a:avLst/>
              <a:gdLst/>
              <a:ahLst/>
              <a:cxnLst/>
              <a:rect l="l" t="t" r="r" b="b"/>
              <a:pathLst>
                <a:path w="38204" h="2097" extrusionOk="0">
                  <a:moveTo>
                    <a:pt x="37381" y="1"/>
                  </a:moveTo>
                  <a:cubicBezTo>
                    <a:pt x="27613" y="483"/>
                    <a:pt x="17844" y="721"/>
                    <a:pt x="8066" y="721"/>
                  </a:cubicBezTo>
                  <a:cubicBezTo>
                    <a:pt x="5378" y="721"/>
                    <a:pt x="2690" y="703"/>
                    <a:pt x="1" y="667"/>
                  </a:cubicBezTo>
                  <a:lnTo>
                    <a:pt x="1" y="667"/>
                  </a:lnTo>
                  <a:cubicBezTo>
                    <a:pt x="271" y="1136"/>
                    <a:pt x="542" y="1594"/>
                    <a:pt x="813" y="2052"/>
                  </a:cubicBezTo>
                  <a:cubicBezTo>
                    <a:pt x="3319" y="2081"/>
                    <a:pt x="5823" y="2096"/>
                    <a:pt x="8327" y="2096"/>
                  </a:cubicBezTo>
                  <a:cubicBezTo>
                    <a:pt x="12929" y="2096"/>
                    <a:pt x="17528" y="2045"/>
                    <a:pt x="22127" y="1937"/>
                  </a:cubicBezTo>
                  <a:cubicBezTo>
                    <a:pt x="27489" y="1802"/>
                    <a:pt x="32852" y="1604"/>
                    <a:pt x="38204" y="1334"/>
                  </a:cubicBezTo>
                  <a:cubicBezTo>
                    <a:pt x="37933" y="886"/>
                    <a:pt x="37652" y="449"/>
                    <a:pt x="37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1763300" y="1508950"/>
              <a:ext cx="1380700" cy="200475"/>
            </a:xfrm>
            <a:custGeom>
              <a:avLst/>
              <a:gdLst/>
              <a:ahLst/>
              <a:cxnLst/>
              <a:rect l="l" t="t" r="r" b="b"/>
              <a:pathLst>
                <a:path w="55228" h="8019" extrusionOk="0">
                  <a:moveTo>
                    <a:pt x="48314" y="0"/>
                  </a:moveTo>
                  <a:lnTo>
                    <a:pt x="17639" y="1677"/>
                  </a:lnTo>
                  <a:lnTo>
                    <a:pt x="0" y="2635"/>
                  </a:lnTo>
                  <a:cubicBezTo>
                    <a:pt x="708" y="3416"/>
                    <a:pt x="1427" y="4197"/>
                    <a:pt x="2145" y="4978"/>
                  </a:cubicBezTo>
                  <a:cubicBezTo>
                    <a:pt x="19784" y="6779"/>
                    <a:pt x="37485" y="7789"/>
                    <a:pt x="55228" y="8018"/>
                  </a:cubicBezTo>
                  <a:cubicBezTo>
                    <a:pt x="54843" y="7549"/>
                    <a:pt x="54447" y="7091"/>
                    <a:pt x="54051" y="6623"/>
                  </a:cubicBezTo>
                  <a:cubicBezTo>
                    <a:pt x="42223" y="6456"/>
                    <a:pt x="30394" y="5925"/>
                    <a:pt x="18587" y="5050"/>
                  </a:cubicBezTo>
                  <a:cubicBezTo>
                    <a:pt x="13734" y="4686"/>
                    <a:pt x="8882" y="4270"/>
                    <a:pt x="4040" y="3791"/>
                  </a:cubicBezTo>
                  <a:lnTo>
                    <a:pt x="49470" y="131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2947975" y="1331675"/>
              <a:ext cx="1012625" cy="206975"/>
            </a:xfrm>
            <a:custGeom>
              <a:avLst/>
              <a:gdLst/>
              <a:ahLst/>
              <a:cxnLst/>
              <a:rect l="l" t="t" r="r" b="b"/>
              <a:pathLst>
                <a:path w="40505" h="8279" extrusionOk="0">
                  <a:moveTo>
                    <a:pt x="0" y="1"/>
                  </a:moveTo>
                  <a:cubicBezTo>
                    <a:pt x="240" y="480"/>
                    <a:pt x="479" y="969"/>
                    <a:pt x="729" y="1448"/>
                  </a:cubicBezTo>
                  <a:lnTo>
                    <a:pt x="23282" y="3562"/>
                  </a:lnTo>
                  <a:lnTo>
                    <a:pt x="38755" y="5019"/>
                  </a:lnTo>
                  <a:lnTo>
                    <a:pt x="3624" y="6946"/>
                  </a:lnTo>
                  <a:cubicBezTo>
                    <a:pt x="3863" y="7383"/>
                    <a:pt x="4113" y="7831"/>
                    <a:pt x="4353" y="8278"/>
                  </a:cubicBezTo>
                  <a:lnTo>
                    <a:pt x="25854" y="7102"/>
                  </a:lnTo>
                  <a:lnTo>
                    <a:pt x="40505" y="6300"/>
                  </a:lnTo>
                  <a:cubicBezTo>
                    <a:pt x="39963" y="5478"/>
                    <a:pt x="39422" y="4665"/>
                    <a:pt x="38891" y="3843"/>
                  </a:cubicBezTo>
                  <a:lnTo>
                    <a:pt x="38755" y="3645"/>
                  </a:lnTo>
                  <a:lnTo>
                    <a:pt x="4165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1458225" y="1186425"/>
              <a:ext cx="1375750" cy="169225"/>
            </a:xfrm>
            <a:custGeom>
              <a:avLst/>
              <a:gdLst/>
              <a:ahLst/>
              <a:cxnLst/>
              <a:rect l="l" t="t" r="r" b="b"/>
              <a:pathLst>
                <a:path w="55030" h="6769" extrusionOk="0">
                  <a:moveTo>
                    <a:pt x="0" y="0"/>
                  </a:moveTo>
                  <a:lnTo>
                    <a:pt x="0" y="0"/>
                  </a:lnTo>
                  <a:cubicBezTo>
                    <a:pt x="125" y="261"/>
                    <a:pt x="250" y="511"/>
                    <a:pt x="385" y="761"/>
                  </a:cubicBezTo>
                  <a:cubicBezTo>
                    <a:pt x="552" y="1073"/>
                    <a:pt x="729" y="1375"/>
                    <a:pt x="906" y="1677"/>
                  </a:cubicBezTo>
                  <a:lnTo>
                    <a:pt x="38818" y="5238"/>
                  </a:lnTo>
                  <a:lnTo>
                    <a:pt x="55030" y="6769"/>
                  </a:lnTo>
                  <a:cubicBezTo>
                    <a:pt x="54572" y="6258"/>
                    <a:pt x="54124" y="5759"/>
                    <a:pt x="53666" y="5259"/>
                  </a:cubicBezTo>
                  <a:lnTo>
                    <a:pt x="25989" y="2666"/>
                  </a:lnTo>
                  <a:lnTo>
                    <a:pt x="52489" y="3978"/>
                  </a:lnTo>
                  <a:cubicBezTo>
                    <a:pt x="52041" y="3499"/>
                    <a:pt x="51594" y="3020"/>
                    <a:pt x="51156" y="2541"/>
                  </a:cubicBezTo>
                  <a:lnTo>
                    <a:pt x="14151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1332475" y="452875"/>
              <a:ext cx="854900" cy="243150"/>
            </a:xfrm>
            <a:custGeom>
              <a:avLst/>
              <a:gdLst/>
              <a:ahLst/>
              <a:cxnLst/>
              <a:rect l="l" t="t" r="r" b="b"/>
              <a:pathLst>
                <a:path w="34196" h="9726" extrusionOk="0">
                  <a:moveTo>
                    <a:pt x="1" y="0"/>
                  </a:moveTo>
                  <a:cubicBezTo>
                    <a:pt x="1" y="469"/>
                    <a:pt x="32" y="948"/>
                    <a:pt x="63" y="1427"/>
                  </a:cubicBezTo>
                  <a:lnTo>
                    <a:pt x="6842" y="2989"/>
                  </a:lnTo>
                  <a:lnTo>
                    <a:pt x="24678" y="7081"/>
                  </a:lnTo>
                  <a:cubicBezTo>
                    <a:pt x="23377" y="6925"/>
                    <a:pt x="22075" y="6779"/>
                    <a:pt x="20774" y="6643"/>
                  </a:cubicBezTo>
                  <a:cubicBezTo>
                    <a:pt x="14026" y="5925"/>
                    <a:pt x="7258" y="5456"/>
                    <a:pt x="480" y="5206"/>
                  </a:cubicBezTo>
                  <a:lnTo>
                    <a:pt x="480" y="5206"/>
                  </a:lnTo>
                  <a:lnTo>
                    <a:pt x="657" y="6591"/>
                  </a:lnTo>
                  <a:cubicBezTo>
                    <a:pt x="3354" y="6685"/>
                    <a:pt x="6050" y="6820"/>
                    <a:pt x="8737" y="6987"/>
                  </a:cubicBezTo>
                  <a:cubicBezTo>
                    <a:pt x="15744" y="7445"/>
                    <a:pt x="22721" y="8132"/>
                    <a:pt x="29676" y="9080"/>
                  </a:cubicBezTo>
                  <a:cubicBezTo>
                    <a:pt x="31186" y="9288"/>
                    <a:pt x="32696" y="9496"/>
                    <a:pt x="34195" y="9725"/>
                  </a:cubicBezTo>
                  <a:cubicBezTo>
                    <a:pt x="33321" y="8892"/>
                    <a:pt x="32436" y="8059"/>
                    <a:pt x="31540" y="7237"/>
                  </a:cubicBezTo>
                  <a:lnTo>
                    <a:pt x="19732" y="45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1352775" y="647575"/>
              <a:ext cx="1049350" cy="257225"/>
            </a:xfrm>
            <a:custGeom>
              <a:avLst/>
              <a:gdLst/>
              <a:ahLst/>
              <a:cxnLst/>
              <a:rect l="l" t="t" r="r" b="b"/>
              <a:pathLst>
                <a:path w="41974" h="10289" extrusionOk="0">
                  <a:moveTo>
                    <a:pt x="1" y="1"/>
                  </a:moveTo>
                  <a:lnTo>
                    <a:pt x="178" y="1438"/>
                  </a:lnTo>
                  <a:lnTo>
                    <a:pt x="14110" y="4384"/>
                  </a:lnTo>
                  <a:lnTo>
                    <a:pt x="41505" y="10184"/>
                  </a:lnTo>
                  <a:lnTo>
                    <a:pt x="41973" y="10288"/>
                  </a:lnTo>
                  <a:cubicBezTo>
                    <a:pt x="41859" y="10163"/>
                    <a:pt x="41744" y="10049"/>
                    <a:pt x="41630" y="9934"/>
                  </a:cubicBezTo>
                  <a:lnTo>
                    <a:pt x="40162" y="8497"/>
                  </a:lnTo>
                  <a:lnTo>
                    <a:pt x="29864" y="6321"/>
                  </a:lnTo>
                  <a:lnTo>
                    <a:pt x="2469" y="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1385075" y="899825"/>
              <a:ext cx="1200050" cy="189525"/>
            </a:xfrm>
            <a:custGeom>
              <a:avLst/>
              <a:gdLst/>
              <a:ahLst/>
              <a:cxnLst/>
              <a:rect l="l" t="t" r="r" b="b"/>
              <a:pathLst>
                <a:path w="48002" h="7581" extrusionOk="0">
                  <a:moveTo>
                    <a:pt x="0" y="0"/>
                  </a:moveTo>
                  <a:cubicBezTo>
                    <a:pt x="11" y="63"/>
                    <a:pt x="21" y="136"/>
                    <a:pt x="31" y="198"/>
                  </a:cubicBezTo>
                  <a:cubicBezTo>
                    <a:pt x="125" y="906"/>
                    <a:pt x="219" y="1614"/>
                    <a:pt x="333" y="2322"/>
                  </a:cubicBezTo>
                  <a:lnTo>
                    <a:pt x="27562" y="4998"/>
                  </a:lnTo>
                  <a:lnTo>
                    <a:pt x="35756" y="5800"/>
                  </a:lnTo>
                  <a:cubicBezTo>
                    <a:pt x="37870" y="6092"/>
                    <a:pt x="39984" y="6394"/>
                    <a:pt x="42098" y="6696"/>
                  </a:cubicBezTo>
                  <a:cubicBezTo>
                    <a:pt x="44065" y="6987"/>
                    <a:pt x="46033" y="7279"/>
                    <a:pt x="48001" y="7581"/>
                  </a:cubicBezTo>
                  <a:cubicBezTo>
                    <a:pt x="47252" y="6800"/>
                    <a:pt x="46502" y="6029"/>
                    <a:pt x="45742" y="5259"/>
                  </a:cubicBezTo>
                  <a:lnTo>
                    <a:pt x="44763" y="5165"/>
                  </a:lnTo>
                  <a:lnTo>
                    <a:pt x="30238" y="3676"/>
                  </a:lnTo>
                  <a:lnTo>
                    <a:pt x="29040" y="3520"/>
                  </a:lnTo>
                  <a:cubicBezTo>
                    <a:pt x="24948" y="2978"/>
                    <a:pt x="20856" y="2468"/>
                    <a:pt x="16764" y="1979"/>
                  </a:cubicBezTo>
                  <a:lnTo>
                    <a:pt x="16764" y="1979"/>
                  </a:lnTo>
                  <a:lnTo>
                    <a:pt x="41598" y="2864"/>
                  </a:lnTo>
                  <a:lnTo>
                    <a:pt x="43441" y="2937"/>
                  </a:lnTo>
                  <a:cubicBezTo>
                    <a:pt x="42962" y="2458"/>
                    <a:pt x="42483" y="1979"/>
                    <a:pt x="42004" y="1500"/>
                  </a:cubicBezTo>
                  <a:lnTo>
                    <a:pt x="30675" y="1104"/>
                  </a:lnTo>
                  <a:lnTo>
                    <a:pt x="556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332750" y="406800"/>
              <a:ext cx="650025" cy="102850"/>
            </a:xfrm>
            <a:custGeom>
              <a:avLst/>
              <a:gdLst/>
              <a:ahLst/>
              <a:cxnLst/>
              <a:rect l="l" t="t" r="r" b="b"/>
              <a:pathLst>
                <a:path w="26001" h="4114" extrusionOk="0">
                  <a:moveTo>
                    <a:pt x="104" y="0"/>
                  </a:moveTo>
                  <a:cubicBezTo>
                    <a:pt x="42" y="458"/>
                    <a:pt x="11" y="906"/>
                    <a:pt x="0" y="1364"/>
                  </a:cubicBezTo>
                  <a:lnTo>
                    <a:pt x="7445" y="2145"/>
                  </a:lnTo>
                  <a:lnTo>
                    <a:pt x="26000" y="4113"/>
                  </a:lnTo>
                  <a:cubicBezTo>
                    <a:pt x="25396" y="3582"/>
                    <a:pt x="24782" y="3062"/>
                    <a:pt x="24157" y="2541"/>
                  </a:cubicBezTo>
                  <a:lnTo>
                    <a:pt x="20232" y="212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2782925" y="950050"/>
              <a:ext cx="16700" cy="27625"/>
            </a:xfrm>
            <a:custGeom>
              <a:avLst/>
              <a:gdLst/>
              <a:ahLst/>
              <a:cxnLst/>
              <a:rect l="l" t="t" r="r" b="b"/>
              <a:pathLst>
                <a:path w="668" h="1105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365"/>
                    <a:pt x="261" y="740"/>
                    <a:pt x="396" y="1105"/>
                  </a:cubicBezTo>
                  <a:cubicBezTo>
                    <a:pt x="667" y="740"/>
                    <a:pt x="584" y="126"/>
                    <a:pt x="53" y="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2825375" y="1061225"/>
              <a:ext cx="554175" cy="89650"/>
            </a:xfrm>
            <a:custGeom>
              <a:avLst/>
              <a:gdLst/>
              <a:ahLst/>
              <a:cxnLst/>
              <a:rect l="l" t="t" r="r" b="b"/>
              <a:pathLst>
                <a:path w="22167" h="3586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760"/>
                    <a:pt x="614" y="1510"/>
                    <a:pt x="937" y="2270"/>
                  </a:cubicBezTo>
                  <a:cubicBezTo>
                    <a:pt x="1020" y="2457"/>
                    <a:pt x="1093" y="2634"/>
                    <a:pt x="1177" y="2822"/>
                  </a:cubicBezTo>
                  <a:lnTo>
                    <a:pt x="1343" y="2843"/>
                  </a:lnTo>
                  <a:cubicBezTo>
                    <a:pt x="1399" y="2852"/>
                    <a:pt x="1455" y="2857"/>
                    <a:pt x="1509" y="2857"/>
                  </a:cubicBezTo>
                  <a:cubicBezTo>
                    <a:pt x="1752" y="2857"/>
                    <a:pt x="1978" y="2760"/>
                    <a:pt x="2114" y="2530"/>
                  </a:cubicBezTo>
                  <a:cubicBezTo>
                    <a:pt x="2260" y="2280"/>
                    <a:pt x="2239" y="1895"/>
                    <a:pt x="2010" y="1697"/>
                  </a:cubicBezTo>
                  <a:lnTo>
                    <a:pt x="1989" y="1687"/>
                  </a:lnTo>
                  <a:lnTo>
                    <a:pt x="2770" y="1760"/>
                  </a:lnTo>
                  <a:lnTo>
                    <a:pt x="21283" y="3582"/>
                  </a:lnTo>
                  <a:cubicBezTo>
                    <a:pt x="21309" y="3584"/>
                    <a:pt x="21335" y="3586"/>
                    <a:pt x="21359" y="3586"/>
                  </a:cubicBezTo>
                  <a:cubicBezTo>
                    <a:pt x="22167" y="3586"/>
                    <a:pt x="22132" y="2298"/>
                    <a:pt x="21283" y="2208"/>
                  </a:cubicBezTo>
                  <a:lnTo>
                    <a:pt x="3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21"/>
          <p:cNvSpPr/>
          <p:nvPr/>
        </p:nvSpPr>
        <p:spPr>
          <a:xfrm rot="690548">
            <a:off x="2939838" y="-1353260"/>
            <a:ext cx="2990909" cy="1956611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1186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3"/>
          <p:cNvSpPr/>
          <p:nvPr/>
        </p:nvSpPr>
        <p:spPr>
          <a:xfrm rot="-4413264" flipH="1">
            <a:off x="10572052" y="5325620"/>
            <a:ext cx="2990913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5" name="Google Shape;1375;p23"/>
          <p:cNvGrpSpPr/>
          <p:nvPr/>
        </p:nvGrpSpPr>
        <p:grpSpPr>
          <a:xfrm rot="3014023">
            <a:off x="8560115" y="5457996"/>
            <a:ext cx="2459221" cy="4562081"/>
            <a:chOff x="2315750" y="238125"/>
            <a:chExt cx="2822475" cy="5235950"/>
          </a:xfrm>
        </p:grpSpPr>
        <p:sp>
          <p:nvSpPr>
            <p:cNvPr id="1376" name="Google Shape;1376;p23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23"/>
          <p:cNvGrpSpPr/>
          <p:nvPr/>
        </p:nvGrpSpPr>
        <p:grpSpPr>
          <a:xfrm flipH="1">
            <a:off x="1334848" y="5940816"/>
            <a:ext cx="835045" cy="1056403"/>
            <a:chOff x="1134830" y="151402"/>
            <a:chExt cx="364670" cy="461338"/>
          </a:xfrm>
        </p:grpSpPr>
        <p:sp>
          <p:nvSpPr>
            <p:cNvPr id="1391" name="Google Shape;1391;p23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4" name="Google Shape;1394;p23"/>
          <p:cNvSpPr/>
          <p:nvPr/>
        </p:nvSpPr>
        <p:spPr>
          <a:xfrm rot="3908399" flipH="1">
            <a:off x="179745" y="1663310"/>
            <a:ext cx="257363" cy="1302564"/>
          </a:xfrm>
          <a:custGeom>
            <a:avLst/>
            <a:gdLst/>
            <a:ahLst/>
            <a:cxnLst/>
            <a:rect l="l" t="t" r="r" b="b"/>
            <a:pathLst>
              <a:path w="670" h="3391" extrusionOk="0">
                <a:moveTo>
                  <a:pt x="526" y="1"/>
                </a:moveTo>
                <a:cubicBezTo>
                  <a:pt x="502" y="1"/>
                  <a:pt x="475" y="10"/>
                  <a:pt x="428" y="10"/>
                </a:cubicBezTo>
                <a:cubicBezTo>
                  <a:pt x="339" y="10"/>
                  <a:pt x="339" y="34"/>
                  <a:pt x="250" y="34"/>
                </a:cubicBezTo>
                <a:cubicBezTo>
                  <a:pt x="188" y="34"/>
                  <a:pt x="158" y="3"/>
                  <a:pt x="123" y="3"/>
                </a:cubicBezTo>
                <a:cubicBezTo>
                  <a:pt x="108" y="3"/>
                  <a:pt x="92" y="9"/>
                  <a:pt x="73" y="26"/>
                </a:cubicBezTo>
                <a:cubicBezTo>
                  <a:pt x="16" y="83"/>
                  <a:pt x="89" y="107"/>
                  <a:pt x="89" y="188"/>
                </a:cubicBezTo>
                <a:lnTo>
                  <a:pt x="89" y="357"/>
                </a:lnTo>
                <a:cubicBezTo>
                  <a:pt x="89" y="438"/>
                  <a:pt x="97" y="438"/>
                  <a:pt x="97" y="518"/>
                </a:cubicBezTo>
                <a:cubicBezTo>
                  <a:pt x="97" y="607"/>
                  <a:pt x="57" y="607"/>
                  <a:pt x="57" y="688"/>
                </a:cubicBezTo>
                <a:cubicBezTo>
                  <a:pt x="57" y="768"/>
                  <a:pt x="73" y="768"/>
                  <a:pt x="73" y="857"/>
                </a:cubicBezTo>
                <a:lnTo>
                  <a:pt x="73" y="1018"/>
                </a:lnTo>
                <a:cubicBezTo>
                  <a:pt x="73" y="1099"/>
                  <a:pt x="65" y="1107"/>
                  <a:pt x="65" y="1188"/>
                </a:cubicBezTo>
                <a:cubicBezTo>
                  <a:pt x="65" y="1268"/>
                  <a:pt x="81" y="1268"/>
                  <a:pt x="81" y="1349"/>
                </a:cubicBezTo>
                <a:cubicBezTo>
                  <a:pt x="81" y="1438"/>
                  <a:pt x="89" y="1438"/>
                  <a:pt x="89" y="1518"/>
                </a:cubicBezTo>
                <a:cubicBezTo>
                  <a:pt x="89" y="1599"/>
                  <a:pt x="57" y="1599"/>
                  <a:pt x="57" y="1688"/>
                </a:cubicBezTo>
                <a:cubicBezTo>
                  <a:pt x="57" y="1768"/>
                  <a:pt x="73" y="1768"/>
                  <a:pt x="73" y="1849"/>
                </a:cubicBezTo>
                <a:lnTo>
                  <a:pt x="73" y="2018"/>
                </a:lnTo>
                <a:cubicBezTo>
                  <a:pt x="73" y="2099"/>
                  <a:pt x="81" y="2099"/>
                  <a:pt x="81" y="2179"/>
                </a:cubicBezTo>
                <a:cubicBezTo>
                  <a:pt x="81" y="2268"/>
                  <a:pt x="65" y="2268"/>
                  <a:pt x="65" y="2349"/>
                </a:cubicBezTo>
                <a:cubicBezTo>
                  <a:pt x="65" y="2429"/>
                  <a:pt x="73" y="2429"/>
                  <a:pt x="73" y="2518"/>
                </a:cubicBezTo>
                <a:cubicBezTo>
                  <a:pt x="73" y="2599"/>
                  <a:pt x="89" y="2599"/>
                  <a:pt x="89" y="2679"/>
                </a:cubicBezTo>
                <a:cubicBezTo>
                  <a:pt x="89" y="2768"/>
                  <a:pt x="41" y="2768"/>
                  <a:pt x="41" y="2849"/>
                </a:cubicBezTo>
                <a:cubicBezTo>
                  <a:pt x="41" y="2929"/>
                  <a:pt x="49" y="2929"/>
                  <a:pt x="49" y="3018"/>
                </a:cubicBezTo>
                <a:cubicBezTo>
                  <a:pt x="49" y="3099"/>
                  <a:pt x="32" y="3099"/>
                  <a:pt x="32" y="3179"/>
                </a:cubicBezTo>
                <a:cubicBezTo>
                  <a:pt x="32" y="3260"/>
                  <a:pt x="0" y="3284"/>
                  <a:pt x="65" y="3341"/>
                </a:cubicBezTo>
                <a:cubicBezTo>
                  <a:pt x="102" y="3378"/>
                  <a:pt x="125" y="3386"/>
                  <a:pt x="155" y="3386"/>
                </a:cubicBezTo>
                <a:cubicBezTo>
                  <a:pt x="178" y="3386"/>
                  <a:pt x="204" y="3381"/>
                  <a:pt x="242" y="3381"/>
                </a:cubicBezTo>
                <a:lnTo>
                  <a:pt x="428" y="3381"/>
                </a:lnTo>
                <a:cubicBezTo>
                  <a:pt x="475" y="3381"/>
                  <a:pt x="504" y="3390"/>
                  <a:pt x="530" y="3390"/>
                </a:cubicBezTo>
                <a:cubicBezTo>
                  <a:pt x="554" y="3390"/>
                  <a:pt x="575" y="3383"/>
                  <a:pt x="605" y="3357"/>
                </a:cubicBezTo>
                <a:cubicBezTo>
                  <a:pt x="670" y="3300"/>
                  <a:pt x="653" y="3252"/>
                  <a:pt x="637" y="3171"/>
                </a:cubicBezTo>
                <a:cubicBezTo>
                  <a:pt x="621" y="3091"/>
                  <a:pt x="605" y="3099"/>
                  <a:pt x="605" y="3010"/>
                </a:cubicBezTo>
                <a:cubicBezTo>
                  <a:pt x="605" y="2929"/>
                  <a:pt x="589" y="2929"/>
                  <a:pt x="589" y="2849"/>
                </a:cubicBezTo>
                <a:cubicBezTo>
                  <a:pt x="589" y="2768"/>
                  <a:pt x="621" y="2760"/>
                  <a:pt x="621" y="2679"/>
                </a:cubicBezTo>
                <a:cubicBezTo>
                  <a:pt x="621" y="2599"/>
                  <a:pt x="597" y="2599"/>
                  <a:pt x="597" y="2518"/>
                </a:cubicBezTo>
                <a:cubicBezTo>
                  <a:pt x="597" y="2429"/>
                  <a:pt x="629" y="2429"/>
                  <a:pt x="629" y="2349"/>
                </a:cubicBezTo>
                <a:cubicBezTo>
                  <a:pt x="629" y="2268"/>
                  <a:pt x="613" y="2268"/>
                  <a:pt x="613" y="2179"/>
                </a:cubicBezTo>
                <a:cubicBezTo>
                  <a:pt x="613" y="2099"/>
                  <a:pt x="637" y="2099"/>
                  <a:pt x="637" y="2018"/>
                </a:cubicBezTo>
                <a:cubicBezTo>
                  <a:pt x="637" y="1929"/>
                  <a:pt x="605" y="1938"/>
                  <a:pt x="605" y="1849"/>
                </a:cubicBezTo>
                <a:cubicBezTo>
                  <a:pt x="605" y="1768"/>
                  <a:pt x="597" y="1768"/>
                  <a:pt x="597" y="1688"/>
                </a:cubicBezTo>
                <a:cubicBezTo>
                  <a:pt x="597" y="1599"/>
                  <a:pt x="629" y="1599"/>
                  <a:pt x="629" y="1518"/>
                </a:cubicBezTo>
                <a:cubicBezTo>
                  <a:pt x="629" y="1438"/>
                  <a:pt x="605" y="1438"/>
                  <a:pt x="605" y="1349"/>
                </a:cubicBezTo>
                <a:cubicBezTo>
                  <a:pt x="605" y="1268"/>
                  <a:pt x="581" y="1268"/>
                  <a:pt x="581" y="1188"/>
                </a:cubicBezTo>
                <a:cubicBezTo>
                  <a:pt x="581" y="1099"/>
                  <a:pt x="621" y="1099"/>
                  <a:pt x="621" y="1018"/>
                </a:cubicBezTo>
                <a:cubicBezTo>
                  <a:pt x="621" y="938"/>
                  <a:pt x="605" y="938"/>
                  <a:pt x="605" y="849"/>
                </a:cubicBezTo>
                <a:cubicBezTo>
                  <a:pt x="605" y="768"/>
                  <a:pt x="581" y="768"/>
                  <a:pt x="581" y="688"/>
                </a:cubicBezTo>
                <a:cubicBezTo>
                  <a:pt x="581" y="607"/>
                  <a:pt x="613" y="599"/>
                  <a:pt x="613" y="518"/>
                </a:cubicBezTo>
                <a:cubicBezTo>
                  <a:pt x="613" y="438"/>
                  <a:pt x="621" y="438"/>
                  <a:pt x="621" y="357"/>
                </a:cubicBezTo>
                <a:cubicBezTo>
                  <a:pt x="621" y="268"/>
                  <a:pt x="613" y="268"/>
                  <a:pt x="613" y="188"/>
                </a:cubicBezTo>
                <a:cubicBezTo>
                  <a:pt x="613" y="107"/>
                  <a:pt x="661" y="99"/>
                  <a:pt x="597" y="34"/>
                </a:cubicBezTo>
                <a:cubicBezTo>
                  <a:pt x="567" y="8"/>
                  <a:pt x="54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3"/>
          <p:cNvSpPr/>
          <p:nvPr/>
        </p:nvSpPr>
        <p:spPr>
          <a:xfrm rot="6666343">
            <a:off x="-1422573" y="-151284"/>
            <a:ext cx="2990905" cy="1956589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6" name="Google Shape;1396;p23"/>
          <p:cNvGrpSpPr/>
          <p:nvPr/>
        </p:nvGrpSpPr>
        <p:grpSpPr>
          <a:xfrm rot="2891153">
            <a:off x="-921980" y="4571870"/>
            <a:ext cx="2460853" cy="2590255"/>
            <a:chOff x="1315825" y="238150"/>
            <a:chExt cx="4967775" cy="5229000"/>
          </a:xfrm>
        </p:grpSpPr>
        <p:sp>
          <p:nvSpPr>
            <p:cNvPr id="1397" name="Google Shape;1397;p23"/>
            <p:cNvSpPr/>
            <p:nvPr/>
          </p:nvSpPr>
          <p:spPr>
            <a:xfrm>
              <a:off x="1315825" y="238150"/>
              <a:ext cx="4967775" cy="5229000"/>
            </a:xfrm>
            <a:custGeom>
              <a:avLst/>
              <a:gdLst/>
              <a:ahLst/>
              <a:cxnLst/>
              <a:rect l="l" t="t" r="r" b="b"/>
              <a:pathLst>
                <a:path w="198711" h="209160" extrusionOk="0">
                  <a:moveTo>
                    <a:pt x="8176" y="1"/>
                  </a:moveTo>
                  <a:cubicBezTo>
                    <a:pt x="6487" y="1"/>
                    <a:pt x="4858" y="492"/>
                    <a:pt x="3384" y="1696"/>
                  </a:cubicBezTo>
                  <a:cubicBezTo>
                    <a:pt x="0" y="4445"/>
                    <a:pt x="511" y="8964"/>
                    <a:pt x="1000" y="12806"/>
                  </a:cubicBezTo>
                  <a:cubicBezTo>
                    <a:pt x="1594" y="17429"/>
                    <a:pt x="2166" y="22053"/>
                    <a:pt x="2770" y="26665"/>
                  </a:cubicBezTo>
                  <a:cubicBezTo>
                    <a:pt x="3322" y="30799"/>
                    <a:pt x="4072" y="34974"/>
                    <a:pt x="6060" y="38692"/>
                  </a:cubicBezTo>
                  <a:cubicBezTo>
                    <a:pt x="8028" y="42378"/>
                    <a:pt x="10819" y="45533"/>
                    <a:pt x="13568" y="48656"/>
                  </a:cubicBezTo>
                  <a:cubicBezTo>
                    <a:pt x="19680" y="55601"/>
                    <a:pt x="26063" y="62317"/>
                    <a:pt x="32633" y="68846"/>
                  </a:cubicBezTo>
                  <a:cubicBezTo>
                    <a:pt x="40078" y="76239"/>
                    <a:pt x="47762" y="83382"/>
                    <a:pt x="55707" y="90254"/>
                  </a:cubicBezTo>
                  <a:cubicBezTo>
                    <a:pt x="58487" y="92670"/>
                    <a:pt x="61309" y="95075"/>
                    <a:pt x="64172" y="97407"/>
                  </a:cubicBezTo>
                  <a:cubicBezTo>
                    <a:pt x="61184" y="95845"/>
                    <a:pt x="58237" y="94200"/>
                    <a:pt x="55353" y="92440"/>
                  </a:cubicBezTo>
                  <a:cubicBezTo>
                    <a:pt x="46867" y="87245"/>
                    <a:pt x="38985" y="80622"/>
                    <a:pt x="29405" y="77519"/>
                  </a:cubicBezTo>
                  <a:cubicBezTo>
                    <a:pt x="29063" y="77410"/>
                    <a:pt x="28734" y="77359"/>
                    <a:pt x="28421" y="77359"/>
                  </a:cubicBezTo>
                  <a:cubicBezTo>
                    <a:pt x="26953" y="77359"/>
                    <a:pt x="25851" y="78489"/>
                    <a:pt x="25542" y="80008"/>
                  </a:cubicBezTo>
                  <a:cubicBezTo>
                    <a:pt x="23147" y="91680"/>
                    <a:pt x="30457" y="102353"/>
                    <a:pt x="38995" y="109475"/>
                  </a:cubicBezTo>
                  <a:cubicBezTo>
                    <a:pt x="44337" y="113921"/>
                    <a:pt x="50386" y="117451"/>
                    <a:pt x="56259" y="121137"/>
                  </a:cubicBezTo>
                  <a:lnTo>
                    <a:pt x="73981" y="132237"/>
                  </a:lnTo>
                  <a:lnTo>
                    <a:pt x="76500" y="133819"/>
                  </a:lnTo>
                  <a:cubicBezTo>
                    <a:pt x="73200" y="132612"/>
                    <a:pt x="69909" y="131414"/>
                    <a:pt x="66609" y="130206"/>
                  </a:cubicBezTo>
                  <a:cubicBezTo>
                    <a:pt x="61986" y="128509"/>
                    <a:pt x="57362" y="126416"/>
                    <a:pt x="52625" y="125052"/>
                  </a:cubicBezTo>
                  <a:cubicBezTo>
                    <a:pt x="51942" y="124856"/>
                    <a:pt x="51287" y="124764"/>
                    <a:pt x="50665" y="124764"/>
                  </a:cubicBezTo>
                  <a:cubicBezTo>
                    <a:pt x="46702" y="124764"/>
                    <a:pt x="44107" y="128493"/>
                    <a:pt x="44701" y="132705"/>
                  </a:cubicBezTo>
                  <a:cubicBezTo>
                    <a:pt x="45263" y="136631"/>
                    <a:pt x="48116" y="139619"/>
                    <a:pt x="51094" y="141983"/>
                  </a:cubicBezTo>
                  <a:cubicBezTo>
                    <a:pt x="54759" y="144909"/>
                    <a:pt x="58758" y="147491"/>
                    <a:pt x="62662" y="150084"/>
                  </a:cubicBezTo>
                  <a:cubicBezTo>
                    <a:pt x="71117" y="155696"/>
                    <a:pt x="79843" y="160892"/>
                    <a:pt x="88818" y="165661"/>
                  </a:cubicBezTo>
                  <a:cubicBezTo>
                    <a:pt x="93587" y="168191"/>
                    <a:pt x="98408" y="170534"/>
                    <a:pt x="103281" y="172783"/>
                  </a:cubicBezTo>
                  <a:lnTo>
                    <a:pt x="95691" y="172085"/>
                  </a:lnTo>
                  <a:cubicBezTo>
                    <a:pt x="93775" y="171914"/>
                    <a:pt x="91725" y="171538"/>
                    <a:pt x="89751" y="171538"/>
                  </a:cubicBezTo>
                  <a:cubicBezTo>
                    <a:pt x="89204" y="171538"/>
                    <a:pt x="88662" y="171567"/>
                    <a:pt x="88131" y="171637"/>
                  </a:cubicBezTo>
                  <a:cubicBezTo>
                    <a:pt x="82613" y="172366"/>
                    <a:pt x="81571" y="178364"/>
                    <a:pt x="83404" y="182758"/>
                  </a:cubicBezTo>
                  <a:cubicBezTo>
                    <a:pt x="85007" y="186590"/>
                    <a:pt x="88610" y="189089"/>
                    <a:pt x="92213" y="190827"/>
                  </a:cubicBezTo>
                  <a:cubicBezTo>
                    <a:pt x="96534" y="192920"/>
                    <a:pt x="101324" y="193982"/>
                    <a:pt x="105947" y="195180"/>
                  </a:cubicBezTo>
                  <a:cubicBezTo>
                    <a:pt x="111101" y="196523"/>
                    <a:pt x="116276" y="197741"/>
                    <a:pt x="121482" y="198845"/>
                  </a:cubicBezTo>
                  <a:cubicBezTo>
                    <a:pt x="132051" y="201094"/>
                    <a:pt x="142682" y="202968"/>
                    <a:pt x="153375" y="204468"/>
                  </a:cubicBezTo>
                  <a:cubicBezTo>
                    <a:pt x="160393" y="205467"/>
                    <a:pt x="167474" y="206415"/>
                    <a:pt x="174565" y="207185"/>
                  </a:cubicBezTo>
                  <a:cubicBezTo>
                    <a:pt x="179689" y="208374"/>
                    <a:pt x="184818" y="209160"/>
                    <a:pt x="190009" y="209160"/>
                  </a:cubicBezTo>
                  <a:cubicBezTo>
                    <a:pt x="192138" y="209160"/>
                    <a:pt x="194277" y="209028"/>
                    <a:pt x="196431" y="208737"/>
                  </a:cubicBezTo>
                  <a:cubicBezTo>
                    <a:pt x="197940" y="208529"/>
                    <a:pt x="198711" y="207040"/>
                    <a:pt x="198586" y="205655"/>
                  </a:cubicBezTo>
                  <a:cubicBezTo>
                    <a:pt x="196858" y="186381"/>
                    <a:pt x="195129" y="167118"/>
                    <a:pt x="193390" y="147845"/>
                  </a:cubicBezTo>
                  <a:cubicBezTo>
                    <a:pt x="192557" y="138651"/>
                    <a:pt x="191974" y="129373"/>
                    <a:pt x="190641" y="120231"/>
                  </a:cubicBezTo>
                  <a:cubicBezTo>
                    <a:pt x="189402" y="111766"/>
                    <a:pt x="187434" y="102811"/>
                    <a:pt x="182416" y="95720"/>
                  </a:cubicBezTo>
                  <a:cubicBezTo>
                    <a:pt x="178603" y="90342"/>
                    <a:pt x="172432" y="86591"/>
                    <a:pt x="165983" y="86591"/>
                  </a:cubicBezTo>
                  <a:cubicBezTo>
                    <a:pt x="164067" y="86591"/>
                    <a:pt x="162127" y="86922"/>
                    <a:pt x="160216" y="87640"/>
                  </a:cubicBezTo>
                  <a:cubicBezTo>
                    <a:pt x="159331" y="87974"/>
                    <a:pt x="158769" y="88942"/>
                    <a:pt x="158675" y="89837"/>
                  </a:cubicBezTo>
                  <a:cubicBezTo>
                    <a:pt x="157998" y="96543"/>
                    <a:pt x="157582" y="103269"/>
                    <a:pt x="157509" y="109985"/>
                  </a:cubicBezTo>
                  <a:cubicBezTo>
                    <a:pt x="156582" y="106924"/>
                    <a:pt x="155635" y="103873"/>
                    <a:pt x="154646" y="100833"/>
                  </a:cubicBezTo>
                  <a:cubicBezTo>
                    <a:pt x="152678" y="94815"/>
                    <a:pt x="151022" y="88744"/>
                    <a:pt x="149325" y="82653"/>
                  </a:cubicBezTo>
                  <a:cubicBezTo>
                    <a:pt x="148492" y="79696"/>
                    <a:pt x="147607" y="76749"/>
                    <a:pt x="146576" y="73854"/>
                  </a:cubicBezTo>
                  <a:cubicBezTo>
                    <a:pt x="145681" y="71366"/>
                    <a:pt x="144681" y="68940"/>
                    <a:pt x="142619" y="67180"/>
                  </a:cubicBezTo>
                  <a:cubicBezTo>
                    <a:pt x="140256" y="65150"/>
                    <a:pt x="136965" y="64056"/>
                    <a:pt x="134029" y="63077"/>
                  </a:cubicBezTo>
                  <a:cubicBezTo>
                    <a:pt x="130801" y="62015"/>
                    <a:pt x="127500" y="61214"/>
                    <a:pt x="124137" y="60683"/>
                  </a:cubicBezTo>
                  <a:cubicBezTo>
                    <a:pt x="124038" y="60666"/>
                    <a:pt x="123940" y="60658"/>
                    <a:pt x="123842" y="60658"/>
                  </a:cubicBezTo>
                  <a:cubicBezTo>
                    <a:pt x="122537" y="60658"/>
                    <a:pt x="121429" y="62089"/>
                    <a:pt x="121701" y="63359"/>
                  </a:cubicBezTo>
                  <a:cubicBezTo>
                    <a:pt x="123596" y="72220"/>
                    <a:pt x="125574" y="81060"/>
                    <a:pt x="127563" y="89910"/>
                  </a:cubicBezTo>
                  <a:cubicBezTo>
                    <a:pt x="127896" y="91399"/>
                    <a:pt x="128219" y="92899"/>
                    <a:pt x="128542" y="94398"/>
                  </a:cubicBezTo>
                  <a:cubicBezTo>
                    <a:pt x="125772" y="88525"/>
                    <a:pt x="122950" y="82663"/>
                    <a:pt x="120087" y="76832"/>
                  </a:cubicBezTo>
                  <a:cubicBezTo>
                    <a:pt x="118785" y="73167"/>
                    <a:pt x="117369" y="69554"/>
                    <a:pt x="115516" y="66087"/>
                  </a:cubicBezTo>
                  <a:cubicBezTo>
                    <a:pt x="112111" y="59725"/>
                    <a:pt x="108123" y="53592"/>
                    <a:pt x="104156" y="47584"/>
                  </a:cubicBezTo>
                  <a:cubicBezTo>
                    <a:pt x="100241" y="41628"/>
                    <a:pt x="95899" y="35828"/>
                    <a:pt x="90890" y="30747"/>
                  </a:cubicBezTo>
                  <a:cubicBezTo>
                    <a:pt x="86017" y="25801"/>
                    <a:pt x="80520" y="21563"/>
                    <a:pt x="74283" y="18491"/>
                  </a:cubicBezTo>
                  <a:cubicBezTo>
                    <a:pt x="71263" y="16992"/>
                    <a:pt x="68066" y="15847"/>
                    <a:pt x="64776" y="15097"/>
                  </a:cubicBezTo>
                  <a:cubicBezTo>
                    <a:pt x="63869" y="14893"/>
                    <a:pt x="62916" y="14754"/>
                    <a:pt x="61984" y="14754"/>
                  </a:cubicBezTo>
                  <a:cubicBezTo>
                    <a:pt x="60112" y="14754"/>
                    <a:pt x="58322" y="15313"/>
                    <a:pt x="57154" y="17023"/>
                  </a:cubicBezTo>
                  <a:cubicBezTo>
                    <a:pt x="55384" y="19626"/>
                    <a:pt x="56821" y="23010"/>
                    <a:pt x="57696" y="25655"/>
                  </a:cubicBezTo>
                  <a:cubicBezTo>
                    <a:pt x="58758" y="28883"/>
                    <a:pt x="59976" y="32059"/>
                    <a:pt x="61298" y="35183"/>
                  </a:cubicBezTo>
                  <a:cubicBezTo>
                    <a:pt x="63881" y="41253"/>
                    <a:pt x="66900" y="47126"/>
                    <a:pt x="70118" y="52884"/>
                  </a:cubicBezTo>
                  <a:cubicBezTo>
                    <a:pt x="71555" y="55466"/>
                    <a:pt x="73044" y="58017"/>
                    <a:pt x="74553" y="60547"/>
                  </a:cubicBezTo>
                  <a:cubicBezTo>
                    <a:pt x="70503" y="55695"/>
                    <a:pt x="66348" y="50916"/>
                    <a:pt x="62110" y="46220"/>
                  </a:cubicBezTo>
                  <a:cubicBezTo>
                    <a:pt x="55967" y="39389"/>
                    <a:pt x="49626" y="32756"/>
                    <a:pt x="43087" y="26301"/>
                  </a:cubicBezTo>
                  <a:cubicBezTo>
                    <a:pt x="36610" y="19949"/>
                    <a:pt x="30051" y="13514"/>
                    <a:pt x="23001" y="7777"/>
                  </a:cubicBezTo>
                  <a:cubicBezTo>
                    <a:pt x="19479" y="4936"/>
                    <a:pt x="13527" y="1"/>
                    <a:pt x="8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248675" y="3517250"/>
              <a:ext cx="2977925" cy="1724325"/>
            </a:xfrm>
            <a:custGeom>
              <a:avLst/>
              <a:gdLst/>
              <a:ahLst/>
              <a:cxnLst/>
              <a:rect l="l" t="t" r="r" b="b"/>
              <a:pathLst>
                <a:path w="119117" h="68973" extrusionOk="0">
                  <a:moveTo>
                    <a:pt x="112588" y="42254"/>
                  </a:moveTo>
                  <a:lnTo>
                    <a:pt x="112588" y="42254"/>
                  </a:lnTo>
                  <a:cubicBezTo>
                    <a:pt x="108277" y="44305"/>
                    <a:pt x="103946" y="46336"/>
                    <a:pt x="99604" y="48324"/>
                  </a:cubicBezTo>
                  <a:cubicBezTo>
                    <a:pt x="96001" y="49407"/>
                    <a:pt x="92388" y="50448"/>
                    <a:pt x="88754" y="51438"/>
                  </a:cubicBezTo>
                  <a:lnTo>
                    <a:pt x="87890" y="51667"/>
                  </a:lnTo>
                  <a:cubicBezTo>
                    <a:pt x="94564" y="49199"/>
                    <a:pt x="101197" y="46627"/>
                    <a:pt x="107798" y="43962"/>
                  </a:cubicBezTo>
                  <a:cubicBezTo>
                    <a:pt x="109069" y="43451"/>
                    <a:pt x="110339" y="42931"/>
                    <a:pt x="111609" y="42421"/>
                  </a:cubicBezTo>
                  <a:cubicBezTo>
                    <a:pt x="111943" y="42358"/>
                    <a:pt x="112265" y="42306"/>
                    <a:pt x="112588" y="42254"/>
                  </a:cubicBezTo>
                  <a:close/>
                  <a:moveTo>
                    <a:pt x="70293" y="56050"/>
                  </a:moveTo>
                  <a:cubicBezTo>
                    <a:pt x="62754" y="57768"/>
                    <a:pt x="55164" y="59289"/>
                    <a:pt x="47542" y="60611"/>
                  </a:cubicBezTo>
                  <a:cubicBezTo>
                    <a:pt x="44460" y="61142"/>
                    <a:pt x="41378" y="61642"/>
                    <a:pt x="38295" y="62110"/>
                  </a:cubicBezTo>
                  <a:lnTo>
                    <a:pt x="38306" y="62100"/>
                  </a:lnTo>
                  <a:cubicBezTo>
                    <a:pt x="48916" y="59788"/>
                    <a:pt x="59578" y="57768"/>
                    <a:pt x="70293" y="56050"/>
                  </a:cubicBezTo>
                  <a:close/>
                  <a:moveTo>
                    <a:pt x="114650" y="0"/>
                  </a:moveTo>
                  <a:cubicBezTo>
                    <a:pt x="103373" y="3926"/>
                    <a:pt x="91940" y="7383"/>
                    <a:pt x="80351" y="10371"/>
                  </a:cubicBezTo>
                  <a:cubicBezTo>
                    <a:pt x="70512" y="12912"/>
                    <a:pt x="60588" y="15098"/>
                    <a:pt x="50582" y="16941"/>
                  </a:cubicBezTo>
                  <a:cubicBezTo>
                    <a:pt x="43044" y="17951"/>
                    <a:pt x="35495" y="18930"/>
                    <a:pt x="27946" y="19878"/>
                  </a:cubicBezTo>
                  <a:cubicBezTo>
                    <a:pt x="18939" y="21013"/>
                    <a:pt x="9922" y="22106"/>
                    <a:pt x="894" y="23158"/>
                  </a:cubicBezTo>
                  <a:cubicBezTo>
                    <a:pt x="46" y="23249"/>
                    <a:pt x="0" y="24533"/>
                    <a:pt x="844" y="24533"/>
                  </a:cubicBezTo>
                  <a:cubicBezTo>
                    <a:pt x="860" y="24533"/>
                    <a:pt x="877" y="24533"/>
                    <a:pt x="894" y="24532"/>
                  </a:cubicBezTo>
                  <a:cubicBezTo>
                    <a:pt x="17669" y="23397"/>
                    <a:pt x="34360" y="21304"/>
                    <a:pt x="50895" y="18253"/>
                  </a:cubicBezTo>
                  <a:cubicBezTo>
                    <a:pt x="66336" y="16192"/>
                    <a:pt x="81757" y="13995"/>
                    <a:pt x="97157" y="11693"/>
                  </a:cubicBezTo>
                  <a:cubicBezTo>
                    <a:pt x="102249" y="10923"/>
                    <a:pt x="107319" y="10152"/>
                    <a:pt x="112401" y="9361"/>
                  </a:cubicBezTo>
                  <a:lnTo>
                    <a:pt x="112401" y="9361"/>
                  </a:lnTo>
                  <a:cubicBezTo>
                    <a:pt x="101343" y="12401"/>
                    <a:pt x="90264" y="15369"/>
                    <a:pt x="79091" y="18014"/>
                  </a:cubicBezTo>
                  <a:cubicBezTo>
                    <a:pt x="75968" y="18763"/>
                    <a:pt x="72844" y="19472"/>
                    <a:pt x="69699" y="20159"/>
                  </a:cubicBezTo>
                  <a:cubicBezTo>
                    <a:pt x="56892" y="22241"/>
                    <a:pt x="44054" y="24074"/>
                    <a:pt x="31173" y="25646"/>
                  </a:cubicBezTo>
                  <a:cubicBezTo>
                    <a:pt x="23354" y="26604"/>
                    <a:pt x="15534" y="27468"/>
                    <a:pt x="7693" y="28239"/>
                  </a:cubicBezTo>
                  <a:cubicBezTo>
                    <a:pt x="6833" y="28322"/>
                    <a:pt x="6788" y="29613"/>
                    <a:pt x="7683" y="29613"/>
                  </a:cubicBezTo>
                  <a:cubicBezTo>
                    <a:pt x="7686" y="29613"/>
                    <a:pt x="7690" y="29613"/>
                    <a:pt x="7693" y="29613"/>
                  </a:cubicBezTo>
                  <a:cubicBezTo>
                    <a:pt x="23083" y="29301"/>
                    <a:pt x="38400" y="27499"/>
                    <a:pt x="53539" y="24792"/>
                  </a:cubicBezTo>
                  <a:cubicBezTo>
                    <a:pt x="59058" y="23803"/>
                    <a:pt x="64556" y="22710"/>
                    <a:pt x="70022" y="21502"/>
                  </a:cubicBezTo>
                  <a:cubicBezTo>
                    <a:pt x="77113" y="20346"/>
                    <a:pt x="84183" y="19128"/>
                    <a:pt x="91243" y="17816"/>
                  </a:cubicBezTo>
                  <a:cubicBezTo>
                    <a:pt x="93898" y="17327"/>
                    <a:pt x="96563" y="16827"/>
                    <a:pt x="99219" y="16317"/>
                  </a:cubicBezTo>
                  <a:lnTo>
                    <a:pt x="99219" y="16317"/>
                  </a:lnTo>
                  <a:cubicBezTo>
                    <a:pt x="90139" y="18836"/>
                    <a:pt x="80997" y="21117"/>
                    <a:pt x="71803" y="23147"/>
                  </a:cubicBezTo>
                  <a:cubicBezTo>
                    <a:pt x="64389" y="24771"/>
                    <a:pt x="56955" y="26240"/>
                    <a:pt x="49489" y="27552"/>
                  </a:cubicBezTo>
                  <a:cubicBezTo>
                    <a:pt x="42856" y="28520"/>
                    <a:pt x="36213" y="29447"/>
                    <a:pt x="29559" y="30321"/>
                  </a:cubicBezTo>
                  <a:cubicBezTo>
                    <a:pt x="22562" y="31238"/>
                    <a:pt x="15565" y="32102"/>
                    <a:pt x="8558" y="32904"/>
                  </a:cubicBezTo>
                  <a:cubicBezTo>
                    <a:pt x="9339" y="33330"/>
                    <a:pt x="10120" y="33747"/>
                    <a:pt x="10911" y="34174"/>
                  </a:cubicBezTo>
                  <a:cubicBezTo>
                    <a:pt x="23104" y="32976"/>
                    <a:pt x="35255" y="31352"/>
                    <a:pt x="47354" y="29301"/>
                  </a:cubicBezTo>
                  <a:cubicBezTo>
                    <a:pt x="48146" y="29165"/>
                    <a:pt x="48937" y="29030"/>
                    <a:pt x="49728" y="28895"/>
                  </a:cubicBezTo>
                  <a:cubicBezTo>
                    <a:pt x="65014" y="26646"/>
                    <a:pt x="80258" y="24126"/>
                    <a:pt x="95449" y="21325"/>
                  </a:cubicBezTo>
                  <a:cubicBezTo>
                    <a:pt x="101728" y="20169"/>
                    <a:pt x="108007" y="18961"/>
                    <a:pt x="114264" y="17712"/>
                  </a:cubicBezTo>
                  <a:lnTo>
                    <a:pt x="114264" y="17712"/>
                  </a:lnTo>
                  <a:cubicBezTo>
                    <a:pt x="101270" y="23001"/>
                    <a:pt x="88171" y="28031"/>
                    <a:pt x="74833" y="32393"/>
                  </a:cubicBezTo>
                  <a:cubicBezTo>
                    <a:pt x="62130" y="36558"/>
                    <a:pt x="49208" y="40130"/>
                    <a:pt x="36088" y="42702"/>
                  </a:cubicBezTo>
                  <a:cubicBezTo>
                    <a:pt x="32288" y="43243"/>
                    <a:pt x="28487" y="43743"/>
                    <a:pt x="24686" y="44222"/>
                  </a:cubicBezTo>
                  <a:cubicBezTo>
                    <a:pt x="18241" y="45034"/>
                    <a:pt x="11796" y="45752"/>
                    <a:pt x="5330" y="46388"/>
                  </a:cubicBezTo>
                  <a:cubicBezTo>
                    <a:pt x="5278" y="46939"/>
                    <a:pt x="5257" y="47491"/>
                    <a:pt x="5288" y="48043"/>
                  </a:cubicBezTo>
                  <a:cubicBezTo>
                    <a:pt x="15742" y="47429"/>
                    <a:pt x="26134" y="46034"/>
                    <a:pt x="36400" y="44024"/>
                  </a:cubicBezTo>
                  <a:cubicBezTo>
                    <a:pt x="39004" y="43660"/>
                    <a:pt x="41607" y="43274"/>
                    <a:pt x="44210" y="42879"/>
                  </a:cubicBezTo>
                  <a:cubicBezTo>
                    <a:pt x="59016" y="40598"/>
                    <a:pt x="73750" y="37860"/>
                    <a:pt x="88400" y="34653"/>
                  </a:cubicBezTo>
                  <a:cubicBezTo>
                    <a:pt x="92950" y="33664"/>
                    <a:pt x="97490" y="32622"/>
                    <a:pt x="102019" y="31529"/>
                  </a:cubicBezTo>
                  <a:lnTo>
                    <a:pt x="102019" y="31529"/>
                  </a:lnTo>
                  <a:cubicBezTo>
                    <a:pt x="93377" y="34715"/>
                    <a:pt x="84662" y="37704"/>
                    <a:pt x="75884" y="40484"/>
                  </a:cubicBezTo>
                  <a:lnTo>
                    <a:pt x="31361" y="46679"/>
                  </a:lnTo>
                  <a:lnTo>
                    <a:pt x="5653" y="50251"/>
                  </a:lnTo>
                  <a:cubicBezTo>
                    <a:pt x="5767" y="50698"/>
                    <a:pt x="5923" y="51136"/>
                    <a:pt x="6100" y="51563"/>
                  </a:cubicBezTo>
                  <a:lnTo>
                    <a:pt x="53695" y="44951"/>
                  </a:lnTo>
                  <a:lnTo>
                    <a:pt x="67794" y="42983"/>
                  </a:lnTo>
                  <a:lnTo>
                    <a:pt x="67794" y="42983"/>
                  </a:lnTo>
                  <a:cubicBezTo>
                    <a:pt x="60432" y="45201"/>
                    <a:pt x="53029" y="47273"/>
                    <a:pt x="45595" y="49199"/>
                  </a:cubicBezTo>
                  <a:cubicBezTo>
                    <a:pt x="38535" y="51032"/>
                    <a:pt x="31423" y="53020"/>
                    <a:pt x="24208" y="54124"/>
                  </a:cubicBezTo>
                  <a:cubicBezTo>
                    <a:pt x="21887" y="54479"/>
                    <a:pt x="19500" y="54712"/>
                    <a:pt x="17126" y="54712"/>
                  </a:cubicBezTo>
                  <a:cubicBezTo>
                    <a:pt x="13504" y="54712"/>
                    <a:pt x="9913" y="54168"/>
                    <a:pt x="6642" y="52677"/>
                  </a:cubicBezTo>
                  <a:lnTo>
                    <a:pt x="6642" y="52677"/>
                  </a:lnTo>
                  <a:cubicBezTo>
                    <a:pt x="7048" y="53406"/>
                    <a:pt x="7527" y="54093"/>
                    <a:pt x="8079" y="54728"/>
                  </a:cubicBezTo>
                  <a:cubicBezTo>
                    <a:pt x="10959" y="55708"/>
                    <a:pt x="14038" y="56086"/>
                    <a:pt x="17119" y="56086"/>
                  </a:cubicBezTo>
                  <a:cubicBezTo>
                    <a:pt x="18326" y="56086"/>
                    <a:pt x="19534" y="56028"/>
                    <a:pt x="20730" y="55925"/>
                  </a:cubicBezTo>
                  <a:cubicBezTo>
                    <a:pt x="27821" y="55290"/>
                    <a:pt x="34787" y="53354"/>
                    <a:pt x="41659" y="51625"/>
                  </a:cubicBezTo>
                  <a:cubicBezTo>
                    <a:pt x="53289" y="48699"/>
                    <a:pt x="64826" y="45430"/>
                    <a:pt x="76270" y="41806"/>
                  </a:cubicBezTo>
                  <a:lnTo>
                    <a:pt x="104269" y="37912"/>
                  </a:lnTo>
                  <a:lnTo>
                    <a:pt x="111037" y="36964"/>
                  </a:lnTo>
                  <a:lnTo>
                    <a:pt x="111037" y="36964"/>
                  </a:lnTo>
                  <a:cubicBezTo>
                    <a:pt x="103394" y="38703"/>
                    <a:pt x="95793" y="40640"/>
                    <a:pt x="88244" y="42795"/>
                  </a:cubicBezTo>
                  <a:cubicBezTo>
                    <a:pt x="74583" y="46690"/>
                    <a:pt x="61130" y="51271"/>
                    <a:pt x="47896" y="56519"/>
                  </a:cubicBezTo>
                  <a:cubicBezTo>
                    <a:pt x="44814" y="57748"/>
                    <a:pt x="41638" y="58893"/>
                    <a:pt x="38650" y="60351"/>
                  </a:cubicBezTo>
                  <a:cubicBezTo>
                    <a:pt x="38389" y="60486"/>
                    <a:pt x="38118" y="60621"/>
                    <a:pt x="37858" y="60767"/>
                  </a:cubicBezTo>
                  <a:lnTo>
                    <a:pt x="37764" y="60809"/>
                  </a:lnTo>
                  <a:cubicBezTo>
                    <a:pt x="33954" y="61642"/>
                    <a:pt x="30153" y="62506"/>
                    <a:pt x="26363" y="63422"/>
                  </a:cubicBezTo>
                  <a:cubicBezTo>
                    <a:pt x="27133" y="63620"/>
                    <a:pt x="27893" y="63808"/>
                    <a:pt x="28654" y="64005"/>
                  </a:cubicBezTo>
                  <a:cubicBezTo>
                    <a:pt x="29549" y="64235"/>
                    <a:pt x="30455" y="64464"/>
                    <a:pt x="31350" y="64693"/>
                  </a:cubicBezTo>
                  <a:cubicBezTo>
                    <a:pt x="31642" y="64578"/>
                    <a:pt x="31934" y="64474"/>
                    <a:pt x="32215" y="64359"/>
                  </a:cubicBezTo>
                  <a:cubicBezTo>
                    <a:pt x="33037" y="64245"/>
                    <a:pt x="33870" y="64130"/>
                    <a:pt x="34693" y="64016"/>
                  </a:cubicBezTo>
                  <a:lnTo>
                    <a:pt x="34693" y="64016"/>
                  </a:lnTo>
                  <a:cubicBezTo>
                    <a:pt x="34505" y="64464"/>
                    <a:pt x="34412" y="64953"/>
                    <a:pt x="34391" y="65442"/>
                  </a:cubicBezTo>
                  <a:lnTo>
                    <a:pt x="35776" y="65776"/>
                  </a:lnTo>
                  <a:cubicBezTo>
                    <a:pt x="35755" y="65515"/>
                    <a:pt x="35765" y="65265"/>
                    <a:pt x="35817" y="65015"/>
                  </a:cubicBezTo>
                  <a:cubicBezTo>
                    <a:pt x="35901" y="64568"/>
                    <a:pt x="36088" y="64141"/>
                    <a:pt x="36359" y="63766"/>
                  </a:cubicBezTo>
                  <a:cubicBezTo>
                    <a:pt x="45189" y="62475"/>
                    <a:pt x="53977" y="60913"/>
                    <a:pt x="62723" y="59091"/>
                  </a:cubicBezTo>
                  <a:lnTo>
                    <a:pt x="62723" y="59091"/>
                  </a:lnTo>
                  <a:cubicBezTo>
                    <a:pt x="58121" y="60611"/>
                    <a:pt x="53508" y="62069"/>
                    <a:pt x="48864" y="63454"/>
                  </a:cubicBezTo>
                  <a:cubicBezTo>
                    <a:pt x="45084" y="64568"/>
                    <a:pt x="41201" y="65578"/>
                    <a:pt x="37275" y="66119"/>
                  </a:cubicBezTo>
                  <a:cubicBezTo>
                    <a:pt x="38431" y="66390"/>
                    <a:pt x="39597" y="66661"/>
                    <a:pt x="40763" y="66921"/>
                  </a:cubicBezTo>
                  <a:cubicBezTo>
                    <a:pt x="42315" y="66619"/>
                    <a:pt x="43845" y="66255"/>
                    <a:pt x="45366" y="65859"/>
                  </a:cubicBezTo>
                  <a:cubicBezTo>
                    <a:pt x="52436" y="64016"/>
                    <a:pt x="59381" y="61611"/>
                    <a:pt x="66305" y="59278"/>
                  </a:cubicBezTo>
                  <a:cubicBezTo>
                    <a:pt x="69054" y="58362"/>
                    <a:pt x="71792" y="57425"/>
                    <a:pt x="74520" y="56467"/>
                  </a:cubicBezTo>
                  <a:cubicBezTo>
                    <a:pt x="77967" y="55644"/>
                    <a:pt x="81403" y="54790"/>
                    <a:pt x="84829" y="53895"/>
                  </a:cubicBezTo>
                  <a:cubicBezTo>
                    <a:pt x="85891" y="53749"/>
                    <a:pt x="86942" y="53614"/>
                    <a:pt x="88004" y="53478"/>
                  </a:cubicBezTo>
                  <a:lnTo>
                    <a:pt x="88004" y="53478"/>
                  </a:lnTo>
                  <a:cubicBezTo>
                    <a:pt x="77884" y="57852"/>
                    <a:pt x="67617" y="61913"/>
                    <a:pt x="57163" y="65411"/>
                  </a:cubicBezTo>
                  <a:cubicBezTo>
                    <a:pt x="54039" y="66463"/>
                    <a:pt x="50895" y="67462"/>
                    <a:pt x="47740" y="68399"/>
                  </a:cubicBezTo>
                  <a:cubicBezTo>
                    <a:pt x="48687" y="68597"/>
                    <a:pt x="49635" y="68785"/>
                    <a:pt x="50582" y="68972"/>
                  </a:cubicBezTo>
                  <a:cubicBezTo>
                    <a:pt x="63743" y="64911"/>
                    <a:pt x="76603" y="59913"/>
                    <a:pt x="89233" y="54436"/>
                  </a:cubicBezTo>
                  <a:cubicBezTo>
                    <a:pt x="90420" y="53926"/>
                    <a:pt x="91597" y="53406"/>
                    <a:pt x="92784" y="52885"/>
                  </a:cubicBezTo>
                  <a:cubicBezTo>
                    <a:pt x="95616" y="52541"/>
                    <a:pt x="98448" y="52219"/>
                    <a:pt x="101280" y="51917"/>
                  </a:cubicBezTo>
                  <a:cubicBezTo>
                    <a:pt x="107215" y="51292"/>
                    <a:pt x="113161" y="50761"/>
                    <a:pt x="119117" y="50324"/>
                  </a:cubicBezTo>
                  <a:cubicBezTo>
                    <a:pt x="119075" y="49865"/>
                    <a:pt x="119033" y="49407"/>
                    <a:pt x="118992" y="48960"/>
                  </a:cubicBezTo>
                  <a:cubicBezTo>
                    <a:pt x="111630" y="49511"/>
                    <a:pt x="104279" y="50199"/>
                    <a:pt x="96949" y="51021"/>
                  </a:cubicBezTo>
                  <a:cubicBezTo>
                    <a:pt x="97969" y="50563"/>
                    <a:pt x="99000" y="50094"/>
                    <a:pt x="100020" y="49626"/>
                  </a:cubicBezTo>
                  <a:cubicBezTo>
                    <a:pt x="102228" y="48970"/>
                    <a:pt x="104414" y="48293"/>
                    <a:pt x="106611" y="47595"/>
                  </a:cubicBezTo>
                  <a:cubicBezTo>
                    <a:pt x="110599" y="46336"/>
                    <a:pt x="114566" y="45013"/>
                    <a:pt x="118513" y="43628"/>
                  </a:cubicBezTo>
                  <a:cubicBezTo>
                    <a:pt x="118471" y="43160"/>
                    <a:pt x="118429" y="42691"/>
                    <a:pt x="118377" y="42223"/>
                  </a:cubicBezTo>
                  <a:cubicBezTo>
                    <a:pt x="115441" y="43253"/>
                    <a:pt x="112484" y="44253"/>
                    <a:pt x="109516" y="45221"/>
                  </a:cubicBezTo>
                  <a:cubicBezTo>
                    <a:pt x="112161" y="43972"/>
                    <a:pt x="114796" y="42722"/>
                    <a:pt x="117430" y="41452"/>
                  </a:cubicBezTo>
                  <a:lnTo>
                    <a:pt x="118315" y="41317"/>
                  </a:lnTo>
                  <a:lnTo>
                    <a:pt x="118044" y="38276"/>
                  </a:lnTo>
                  <a:cubicBezTo>
                    <a:pt x="115774" y="39224"/>
                    <a:pt x="113504" y="40171"/>
                    <a:pt x="111224" y="41109"/>
                  </a:cubicBezTo>
                  <a:cubicBezTo>
                    <a:pt x="103321" y="42473"/>
                    <a:pt x="95460" y="44066"/>
                    <a:pt x="87640" y="45888"/>
                  </a:cubicBezTo>
                  <a:cubicBezTo>
                    <a:pt x="78758" y="47960"/>
                    <a:pt x="69949" y="50313"/>
                    <a:pt x="61213" y="52958"/>
                  </a:cubicBezTo>
                  <a:cubicBezTo>
                    <a:pt x="69314" y="50042"/>
                    <a:pt x="77498" y="47377"/>
                    <a:pt x="85766" y="44951"/>
                  </a:cubicBezTo>
                  <a:cubicBezTo>
                    <a:pt x="96366" y="41848"/>
                    <a:pt x="107090" y="39151"/>
                    <a:pt x="117919" y="36881"/>
                  </a:cubicBezTo>
                  <a:cubicBezTo>
                    <a:pt x="117846" y="36142"/>
                    <a:pt x="117784" y="35403"/>
                    <a:pt x="117721" y="34663"/>
                  </a:cubicBezTo>
                  <a:lnTo>
                    <a:pt x="83704" y="39401"/>
                  </a:lnTo>
                  <a:cubicBezTo>
                    <a:pt x="85016" y="38964"/>
                    <a:pt x="86318" y="38526"/>
                    <a:pt x="87619" y="38089"/>
                  </a:cubicBezTo>
                  <a:cubicBezTo>
                    <a:pt x="96209" y="35184"/>
                    <a:pt x="104716" y="32081"/>
                    <a:pt x="113161" y="28780"/>
                  </a:cubicBezTo>
                  <a:cubicBezTo>
                    <a:pt x="113898" y="28484"/>
                    <a:pt x="113711" y="27422"/>
                    <a:pt x="112997" y="27422"/>
                  </a:cubicBezTo>
                  <a:cubicBezTo>
                    <a:pt x="112934" y="27422"/>
                    <a:pt x="112867" y="27430"/>
                    <a:pt x="112796" y="27447"/>
                  </a:cubicBezTo>
                  <a:cubicBezTo>
                    <a:pt x="98344" y="31154"/>
                    <a:pt x="83777" y="34403"/>
                    <a:pt x="69116" y="37204"/>
                  </a:cubicBezTo>
                  <a:cubicBezTo>
                    <a:pt x="64379" y="38110"/>
                    <a:pt x="59631" y="38964"/>
                    <a:pt x="54872" y="39765"/>
                  </a:cubicBezTo>
                  <a:cubicBezTo>
                    <a:pt x="68596" y="36142"/>
                    <a:pt x="82069" y="31612"/>
                    <a:pt x="95345" y="26625"/>
                  </a:cubicBezTo>
                  <a:cubicBezTo>
                    <a:pt x="102363" y="23991"/>
                    <a:pt x="109319" y="21221"/>
                    <a:pt x="116253" y="18378"/>
                  </a:cubicBezTo>
                  <a:lnTo>
                    <a:pt x="116097" y="16691"/>
                  </a:lnTo>
                  <a:cubicBezTo>
                    <a:pt x="116076" y="16452"/>
                    <a:pt x="116055" y="16212"/>
                    <a:pt x="116035" y="15963"/>
                  </a:cubicBezTo>
                  <a:cubicBezTo>
                    <a:pt x="104050" y="18378"/>
                    <a:pt x="92044" y="20617"/>
                    <a:pt x="79997" y="22689"/>
                  </a:cubicBezTo>
                  <a:cubicBezTo>
                    <a:pt x="83517" y="21856"/>
                    <a:pt x="87015" y="20992"/>
                    <a:pt x="90514" y="20086"/>
                  </a:cubicBezTo>
                  <a:cubicBezTo>
                    <a:pt x="98615" y="17993"/>
                    <a:pt x="106653" y="15702"/>
                    <a:pt x="114639" y="13224"/>
                  </a:cubicBezTo>
                  <a:cubicBezTo>
                    <a:pt x="115424" y="12982"/>
                    <a:pt x="115181" y="11883"/>
                    <a:pt x="114447" y="11883"/>
                  </a:cubicBezTo>
                  <a:cubicBezTo>
                    <a:pt x="114392" y="11883"/>
                    <a:pt x="114335" y="11889"/>
                    <a:pt x="114275" y="11902"/>
                  </a:cubicBezTo>
                  <a:cubicBezTo>
                    <a:pt x="106663" y="13484"/>
                    <a:pt x="99042" y="14994"/>
                    <a:pt x="91399" y="16410"/>
                  </a:cubicBezTo>
                  <a:cubicBezTo>
                    <a:pt x="93908" y="15765"/>
                    <a:pt x="96418" y="15109"/>
                    <a:pt x="98917" y="14453"/>
                  </a:cubicBezTo>
                  <a:cubicBezTo>
                    <a:pt x="104466" y="12985"/>
                    <a:pt x="109995" y="11485"/>
                    <a:pt x="115524" y="9944"/>
                  </a:cubicBezTo>
                  <a:cubicBezTo>
                    <a:pt x="115452" y="9142"/>
                    <a:pt x="115389" y="8341"/>
                    <a:pt x="115316" y="7539"/>
                  </a:cubicBezTo>
                  <a:cubicBezTo>
                    <a:pt x="102301" y="9580"/>
                    <a:pt x="89264" y="11527"/>
                    <a:pt x="76218" y="13391"/>
                  </a:cubicBezTo>
                  <a:cubicBezTo>
                    <a:pt x="74270" y="13672"/>
                    <a:pt x="72323" y="13953"/>
                    <a:pt x="70376" y="14224"/>
                  </a:cubicBezTo>
                  <a:cubicBezTo>
                    <a:pt x="81122" y="11725"/>
                    <a:pt x="91763" y="8830"/>
                    <a:pt x="102311" y="5529"/>
                  </a:cubicBezTo>
                  <a:cubicBezTo>
                    <a:pt x="106486" y="4228"/>
                    <a:pt x="110641" y="2853"/>
                    <a:pt x="114785" y="1416"/>
                  </a:cubicBezTo>
                  <a:cubicBezTo>
                    <a:pt x="114733" y="937"/>
                    <a:pt x="114691" y="469"/>
                    <a:pt x="114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4142800" y="4994775"/>
              <a:ext cx="674225" cy="180150"/>
            </a:xfrm>
            <a:custGeom>
              <a:avLst/>
              <a:gdLst/>
              <a:ahLst/>
              <a:cxnLst/>
              <a:rect l="l" t="t" r="r" b="b"/>
              <a:pathLst>
                <a:path w="26969" h="7206" extrusionOk="0">
                  <a:moveTo>
                    <a:pt x="26968" y="0"/>
                  </a:moveTo>
                  <a:lnTo>
                    <a:pt x="26968" y="0"/>
                  </a:lnTo>
                  <a:cubicBezTo>
                    <a:pt x="18232" y="1822"/>
                    <a:pt x="9444" y="3384"/>
                    <a:pt x="604" y="4675"/>
                  </a:cubicBezTo>
                  <a:cubicBezTo>
                    <a:pt x="333" y="5050"/>
                    <a:pt x="146" y="5477"/>
                    <a:pt x="63" y="5925"/>
                  </a:cubicBezTo>
                  <a:cubicBezTo>
                    <a:pt x="11" y="6175"/>
                    <a:pt x="0" y="6425"/>
                    <a:pt x="21" y="6675"/>
                  </a:cubicBezTo>
                  <a:cubicBezTo>
                    <a:pt x="32" y="6862"/>
                    <a:pt x="63" y="7039"/>
                    <a:pt x="104" y="7206"/>
                  </a:cubicBezTo>
                  <a:cubicBezTo>
                    <a:pt x="583" y="7154"/>
                    <a:pt x="1052" y="7101"/>
                    <a:pt x="1520" y="7029"/>
                  </a:cubicBezTo>
                  <a:cubicBezTo>
                    <a:pt x="5446" y="6477"/>
                    <a:pt x="9330" y="5477"/>
                    <a:pt x="13110" y="4353"/>
                  </a:cubicBezTo>
                  <a:cubicBezTo>
                    <a:pt x="17753" y="2978"/>
                    <a:pt x="22366" y="1531"/>
                    <a:pt x="26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4444225" y="4607675"/>
              <a:ext cx="1429650" cy="376975"/>
            </a:xfrm>
            <a:custGeom>
              <a:avLst/>
              <a:gdLst/>
              <a:ahLst/>
              <a:cxnLst/>
              <a:rect l="l" t="t" r="r" b="b"/>
              <a:pathLst>
                <a:path w="57186" h="15079" extrusionOk="0">
                  <a:moveTo>
                    <a:pt x="57186" y="1"/>
                  </a:moveTo>
                  <a:lnTo>
                    <a:pt x="57186" y="1"/>
                  </a:lnTo>
                  <a:cubicBezTo>
                    <a:pt x="43566" y="2583"/>
                    <a:pt x="30082" y="5842"/>
                    <a:pt x="16754" y="9757"/>
                  </a:cubicBezTo>
                  <a:cubicBezTo>
                    <a:pt x="11132" y="11413"/>
                    <a:pt x="5551" y="13183"/>
                    <a:pt x="1" y="15078"/>
                  </a:cubicBezTo>
                  <a:cubicBezTo>
                    <a:pt x="10538" y="12975"/>
                    <a:pt x="21128" y="11153"/>
                    <a:pt x="31769" y="9632"/>
                  </a:cubicBezTo>
                  <a:cubicBezTo>
                    <a:pt x="35101" y="8425"/>
                    <a:pt x="38423" y="7206"/>
                    <a:pt x="41734" y="5967"/>
                  </a:cubicBezTo>
                  <a:cubicBezTo>
                    <a:pt x="46909" y="4041"/>
                    <a:pt x="52053" y="2042"/>
                    <a:pt x="57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4206050" y="4918750"/>
              <a:ext cx="799950" cy="151525"/>
            </a:xfrm>
            <a:custGeom>
              <a:avLst/>
              <a:gdLst/>
              <a:ahLst/>
              <a:cxnLst/>
              <a:rect l="l" t="t" r="r" b="b"/>
              <a:pathLst>
                <a:path w="31998" h="6061" extrusionOk="0">
                  <a:moveTo>
                    <a:pt x="31998" y="1"/>
                  </a:moveTo>
                  <a:lnTo>
                    <a:pt x="31998" y="1"/>
                  </a:lnTo>
                  <a:cubicBezTo>
                    <a:pt x="21283" y="1719"/>
                    <a:pt x="10621" y="3739"/>
                    <a:pt x="11" y="6050"/>
                  </a:cubicBezTo>
                  <a:lnTo>
                    <a:pt x="0" y="6061"/>
                  </a:lnTo>
                  <a:cubicBezTo>
                    <a:pt x="3083" y="5592"/>
                    <a:pt x="6165" y="5082"/>
                    <a:pt x="9247" y="4551"/>
                  </a:cubicBezTo>
                  <a:cubicBezTo>
                    <a:pt x="16869" y="3229"/>
                    <a:pt x="24449" y="1708"/>
                    <a:pt x="3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2901375" y="2662375"/>
              <a:ext cx="19550" cy="10975"/>
            </a:xfrm>
            <a:custGeom>
              <a:avLst/>
              <a:gdLst/>
              <a:ahLst/>
              <a:cxnLst/>
              <a:rect l="l" t="t" r="r" b="b"/>
              <a:pathLst>
                <a:path w="782" h="439" extrusionOk="0">
                  <a:moveTo>
                    <a:pt x="240" y="1"/>
                  </a:moveTo>
                  <a:lnTo>
                    <a:pt x="0" y="32"/>
                  </a:lnTo>
                  <a:lnTo>
                    <a:pt x="781" y="438"/>
                  </a:lnTo>
                  <a:cubicBezTo>
                    <a:pt x="594" y="292"/>
                    <a:pt x="417" y="147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4498125" y="2528575"/>
              <a:ext cx="24225" cy="34650"/>
            </a:xfrm>
            <a:custGeom>
              <a:avLst/>
              <a:gdLst/>
              <a:ahLst/>
              <a:cxnLst/>
              <a:rect l="l" t="t" r="r" b="b"/>
              <a:pathLst>
                <a:path w="969" h="1386" extrusionOk="0">
                  <a:moveTo>
                    <a:pt x="677" y="1"/>
                  </a:moveTo>
                  <a:lnTo>
                    <a:pt x="0" y="63"/>
                  </a:lnTo>
                  <a:lnTo>
                    <a:pt x="625" y="1386"/>
                  </a:lnTo>
                  <a:lnTo>
                    <a:pt x="969" y="1355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5248850" y="2969550"/>
              <a:ext cx="5500" cy="18250"/>
            </a:xfrm>
            <a:custGeom>
              <a:avLst/>
              <a:gdLst/>
              <a:ahLst/>
              <a:cxnLst/>
              <a:rect l="l" t="t" r="r" b="b"/>
              <a:pathLst>
                <a:path w="220" h="730" extrusionOk="0">
                  <a:moveTo>
                    <a:pt x="219" y="1"/>
                  </a:moveTo>
                  <a:lnTo>
                    <a:pt x="1" y="42"/>
                  </a:lnTo>
                  <a:cubicBezTo>
                    <a:pt x="74" y="271"/>
                    <a:pt x="136" y="500"/>
                    <a:pt x="209" y="729"/>
                  </a:cubicBezTo>
                  <a:cubicBezTo>
                    <a:pt x="219" y="490"/>
                    <a:pt x="219" y="240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5231925" y="2913575"/>
              <a:ext cx="23450" cy="35700"/>
            </a:xfrm>
            <a:custGeom>
              <a:avLst/>
              <a:gdLst/>
              <a:ahLst/>
              <a:cxnLst/>
              <a:rect l="l" t="t" r="r" b="b"/>
              <a:pathLst>
                <a:path w="938" h="1428" extrusionOk="0">
                  <a:moveTo>
                    <a:pt x="938" y="1"/>
                  </a:moveTo>
                  <a:lnTo>
                    <a:pt x="1" y="74"/>
                  </a:lnTo>
                  <a:lnTo>
                    <a:pt x="417" y="1427"/>
                  </a:lnTo>
                  <a:lnTo>
                    <a:pt x="907" y="1386"/>
                  </a:lnTo>
                  <a:cubicBezTo>
                    <a:pt x="917" y="928"/>
                    <a:pt x="928" y="459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4464025" y="2268975"/>
              <a:ext cx="357950" cy="116725"/>
            </a:xfrm>
            <a:custGeom>
              <a:avLst/>
              <a:gdLst/>
              <a:ahLst/>
              <a:cxnLst/>
              <a:rect l="l" t="t" r="r" b="b"/>
              <a:pathLst>
                <a:path w="14318" h="4669" extrusionOk="0">
                  <a:moveTo>
                    <a:pt x="13498" y="1"/>
                  </a:moveTo>
                  <a:cubicBezTo>
                    <a:pt x="13477" y="1"/>
                    <a:pt x="13455" y="2"/>
                    <a:pt x="13432" y="4"/>
                  </a:cubicBezTo>
                  <a:cubicBezTo>
                    <a:pt x="8955" y="472"/>
                    <a:pt x="4478" y="889"/>
                    <a:pt x="0" y="1274"/>
                  </a:cubicBezTo>
                  <a:cubicBezTo>
                    <a:pt x="104" y="1722"/>
                    <a:pt x="198" y="2170"/>
                    <a:pt x="302" y="2628"/>
                  </a:cubicBezTo>
                  <a:cubicBezTo>
                    <a:pt x="1833" y="2492"/>
                    <a:pt x="3353" y="2357"/>
                    <a:pt x="4884" y="2222"/>
                  </a:cubicBezTo>
                  <a:lnTo>
                    <a:pt x="4884" y="2222"/>
                  </a:lnTo>
                  <a:cubicBezTo>
                    <a:pt x="3405" y="2596"/>
                    <a:pt x="1927" y="2961"/>
                    <a:pt x="458" y="3325"/>
                  </a:cubicBezTo>
                  <a:cubicBezTo>
                    <a:pt x="552" y="3773"/>
                    <a:pt x="656" y="4221"/>
                    <a:pt x="760" y="4668"/>
                  </a:cubicBezTo>
                  <a:cubicBezTo>
                    <a:pt x="5050" y="3606"/>
                    <a:pt x="9340" y="2503"/>
                    <a:pt x="13609" y="1357"/>
                  </a:cubicBezTo>
                  <a:cubicBezTo>
                    <a:pt x="14317" y="1175"/>
                    <a:pt x="14229" y="1"/>
                    <a:pt x="13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2570075" y="2365625"/>
              <a:ext cx="1943425" cy="374700"/>
            </a:xfrm>
            <a:custGeom>
              <a:avLst/>
              <a:gdLst/>
              <a:ahLst/>
              <a:cxnLst/>
              <a:rect l="l" t="t" r="r" b="b"/>
              <a:pathLst>
                <a:path w="77737" h="14988" extrusionOk="0">
                  <a:moveTo>
                    <a:pt x="73967" y="1"/>
                  </a:moveTo>
                  <a:cubicBezTo>
                    <a:pt x="56360" y="4291"/>
                    <a:pt x="38596" y="7873"/>
                    <a:pt x="20677" y="10746"/>
                  </a:cubicBezTo>
                  <a:cubicBezTo>
                    <a:pt x="18282" y="11132"/>
                    <a:pt x="15887" y="11496"/>
                    <a:pt x="13492" y="11860"/>
                  </a:cubicBezTo>
                  <a:cubicBezTo>
                    <a:pt x="13669" y="12006"/>
                    <a:pt x="13846" y="12152"/>
                    <a:pt x="14033" y="12298"/>
                  </a:cubicBezTo>
                  <a:lnTo>
                    <a:pt x="13252" y="11892"/>
                  </a:lnTo>
                  <a:cubicBezTo>
                    <a:pt x="9140" y="12496"/>
                    <a:pt x="5016" y="13079"/>
                    <a:pt x="893" y="13610"/>
                  </a:cubicBezTo>
                  <a:cubicBezTo>
                    <a:pt x="65" y="13721"/>
                    <a:pt x="1" y="14988"/>
                    <a:pt x="815" y="14988"/>
                  </a:cubicBezTo>
                  <a:cubicBezTo>
                    <a:pt x="840" y="14988"/>
                    <a:pt x="866" y="14987"/>
                    <a:pt x="893" y="14984"/>
                  </a:cubicBezTo>
                  <a:lnTo>
                    <a:pt x="77737" y="7893"/>
                  </a:lnTo>
                  <a:lnTo>
                    <a:pt x="77122" y="6581"/>
                  </a:lnTo>
                  <a:lnTo>
                    <a:pt x="25425" y="11350"/>
                  </a:lnTo>
                  <a:cubicBezTo>
                    <a:pt x="40377" y="8862"/>
                    <a:pt x="55246" y="5863"/>
                    <a:pt x="70011" y="2375"/>
                  </a:cubicBezTo>
                  <a:cubicBezTo>
                    <a:pt x="71531" y="2010"/>
                    <a:pt x="73061" y="1646"/>
                    <a:pt x="74582" y="1271"/>
                  </a:cubicBezTo>
                  <a:cubicBezTo>
                    <a:pt x="74373" y="855"/>
                    <a:pt x="74176" y="428"/>
                    <a:pt x="73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226025" y="2474950"/>
              <a:ext cx="1921325" cy="445775"/>
            </a:xfrm>
            <a:custGeom>
              <a:avLst/>
              <a:gdLst/>
              <a:ahLst/>
              <a:cxnLst/>
              <a:rect l="l" t="t" r="r" b="b"/>
              <a:pathLst>
                <a:path w="76853" h="17831" extrusionOk="0">
                  <a:moveTo>
                    <a:pt x="74833" y="1"/>
                  </a:moveTo>
                  <a:lnTo>
                    <a:pt x="51551" y="2146"/>
                  </a:lnTo>
                  <a:lnTo>
                    <a:pt x="51853" y="3500"/>
                  </a:lnTo>
                  <a:lnTo>
                    <a:pt x="56517" y="3062"/>
                  </a:lnTo>
                  <a:lnTo>
                    <a:pt x="73271" y="1521"/>
                  </a:lnTo>
                  <a:lnTo>
                    <a:pt x="73271" y="1521"/>
                  </a:lnTo>
                  <a:cubicBezTo>
                    <a:pt x="59131" y="5957"/>
                    <a:pt x="44751" y="9539"/>
                    <a:pt x="30184" y="12246"/>
                  </a:cubicBezTo>
                  <a:lnTo>
                    <a:pt x="21823" y="13443"/>
                  </a:lnTo>
                  <a:lnTo>
                    <a:pt x="738" y="16473"/>
                  </a:lnTo>
                  <a:cubicBezTo>
                    <a:pt x="1" y="16574"/>
                    <a:pt x="145" y="17831"/>
                    <a:pt x="857" y="17831"/>
                  </a:cubicBezTo>
                  <a:cubicBezTo>
                    <a:pt x="879" y="17831"/>
                    <a:pt x="902" y="17830"/>
                    <a:pt x="925" y="17827"/>
                  </a:cubicBezTo>
                  <a:cubicBezTo>
                    <a:pt x="10807" y="16807"/>
                    <a:pt x="20636" y="15401"/>
                    <a:pt x="30403" y="13589"/>
                  </a:cubicBezTo>
                  <a:lnTo>
                    <a:pt x="75468" y="7123"/>
                  </a:lnTo>
                  <a:lnTo>
                    <a:pt x="76853" y="6925"/>
                  </a:lnTo>
                  <a:cubicBezTo>
                    <a:pt x="76717" y="6488"/>
                    <a:pt x="76592" y="6040"/>
                    <a:pt x="76468" y="5603"/>
                  </a:cubicBezTo>
                  <a:lnTo>
                    <a:pt x="50145" y="9372"/>
                  </a:lnTo>
                  <a:cubicBezTo>
                    <a:pt x="54289" y="8373"/>
                    <a:pt x="58423" y="7290"/>
                    <a:pt x="62536" y="6144"/>
                  </a:cubicBezTo>
                  <a:cubicBezTo>
                    <a:pt x="66867" y="4926"/>
                    <a:pt x="71188" y="3635"/>
                    <a:pt x="75478" y="2260"/>
                  </a:cubicBezTo>
                  <a:cubicBezTo>
                    <a:pt x="75260" y="1511"/>
                    <a:pt x="75051" y="751"/>
                    <a:pt x="7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2290425" y="2074075"/>
              <a:ext cx="2015600" cy="290275"/>
            </a:xfrm>
            <a:custGeom>
              <a:avLst/>
              <a:gdLst/>
              <a:ahLst/>
              <a:cxnLst/>
              <a:rect l="l" t="t" r="r" b="b"/>
              <a:pathLst>
                <a:path w="80624" h="11611" extrusionOk="0">
                  <a:moveTo>
                    <a:pt x="79853" y="1"/>
                  </a:moveTo>
                  <a:cubicBezTo>
                    <a:pt x="60863" y="1247"/>
                    <a:pt x="41849" y="1870"/>
                    <a:pt x="22811" y="1870"/>
                  </a:cubicBezTo>
                  <a:cubicBezTo>
                    <a:pt x="16869" y="1870"/>
                    <a:pt x="10924" y="1809"/>
                    <a:pt x="4978" y="1688"/>
                  </a:cubicBezTo>
                  <a:cubicBezTo>
                    <a:pt x="3322" y="1656"/>
                    <a:pt x="1656" y="1615"/>
                    <a:pt x="1" y="1573"/>
                  </a:cubicBezTo>
                  <a:lnTo>
                    <a:pt x="1" y="1573"/>
                  </a:lnTo>
                  <a:cubicBezTo>
                    <a:pt x="490" y="2042"/>
                    <a:pt x="979" y="2510"/>
                    <a:pt x="1479" y="2989"/>
                  </a:cubicBezTo>
                  <a:cubicBezTo>
                    <a:pt x="8573" y="3160"/>
                    <a:pt x="15666" y="3246"/>
                    <a:pt x="22758" y="3246"/>
                  </a:cubicBezTo>
                  <a:cubicBezTo>
                    <a:pt x="36402" y="3246"/>
                    <a:pt x="50042" y="2929"/>
                    <a:pt x="63683" y="2292"/>
                  </a:cubicBezTo>
                  <a:cubicBezTo>
                    <a:pt x="67400" y="2115"/>
                    <a:pt x="71128" y="1917"/>
                    <a:pt x="74855" y="1688"/>
                  </a:cubicBezTo>
                  <a:lnTo>
                    <a:pt x="74855" y="1688"/>
                  </a:lnTo>
                  <a:cubicBezTo>
                    <a:pt x="55082" y="5197"/>
                    <a:pt x="35205" y="7904"/>
                    <a:pt x="15203" y="9830"/>
                  </a:cubicBezTo>
                  <a:cubicBezTo>
                    <a:pt x="13287" y="10018"/>
                    <a:pt x="11360" y="10195"/>
                    <a:pt x="9445" y="10361"/>
                  </a:cubicBezTo>
                  <a:cubicBezTo>
                    <a:pt x="9903" y="10778"/>
                    <a:pt x="10361" y="11194"/>
                    <a:pt x="10829" y="11611"/>
                  </a:cubicBezTo>
                  <a:cubicBezTo>
                    <a:pt x="29520" y="9924"/>
                    <a:pt x="48127" y="7550"/>
                    <a:pt x="66650" y="4489"/>
                  </a:cubicBezTo>
                  <a:cubicBezTo>
                    <a:pt x="71315" y="3718"/>
                    <a:pt x="75980" y="2906"/>
                    <a:pt x="80624" y="2042"/>
                  </a:cubicBezTo>
                  <a:cubicBezTo>
                    <a:pt x="80374" y="1354"/>
                    <a:pt x="80114" y="678"/>
                    <a:pt x="79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342075" y="2859850"/>
              <a:ext cx="2771825" cy="978325"/>
            </a:xfrm>
            <a:custGeom>
              <a:avLst/>
              <a:gdLst/>
              <a:ahLst/>
              <a:cxnLst/>
              <a:rect l="l" t="t" r="r" b="b"/>
              <a:pathLst>
                <a:path w="110873" h="39133" extrusionOk="0">
                  <a:moveTo>
                    <a:pt x="97874" y="0"/>
                  </a:moveTo>
                  <a:cubicBezTo>
                    <a:pt x="97848" y="0"/>
                    <a:pt x="97821" y="2"/>
                    <a:pt x="97794" y="5"/>
                  </a:cubicBezTo>
                  <a:cubicBezTo>
                    <a:pt x="90724" y="869"/>
                    <a:pt x="83633" y="1577"/>
                    <a:pt x="76532" y="2150"/>
                  </a:cubicBezTo>
                  <a:cubicBezTo>
                    <a:pt x="76522" y="2608"/>
                    <a:pt x="76511" y="3077"/>
                    <a:pt x="76501" y="3535"/>
                  </a:cubicBezTo>
                  <a:cubicBezTo>
                    <a:pt x="77584" y="3451"/>
                    <a:pt x="78656" y="3358"/>
                    <a:pt x="79729" y="3264"/>
                  </a:cubicBezTo>
                  <a:cubicBezTo>
                    <a:pt x="81041" y="3149"/>
                    <a:pt x="82342" y="3035"/>
                    <a:pt x="83654" y="2910"/>
                  </a:cubicBezTo>
                  <a:lnTo>
                    <a:pt x="83654" y="2910"/>
                  </a:lnTo>
                  <a:lnTo>
                    <a:pt x="76490" y="4389"/>
                  </a:lnTo>
                  <a:cubicBezTo>
                    <a:pt x="76490" y="4628"/>
                    <a:pt x="76490" y="4878"/>
                    <a:pt x="76480" y="5117"/>
                  </a:cubicBezTo>
                  <a:cubicBezTo>
                    <a:pt x="76407" y="4888"/>
                    <a:pt x="76345" y="4659"/>
                    <a:pt x="76272" y="4430"/>
                  </a:cubicBezTo>
                  <a:lnTo>
                    <a:pt x="28874" y="14197"/>
                  </a:lnTo>
                  <a:lnTo>
                    <a:pt x="9653" y="18164"/>
                  </a:lnTo>
                  <a:cubicBezTo>
                    <a:pt x="8924" y="18306"/>
                    <a:pt x="9051" y="19510"/>
                    <a:pt x="9767" y="19510"/>
                  </a:cubicBezTo>
                  <a:cubicBezTo>
                    <a:pt x="9788" y="19510"/>
                    <a:pt x="9809" y="19509"/>
                    <a:pt x="9830" y="19507"/>
                  </a:cubicBezTo>
                  <a:lnTo>
                    <a:pt x="83841" y="12562"/>
                  </a:lnTo>
                  <a:lnTo>
                    <a:pt x="85226" y="12427"/>
                  </a:lnTo>
                  <a:lnTo>
                    <a:pt x="29166" y="21684"/>
                  </a:lnTo>
                  <a:lnTo>
                    <a:pt x="7925" y="25193"/>
                  </a:lnTo>
                  <a:cubicBezTo>
                    <a:pt x="7112" y="25318"/>
                    <a:pt x="7383" y="26484"/>
                    <a:pt x="8102" y="26546"/>
                  </a:cubicBezTo>
                  <a:cubicBezTo>
                    <a:pt x="17422" y="27276"/>
                    <a:pt x="26761" y="27640"/>
                    <a:pt x="36103" y="27640"/>
                  </a:cubicBezTo>
                  <a:cubicBezTo>
                    <a:pt x="40486" y="27640"/>
                    <a:pt x="44869" y="27560"/>
                    <a:pt x="49251" y="27400"/>
                  </a:cubicBezTo>
                  <a:cubicBezTo>
                    <a:pt x="61465" y="26942"/>
                    <a:pt x="73648" y="25869"/>
                    <a:pt x="85757" y="24162"/>
                  </a:cubicBezTo>
                  <a:lnTo>
                    <a:pt x="85757" y="24162"/>
                  </a:lnTo>
                  <a:cubicBezTo>
                    <a:pt x="80301" y="25318"/>
                    <a:pt x="74845" y="26400"/>
                    <a:pt x="69368" y="27421"/>
                  </a:cubicBezTo>
                  <a:cubicBezTo>
                    <a:pt x="54864" y="30118"/>
                    <a:pt x="40286" y="32346"/>
                    <a:pt x="25636" y="34106"/>
                  </a:cubicBezTo>
                  <a:cubicBezTo>
                    <a:pt x="17400" y="35084"/>
                    <a:pt x="9153" y="35928"/>
                    <a:pt x="896" y="36615"/>
                  </a:cubicBezTo>
                  <a:cubicBezTo>
                    <a:pt x="1" y="36688"/>
                    <a:pt x="11" y="37885"/>
                    <a:pt x="896" y="37989"/>
                  </a:cubicBezTo>
                  <a:cubicBezTo>
                    <a:pt x="8053" y="38775"/>
                    <a:pt x="15240" y="39133"/>
                    <a:pt x="22427" y="39133"/>
                  </a:cubicBezTo>
                  <a:cubicBezTo>
                    <a:pt x="31720" y="39133"/>
                    <a:pt x="41015" y="38535"/>
                    <a:pt x="50251" y="37490"/>
                  </a:cubicBezTo>
                  <a:cubicBezTo>
                    <a:pt x="66640" y="35626"/>
                    <a:pt x="82811" y="32429"/>
                    <a:pt x="98856" y="28743"/>
                  </a:cubicBezTo>
                  <a:cubicBezTo>
                    <a:pt x="102865" y="27817"/>
                    <a:pt x="106874" y="26879"/>
                    <a:pt x="110872" y="25901"/>
                  </a:cubicBezTo>
                  <a:cubicBezTo>
                    <a:pt x="110820" y="25442"/>
                    <a:pt x="110778" y="24984"/>
                    <a:pt x="110726" y="24526"/>
                  </a:cubicBezTo>
                  <a:cubicBezTo>
                    <a:pt x="99689" y="27202"/>
                    <a:pt x="88621" y="29743"/>
                    <a:pt x="77459" y="31888"/>
                  </a:cubicBezTo>
                  <a:cubicBezTo>
                    <a:pt x="61278" y="34991"/>
                    <a:pt x="44899" y="37240"/>
                    <a:pt x="28427" y="37687"/>
                  </a:cubicBezTo>
                  <a:cubicBezTo>
                    <a:pt x="26453" y="37743"/>
                    <a:pt x="24479" y="37772"/>
                    <a:pt x="22506" y="37772"/>
                  </a:cubicBezTo>
                  <a:cubicBezTo>
                    <a:pt x="17868" y="37772"/>
                    <a:pt x="13232" y="37616"/>
                    <a:pt x="8601" y="37302"/>
                  </a:cubicBezTo>
                  <a:cubicBezTo>
                    <a:pt x="20711" y="36157"/>
                    <a:pt x="32769" y="34689"/>
                    <a:pt x="44805" y="32908"/>
                  </a:cubicBezTo>
                  <a:cubicBezTo>
                    <a:pt x="59393" y="30742"/>
                    <a:pt x="73898" y="28118"/>
                    <a:pt x="88319" y="25026"/>
                  </a:cubicBezTo>
                  <a:cubicBezTo>
                    <a:pt x="95649" y="23454"/>
                    <a:pt x="102948" y="21756"/>
                    <a:pt x="110216" y="19945"/>
                  </a:cubicBezTo>
                  <a:cubicBezTo>
                    <a:pt x="110164" y="19455"/>
                    <a:pt x="110102" y="18976"/>
                    <a:pt x="110039" y="18497"/>
                  </a:cubicBezTo>
                  <a:cubicBezTo>
                    <a:pt x="97440" y="21173"/>
                    <a:pt x="84716" y="23162"/>
                    <a:pt x="71909" y="24464"/>
                  </a:cubicBezTo>
                  <a:cubicBezTo>
                    <a:pt x="60007" y="25664"/>
                    <a:pt x="48058" y="26268"/>
                    <a:pt x="36095" y="26268"/>
                  </a:cubicBezTo>
                  <a:cubicBezTo>
                    <a:pt x="34462" y="26268"/>
                    <a:pt x="32829" y="26256"/>
                    <a:pt x="31196" y="26234"/>
                  </a:cubicBezTo>
                  <a:cubicBezTo>
                    <a:pt x="25449" y="26151"/>
                    <a:pt x="19701" y="25942"/>
                    <a:pt x="13964" y="25578"/>
                  </a:cubicBezTo>
                  <a:lnTo>
                    <a:pt x="83571" y="14093"/>
                  </a:lnTo>
                  <a:lnTo>
                    <a:pt x="104812" y="10584"/>
                  </a:lnTo>
                  <a:cubicBezTo>
                    <a:pt x="105541" y="10452"/>
                    <a:pt x="105404" y="9227"/>
                    <a:pt x="104687" y="9227"/>
                  </a:cubicBezTo>
                  <a:cubicBezTo>
                    <a:pt x="104666" y="9227"/>
                    <a:pt x="104646" y="9228"/>
                    <a:pt x="104625" y="9230"/>
                  </a:cubicBezTo>
                  <a:lnTo>
                    <a:pt x="30624" y="16186"/>
                  </a:lnTo>
                  <a:lnTo>
                    <a:pt x="22210" y="16977"/>
                  </a:lnTo>
                  <a:lnTo>
                    <a:pt x="78750" y="5326"/>
                  </a:lnTo>
                  <a:lnTo>
                    <a:pt x="97982" y="1359"/>
                  </a:lnTo>
                  <a:cubicBezTo>
                    <a:pt x="98705" y="1208"/>
                    <a:pt x="98585" y="0"/>
                    <a:pt x="9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411950" y="2062325"/>
              <a:ext cx="65250" cy="41200"/>
            </a:xfrm>
            <a:custGeom>
              <a:avLst/>
              <a:gdLst/>
              <a:ahLst/>
              <a:cxnLst/>
              <a:rect l="l" t="t" r="r" b="b"/>
              <a:pathLst>
                <a:path w="2610" h="1648" extrusionOk="0">
                  <a:moveTo>
                    <a:pt x="1734" y="1"/>
                  </a:moveTo>
                  <a:cubicBezTo>
                    <a:pt x="1718" y="1"/>
                    <a:pt x="1703" y="1"/>
                    <a:pt x="1688" y="2"/>
                  </a:cubicBezTo>
                  <a:lnTo>
                    <a:pt x="1" y="127"/>
                  </a:lnTo>
                  <a:cubicBezTo>
                    <a:pt x="115" y="637"/>
                    <a:pt x="219" y="1148"/>
                    <a:pt x="334" y="1647"/>
                  </a:cubicBezTo>
                  <a:lnTo>
                    <a:pt x="1865" y="1356"/>
                  </a:lnTo>
                  <a:cubicBezTo>
                    <a:pt x="2609" y="1213"/>
                    <a:pt x="2464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3704175" y="2690750"/>
              <a:ext cx="1538200" cy="298875"/>
            </a:xfrm>
            <a:custGeom>
              <a:avLst/>
              <a:gdLst/>
              <a:ahLst/>
              <a:cxnLst/>
              <a:rect l="l" t="t" r="r" b="b"/>
              <a:pathLst>
                <a:path w="61528" h="11955" extrusionOk="0">
                  <a:moveTo>
                    <a:pt x="58258" y="1"/>
                  </a:moveTo>
                  <a:cubicBezTo>
                    <a:pt x="45065" y="3676"/>
                    <a:pt x="31644" y="6457"/>
                    <a:pt x="18076" y="8331"/>
                  </a:cubicBezTo>
                  <a:cubicBezTo>
                    <a:pt x="12370" y="9122"/>
                    <a:pt x="6643" y="9747"/>
                    <a:pt x="896" y="10205"/>
                  </a:cubicBezTo>
                  <a:cubicBezTo>
                    <a:pt x="21" y="10278"/>
                    <a:pt x="0" y="11548"/>
                    <a:pt x="896" y="11579"/>
                  </a:cubicBezTo>
                  <a:cubicBezTo>
                    <a:pt x="7468" y="11830"/>
                    <a:pt x="14043" y="11955"/>
                    <a:pt x="20616" y="11955"/>
                  </a:cubicBezTo>
                  <a:cubicBezTo>
                    <a:pt x="34267" y="11955"/>
                    <a:pt x="47914" y="11416"/>
                    <a:pt x="61527" y="10340"/>
                  </a:cubicBezTo>
                  <a:lnTo>
                    <a:pt x="61121" y="8987"/>
                  </a:lnTo>
                  <a:cubicBezTo>
                    <a:pt x="47636" y="10050"/>
                    <a:pt x="34121" y="10582"/>
                    <a:pt x="20587" y="10582"/>
                  </a:cubicBezTo>
                  <a:cubicBezTo>
                    <a:pt x="20077" y="10582"/>
                    <a:pt x="19566" y="10581"/>
                    <a:pt x="19055" y="10580"/>
                  </a:cubicBezTo>
                  <a:cubicBezTo>
                    <a:pt x="16629" y="10580"/>
                    <a:pt x="14192" y="10549"/>
                    <a:pt x="11766" y="10507"/>
                  </a:cubicBezTo>
                  <a:cubicBezTo>
                    <a:pt x="27614" y="8664"/>
                    <a:pt x="43295" y="5592"/>
                    <a:pt x="58674" y="1323"/>
                  </a:cubicBezTo>
                  <a:cubicBezTo>
                    <a:pt x="58529" y="886"/>
                    <a:pt x="58393" y="449"/>
                    <a:pt x="58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5265250" y="2543975"/>
              <a:ext cx="394600" cy="153050"/>
            </a:xfrm>
            <a:custGeom>
              <a:avLst/>
              <a:gdLst/>
              <a:ahLst/>
              <a:cxnLst/>
              <a:rect l="l" t="t" r="r" b="b"/>
              <a:pathLst>
                <a:path w="15784" h="6122" extrusionOk="0">
                  <a:moveTo>
                    <a:pt x="14738" y="0"/>
                  </a:moveTo>
                  <a:cubicBezTo>
                    <a:pt x="14697" y="0"/>
                    <a:pt x="14654" y="3"/>
                    <a:pt x="14609" y="10"/>
                  </a:cubicBezTo>
                  <a:lnTo>
                    <a:pt x="303" y="2061"/>
                  </a:lnTo>
                  <a:cubicBezTo>
                    <a:pt x="271" y="2519"/>
                    <a:pt x="230" y="2988"/>
                    <a:pt x="198" y="3456"/>
                  </a:cubicBezTo>
                  <a:lnTo>
                    <a:pt x="7362" y="2425"/>
                  </a:lnTo>
                  <a:lnTo>
                    <a:pt x="7362" y="2425"/>
                  </a:lnTo>
                  <a:cubicBezTo>
                    <a:pt x="4957" y="3196"/>
                    <a:pt x="2531" y="3935"/>
                    <a:pt x="105" y="4654"/>
                  </a:cubicBezTo>
                  <a:cubicBezTo>
                    <a:pt x="74" y="5143"/>
                    <a:pt x="32" y="5632"/>
                    <a:pt x="1" y="6122"/>
                  </a:cubicBezTo>
                  <a:cubicBezTo>
                    <a:pt x="5030" y="4654"/>
                    <a:pt x="10017" y="3050"/>
                    <a:pt x="14974" y="1332"/>
                  </a:cubicBezTo>
                  <a:cubicBezTo>
                    <a:pt x="15784" y="1046"/>
                    <a:pt x="15507" y="0"/>
                    <a:pt x="1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2567925" y="2306800"/>
              <a:ext cx="1839100" cy="99175"/>
            </a:xfrm>
            <a:custGeom>
              <a:avLst/>
              <a:gdLst/>
              <a:ahLst/>
              <a:cxnLst/>
              <a:rect l="l" t="t" r="r" b="b"/>
              <a:pathLst>
                <a:path w="73564" h="3967" extrusionOk="0">
                  <a:moveTo>
                    <a:pt x="72908" y="1"/>
                  </a:moveTo>
                  <a:cubicBezTo>
                    <a:pt x="51799" y="1731"/>
                    <a:pt x="30642" y="2596"/>
                    <a:pt x="9445" y="2596"/>
                  </a:cubicBezTo>
                  <a:cubicBezTo>
                    <a:pt x="8705" y="2596"/>
                    <a:pt x="7966" y="2595"/>
                    <a:pt x="7226" y="2593"/>
                  </a:cubicBezTo>
                  <a:cubicBezTo>
                    <a:pt x="4821" y="2583"/>
                    <a:pt x="2405" y="2572"/>
                    <a:pt x="0" y="2541"/>
                  </a:cubicBezTo>
                  <a:lnTo>
                    <a:pt x="0" y="2541"/>
                  </a:lnTo>
                  <a:cubicBezTo>
                    <a:pt x="521" y="2999"/>
                    <a:pt x="1041" y="3468"/>
                    <a:pt x="1562" y="3926"/>
                  </a:cubicBezTo>
                  <a:cubicBezTo>
                    <a:pt x="4218" y="3953"/>
                    <a:pt x="6874" y="3966"/>
                    <a:pt x="9530" y="3966"/>
                  </a:cubicBezTo>
                  <a:cubicBezTo>
                    <a:pt x="28404" y="3966"/>
                    <a:pt x="47270" y="3284"/>
                    <a:pt x="66119" y="1906"/>
                  </a:cubicBezTo>
                  <a:cubicBezTo>
                    <a:pt x="68597" y="1729"/>
                    <a:pt x="71075" y="1542"/>
                    <a:pt x="73564" y="1333"/>
                  </a:cubicBezTo>
                  <a:lnTo>
                    <a:pt x="72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2145175" y="2344800"/>
              <a:ext cx="332700" cy="58600"/>
            </a:xfrm>
            <a:custGeom>
              <a:avLst/>
              <a:gdLst/>
              <a:ahLst/>
              <a:cxnLst/>
              <a:rect l="l" t="t" r="r" b="b"/>
              <a:pathLst>
                <a:path w="13308" h="2344" extrusionOk="0">
                  <a:moveTo>
                    <a:pt x="9736" y="1"/>
                  </a:moveTo>
                  <a:cubicBezTo>
                    <a:pt x="6789" y="230"/>
                    <a:pt x="3843" y="448"/>
                    <a:pt x="896" y="657"/>
                  </a:cubicBezTo>
                  <a:cubicBezTo>
                    <a:pt x="21" y="719"/>
                    <a:pt x="0" y="2000"/>
                    <a:pt x="896" y="2031"/>
                  </a:cubicBezTo>
                  <a:cubicBezTo>
                    <a:pt x="5030" y="2167"/>
                    <a:pt x="9174" y="2271"/>
                    <a:pt x="13307" y="2344"/>
                  </a:cubicBezTo>
                  <a:cubicBezTo>
                    <a:pt x="12120" y="1552"/>
                    <a:pt x="10933" y="761"/>
                    <a:pt x="9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1924000" y="1034125"/>
              <a:ext cx="755100" cy="153625"/>
            </a:xfrm>
            <a:custGeom>
              <a:avLst/>
              <a:gdLst/>
              <a:ahLst/>
              <a:cxnLst/>
              <a:rect l="l" t="t" r="r" b="b"/>
              <a:pathLst>
                <a:path w="30204" h="6145" extrusionOk="0">
                  <a:moveTo>
                    <a:pt x="1064" y="0"/>
                  </a:moveTo>
                  <a:cubicBezTo>
                    <a:pt x="295" y="0"/>
                    <a:pt x="0" y="1206"/>
                    <a:pt x="830" y="1334"/>
                  </a:cubicBezTo>
                  <a:lnTo>
                    <a:pt x="30203" y="6145"/>
                  </a:lnTo>
                  <a:cubicBezTo>
                    <a:pt x="29683" y="5593"/>
                    <a:pt x="29162" y="5051"/>
                    <a:pt x="28652" y="4499"/>
                  </a:cubicBezTo>
                  <a:lnTo>
                    <a:pt x="14970" y="2261"/>
                  </a:lnTo>
                  <a:lnTo>
                    <a:pt x="1194" y="12"/>
                  </a:lnTo>
                  <a:cubicBezTo>
                    <a:pt x="1150" y="4"/>
                    <a:pt x="1106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2230825" y="1703650"/>
              <a:ext cx="1884400" cy="383225"/>
            </a:xfrm>
            <a:custGeom>
              <a:avLst/>
              <a:gdLst/>
              <a:ahLst/>
              <a:cxnLst/>
              <a:rect l="l" t="t" r="r" b="b"/>
              <a:pathLst>
                <a:path w="75376" h="15329" extrusionOk="0">
                  <a:moveTo>
                    <a:pt x="74647" y="1"/>
                  </a:moveTo>
                  <a:cubicBezTo>
                    <a:pt x="52416" y="7133"/>
                    <a:pt x="29217" y="10726"/>
                    <a:pt x="6060" y="13412"/>
                  </a:cubicBezTo>
                  <a:cubicBezTo>
                    <a:pt x="4040" y="13641"/>
                    <a:pt x="2020" y="13870"/>
                    <a:pt x="0" y="14099"/>
                  </a:cubicBezTo>
                  <a:cubicBezTo>
                    <a:pt x="427" y="14505"/>
                    <a:pt x="854" y="14922"/>
                    <a:pt x="1281" y="15328"/>
                  </a:cubicBezTo>
                  <a:cubicBezTo>
                    <a:pt x="21346" y="13100"/>
                    <a:pt x="41379" y="10372"/>
                    <a:pt x="60954" y="5374"/>
                  </a:cubicBezTo>
                  <a:cubicBezTo>
                    <a:pt x="65807" y="4135"/>
                    <a:pt x="70607" y="2750"/>
                    <a:pt x="75376" y="1219"/>
                  </a:cubicBezTo>
                  <a:cubicBezTo>
                    <a:pt x="75136" y="813"/>
                    <a:pt x="74886" y="407"/>
                    <a:pt x="74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2878475" y="1185650"/>
              <a:ext cx="646325" cy="136450"/>
            </a:xfrm>
            <a:custGeom>
              <a:avLst/>
              <a:gdLst/>
              <a:ahLst/>
              <a:cxnLst/>
              <a:rect l="l" t="t" r="r" b="b"/>
              <a:pathLst>
                <a:path w="25853" h="5458" extrusionOk="0">
                  <a:moveTo>
                    <a:pt x="0" y="0"/>
                  </a:moveTo>
                  <a:lnTo>
                    <a:pt x="0" y="0"/>
                  </a:lnTo>
                  <a:cubicBezTo>
                    <a:pt x="229" y="500"/>
                    <a:pt x="448" y="1000"/>
                    <a:pt x="687" y="1500"/>
                  </a:cubicBezTo>
                  <a:lnTo>
                    <a:pt x="10954" y="3176"/>
                  </a:lnTo>
                  <a:lnTo>
                    <a:pt x="12797" y="3478"/>
                  </a:lnTo>
                  <a:lnTo>
                    <a:pt x="1343" y="2916"/>
                  </a:lnTo>
                  <a:lnTo>
                    <a:pt x="1343" y="2916"/>
                  </a:lnTo>
                  <a:cubicBezTo>
                    <a:pt x="1572" y="3384"/>
                    <a:pt x="1791" y="3853"/>
                    <a:pt x="2020" y="4321"/>
                  </a:cubicBezTo>
                  <a:lnTo>
                    <a:pt x="5727" y="4509"/>
                  </a:lnTo>
                  <a:lnTo>
                    <a:pt x="24907" y="5456"/>
                  </a:lnTo>
                  <a:cubicBezTo>
                    <a:pt x="24919" y="5457"/>
                    <a:pt x="24931" y="5457"/>
                    <a:pt x="24943" y="5457"/>
                  </a:cubicBezTo>
                  <a:cubicBezTo>
                    <a:pt x="25673" y="5457"/>
                    <a:pt x="25852" y="4226"/>
                    <a:pt x="25094" y="41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4706625" y="4785475"/>
              <a:ext cx="1524400" cy="508150"/>
            </a:xfrm>
            <a:custGeom>
              <a:avLst/>
              <a:gdLst/>
              <a:ahLst/>
              <a:cxnLst/>
              <a:rect l="l" t="t" r="r" b="b"/>
              <a:pathLst>
                <a:path w="60976" h="20326" extrusionOk="0">
                  <a:moveTo>
                    <a:pt x="60840" y="1"/>
                  </a:moveTo>
                  <a:cubicBezTo>
                    <a:pt x="44316" y="8456"/>
                    <a:pt x="26334" y="13578"/>
                    <a:pt x="8320" y="17806"/>
                  </a:cubicBezTo>
                  <a:cubicBezTo>
                    <a:pt x="5550" y="18462"/>
                    <a:pt x="2770" y="19097"/>
                    <a:pt x="1" y="19711"/>
                  </a:cubicBezTo>
                  <a:cubicBezTo>
                    <a:pt x="1167" y="19920"/>
                    <a:pt x="2343" y="20128"/>
                    <a:pt x="3510" y="20326"/>
                  </a:cubicBezTo>
                  <a:cubicBezTo>
                    <a:pt x="19347" y="16733"/>
                    <a:pt x="35111" y="12693"/>
                    <a:pt x="50126" y="6467"/>
                  </a:cubicBezTo>
                  <a:cubicBezTo>
                    <a:pt x="53802" y="4936"/>
                    <a:pt x="57415" y="3281"/>
                    <a:pt x="60976" y="1479"/>
                  </a:cubicBezTo>
                  <a:lnTo>
                    <a:pt x="60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134350" y="1658100"/>
              <a:ext cx="955100" cy="52425"/>
            </a:xfrm>
            <a:custGeom>
              <a:avLst/>
              <a:gdLst/>
              <a:ahLst/>
              <a:cxnLst/>
              <a:rect l="l" t="t" r="r" b="b"/>
              <a:pathLst>
                <a:path w="38204" h="2097" extrusionOk="0">
                  <a:moveTo>
                    <a:pt x="37381" y="1"/>
                  </a:moveTo>
                  <a:cubicBezTo>
                    <a:pt x="27613" y="483"/>
                    <a:pt x="17844" y="721"/>
                    <a:pt x="8066" y="721"/>
                  </a:cubicBezTo>
                  <a:cubicBezTo>
                    <a:pt x="5378" y="721"/>
                    <a:pt x="2690" y="703"/>
                    <a:pt x="1" y="667"/>
                  </a:cubicBezTo>
                  <a:lnTo>
                    <a:pt x="1" y="667"/>
                  </a:lnTo>
                  <a:cubicBezTo>
                    <a:pt x="271" y="1136"/>
                    <a:pt x="542" y="1594"/>
                    <a:pt x="813" y="2052"/>
                  </a:cubicBezTo>
                  <a:cubicBezTo>
                    <a:pt x="3319" y="2081"/>
                    <a:pt x="5823" y="2096"/>
                    <a:pt x="8327" y="2096"/>
                  </a:cubicBezTo>
                  <a:cubicBezTo>
                    <a:pt x="12929" y="2096"/>
                    <a:pt x="17528" y="2045"/>
                    <a:pt x="22127" y="1937"/>
                  </a:cubicBezTo>
                  <a:cubicBezTo>
                    <a:pt x="27489" y="1802"/>
                    <a:pt x="32852" y="1604"/>
                    <a:pt x="38204" y="1334"/>
                  </a:cubicBezTo>
                  <a:cubicBezTo>
                    <a:pt x="37933" y="886"/>
                    <a:pt x="37652" y="449"/>
                    <a:pt x="37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1763300" y="1508950"/>
              <a:ext cx="1380700" cy="200475"/>
            </a:xfrm>
            <a:custGeom>
              <a:avLst/>
              <a:gdLst/>
              <a:ahLst/>
              <a:cxnLst/>
              <a:rect l="l" t="t" r="r" b="b"/>
              <a:pathLst>
                <a:path w="55228" h="8019" extrusionOk="0">
                  <a:moveTo>
                    <a:pt x="48314" y="0"/>
                  </a:moveTo>
                  <a:lnTo>
                    <a:pt x="17639" y="1677"/>
                  </a:lnTo>
                  <a:lnTo>
                    <a:pt x="0" y="2635"/>
                  </a:lnTo>
                  <a:cubicBezTo>
                    <a:pt x="708" y="3416"/>
                    <a:pt x="1427" y="4197"/>
                    <a:pt x="2145" y="4978"/>
                  </a:cubicBezTo>
                  <a:cubicBezTo>
                    <a:pt x="19784" y="6779"/>
                    <a:pt x="37485" y="7789"/>
                    <a:pt x="55228" y="8018"/>
                  </a:cubicBezTo>
                  <a:cubicBezTo>
                    <a:pt x="54843" y="7549"/>
                    <a:pt x="54447" y="7091"/>
                    <a:pt x="54051" y="6623"/>
                  </a:cubicBezTo>
                  <a:cubicBezTo>
                    <a:pt x="42223" y="6456"/>
                    <a:pt x="30394" y="5925"/>
                    <a:pt x="18587" y="5050"/>
                  </a:cubicBezTo>
                  <a:cubicBezTo>
                    <a:pt x="13734" y="4686"/>
                    <a:pt x="8882" y="4270"/>
                    <a:pt x="4040" y="3791"/>
                  </a:cubicBezTo>
                  <a:lnTo>
                    <a:pt x="49470" y="131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47975" y="1331675"/>
              <a:ext cx="1012625" cy="206975"/>
            </a:xfrm>
            <a:custGeom>
              <a:avLst/>
              <a:gdLst/>
              <a:ahLst/>
              <a:cxnLst/>
              <a:rect l="l" t="t" r="r" b="b"/>
              <a:pathLst>
                <a:path w="40505" h="8279" extrusionOk="0">
                  <a:moveTo>
                    <a:pt x="0" y="1"/>
                  </a:moveTo>
                  <a:cubicBezTo>
                    <a:pt x="240" y="480"/>
                    <a:pt x="479" y="969"/>
                    <a:pt x="729" y="1448"/>
                  </a:cubicBezTo>
                  <a:lnTo>
                    <a:pt x="23282" y="3562"/>
                  </a:lnTo>
                  <a:lnTo>
                    <a:pt x="38755" y="5019"/>
                  </a:lnTo>
                  <a:lnTo>
                    <a:pt x="3624" y="6946"/>
                  </a:lnTo>
                  <a:cubicBezTo>
                    <a:pt x="3863" y="7383"/>
                    <a:pt x="4113" y="7831"/>
                    <a:pt x="4353" y="8278"/>
                  </a:cubicBezTo>
                  <a:lnTo>
                    <a:pt x="25854" y="7102"/>
                  </a:lnTo>
                  <a:lnTo>
                    <a:pt x="40505" y="6300"/>
                  </a:lnTo>
                  <a:cubicBezTo>
                    <a:pt x="39963" y="5478"/>
                    <a:pt x="39422" y="4665"/>
                    <a:pt x="38891" y="3843"/>
                  </a:cubicBezTo>
                  <a:lnTo>
                    <a:pt x="38755" y="3645"/>
                  </a:lnTo>
                  <a:lnTo>
                    <a:pt x="4165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1458225" y="1186425"/>
              <a:ext cx="1375750" cy="169225"/>
            </a:xfrm>
            <a:custGeom>
              <a:avLst/>
              <a:gdLst/>
              <a:ahLst/>
              <a:cxnLst/>
              <a:rect l="l" t="t" r="r" b="b"/>
              <a:pathLst>
                <a:path w="55030" h="6769" extrusionOk="0">
                  <a:moveTo>
                    <a:pt x="0" y="0"/>
                  </a:moveTo>
                  <a:lnTo>
                    <a:pt x="0" y="0"/>
                  </a:lnTo>
                  <a:cubicBezTo>
                    <a:pt x="125" y="261"/>
                    <a:pt x="250" y="511"/>
                    <a:pt x="385" y="761"/>
                  </a:cubicBezTo>
                  <a:cubicBezTo>
                    <a:pt x="552" y="1073"/>
                    <a:pt x="729" y="1375"/>
                    <a:pt x="906" y="1677"/>
                  </a:cubicBezTo>
                  <a:lnTo>
                    <a:pt x="38818" y="5238"/>
                  </a:lnTo>
                  <a:lnTo>
                    <a:pt x="55030" y="6769"/>
                  </a:lnTo>
                  <a:cubicBezTo>
                    <a:pt x="54572" y="6258"/>
                    <a:pt x="54124" y="5759"/>
                    <a:pt x="53666" y="5259"/>
                  </a:cubicBezTo>
                  <a:lnTo>
                    <a:pt x="25989" y="2666"/>
                  </a:lnTo>
                  <a:lnTo>
                    <a:pt x="52489" y="3978"/>
                  </a:lnTo>
                  <a:cubicBezTo>
                    <a:pt x="52041" y="3499"/>
                    <a:pt x="51594" y="3020"/>
                    <a:pt x="51156" y="2541"/>
                  </a:cubicBezTo>
                  <a:lnTo>
                    <a:pt x="14151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1332475" y="452875"/>
              <a:ext cx="854900" cy="243150"/>
            </a:xfrm>
            <a:custGeom>
              <a:avLst/>
              <a:gdLst/>
              <a:ahLst/>
              <a:cxnLst/>
              <a:rect l="l" t="t" r="r" b="b"/>
              <a:pathLst>
                <a:path w="34196" h="9726" extrusionOk="0">
                  <a:moveTo>
                    <a:pt x="1" y="0"/>
                  </a:moveTo>
                  <a:cubicBezTo>
                    <a:pt x="1" y="469"/>
                    <a:pt x="32" y="948"/>
                    <a:pt x="63" y="1427"/>
                  </a:cubicBezTo>
                  <a:lnTo>
                    <a:pt x="6842" y="2989"/>
                  </a:lnTo>
                  <a:lnTo>
                    <a:pt x="24678" y="7081"/>
                  </a:lnTo>
                  <a:cubicBezTo>
                    <a:pt x="23377" y="6925"/>
                    <a:pt x="22075" y="6779"/>
                    <a:pt x="20774" y="6643"/>
                  </a:cubicBezTo>
                  <a:cubicBezTo>
                    <a:pt x="14026" y="5925"/>
                    <a:pt x="7258" y="5456"/>
                    <a:pt x="480" y="5206"/>
                  </a:cubicBezTo>
                  <a:lnTo>
                    <a:pt x="480" y="5206"/>
                  </a:lnTo>
                  <a:lnTo>
                    <a:pt x="657" y="6591"/>
                  </a:lnTo>
                  <a:cubicBezTo>
                    <a:pt x="3354" y="6685"/>
                    <a:pt x="6050" y="6820"/>
                    <a:pt x="8737" y="6987"/>
                  </a:cubicBezTo>
                  <a:cubicBezTo>
                    <a:pt x="15744" y="7445"/>
                    <a:pt x="22721" y="8132"/>
                    <a:pt x="29676" y="9080"/>
                  </a:cubicBezTo>
                  <a:cubicBezTo>
                    <a:pt x="31186" y="9288"/>
                    <a:pt x="32696" y="9496"/>
                    <a:pt x="34195" y="9725"/>
                  </a:cubicBezTo>
                  <a:cubicBezTo>
                    <a:pt x="33321" y="8892"/>
                    <a:pt x="32436" y="8059"/>
                    <a:pt x="31540" y="7237"/>
                  </a:cubicBezTo>
                  <a:lnTo>
                    <a:pt x="19732" y="45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1352775" y="647575"/>
              <a:ext cx="1049350" cy="257225"/>
            </a:xfrm>
            <a:custGeom>
              <a:avLst/>
              <a:gdLst/>
              <a:ahLst/>
              <a:cxnLst/>
              <a:rect l="l" t="t" r="r" b="b"/>
              <a:pathLst>
                <a:path w="41974" h="10289" extrusionOk="0">
                  <a:moveTo>
                    <a:pt x="1" y="1"/>
                  </a:moveTo>
                  <a:lnTo>
                    <a:pt x="178" y="1438"/>
                  </a:lnTo>
                  <a:lnTo>
                    <a:pt x="14110" y="4384"/>
                  </a:lnTo>
                  <a:lnTo>
                    <a:pt x="41505" y="10184"/>
                  </a:lnTo>
                  <a:lnTo>
                    <a:pt x="41973" y="10288"/>
                  </a:lnTo>
                  <a:cubicBezTo>
                    <a:pt x="41859" y="10163"/>
                    <a:pt x="41744" y="10049"/>
                    <a:pt x="41630" y="9934"/>
                  </a:cubicBezTo>
                  <a:lnTo>
                    <a:pt x="40162" y="8497"/>
                  </a:lnTo>
                  <a:lnTo>
                    <a:pt x="29864" y="6321"/>
                  </a:lnTo>
                  <a:lnTo>
                    <a:pt x="2469" y="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385075" y="899825"/>
              <a:ext cx="1200050" cy="189525"/>
            </a:xfrm>
            <a:custGeom>
              <a:avLst/>
              <a:gdLst/>
              <a:ahLst/>
              <a:cxnLst/>
              <a:rect l="l" t="t" r="r" b="b"/>
              <a:pathLst>
                <a:path w="48002" h="7581" extrusionOk="0">
                  <a:moveTo>
                    <a:pt x="0" y="0"/>
                  </a:moveTo>
                  <a:cubicBezTo>
                    <a:pt x="11" y="63"/>
                    <a:pt x="21" y="136"/>
                    <a:pt x="31" y="198"/>
                  </a:cubicBezTo>
                  <a:cubicBezTo>
                    <a:pt x="125" y="906"/>
                    <a:pt x="219" y="1614"/>
                    <a:pt x="333" y="2322"/>
                  </a:cubicBezTo>
                  <a:lnTo>
                    <a:pt x="27562" y="4998"/>
                  </a:lnTo>
                  <a:lnTo>
                    <a:pt x="35756" y="5800"/>
                  </a:lnTo>
                  <a:cubicBezTo>
                    <a:pt x="37870" y="6092"/>
                    <a:pt x="39984" y="6394"/>
                    <a:pt x="42098" y="6696"/>
                  </a:cubicBezTo>
                  <a:cubicBezTo>
                    <a:pt x="44065" y="6987"/>
                    <a:pt x="46033" y="7279"/>
                    <a:pt x="48001" y="7581"/>
                  </a:cubicBezTo>
                  <a:cubicBezTo>
                    <a:pt x="47252" y="6800"/>
                    <a:pt x="46502" y="6029"/>
                    <a:pt x="45742" y="5259"/>
                  </a:cubicBezTo>
                  <a:lnTo>
                    <a:pt x="44763" y="5165"/>
                  </a:lnTo>
                  <a:lnTo>
                    <a:pt x="30238" y="3676"/>
                  </a:lnTo>
                  <a:lnTo>
                    <a:pt x="29040" y="3520"/>
                  </a:lnTo>
                  <a:cubicBezTo>
                    <a:pt x="24948" y="2978"/>
                    <a:pt x="20856" y="2468"/>
                    <a:pt x="16764" y="1979"/>
                  </a:cubicBezTo>
                  <a:lnTo>
                    <a:pt x="16764" y="1979"/>
                  </a:lnTo>
                  <a:lnTo>
                    <a:pt x="41598" y="2864"/>
                  </a:lnTo>
                  <a:lnTo>
                    <a:pt x="43441" y="2937"/>
                  </a:lnTo>
                  <a:cubicBezTo>
                    <a:pt x="42962" y="2458"/>
                    <a:pt x="42483" y="1979"/>
                    <a:pt x="42004" y="1500"/>
                  </a:cubicBezTo>
                  <a:lnTo>
                    <a:pt x="30675" y="1104"/>
                  </a:lnTo>
                  <a:lnTo>
                    <a:pt x="556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1332750" y="406800"/>
              <a:ext cx="650025" cy="102850"/>
            </a:xfrm>
            <a:custGeom>
              <a:avLst/>
              <a:gdLst/>
              <a:ahLst/>
              <a:cxnLst/>
              <a:rect l="l" t="t" r="r" b="b"/>
              <a:pathLst>
                <a:path w="26001" h="4114" extrusionOk="0">
                  <a:moveTo>
                    <a:pt x="104" y="0"/>
                  </a:moveTo>
                  <a:cubicBezTo>
                    <a:pt x="42" y="458"/>
                    <a:pt x="11" y="906"/>
                    <a:pt x="0" y="1364"/>
                  </a:cubicBezTo>
                  <a:lnTo>
                    <a:pt x="7445" y="2145"/>
                  </a:lnTo>
                  <a:lnTo>
                    <a:pt x="26000" y="4113"/>
                  </a:lnTo>
                  <a:cubicBezTo>
                    <a:pt x="25396" y="3582"/>
                    <a:pt x="24782" y="3062"/>
                    <a:pt x="24157" y="2541"/>
                  </a:cubicBezTo>
                  <a:lnTo>
                    <a:pt x="20232" y="212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82925" y="950050"/>
              <a:ext cx="16700" cy="27625"/>
            </a:xfrm>
            <a:custGeom>
              <a:avLst/>
              <a:gdLst/>
              <a:ahLst/>
              <a:cxnLst/>
              <a:rect l="l" t="t" r="r" b="b"/>
              <a:pathLst>
                <a:path w="668" h="1105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365"/>
                    <a:pt x="261" y="740"/>
                    <a:pt x="396" y="1105"/>
                  </a:cubicBezTo>
                  <a:cubicBezTo>
                    <a:pt x="667" y="740"/>
                    <a:pt x="584" y="126"/>
                    <a:pt x="53" y="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2825375" y="1061225"/>
              <a:ext cx="554175" cy="89650"/>
            </a:xfrm>
            <a:custGeom>
              <a:avLst/>
              <a:gdLst/>
              <a:ahLst/>
              <a:cxnLst/>
              <a:rect l="l" t="t" r="r" b="b"/>
              <a:pathLst>
                <a:path w="22167" h="3586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760"/>
                    <a:pt x="614" y="1510"/>
                    <a:pt x="937" y="2270"/>
                  </a:cubicBezTo>
                  <a:cubicBezTo>
                    <a:pt x="1020" y="2457"/>
                    <a:pt x="1093" y="2634"/>
                    <a:pt x="1177" y="2822"/>
                  </a:cubicBezTo>
                  <a:lnTo>
                    <a:pt x="1343" y="2843"/>
                  </a:lnTo>
                  <a:cubicBezTo>
                    <a:pt x="1399" y="2852"/>
                    <a:pt x="1455" y="2857"/>
                    <a:pt x="1509" y="2857"/>
                  </a:cubicBezTo>
                  <a:cubicBezTo>
                    <a:pt x="1752" y="2857"/>
                    <a:pt x="1978" y="2760"/>
                    <a:pt x="2114" y="2530"/>
                  </a:cubicBezTo>
                  <a:cubicBezTo>
                    <a:pt x="2260" y="2280"/>
                    <a:pt x="2239" y="1895"/>
                    <a:pt x="2010" y="1697"/>
                  </a:cubicBezTo>
                  <a:lnTo>
                    <a:pt x="1989" y="1687"/>
                  </a:lnTo>
                  <a:lnTo>
                    <a:pt x="2770" y="1760"/>
                  </a:lnTo>
                  <a:lnTo>
                    <a:pt x="21283" y="3582"/>
                  </a:lnTo>
                  <a:cubicBezTo>
                    <a:pt x="21309" y="3584"/>
                    <a:pt x="21335" y="3586"/>
                    <a:pt x="21359" y="3586"/>
                  </a:cubicBezTo>
                  <a:cubicBezTo>
                    <a:pt x="22167" y="3586"/>
                    <a:pt x="22132" y="2298"/>
                    <a:pt x="21283" y="2208"/>
                  </a:cubicBezTo>
                  <a:lnTo>
                    <a:pt x="3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0" name="Google Shape;1430;p23"/>
          <p:cNvGrpSpPr/>
          <p:nvPr/>
        </p:nvGrpSpPr>
        <p:grpSpPr>
          <a:xfrm rot="4960538" flipH="1">
            <a:off x="-978515" y="-276915"/>
            <a:ext cx="2910347" cy="2861933"/>
            <a:chOff x="506671" y="3975040"/>
            <a:chExt cx="1523111" cy="1497773"/>
          </a:xfrm>
        </p:grpSpPr>
        <p:sp>
          <p:nvSpPr>
            <p:cNvPr id="1431" name="Google Shape;1431;p23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3" name="Google Shape;1433;p23"/>
          <p:cNvSpPr/>
          <p:nvPr/>
        </p:nvSpPr>
        <p:spPr>
          <a:xfrm rot="-2350639">
            <a:off x="10523129" y="5313194"/>
            <a:ext cx="2220040" cy="1662965"/>
          </a:xfrm>
          <a:custGeom>
            <a:avLst/>
            <a:gdLst/>
            <a:ahLst/>
            <a:cxnLst/>
            <a:rect l="l" t="t" r="r" b="b"/>
            <a:pathLst>
              <a:path w="12904" h="9666" extrusionOk="0">
                <a:moveTo>
                  <a:pt x="6791" y="1"/>
                </a:moveTo>
                <a:cubicBezTo>
                  <a:pt x="6755" y="1"/>
                  <a:pt x="6724" y="45"/>
                  <a:pt x="6670" y="45"/>
                </a:cubicBezTo>
                <a:cubicBezTo>
                  <a:pt x="6589" y="45"/>
                  <a:pt x="6589" y="61"/>
                  <a:pt x="6517" y="61"/>
                </a:cubicBezTo>
                <a:cubicBezTo>
                  <a:pt x="6436" y="61"/>
                  <a:pt x="6436" y="45"/>
                  <a:pt x="6363" y="45"/>
                </a:cubicBezTo>
                <a:cubicBezTo>
                  <a:pt x="6283" y="45"/>
                  <a:pt x="6283" y="61"/>
                  <a:pt x="6202" y="61"/>
                </a:cubicBezTo>
                <a:cubicBezTo>
                  <a:pt x="6129" y="61"/>
                  <a:pt x="6129" y="21"/>
                  <a:pt x="6049" y="21"/>
                </a:cubicBezTo>
                <a:cubicBezTo>
                  <a:pt x="6006" y="21"/>
                  <a:pt x="5980" y="7"/>
                  <a:pt x="5956" y="7"/>
                </a:cubicBezTo>
                <a:cubicBezTo>
                  <a:pt x="5939" y="7"/>
                  <a:pt x="5924" y="14"/>
                  <a:pt x="5904" y="37"/>
                </a:cubicBezTo>
                <a:cubicBezTo>
                  <a:pt x="5847" y="93"/>
                  <a:pt x="5920" y="110"/>
                  <a:pt x="5920" y="190"/>
                </a:cubicBezTo>
                <a:cubicBezTo>
                  <a:pt x="5920" y="271"/>
                  <a:pt x="5888" y="271"/>
                  <a:pt x="5888" y="351"/>
                </a:cubicBezTo>
                <a:cubicBezTo>
                  <a:pt x="5888" y="424"/>
                  <a:pt x="5896" y="424"/>
                  <a:pt x="5896" y="505"/>
                </a:cubicBezTo>
                <a:cubicBezTo>
                  <a:pt x="5896" y="585"/>
                  <a:pt x="5888" y="585"/>
                  <a:pt x="5888" y="666"/>
                </a:cubicBezTo>
                <a:lnTo>
                  <a:pt x="5888" y="827"/>
                </a:lnTo>
                <a:cubicBezTo>
                  <a:pt x="5888" y="908"/>
                  <a:pt x="5879" y="908"/>
                  <a:pt x="5879" y="980"/>
                </a:cubicBezTo>
                <a:cubicBezTo>
                  <a:pt x="5879" y="1061"/>
                  <a:pt x="5896" y="1061"/>
                  <a:pt x="5896" y="1142"/>
                </a:cubicBezTo>
                <a:cubicBezTo>
                  <a:pt x="5896" y="1222"/>
                  <a:pt x="5920" y="1222"/>
                  <a:pt x="5920" y="1303"/>
                </a:cubicBezTo>
                <a:cubicBezTo>
                  <a:pt x="5920" y="1384"/>
                  <a:pt x="5879" y="1384"/>
                  <a:pt x="5879" y="1464"/>
                </a:cubicBezTo>
                <a:lnTo>
                  <a:pt x="5879" y="1618"/>
                </a:lnTo>
                <a:cubicBezTo>
                  <a:pt x="5879" y="1698"/>
                  <a:pt x="5888" y="1698"/>
                  <a:pt x="5888" y="1779"/>
                </a:cubicBezTo>
                <a:cubicBezTo>
                  <a:pt x="5888" y="1860"/>
                  <a:pt x="5879" y="1860"/>
                  <a:pt x="5879" y="1940"/>
                </a:cubicBezTo>
                <a:cubicBezTo>
                  <a:pt x="5879" y="2021"/>
                  <a:pt x="5912" y="2021"/>
                  <a:pt x="5912" y="2101"/>
                </a:cubicBezTo>
                <a:cubicBezTo>
                  <a:pt x="5912" y="2174"/>
                  <a:pt x="5904" y="2174"/>
                  <a:pt x="5904" y="2255"/>
                </a:cubicBezTo>
                <a:cubicBezTo>
                  <a:pt x="5904" y="2335"/>
                  <a:pt x="5896" y="2335"/>
                  <a:pt x="5896" y="2416"/>
                </a:cubicBezTo>
                <a:cubicBezTo>
                  <a:pt x="5896" y="2497"/>
                  <a:pt x="5912" y="2497"/>
                  <a:pt x="5912" y="2577"/>
                </a:cubicBezTo>
                <a:cubicBezTo>
                  <a:pt x="5912" y="2658"/>
                  <a:pt x="5871" y="2658"/>
                  <a:pt x="5871" y="2739"/>
                </a:cubicBezTo>
                <a:cubicBezTo>
                  <a:pt x="5871" y="2811"/>
                  <a:pt x="5888" y="2811"/>
                  <a:pt x="5888" y="2892"/>
                </a:cubicBezTo>
                <a:cubicBezTo>
                  <a:pt x="5888" y="2972"/>
                  <a:pt x="5871" y="2972"/>
                  <a:pt x="5871" y="3053"/>
                </a:cubicBezTo>
                <a:cubicBezTo>
                  <a:pt x="5871" y="3134"/>
                  <a:pt x="5920" y="3134"/>
                  <a:pt x="5920" y="3214"/>
                </a:cubicBezTo>
                <a:cubicBezTo>
                  <a:pt x="5920" y="3295"/>
                  <a:pt x="5904" y="3295"/>
                  <a:pt x="5904" y="3376"/>
                </a:cubicBezTo>
                <a:cubicBezTo>
                  <a:pt x="5904" y="3448"/>
                  <a:pt x="5888" y="3448"/>
                  <a:pt x="5888" y="3529"/>
                </a:cubicBezTo>
                <a:cubicBezTo>
                  <a:pt x="5888" y="3610"/>
                  <a:pt x="5896" y="3610"/>
                  <a:pt x="5896" y="3690"/>
                </a:cubicBezTo>
                <a:cubicBezTo>
                  <a:pt x="5896" y="3771"/>
                  <a:pt x="5879" y="3771"/>
                  <a:pt x="5879" y="3851"/>
                </a:cubicBezTo>
                <a:cubicBezTo>
                  <a:pt x="5879" y="3932"/>
                  <a:pt x="5863" y="3932"/>
                  <a:pt x="5863" y="4013"/>
                </a:cubicBezTo>
                <a:cubicBezTo>
                  <a:pt x="5863" y="4085"/>
                  <a:pt x="5871" y="4085"/>
                  <a:pt x="5871" y="4166"/>
                </a:cubicBezTo>
                <a:cubicBezTo>
                  <a:pt x="5871" y="4247"/>
                  <a:pt x="5912" y="4247"/>
                  <a:pt x="5912" y="4327"/>
                </a:cubicBezTo>
                <a:cubicBezTo>
                  <a:pt x="5912" y="4408"/>
                  <a:pt x="5920" y="4408"/>
                  <a:pt x="5920" y="4489"/>
                </a:cubicBezTo>
                <a:cubicBezTo>
                  <a:pt x="5920" y="4569"/>
                  <a:pt x="5896" y="4569"/>
                  <a:pt x="5896" y="4650"/>
                </a:cubicBezTo>
                <a:cubicBezTo>
                  <a:pt x="5896" y="4730"/>
                  <a:pt x="5904" y="4730"/>
                  <a:pt x="5904" y="4803"/>
                </a:cubicBezTo>
                <a:cubicBezTo>
                  <a:pt x="5904" y="4884"/>
                  <a:pt x="5888" y="4884"/>
                  <a:pt x="5888" y="4964"/>
                </a:cubicBezTo>
                <a:cubicBezTo>
                  <a:pt x="5888" y="5045"/>
                  <a:pt x="5904" y="5045"/>
                  <a:pt x="5904" y="5126"/>
                </a:cubicBezTo>
                <a:cubicBezTo>
                  <a:pt x="5904" y="5206"/>
                  <a:pt x="5976" y="5279"/>
                  <a:pt x="5904" y="5303"/>
                </a:cubicBezTo>
                <a:cubicBezTo>
                  <a:pt x="5897" y="5305"/>
                  <a:pt x="5891" y="5306"/>
                  <a:pt x="5886" y="5306"/>
                </a:cubicBezTo>
                <a:cubicBezTo>
                  <a:pt x="5830" y="5306"/>
                  <a:pt x="5867" y="5193"/>
                  <a:pt x="5823" y="5142"/>
                </a:cubicBezTo>
                <a:cubicBezTo>
                  <a:pt x="5775" y="5077"/>
                  <a:pt x="5750" y="5101"/>
                  <a:pt x="5702" y="5037"/>
                </a:cubicBezTo>
                <a:cubicBezTo>
                  <a:pt x="5654" y="4972"/>
                  <a:pt x="5678" y="4956"/>
                  <a:pt x="5629" y="4892"/>
                </a:cubicBezTo>
                <a:cubicBezTo>
                  <a:pt x="5581" y="4827"/>
                  <a:pt x="5573" y="4835"/>
                  <a:pt x="5533" y="4771"/>
                </a:cubicBezTo>
                <a:cubicBezTo>
                  <a:pt x="5484" y="4706"/>
                  <a:pt x="5500" y="4698"/>
                  <a:pt x="5452" y="4634"/>
                </a:cubicBezTo>
                <a:cubicBezTo>
                  <a:pt x="5404" y="4569"/>
                  <a:pt x="5379" y="4585"/>
                  <a:pt x="5331" y="4521"/>
                </a:cubicBezTo>
                <a:cubicBezTo>
                  <a:pt x="5283" y="4456"/>
                  <a:pt x="5307" y="4440"/>
                  <a:pt x="5259" y="4376"/>
                </a:cubicBezTo>
                <a:cubicBezTo>
                  <a:pt x="5218" y="4311"/>
                  <a:pt x="5226" y="4303"/>
                  <a:pt x="5178" y="4239"/>
                </a:cubicBezTo>
                <a:cubicBezTo>
                  <a:pt x="5138" y="4174"/>
                  <a:pt x="5089" y="4206"/>
                  <a:pt x="5049" y="4142"/>
                </a:cubicBezTo>
                <a:cubicBezTo>
                  <a:pt x="5000" y="4077"/>
                  <a:pt x="5025" y="4061"/>
                  <a:pt x="4976" y="3997"/>
                </a:cubicBezTo>
                <a:cubicBezTo>
                  <a:pt x="4928" y="3932"/>
                  <a:pt x="4912" y="3948"/>
                  <a:pt x="4863" y="3884"/>
                </a:cubicBezTo>
                <a:cubicBezTo>
                  <a:pt x="4823" y="3819"/>
                  <a:pt x="4855" y="3795"/>
                  <a:pt x="4807" y="3730"/>
                </a:cubicBezTo>
                <a:cubicBezTo>
                  <a:pt x="4759" y="3666"/>
                  <a:pt x="4734" y="3682"/>
                  <a:pt x="4694" y="3618"/>
                </a:cubicBezTo>
                <a:cubicBezTo>
                  <a:pt x="4646" y="3553"/>
                  <a:pt x="4629" y="3561"/>
                  <a:pt x="4581" y="3497"/>
                </a:cubicBezTo>
                <a:cubicBezTo>
                  <a:pt x="4533" y="3432"/>
                  <a:pt x="4565" y="3416"/>
                  <a:pt x="4517" y="3351"/>
                </a:cubicBezTo>
                <a:cubicBezTo>
                  <a:pt x="4468" y="3287"/>
                  <a:pt x="4460" y="3295"/>
                  <a:pt x="4420" y="3230"/>
                </a:cubicBezTo>
                <a:cubicBezTo>
                  <a:pt x="4371" y="3166"/>
                  <a:pt x="4379" y="3158"/>
                  <a:pt x="4339" y="3093"/>
                </a:cubicBezTo>
                <a:cubicBezTo>
                  <a:pt x="4291" y="3029"/>
                  <a:pt x="4307" y="3021"/>
                  <a:pt x="4259" y="2956"/>
                </a:cubicBezTo>
                <a:cubicBezTo>
                  <a:pt x="4218" y="2892"/>
                  <a:pt x="4178" y="2916"/>
                  <a:pt x="4129" y="2851"/>
                </a:cubicBezTo>
                <a:cubicBezTo>
                  <a:pt x="4081" y="2787"/>
                  <a:pt x="4105" y="2779"/>
                  <a:pt x="4057" y="2714"/>
                </a:cubicBezTo>
                <a:cubicBezTo>
                  <a:pt x="4009" y="2650"/>
                  <a:pt x="4009" y="2650"/>
                  <a:pt x="3960" y="2585"/>
                </a:cubicBezTo>
                <a:cubicBezTo>
                  <a:pt x="3920" y="2521"/>
                  <a:pt x="3904" y="2529"/>
                  <a:pt x="3855" y="2464"/>
                </a:cubicBezTo>
                <a:cubicBezTo>
                  <a:pt x="3807" y="2400"/>
                  <a:pt x="3815" y="2400"/>
                  <a:pt x="3767" y="2335"/>
                </a:cubicBezTo>
                <a:cubicBezTo>
                  <a:pt x="3718" y="2271"/>
                  <a:pt x="3750" y="2247"/>
                  <a:pt x="3710" y="2182"/>
                </a:cubicBezTo>
                <a:cubicBezTo>
                  <a:pt x="3662" y="2118"/>
                  <a:pt x="3629" y="2142"/>
                  <a:pt x="3581" y="2077"/>
                </a:cubicBezTo>
                <a:cubicBezTo>
                  <a:pt x="3533" y="2021"/>
                  <a:pt x="3533" y="2021"/>
                  <a:pt x="3484" y="1956"/>
                </a:cubicBezTo>
                <a:cubicBezTo>
                  <a:pt x="3436" y="1892"/>
                  <a:pt x="3452" y="1876"/>
                  <a:pt x="3412" y="1811"/>
                </a:cubicBezTo>
                <a:cubicBezTo>
                  <a:pt x="3363" y="1747"/>
                  <a:pt x="3347" y="1763"/>
                  <a:pt x="3299" y="1698"/>
                </a:cubicBezTo>
                <a:cubicBezTo>
                  <a:pt x="3250" y="1634"/>
                  <a:pt x="3291" y="1601"/>
                  <a:pt x="3242" y="1537"/>
                </a:cubicBezTo>
                <a:cubicBezTo>
                  <a:pt x="3202" y="1472"/>
                  <a:pt x="3178" y="1489"/>
                  <a:pt x="3138" y="1424"/>
                </a:cubicBezTo>
                <a:cubicBezTo>
                  <a:pt x="3089" y="1360"/>
                  <a:pt x="3065" y="1376"/>
                  <a:pt x="3017" y="1311"/>
                </a:cubicBezTo>
                <a:cubicBezTo>
                  <a:pt x="2976" y="1247"/>
                  <a:pt x="2968" y="1247"/>
                  <a:pt x="2928" y="1182"/>
                </a:cubicBezTo>
                <a:cubicBezTo>
                  <a:pt x="2879" y="1118"/>
                  <a:pt x="2928" y="1037"/>
                  <a:pt x="2855" y="1029"/>
                </a:cubicBezTo>
                <a:cubicBezTo>
                  <a:pt x="2844" y="1027"/>
                  <a:pt x="2835" y="1026"/>
                  <a:pt x="2827" y="1026"/>
                </a:cubicBezTo>
                <a:cubicBezTo>
                  <a:pt x="2772" y="1026"/>
                  <a:pt x="2759" y="1068"/>
                  <a:pt x="2710" y="1110"/>
                </a:cubicBezTo>
                <a:cubicBezTo>
                  <a:pt x="2646" y="1150"/>
                  <a:pt x="2662" y="1174"/>
                  <a:pt x="2597" y="1222"/>
                </a:cubicBezTo>
                <a:cubicBezTo>
                  <a:pt x="2533" y="1271"/>
                  <a:pt x="2533" y="1263"/>
                  <a:pt x="2468" y="1303"/>
                </a:cubicBezTo>
                <a:cubicBezTo>
                  <a:pt x="2404" y="1351"/>
                  <a:pt x="2396" y="1343"/>
                  <a:pt x="2339" y="1384"/>
                </a:cubicBezTo>
                <a:cubicBezTo>
                  <a:pt x="2275" y="1432"/>
                  <a:pt x="2299" y="1472"/>
                  <a:pt x="2234" y="1513"/>
                </a:cubicBezTo>
                <a:cubicBezTo>
                  <a:pt x="2170" y="1561"/>
                  <a:pt x="2121" y="1513"/>
                  <a:pt x="2113" y="1585"/>
                </a:cubicBezTo>
                <a:cubicBezTo>
                  <a:pt x="2105" y="1658"/>
                  <a:pt x="2129" y="1658"/>
                  <a:pt x="2170" y="1722"/>
                </a:cubicBezTo>
                <a:cubicBezTo>
                  <a:pt x="2218" y="1787"/>
                  <a:pt x="2218" y="1787"/>
                  <a:pt x="2267" y="1851"/>
                </a:cubicBezTo>
                <a:cubicBezTo>
                  <a:pt x="2315" y="1916"/>
                  <a:pt x="2307" y="1924"/>
                  <a:pt x="2347" y="1989"/>
                </a:cubicBezTo>
                <a:cubicBezTo>
                  <a:pt x="2396" y="2053"/>
                  <a:pt x="2412" y="2045"/>
                  <a:pt x="2460" y="2110"/>
                </a:cubicBezTo>
                <a:cubicBezTo>
                  <a:pt x="2509" y="2174"/>
                  <a:pt x="2509" y="2174"/>
                  <a:pt x="2557" y="2239"/>
                </a:cubicBezTo>
                <a:cubicBezTo>
                  <a:pt x="2613" y="2303"/>
                  <a:pt x="2629" y="2279"/>
                  <a:pt x="2678" y="2343"/>
                </a:cubicBezTo>
                <a:cubicBezTo>
                  <a:pt x="2726" y="2408"/>
                  <a:pt x="2718" y="2416"/>
                  <a:pt x="2767" y="2480"/>
                </a:cubicBezTo>
                <a:cubicBezTo>
                  <a:pt x="2815" y="2545"/>
                  <a:pt x="2807" y="2553"/>
                  <a:pt x="2855" y="2618"/>
                </a:cubicBezTo>
                <a:cubicBezTo>
                  <a:pt x="2896" y="2682"/>
                  <a:pt x="2912" y="2674"/>
                  <a:pt x="2952" y="2739"/>
                </a:cubicBezTo>
                <a:cubicBezTo>
                  <a:pt x="3000" y="2803"/>
                  <a:pt x="3000" y="2803"/>
                  <a:pt x="3057" y="2868"/>
                </a:cubicBezTo>
                <a:cubicBezTo>
                  <a:pt x="3105" y="2932"/>
                  <a:pt x="3065" y="2956"/>
                  <a:pt x="3113" y="3021"/>
                </a:cubicBezTo>
                <a:cubicBezTo>
                  <a:pt x="3162" y="3085"/>
                  <a:pt x="3194" y="3061"/>
                  <a:pt x="3234" y="3126"/>
                </a:cubicBezTo>
                <a:cubicBezTo>
                  <a:pt x="3283" y="3182"/>
                  <a:pt x="3275" y="3198"/>
                  <a:pt x="3323" y="3263"/>
                </a:cubicBezTo>
                <a:cubicBezTo>
                  <a:pt x="3363" y="3327"/>
                  <a:pt x="3347" y="3343"/>
                  <a:pt x="3396" y="3408"/>
                </a:cubicBezTo>
                <a:cubicBezTo>
                  <a:pt x="3436" y="3472"/>
                  <a:pt x="3460" y="3448"/>
                  <a:pt x="3509" y="3521"/>
                </a:cubicBezTo>
                <a:cubicBezTo>
                  <a:pt x="3557" y="3585"/>
                  <a:pt x="3549" y="3585"/>
                  <a:pt x="3597" y="3658"/>
                </a:cubicBezTo>
                <a:cubicBezTo>
                  <a:pt x="3638" y="3722"/>
                  <a:pt x="3621" y="3739"/>
                  <a:pt x="3662" y="3803"/>
                </a:cubicBezTo>
                <a:cubicBezTo>
                  <a:pt x="3710" y="3868"/>
                  <a:pt x="3742" y="3843"/>
                  <a:pt x="3791" y="3900"/>
                </a:cubicBezTo>
                <a:cubicBezTo>
                  <a:pt x="3839" y="3964"/>
                  <a:pt x="3807" y="3989"/>
                  <a:pt x="3855" y="4053"/>
                </a:cubicBezTo>
                <a:cubicBezTo>
                  <a:pt x="3904" y="4118"/>
                  <a:pt x="3928" y="4101"/>
                  <a:pt x="3976" y="4166"/>
                </a:cubicBezTo>
                <a:cubicBezTo>
                  <a:pt x="4025" y="4230"/>
                  <a:pt x="4033" y="4222"/>
                  <a:pt x="4073" y="4287"/>
                </a:cubicBezTo>
                <a:cubicBezTo>
                  <a:pt x="4113" y="4351"/>
                  <a:pt x="4113" y="4360"/>
                  <a:pt x="4162" y="4424"/>
                </a:cubicBezTo>
                <a:cubicBezTo>
                  <a:pt x="4210" y="4489"/>
                  <a:pt x="4210" y="4480"/>
                  <a:pt x="4250" y="4553"/>
                </a:cubicBezTo>
                <a:cubicBezTo>
                  <a:pt x="4299" y="4618"/>
                  <a:pt x="4267" y="4642"/>
                  <a:pt x="4315" y="4706"/>
                </a:cubicBezTo>
                <a:cubicBezTo>
                  <a:pt x="4363" y="4771"/>
                  <a:pt x="4396" y="4739"/>
                  <a:pt x="4444" y="4803"/>
                </a:cubicBezTo>
                <a:cubicBezTo>
                  <a:pt x="4492" y="4868"/>
                  <a:pt x="4452" y="4900"/>
                  <a:pt x="4500" y="4964"/>
                </a:cubicBezTo>
                <a:cubicBezTo>
                  <a:pt x="4541" y="5029"/>
                  <a:pt x="4557" y="5021"/>
                  <a:pt x="4597" y="5085"/>
                </a:cubicBezTo>
                <a:cubicBezTo>
                  <a:pt x="4646" y="5150"/>
                  <a:pt x="4646" y="5158"/>
                  <a:pt x="4686" y="5222"/>
                </a:cubicBezTo>
                <a:cubicBezTo>
                  <a:pt x="4734" y="5287"/>
                  <a:pt x="4734" y="5287"/>
                  <a:pt x="4775" y="5351"/>
                </a:cubicBezTo>
                <a:cubicBezTo>
                  <a:pt x="4823" y="5416"/>
                  <a:pt x="4823" y="5416"/>
                  <a:pt x="4871" y="5480"/>
                </a:cubicBezTo>
                <a:cubicBezTo>
                  <a:pt x="4912" y="5553"/>
                  <a:pt x="4912" y="5553"/>
                  <a:pt x="4960" y="5618"/>
                </a:cubicBezTo>
                <a:cubicBezTo>
                  <a:pt x="5009" y="5682"/>
                  <a:pt x="5105" y="5650"/>
                  <a:pt x="5065" y="5714"/>
                </a:cubicBezTo>
                <a:cubicBezTo>
                  <a:pt x="5053" y="5732"/>
                  <a:pt x="5044" y="5739"/>
                  <a:pt x="5036" y="5739"/>
                </a:cubicBezTo>
                <a:cubicBezTo>
                  <a:pt x="5012" y="5739"/>
                  <a:pt x="4999" y="5674"/>
                  <a:pt x="4944" y="5650"/>
                </a:cubicBezTo>
                <a:cubicBezTo>
                  <a:pt x="4871" y="5626"/>
                  <a:pt x="4871" y="5618"/>
                  <a:pt x="4799" y="5585"/>
                </a:cubicBezTo>
                <a:cubicBezTo>
                  <a:pt x="4726" y="5561"/>
                  <a:pt x="4718" y="5585"/>
                  <a:pt x="4638" y="5553"/>
                </a:cubicBezTo>
                <a:cubicBezTo>
                  <a:pt x="4609" y="5540"/>
                  <a:pt x="4590" y="5538"/>
                  <a:pt x="4573" y="5538"/>
                </a:cubicBezTo>
                <a:cubicBezTo>
                  <a:pt x="4562" y="5538"/>
                  <a:pt x="4552" y="5539"/>
                  <a:pt x="4540" y="5539"/>
                </a:cubicBezTo>
                <a:cubicBezTo>
                  <a:pt x="4526" y="5539"/>
                  <a:pt x="4509" y="5537"/>
                  <a:pt x="4484" y="5529"/>
                </a:cubicBezTo>
                <a:cubicBezTo>
                  <a:pt x="4412" y="5497"/>
                  <a:pt x="4420" y="5464"/>
                  <a:pt x="4347" y="5432"/>
                </a:cubicBezTo>
                <a:cubicBezTo>
                  <a:pt x="4275" y="5408"/>
                  <a:pt x="4267" y="5416"/>
                  <a:pt x="4194" y="5384"/>
                </a:cubicBezTo>
                <a:cubicBezTo>
                  <a:pt x="4121" y="5360"/>
                  <a:pt x="4113" y="5376"/>
                  <a:pt x="4041" y="5351"/>
                </a:cubicBezTo>
                <a:cubicBezTo>
                  <a:pt x="3960" y="5319"/>
                  <a:pt x="3984" y="5271"/>
                  <a:pt x="3912" y="5239"/>
                </a:cubicBezTo>
                <a:cubicBezTo>
                  <a:pt x="3839" y="5214"/>
                  <a:pt x="3823" y="5230"/>
                  <a:pt x="3750" y="5206"/>
                </a:cubicBezTo>
                <a:cubicBezTo>
                  <a:pt x="3678" y="5174"/>
                  <a:pt x="3670" y="5190"/>
                  <a:pt x="3597" y="5158"/>
                </a:cubicBezTo>
                <a:cubicBezTo>
                  <a:pt x="3525" y="5134"/>
                  <a:pt x="3525" y="5134"/>
                  <a:pt x="3452" y="5110"/>
                </a:cubicBezTo>
                <a:cubicBezTo>
                  <a:pt x="3379" y="5077"/>
                  <a:pt x="3379" y="5069"/>
                  <a:pt x="3307" y="5037"/>
                </a:cubicBezTo>
                <a:cubicBezTo>
                  <a:pt x="3226" y="5013"/>
                  <a:pt x="3242" y="4989"/>
                  <a:pt x="3162" y="4956"/>
                </a:cubicBezTo>
                <a:cubicBezTo>
                  <a:pt x="3089" y="4932"/>
                  <a:pt x="3089" y="4924"/>
                  <a:pt x="3017" y="4900"/>
                </a:cubicBezTo>
                <a:cubicBezTo>
                  <a:pt x="2997" y="4891"/>
                  <a:pt x="2981" y="4888"/>
                  <a:pt x="2967" y="4888"/>
                </a:cubicBezTo>
                <a:cubicBezTo>
                  <a:pt x="2945" y="4888"/>
                  <a:pt x="2927" y="4895"/>
                  <a:pt x="2905" y="4895"/>
                </a:cubicBezTo>
                <a:cubicBezTo>
                  <a:pt x="2891" y="4895"/>
                  <a:pt x="2875" y="4893"/>
                  <a:pt x="2855" y="4884"/>
                </a:cubicBezTo>
                <a:cubicBezTo>
                  <a:pt x="2775" y="4851"/>
                  <a:pt x="2799" y="4811"/>
                  <a:pt x="2718" y="4787"/>
                </a:cubicBezTo>
                <a:cubicBezTo>
                  <a:pt x="2646" y="4755"/>
                  <a:pt x="2654" y="4747"/>
                  <a:pt x="2573" y="4714"/>
                </a:cubicBezTo>
                <a:cubicBezTo>
                  <a:pt x="2555" y="4708"/>
                  <a:pt x="2540" y="4706"/>
                  <a:pt x="2527" y="4706"/>
                </a:cubicBezTo>
                <a:cubicBezTo>
                  <a:pt x="2502" y="4706"/>
                  <a:pt x="2483" y="4714"/>
                  <a:pt x="2457" y="4714"/>
                </a:cubicBezTo>
                <a:cubicBezTo>
                  <a:pt x="2445" y="4714"/>
                  <a:pt x="2430" y="4712"/>
                  <a:pt x="2412" y="4706"/>
                </a:cubicBezTo>
                <a:cubicBezTo>
                  <a:pt x="2331" y="4674"/>
                  <a:pt x="2355" y="4634"/>
                  <a:pt x="2275" y="4601"/>
                </a:cubicBezTo>
                <a:cubicBezTo>
                  <a:pt x="2246" y="4589"/>
                  <a:pt x="2226" y="4586"/>
                  <a:pt x="2207" y="4586"/>
                </a:cubicBezTo>
                <a:cubicBezTo>
                  <a:pt x="2195" y="4586"/>
                  <a:pt x="2184" y="4587"/>
                  <a:pt x="2171" y="4587"/>
                </a:cubicBezTo>
                <a:cubicBezTo>
                  <a:pt x="2155" y="4587"/>
                  <a:pt x="2138" y="4585"/>
                  <a:pt x="2113" y="4577"/>
                </a:cubicBezTo>
                <a:cubicBezTo>
                  <a:pt x="2041" y="4553"/>
                  <a:pt x="2057" y="4521"/>
                  <a:pt x="1976" y="4489"/>
                </a:cubicBezTo>
                <a:cubicBezTo>
                  <a:pt x="1904" y="4464"/>
                  <a:pt x="1912" y="4456"/>
                  <a:pt x="1831" y="4424"/>
                </a:cubicBezTo>
                <a:cubicBezTo>
                  <a:pt x="1759" y="4392"/>
                  <a:pt x="1750" y="4416"/>
                  <a:pt x="1678" y="4384"/>
                </a:cubicBezTo>
                <a:cubicBezTo>
                  <a:pt x="1605" y="4360"/>
                  <a:pt x="1605" y="4343"/>
                  <a:pt x="1533" y="4319"/>
                </a:cubicBezTo>
                <a:cubicBezTo>
                  <a:pt x="1460" y="4287"/>
                  <a:pt x="1460" y="4279"/>
                  <a:pt x="1388" y="4255"/>
                </a:cubicBezTo>
                <a:cubicBezTo>
                  <a:pt x="1315" y="4222"/>
                  <a:pt x="1307" y="4247"/>
                  <a:pt x="1234" y="4214"/>
                </a:cubicBezTo>
                <a:cubicBezTo>
                  <a:pt x="1154" y="4190"/>
                  <a:pt x="1154" y="4206"/>
                  <a:pt x="1081" y="4174"/>
                </a:cubicBezTo>
                <a:cubicBezTo>
                  <a:pt x="1000" y="4142"/>
                  <a:pt x="1017" y="4118"/>
                  <a:pt x="936" y="4093"/>
                </a:cubicBezTo>
                <a:cubicBezTo>
                  <a:pt x="863" y="4061"/>
                  <a:pt x="863" y="4069"/>
                  <a:pt x="791" y="4037"/>
                </a:cubicBezTo>
                <a:cubicBezTo>
                  <a:pt x="754" y="4021"/>
                  <a:pt x="732" y="4021"/>
                  <a:pt x="710" y="4021"/>
                </a:cubicBezTo>
                <a:cubicBezTo>
                  <a:pt x="688" y="4021"/>
                  <a:pt x="666" y="4021"/>
                  <a:pt x="629" y="4005"/>
                </a:cubicBezTo>
                <a:cubicBezTo>
                  <a:pt x="557" y="3972"/>
                  <a:pt x="573" y="3940"/>
                  <a:pt x="492" y="3908"/>
                </a:cubicBezTo>
                <a:cubicBezTo>
                  <a:pt x="435" y="3889"/>
                  <a:pt x="418" y="3850"/>
                  <a:pt x="378" y="3850"/>
                </a:cubicBezTo>
                <a:cubicBezTo>
                  <a:pt x="367" y="3850"/>
                  <a:pt x="355" y="3853"/>
                  <a:pt x="339" y="3860"/>
                </a:cubicBezTo>
                <a:cubicBezTo>
                  <a:pt x="267" y="3884"/>
                  <a:pt x="339" y="3948"/>
                  <a:pt x="315" y="4021"/>
                </a:cubicBezTo>
                <a:cubicBezTo>
                  <a:pt x="283" y="4093"/>
                  <a:pt x="275" y="4093"/>
                  <a:pt x="250" y="4158"/>
                </a:cubicBezTo>
                <a:cubicBezTo>
                  <a:pt x="218" y="4230"/>
                  <a:pt x="218" y="4230"/>
                  <a:pt x="194" y="4303"/>
                </a:cubicBezTo>
                <a:cubicBezTo>
                  <a:pt x="162" y="4376"/>
                  <a:pt x="121" y="4360"/>
                  <a:pt x="89" y="4432"/>
                </a:cubicBezTo>
                <a:cubicBezTo>
                  <a:pt x="65" y="4505"/>
                  <a:pt x="113" y="4521"/>
                  <a:pt x="89" y="4593"/>
                </a:cubicBezTo>
                <a:cubicBezTo>
                  <a:pt x="73" y="4666"/>
                  <a:pt x="0" y="4650"/>
                  <a:pt x="33" y="4722"/>
                </a:cubicBezTo>
                <a:cubicBezTo>
                  <a:pt x="65" y="4787"/>
                  <a:pt x="73" y="4779"/>
                  <a:pt x="146" y="4811"/>
                </a:cubicBezTo>
                <a:cubicBezTo>
                  <a:pt x="218" y="4835"/>
                  <a:pt x="234" y="4811"/>
                  <a:pt x="307" y="4843"/>
                </a:cubicBezTo>
                <a:cubicBezTo>
                  <a:pt x="379" y="4876"/>
                  <a:pt x="371" y="4884"/>
                  <a:pt x="444" y="4908"/>
                </a:cubicBezTo>
                <a:cubicBezTo>
                  <a:pt x="525" y="4940"/>
                  <a:pt x="517" y="4956"/>
                  <a:pt x="589" y="4989"/>
                </a:cubicBezTo>
                <a:cubicBezTo>
                  <a:pt x="625" y="5001"/>
                  <a:pt x="648" y="5001"/>
                  <a:pt x="670" y="5001"/>
                </a:cubicBezTo>
                <a:cubicBezTo>
                  <a:pt x="692" y="5001"/>
                  <a:pt x="714" y="5001"/>
                  <a:pt x="750" y="5013"/>
                </a:cubicBezTo>
                <a:cubicBezTo>
                  <a:pt x="823" y="5037"/>
                  <a:pt x="823" y="5037"/>
                  <a:pt x="896" y="5061"/>
                </a:cubicBezTo>
                <a:cubicBezTo>
                  <a:pt x="968" y="5093"/>
                  <a:pt x="952" y="5134"/>
                  <a:pt x="1033" y="5166"/>
                </a:cubicBezTo>
                <a:cubicBezTo>
                  <a:pt x="1105" y="5190"/>
                  <a:pt x="1105" y="5190"/>
                  <a:pt x="1178" y="5222"/>
                </a:cubicBezTo>
                <a:cubicBezTo>
                  <a:pt x="1250" y="5247"/>
                  <a:pt x="1259" y="5230"/>
                  <a:pt x="1331" y="5263"/>
                </a:cubicBezTo>
                <a:cubicBezTo>
                  <a:pt x="1367" y="5279"/>
                  <a:pt x="1388" y="5279"/>
                  <a:pt x="1409" y="5279"/>
                </a:cubicBezTo>
                <a:cubicBezTo>
                  <a:pt x="1430" y="5279"/>
                  <a:pt x="1452" y="5279"/>
                  <a:pt x="1492" y="5295"/>
                </a:cubicBezTo>
                <a:cubicBezTo>
                  <a:pt x="1565" y="5319"/>
                  <a:pt x="1549" y="5351"/>
                  <a:pt x="1621" y="5376"/>
                </a:cubicBezTo>
                <a:cubicBezTo>
                  <a:pt x="1702" y="5408"/>
                  <a:pt x="1710" y="5384"/>
                  <a:pt x="1783" y="5416"/>
                </a:cubicBezTo>
                <a:cubicBezTo>
                  <a:pt x="1855" y="5440"/>
                  <a:pt x="1855" y="5448"/>
                  <a:pt x="1928" y="5472"/>
                </a:cubicBezTo>
                <a:cubicBezTo>
                  <a:pt x="2000" y="5505"/>
                  <a:pt x="1992" y="5537"/>
                  <a:pt x="2065" y="5561"/>
                </a:cubicBezTo>
                <a:cubicBezTo>
                  <a:pt x="2085" y="5570"/>
                  <a:pt x="2101" y="5573"/>
                  <a:pt x="2115" y="5573"/>
                </a:cubicBezTo>
                <a:cubicBezTo>
                  <a:pt x="2137" y="5573"/>
                  <a:pt x="2154" y="5566"/>
                  <a:pt x="2177" y="5566"/>
                </a:cubicBezTo>
                <a:cubicBezTo>
                  <a:pt x="2190" y="5566"/>
                  <a:pt x="2206" y="5568"/>
                  <a:pt x="2226" y="5577"/>
                </a:cubicBezTo>
                <a:cubicBezTo>
                  <a:pt x="2307" y="5601"/>
                  <a:pt x="2291" y="5626"/>
                  <a:pt x="2371" y="5650"/>
                </a:cubicBezTo>
                <a:cubicBezTo>
                  <a:pt x="2444" y="5682"/>
                  <a:pt x="2436" y="5690"/>
                  <a:pt x="2509" y="5722"/>
                </a:cubicBezTo>
                <a:cubicBezTo>
                  <a:pt x="2581" y="5747"/>
                  <a:pt x="2589" y="5730"/>
                  <a:pt x="2662" y="5763"/>
                </a:cubicBezTo>
                <a:cubicBezTo>
                  <a:pt x="2742" y="5787"/>
                  <a:pt x="2734" y="5803"/>
                  <a:pt x="2807" y="5827"/>
                </a:cubicBezTo>
                <a:cubicBezTo>
                  <a:pt x="2879" y="5860"/>
                  <a:pt x="2879" y="5860"/>
                  <a:pt x="2960" y="5884"/>
                </a:cubicBezTo>
                <a:cubicBezTo>
                  <a:pt x="3033" y="5916"/>
                  <a:pt x="3017" y="5948"/>
                  <a:pt x="3089" y="5972"/>
                </a:cubicBezTo>
                <a:cubicBezTo>
                  <a:pt x="3162" y="6005"/>
                  <a:pt x="3170" y="5989"/>
                  <a:pt x="3242" y="6013"/>
                </a:cubicBezTo>
                <a:cubicBezTo>
                  <a:pt x="3323" y="6045"/>
                  <a:pt x="3323" y="6037"/>
                  <a:pt x="3396" y="6069"/>
                </a:cubicBezTo>
                <a:cubicBezTo>
                  <a:pt x="3468" y="6093"/>
                  <a:pt x="3468" y="6101"/>
                  <a:pt x="3541" y="6126"/>
                </a:cubicBezTo>
                <a:cubicBezTo>
                  <a:pt x="3613" y="6158"/>
                  <a:pt x="3613" y="6166"/>
                  <a:pt x="3686" y="6198"/>
                </a:cubicBezTo>
                <a:cubicBezTo>
                  <a:pt x="3759" y="6222"/>
                  <a:pt x="3767" y="6198"/>
                  <a:pt x="3839" y="6230"/>
                </a:cubicBezTo>
                <a:cubicBezTo>
                  <a:pt x="3920" y="6263"/>
                  <a:pt x="3912" y="6279"/>
                  <a:pt x="3984" y="6303"/>
                </a:cubicBezTo>
                <a:cubicBezTo>
                  <a:pt x="4057" y="6335"/>
                  <a:pt x="4057" y="6335"/>
                  <a:pt x="4129" y="6368"/>
                </a:cubicBezTo>
                <a:cubicBezTo>
                  <a:pt x="4202" y="6392"/>
                  <a:pt x="4194" y="6408"/>
                  <a:pt x="4275" y="6440"/>
                </a:cubicBezTo>
                <a:lnTo>
                  <a:pt x="4420" y="6497"/>
                </a:lnTo>
                <a:cubicBezTo>
                  <a:pt x="4435" y="6502"/>
                  <a:pt x="4449" y="6504"/>
                  <a:pt x="4460" y="6504"/>
                </a:cubicBezTo>
                <a:cubicBezTo>
                  <a:pt x="4488" y="6504"/>
                  <a:pt x="4508" y="6493"/>
                  <a:pt x="4536" y="6493"/>
                </a:cubicBezTo>
                <a:cubicBezTo>
                  <a:pt x="4551" y="6493"/>
                  <a:pt x="4568" y="6496"/>
                  <a:pt x="4589" y="6505"/>
                </a:cubicBezTo>
                <a:cubicBezTo>
                  <a:pt x="4662" y="6529"/>
                  <a:pt x="4654" y="6537"/>
                  <a:pt x="4734" y="6561"/>
                </a:cubicBezTo>
                <a:cubicBezTo>
                  <a:pt x="4807" y="6593"/>
                  <a:pt x="4799" y="6610"/>
                  <a:pt x="4871" y="6634"/>
                </a:cubicBezTo>
                <a:cubicBezTo>
                  <a:pt x="4944" y="6666"/>
                  <a:pt x="4952" y="6642"/>
                  <a:pt x="5033" y="6674"/>
                </a:cubicBezTo>
                <a:cubicBezTo>
                  <a:pt x="5105" y="6698"/>
                  <a:pt x="5154" y="6682"/>
                  <a:pt x="5154" y="6763"/>
                </a:cubicBezTo>
                <a:cubicBezTo>
                  <a:pt x="5154" y="6799"/>
                  <a:pt x="5140" y="6805"/>
                  <a:pt x="5116" y="6805"/>
                </a:cubicBezTo>
                <a:cubicBezTo>
                  <a:pt x="5105" y="6805"/>
                  <a:pt x="5091" y="6804"/>
                  <a:pt x="5075" y="6804"/>
                </a:cubicBezTo>
                <a:cubicBezTo>
                  <a:pt x="5060" y="6804"/>
                  <a:pt x="5043" y="6805"/>
                  <a:pt x="5025" y="6811"/>
                </a:cubicBezTo>
                <a:cubicBezTo>
                  <a:pt x="4952" y="6843"/>
                  <a:pt x="4952" y="6835"/>
                  <a:pt x="4879" y="6868"/>
                </a:cubicBezTo>
                <a:cubicBezTo>
                  <a:pt x="4807" y="6892"/>
                  <a:pt x="4799" y="6884"/>
                  <a:pt x="4726" y="6908"/>
                </a:cubicBezTo>
                <a:cubicBezTo>
                  <a:pt x="4654" y="6940"/>
                  <a:pt x="4654" y="6932"/>
                  <a:pt x="4581" y="6964"/>
                </a:cubicBezTo>
                <a:cubicBezTo>
                  <a:pt x="4517" y="6989"/>
                  <a:pt x="4517" y="7005"/>
                  <a:pt x="4444" y="7029"/>
                </a:cubicBezTo>
                <a:cubicBezTo>
                  <a:pt x="4371" y="7061"/>
                  <a:pt x="4388" y="7093"/>
                  <a:pt x="4315" y="7134"/>
                </a:cubicBezTo>
                <a:cubicBezTo>
                  <a:pt x="4298" y="7141"/>
                  <a:pt x="4284" y="7144"/>
                  <a:pt x="4271" y="7144"/>
                </a:cubicBezTo>
                <a:cubicBezTo>
                  <a:pt x="4244" y="7144"/>
                  <a:pt x="4225" y="7131"/>
                  <a:pt x="4198" y="7131"/>
                </a:cubicBezTo>
                <a:cubicBezTo>
                  <a:pt x="4185" y="7131"/>
                  <a:pt x="4171" y="7134"/>
                  <a:pt x="4154" y="7142"/>
                </a:cubicBezTo>
                <a:cubicBezTo>
                  <a:pt x="4081" y="7166"/>
                  <a:pt x="4097" y="7198"/>
                  <a:pt x="4025" y="7230"/>
                </a:cubicBezTo>
                <a:cubicBezTo>
                  <a:pt x="3952" y="7255"/>
                  <a:pt x="3952" y="7255"/>
                  <a:pt x="3879" y="7287"/>
                </a:cubicBezTo>
                <a:cubicBezTo>
                  <a:pt x="3807" y="7311"/>
                  <a:pt x="3799" y="7287"/>
                  <a:pt x="3726" y="7319"/>
                </a:cubicBezTo>
                <a:cubicBezTo>
                  <a:pt x="3654" y="7351"/>
                  <a:pt x="3605" y="7311"/>
                  <a:pt x="3573" y="7376"/>
                </a:cubicBezTo>
                <a:cubicBezTo>
                  <a:pt x="3549" y="7448"/>
                  <a:pt x="3613" y="7456"/>
                  <a:pt x="3646" y="7529"/>
                </a:cubicBezTo>
                <a:cubicBezTo>
                  <a:pt x="3670" y="7601"/>
                  <a:pt x="3662" y="7601"/>
                  <a:pt x="3694" y="7674"/>
                </a:cubicBezTo>
                <a:cubicBezTo>
                  <a:pt x="3718" y="7747"/>
                  <a:pt x="3702" y="7755"/>
                  <a:pt x="3734" y="7827"/>
                </a:cubicBezTo>
                <a:cubicBezTo>
                  <a:pt x="3759" y="7900"/>
                  <a:pt x="3791" y="7884"/>
                  <a:pt x="3823" y="7956"/>
                </a:cubicBezTo>
                <a:cubicBezTo>
                  <a:pt x="3847" y="8029"/>
                  <a:pt x="3839" y="8029"/>
                  <a:pt x="3871" y="8101"/>
                </a:cubicBezTo>
                <a:cubicBezTo>
                  <a:pt x="3896" y="8174"/>
                  <a:pt x="3847" y="8239"/>
                  <a:pt x="3920" y="8271"/>
                </a:cubicBezTo>
                <a:cubicBezTo>
                  <a:pt x="3928" y="8275"/>
                  <a:pt x="3935" y="8277"/>
                  <a:pt x="3941" y="8277"/>
                </a:cubicBezTo>
                <a:cubicBezTo>
                  <a:pt x="3985" y="8277"/>
                  <a:pt x="3993" y="8187"/>
                  <a:pt x="4057" y="8166"/>
                </a:cubicBezTo>
                <a:cubicBezTo>
                  <a:pt x="4129" y="8142"/>
                  <a:pt x="4138" y="8166"/>
                  <a:pt x="4202" y="8134"/>
                </a:cubicBezTo>
                <a:cubicBezTo>
                  <a:pt x="4238" y="8122"/>
                  <a:pt x="4261" y="8122"/>
                  <a:pt x="4282" y="8122"/>
                </a:cubicBezTo>
                <a:cubicBezTo>
                  <a:pt x="4303" y="8122"/>
                  <a:pt x="4323" y="8122"/>
                  <a:pt x="4355" y="8110"/>
                </a:cubicBezTo>
                <a:cubicBezTo>
                  <a:pt x="4428" y="8085"/>
                  <a:pt x="4420" y="8061"/>
                  <a:pt x="4484" y="8029"/>
                </a:cubicBezTo>
                <a:cubicBezTo>
                  <a:pt x="4557" y="8005"/>
                  <a:pt x="4557" y="7997"/>
                  <a:pt x="4621" y="7964"/>
                </a:cubicBezTo>
                <a:cubicBezTo>
                  <a:pt x="4694" y="7940"/>
                  <a:pt x="4694" y="7940"/>
                  <a:pt x="4767" y="7916"/>
                </a:cubicBezTo>
                <a:cubicBezTo>
                  <a:pt x="4831" y="7884"/>
                  <a:pt x="4839" y="7908"/>
                  <a:pt x="4912" y="7876"/>
                </a:cubicBezTo>
                <a:cubicBezTo>
                  <a:pt x="4984" y="7851"/>
                  <a:pt x="4976" y="7827"/>
                  <a:pt x="5041" y="7795"/>
                </a:cubicBezTo>
                <a:cubicBezTo>
                  <a:pt x="5093" y="7777"/>
                  <a:pt x="5129" y="7730"/>
                  <a:pt x="5160" y="7730"/>
                </a:cubicBezTo>
                <a:cubicBezTo>
                  <a:pt x="5172" y="7730"/>
                  <a:pt x="5183" y="7737"/>
                  <a:pt x="5194" y="7755"/>
                </a:cubicBezTo>
                <a:cubicBezTo>
                  <a:pt x="5226" y="7819"/>
                  <a:pt x="5138" y="7819"/>
                  <a:pt x="5089" y="7892"/>
                </a:cubicBezTo>
                <a:cubicBezTo>
                  <a:pt x="5049" y="7956"/>
                  <a:pt x="5025" y="7948"/>
                  <a:pt x="4976" y="8013"/>
                </a:cubicBezTo>
                <a:cubicBezTo>
                  <a:pt x="4928" y="8077"/>
                  <a:pt x="4944" y="8093"/>
                  <a:pt x="4896" y="8158"/>
                </a:cubicBezTo>
                <a:cubicBezTo>
                  <a:pt x="4847" y="8230"/>
                  <a:pt x="4871" y="8247"/>
                  <a:pt x="4823" y="8311"/>
                </a:cubicBezTo>
                <a:cubicBezTo>
                  <a:pt x="4775" y="8384"/>
                  <a:pt x="4759" y="8368"/>
                  <a:pt x="4710" y="8440"/>
                </a:cubicBezTo>
                <a:cubicBezTo>
                  <a:pt x="4662" y="8505"/>
                  <a:pt x="4646" y="8497"/>
                  <a:pt x="4597" y="8561"/>
                </a:cubicBezTo>
                <a:cubicBezTo>
                  <a:pt x="4549" y="8626"/>
                  <a:pt x="4541" y="8626"/>
                  <a:pt x="4500" y="8690"/>
                </a:cubicBezTo>
                <a:cubicBezTo>
                  <a:pt x="4452" y="8755"/>
                  <a:pt x="4412" y="8755"/>
                  <a:pt x="4428" y="8835"/>
                </a:cubicBezTo>
                <a:cubicBezTo>
                  <a:pt x="4436" y="8916"/>
                  <a:pt x="4492" y="8868"/>
                  <a:pt x="4557" y="8908"/>
                </a:cubicBezTo>
                <a:cubicBezTo>
                  <a:pt x="4621" y="8956"/>
                  <a:pt x="4605" y="8972"/>
                  <a:pt x="4670" y="9021"/>
                </a:cubicBezTo>
                <a:cubicBezTo>
                  <a:pt x="4726" y="9061"/>
                  <a:pt x="4734" y="9061"/>
                  <a:pt x="4791" y="9110"/>
                </a:cubicBezTo>
                <a:cubicBezTo>
                  <a:pt x="4855" y="9150"/>
                  <a:pt x="4855" y="9158"/>
                  <a:pt x="4920" y="9206"/>
                </a:cubicBezTo>
                <a:cubicBezTo>
                  <a:pt x="4976" y="9255"/>
                  <a:pt x="4992" y="9230"/>
                  <a:pt x="5057" y="9279"/>
                </a:cubicBezTo>
                <a:cubicBezTo>
                  <a:pt x="5117" y="9324"/>
                  <a:pt x="5093" y="9376"/>
                  <a:pt x="5155" y="9376"/>
                </a:cubicBezTo>
                <a:cubicBezTo>
                  <a:pt x="5160" y="9376"/>
                  <a:pt x="5165" y="9376"/>
                  <a:pt x="5170" y="9376"/>
                </a:cubicBezTo>
                <a:cubicBezTo>
                  <a:pt x="5242" y="9360"/>
                  <a:pt x="5218" y="9319"/>
                  <a:pt x="5267" y="9255"/>
                </a:cubicBezTo>
                <a:cubicBezTo>
                  <a:pt x="5323" y="9190"/>
                  <a:pt x="5299" y="9182"/>
                  <a:pt x="5347" y="9118"/>
                </a:cubicBezTo>
                <a:cubicBezTo>
                  <a:pt x="5396" y="9045"/>
                  <a:pt x="5388" y="9045"/>
                  <a:pt x="5436" y="8980"/>
                </a:cubicBezTo>
                <a:cubicBezTo>
                  <a:pt x="5476" y="8916"/>
                  <a:pt x="5509" y="8940"/>
                  <a:pt x="5557" y="8884"/>
                </a:cubicBezTo>
                <a:cubicBezTo>
                  <a:pt x="5605" y="8819"/>
                  <a:pt x="5581" y="8795"/>
                  <a:pt x="5629" y="8730"/>
                </a:cubicBezTo>
                <a:cubicBezTo>
                  <a:pt x="5678" y="8666"/>
                  <a:pt x="5662" y="8658"/>
                  <a:pt x="5710" y="8593"/>
                </a:cubicBezTo>
                <a:cubicBezTo>
                  <a:pt x="5750" y="8529"/>
                  <a:pt x="5775" y="8545"/>
                  <a:pt x="5823" y="8480"/>
                </a:cubicBezTo>
                <a:cubicBezTo>
                  <a:pt x="5859" y="8422"/>
                  <a:pt x="5850" y="8332"/>
                  <a:pt x="5900" y="8332"/>
                </a:cubicBezTo>
                <a:cubicBezTo>
                  <a:pt x="5906" y="8332"/>
                  <a:pt x="5913" y="8333"/>
                  <a:pt x="5920" y="8335"/>
                </a:cubicBezTo>
                <a:cubicBezTo>
                  <a:pt x="5992" y="8360"/>
                  <a:pt x="5928" y="8440"/>
                  <a:pt x="5928" y="8513"/>
                </a:cubicBezTo>
                <a:cubicBezTo>
                  <a:pt x="5928" y="8593"/>
                  <a:pt x="5912" y="8593"/>
                  <a:pt x="5912" y="8674"/>
                </a:cubicBezTo>
                <a:cubicBezTo>
                  <a:pt x="5912" y="8755"/>
                  <a:pt x="5928" y="8755"/>
                  <a:pt x="5928" y="8835"/>
                </a:cubicBezTo>
                <a:cubicBezTo>
                  <a:pt x="5928" y="8916"/>
                  <a:pt x="5904" y="8916"/>
                  <a:pt x="5904" y="8997"/>
                </a:cubicBezTo>
                <a:cubicBezTo>
                  <a:pt x="5904" y="9077"/>
                  <a:pt x="5920" y="9077"/>
                  <a:pt x="5920" y="9158"/>
                </a:cubicBezTo>
                <a:cubicBezTo>
                  <a:pt x="5920" y="9239"/>
                  <a:pt x="5928" y="9239"/>
                  <a:pt x="5928" y="9319"/>
                </a:cubicBezTo>
                <a:cubicBezTo>
                  <a:pt x="5928" y="9400"/>
                  <a:pt x="5920" y="9400"/>
                  <a:pt x="5920" y="9480"/>
                </a:cubicBezTo>
                <a:cubicBezTo>
                  <a:pt x="5920" y="9561"/>
                  <a:pt x="5863" y="9585"/>
                  <a:pt x="5920" y="9634"/>
                </a:cubicBezTo>
                <a:cubicBezTo>
                  <a:pt x="5936" y="9653"/>
                  <a:pt x="5949" y="9659"/>
                  <a:pt x="5963" y="9659"/>
                </a:cubicBezTo>
                <a:cubicBezTo>
                  <a:pt x="5990" y="9659"/>
                  <a:pt x="6017" y="9634"/>
                  <a:pt x="6065" y="9634"/>
                </a:cubicBezTo>
                <a:cubicBezTo>
                  <a:pt x="6146" y="9634"/>
                  <a:pt x="6146" y="9618"/>
                  <a:pt x="6218" y="9618"/>
                </a:cubicBezTo>
                <a:cubicBezTo>
                  <a:pt x="6299" y="9618"/>
                  <a:pt x="6299" y="9666"/>
                  <a:pt x="6371" y="9666"/>
                </a:cubicBezTo>
                <a:cubicBezTo>
                  <a:pt x="6452" y="9666"/>
                  <a:pt x="6452" y="9642"/>
                  <a:pt x="6533" y="9642"/>
                </a:cubicBezTo>
                <a:lnTo>
                  <a:pt x="6686" y="9642"/>
                </a:lnTo>
                <a:cubicBezTo>
                  <a:pt x="6729" y="9642"/>
                  <a:pt x="6749" y="9656"/>
                  <a:pt x="6770" y="9656"/>
                </a:cubicBezTo>
                <a:cubicBezTo>
                  <a:pt x="6785" y="9656"/>
                  <a:pt x="6800" y="9649"/>
                  <a:pt x="6823" y="9626"/>
                </a:cubicBezTo>
                <a:cubicBezTo>
                  <a:pt x="6871" y="9569"/>
                  <a:pt x="6823" y="9561"/>
                  <a:pt x="6823" y="9480"/>
                </a:cubicBezTo>
                <a:cubicBezTo>
                  <a:pt x="6823" y="9400"/>
                  <a:pt x="6847" y="9400"/>
                  <a:pt x="6847" y="9319"/>
                </a:cubicBezTo>
                <a:cubicBezTo>
                  <a:pt x="6847" y="9239"/>
                  <a:pt x="6839" y="9239"/>
                  <a:pt x="6839" y="9158"/>
                </a:cubicBezTo>
                <a:lnTo>
                  <a:pt x="6839" y="8997"/>
                </a:lnTo>
                <a:cubicBezTo>
                  <a:pt x="6839" y="8916"/>
                  <a:pt x="6807" y="8916"/>
                  <a:pt x="6807" y="8835"/>
                </a:cubicBezTo>
                <a:cubicBezTo>
                  <a:pt x="6807" y="8747"/>
                  <a:pt x="6855" y="8747"/>
                  <a:pt x="6855" y="8666"/>
                </a:cubicBezTo>
                <a:cubicBezTo>
                  <a:pt x="6855" y="8585"/>
                  <a:pt x="6815" y="8585"/>
                  <a:pt x="6815" y="8505"/>
                </a:cubicBezTo>
                <a:cubicBezTo>
                  <a:pt x="6815" y="8424"/>
                  <a:pt x="6847" y="8424"/>
                  <a:pt x="6847" y="8343"/>
                </a:cubicBezTo>
                <a:cubicBezTo>
                  <a:pt x="6847" y="8263"/>
                  <a:pt x="6750" y="8198"/>
                  <a:pt x="6831" y="8174"/>
                </a:cubicBezTo>
                <a:cubicBezTo>
                  <a:pt x="6839" y="8172"/>
                  <a:pt x="6845" y="8171"/>
                  <a:pt x="6851" y="8171"/>
                </a:cubicBezTo>
                <a:cubicBezTo>
                  <a:pt x="6903" y="8171"/>
                  <a:pt x="6868" y="8269"/>
                  <a:pt x="6912" y="8327"/>
                </a:cubicBezTo>
                <a:cubicBezTo>
                  <a:pt x="6960" y="8392"/>
                  <a:pt x="7000" y="8368"/>
                  <a:pt x="7049" y="8432"/>
                </a:cubicBezTo>
                <a:cubicBezTo>
                  <a:pt x="7097" y="8497"/>
                  <a:pt x="7065" y="8521"/>
                  <a:pt x="7113" y="8585"/>
                </a:cubicBezTo>
                <a:cubicBezTo>
                  <a:pt x="7162" y="8658"/>
                  <a:pt x="7186" y="8634"/>
                  <a:pt x="7234" y="8706"/>
                </a:cubicBezTo>
                <a:cubicBezTo>
                  <a:pt x="7283" y="8771"/>
                  <a:pt x="7275" y="8779"/>
                  <a:pt x="7323" y="8843"/>
                </a:cubicBezTo>
                <a:lnTo>
                  <a:pt x="7420" y="8980"/>
                </a:lnTo>
                <a:cubicBezTo>
                  <a:pt x="7468" y="9045"/>
                  <a:pt x="7452" y="9061"/>
                  <a:pt x="7500" y="9126"/>
                </a:cubicBezTo>
                <a:cubicBezTo>
                  <a:pt x="7549" y="9198"/>
                  <a:pt x="7541" y="9198"/>
                  <a:pt x="7589" y="9271"/>
                </a:cubicBezTo>
                <a:cubicBezTo>
                  <a:pt x="7638" y="9335"/>
                  <a:pt x="7621" y="9400"/>
                  <a:pt x="7702" y="9416"/>
                </a:cubicBezTo>
                <a:cubicBezTo>
                  <a:pt x="7709" y="9417"/>
                  <a:pt x="7716" y="9418"/>
                  <a:pt x="7722" y="9418"/>
                </a:cubicBezTo>
                <a:cubicBezTo>
                  <a:pt x="7782" y="9418"/>
                  <a:pt x="7780" y="9348"/>
                  <a:pt x="7839" y="9311"/>
                </a:cubicBezTo>
                <a:cubicBezTo>
                  <a:pt x="7904" y="9263"/>
                  <a:pt x="7912" y="9279"/>
                  <a:pt x="7976" y="9230"/>
                </a:cubicBezTo>
                <a:cubicBezTo>
                  <a:pt x="8041" y="9182"/>
                  <a:pt x="8025" y="9166"/>
                  <a:pt x="8089" y="9126"/>
                </a:cubicBezTo>
                <a:cubicBezTo>
                  <a:pt x="8154" y="9077"/>
                  <a:pt x="8154" y="9085"/>
                  <a:pt x="8218" y="9037"/>
                </a:cubicBezTo>
                <a:cubicBezTo>
                  <a:pt x="8283" y="8997"/>
                  <a:pt x="8275" y="8989"/>
                  <a:pt x="8339" y="8940"/>
                </a:cubicBezTo>
                <a:cubicBezTo>
                  <a:pt x="8404" y="8892"/>
                  <a:pt x="8444" y="8916"/>
                  <a:pt x="8452" y="8835"/>
                </a:cubicBezTo>
                <a:cubicBezTo>
                  <a:pt x="8460" y="8755"/>
                  <a:pt x="8428" y="8763"/>
                  <a:pt x="8379" y="8698"/>
                </a:cubicBezTo>
                <a:cubicBezTo>
                  <a:pt x="8331" y="8626"/>
                  <a:pt x="8315" y="8634"/>
                  <a:pt x="8267" y="8569"/>
                </a:cubicBezTo>
                <a:cubicBezTo>
                  <a:pt x="8218" y="8505"/>
                  <a:pt x="8242" y="8489"/>
                  <a:pt x="8194" y="8416"/>
                </a:cubicBezTo>
                <a:cubicBezTo>
                  <a:pt x="8146" y="8351"/>
                  <a:pt x="8129" y="8360"/>
                  <a:pt x="8081" y="8295"/>
                </a:cubicBezTo>
                <a:cubicBezTo>
                  <a:pt x="8033" y="8222"/>
                  <a:pt x="8000" y="8247"/>
                  <a:pt x="7952" y="8182"/>
                </a:cubicBezTo>
                <a:cubicBezTo>
                  <a:pt x="7904" y="8118"/>
                  <a:pt x="7912" y="8110"/>
                  <a:pt x="7863" y="8045"/>
                </a:cubicBezTo>
                <a:cubicBezTo>
                  <a:pt x="7815" y="7972"/>
                  <a:pt x="7807" y="7972"/>
                  <a:pt x="7759" y="7908"/>
                </a:cubicBezTo>
                <a:cubicBezTo>
                  <a:pt x="7710" y="7843"/>
                  <a:pt x="7638" y="7827"/>
                  <a:pt x="7678" y="7755"/>
                </a:cubicBezTo>
                <a:cubicBezTo>
                  <a:pt x="7690" y="7733"/>
                  <a:pt x="7702" y="7725"/>
                  <a:pt x="7714" y="7725"/>
                </a:cubicBezTo>
                <a:cubicBezTo>
                  <a:pt x="7745" y="7725"/>
                  <a:pt x="7780" y="7772"/>
                  <a:pt x="7831" y="7795"/>
                </a:cubicBezTo>
                <a:cubicBezTo>
                  <a:pt x="7904" y="7819"/>
                  <a:pt x="7888" y="7860"/>
                  <a:pt x="7952" y="7884"/>
                </a:cubicBezTo>
                <a:cubicBezTo>
                  <a:pt x="8025" y="7916"/>
                  <a:pt x="8025" y="7908"/>
                  <a:pt x="8097" y="7932"/>
                </a:cubicBezTo>
                <a:cubicBezTo>
                  <a:pt x="8126" y="7945"/>
                  <a:pt x="8145" y="7948"/>
                  <a:pt x="8162" y="7948"/>
                </a:cubicBezTo>
                <a:cubicBezTo>
                  <a:pt x="8173" y="7948"/>
                  <a:pt x="8183" y="7946"/>
                  <a:pt x="8195" y="7946"/>
                </a:cubicBezTo>
                <a:cubicBezTo>
                  <a:pt x="8209" y="7946"/>
                  <a:pt x="8226" y="7948"/>
                  <a:pt x="8250" y="7956"/>
                </a:cubicBezTo>
                <a:lnTo>
                  <a:pt x="8388" y="8013"/>
                </a:lnTo>
                <a:cubicBezTo>
                  <a:pt x="8460" y="8037"/>
                  <a:pt x="8444" y="8085"/>
                  <a:pt x="8509" y="8118"/>
                </a:cubicBezTo>
                <a:cubicBezTo>
                  <a:pt x="8527" y="8124"/>
                  <a:pt x="8542" y="8126"/>
                  <a:pt x="8555" y="8126"/>
                </a:cubicBezTo>
                <a:cubicBezTo>
                  <a:pt x="8577" y="8126"/>
                  <a:pt x="8594" y="8121"/>
                  <a:pt x="8614" y="8121"/>
                </a:cubicBezTo>
                <a:cubicBezTo>
                  <a:pt x="8629" y="8121"/>
                  <a:pt x="8647" y="8123"/>
                  <a:pt x="8670" y="8134"/>
                </a:cubicBezTo>
                <a:lnTo>
                  <a:pt x="8807" y="8190"/>
                </a:lnTo>
                <a:cubicBezTo>
                  <a:pt x="8867" y="8210"/>
                  <a:pt x="8872" y="8263"/>
                  <a:pt x="8912" y="8263"/>
                </a:cubicBezTo>
                <a:cubicBezTo>
                  <a:pt x="8921" y="8263"/>
                  <a:pt x="8931" y="8260"/>
                  <a:pt x="8944" y="8255"/>
                </a:cubicBezTo>
                <a:cubicBezTo>
                  <a:pt x="9009" y="8214"/>
                  <a:pt x="8968" y="8182"/>
                  <a:pt x="9000" y="8110"/>
                </a:cubicBezTo>
                <a:cubicBezTo>
                  <a:pt x="9025" y="8037"/>
                  <a:pt x="9017" y="8037"/>
                  <a:pt x="9049" y="7964"/>
                </a:cubicBezTo>
                <a:cubicBezTo>
                  <a:pt x="9073" y="7892"/>
                  <a:pt x="9065" y="7884"/>
                  <a:pt x="9089" y="7811"/>
                </a:cubicBezTo>
                <a:cubicBezTo>
                  <a:pt x="9121" y="7739"/>
                  <a:pt x="9113" y="7739"/>
                  <a:pt x="9138" y="7666"/>
                </a:cubicBezTo>
                <a:lnTo>
                  <a:pt x="9194" y="7521"/>
                </a:lnTo>
                <a:cubicBezTo>
                  <a:pt x="9226" y="7448"/>
                  <a:pt x="9339" y="7448"/>
                  <a:pt x="9307" y="7376"/>
                </a:cubicBezTo>
                <a:cubicBezTo>
                  <a:pt x="9295" y="7353"/>
                  <a:pt x="9279" y="7346"/>
                  <a:pt x="9259" y="7346"/>
                </a:cubicBezTo>
                <a:cubicBezTo>
                  <a:pt x="9232" y="7346"/>
                  <a:pt x="9200" y="7357"/>
                  <a:pt x="9167" y="7357"/>
                </a:cubicBezTo>
                <a:cubicBezTo>
                  <a:pt x="9155" y="7357"/>
                  <a:pt x="9142" y="7356"/>
                  <a:pt x="9129" y="7351"/>
                </a:cubicBezTo>
                <a:cubicBezTo>
                  <a:pt x="9057" y="7319"/>
                  <a:pt x="9073" y="7287"/>
                  <a:pt x="9000" y="7255"/>
                </a:cubicBezTo>
                <a:cubicBezTo>
                  <a:pt x="8928" y="7230"/>
                  <a:pt x="8936" y="7222"/>
                  <a:pt x="8863" y="7198"/>
                </a:cubicBezTo>
                <a:cubicBezTo>
                  <a:pt x="8791" y="7166"/>
                  <a:pt x="8791" y="7174"/>
                  <a:pt x="8718" y="7150"/>
                </a:cubicBezTo>
                <a:cubicBezTo>
                  <a:pt x="8646" y="7118"/>
                  <a:pt x="8646" y="7118"/>
                  <a:pt x="8573" y="7085"/>
                </a:cubicBezTo>
                <a:cubicBezTo>
                  <a:pt x="8500" y="7061"/>
                  <a:pt x="8492" y="7077"/>
                  <a:pt x="8420" y="7053"/>
                </a:cubicBezTo>
                <a:cubicBezTo>
                  <a:pt x="8347" y="7029"/>
                  <a:pt x="8339" y="7045"/>
                  <a:pt x="8267" y="7021"/>
                </a:cubicBezTo>
                <a:cubicBezTo>
                  <a:pt x="8194" y="6989"/>
                  <a:pt x="8210" y="6948"/>
                  <a:pt x="8138" y="6916"/>
                </a:cubicBezTo>
                <a:lnTo>
                  <a:pt x="8000" y="6860"/>
                </a:lnTo>
                <a:cubicBezTo>
                  <a:pt x="7928" y="6835"/>
                  <a:pt x="7920" y="6843"/>
                  <a:pt x="7847" y="6811"/>
                </a:cubicBezTo>
                <a:cubicBezTo>
                  <a:pt x="7834" y="6806"/>
                  <a:pt x="7819" y="6805"/>
                  <a:pt x="7805" y="6805"/>
                </a:cubicBezTo>
                <a:cubicBezTo>
                  <a:pt x="7782" y="6805"/>
                  <a:pt x="7760" y="6808"/>
                  <a:pt x="7741" y="6808"/>
                </a:cubicBezTo>
                <a:cubicBezTo>
                  <a:pt x="7713" y="6808"/>
                  <a:pt x="7694" y="6800"/>
                  <a:pt x="7694" y="6763"/>
                </a:cubicBezTo>
                <a:cubicBezTo>
                  <a:pt x="7698" y="6729"/>
                  <a:pt x="7717" y="6723"/>
                  <a:pt x="7743" y="6723"/>
                </a:cubicBezTo>
                <a:cubicBezTo>
                  <a:pt x="7759" y="6723"/>
                  <a:pt x="7777" y="6725"/>
                  <a:pt x="7796" y="6725"/>
                </a:cubicBezTo>
                <a:cubicBezTo>
                  <a:pt x="7815" y="6725"/>
                  <a:pt x="7835" y="6723"/>
                  <a:pt x="7855" y="6714"/>
                </a:cubicBezTo>
                <a:cubicBezTo>
                  <a:pt x="7928" y="6682"/>
                  <a:pt x="7928" y="6674"/>
                  <a:pt x="8000" y="6650"/>
                </a:cubicBezTo>
                <a:cubicBezTo>
                  <a:pt x="8037" y="6634"/>
                  <a:pt x="8057" y="6634"/>
                  <a:pt x="8077" y="6634"/>
                </a:cubicBezTo>
                <a:cubicBezTo>
                  <a:pt x="8097" y="6634"/>
                  <a:pt x="8117" y="6634"/>
                  <a:pt x="8154" y="6618"/>
                </a:cubicBezTo>
                <a:cubicBezTo>
                  <a:pt x="8234" y="6593"/>
                  <a:pt x="8226" y="6569"/>
                  <a:pt x="8299" y="6545"/>
                </a:cubicBezTo>
                <a:cubicBezTo>
                  <a:pt x="8371" y="6513"/>
                  <a:pt x="8371" y="6529"/>
                  <a:pt x="8452" y="6497"/>
                </a:cubicBezTo>
                <a:cubicBezTo>
                  <a:pt x="8525" y="6464"/>
                  <a:pt x="8517" y="6456"/>
                  <a:pt x="8589" y="6432"/>
                </a:cubicBezTo>
                <a:cubicBezTo>
                  <a:pt x="8670" y="6400"/>
                  <a:pt x="8662" y="6392"/>
                  <a:pt x="8734" y="6360"/>
                </a:cubicBezTo>
                <a:cubicBezTo>
                  <a:pt x="8807" y="6335"/>
                  <a:pt x="8799" y="6303"/>
                  <a:pt x="8871" y="6279"/>
                </a:cubicBezTo>
                <a:cubicBezTo>
                  <a:pt x="8944" y="6247"/>
                  <a:pt x="8952" y="6255"/>
                  <a:pt x="9025" y="6222"/>
                </a:cubicBezTo>
                <a:cubicBezTo>
                  <a:pt x="9097" y="6198"/>
                  <a:pt x="9097" y="6206"/>
                  <a:pt x="9170" y="6174"/>
                </a:cubicBezTo>
                <a:cubicBezTo>
                  <a:pt x="9195" y="6166"/>
                  <a:pt x="9213" y="6164"/>
                  <a:pt x="9228" y="6164"/>
                </a:cubicBezTo>
                <a:cubicBezTo>
                  <a:pt x="9247" y="6164"/>
                  <a:pt x="9261" y="6167"/>
                  <a:pt x="9278" y="6167"/>
                </a:cubicBezTo>
                <a:cubicBezTo>
                  <a:pt x="9292" y="6167"/>
                  <a:pt x="9309" y="6165"/>
                  <a:pt x="9331" y="6158"/>
                </a:cubicBezTo>
                <a:cubicBezTo>
                  <a:pt x="9412" y="6126"/>
                  <a:pt x="9396" y="6101"/>
                  <a:pt x="9476" y="6077"/>
                </a:cubicBezTo>
                <a:cubicBezTo>
                  <a:pt x="9549" y="6045"/>
                  <a:pt x="9557" y="6069"/>
                  <a:pt x="9629" y="6037"/>
                </a:cubicBezTo>
                <a:cubicBezTo>
                  <a:pt x="9702" y="6005"/>
                  <a:pt x="9686" y="5964"/>
                  <a:pt x="9759" y="5932"/>
                </a:cubicBezTo>
                <a:lnTo>
                  <a:pt x="9904" y="5876"/>
                </a:lnTo>
                <a:lnTo>
                  <a:pt x="10049" y="5819"/>
                </a:lnTo>
                <a:cubicBezTo>
                  <a:pt x="10129" y="5795"/>
                  <a:pt x="10138" y="5811"/>
                  <a:pt x="10210" y="5779"/>
                </a:cubicBezTo>
                <a:cubicBezTo>
                  <a:pt x="10283" y="5755"/>
                  <a:pt x="10283" y="5763"/>
                  <a:pt x="10355" y="5730"/>
                </a:cubicBezTo>
                <a:cubicBezTo>
                  <a:pt x="10428" y="5698"/>
                  <a:pt x="10428" y="5690"/>
                  <a:pt x="10500" y="5658"/>
                </a:cubicBezTo>
                <a:cubicBezTo>
                  <a:pt x="10573" y="5634"/>
                  <a:pt x="10565" y="5618"/>
                  <a:pt x="10638" y="5585"/>
                </a:cubicBezTo>
                <a:lnTo>
                  <a:pt x="10791" y="5529"/>
                </a:lnTo>
                <a:cubicBezTo>
                  <a:pt x="10820" y="5516"/>
                  <a:pt x="10839" y="5513"/>
                  <a:pt x="10856" y="5513"/>
                </a:cubicBezTo>
                <a:cubicBezTo>
                  <a:pt x="10867" y="5513"/>
                  <a:pt x="10878" y="5515"/>
                  <a:pt x="10891" y="5515"/>
                </a:cubicBezTo>
                <a:cubicBezTo>
                  <a:pt x="10906" y="5515"/>
                  <a:pt x="10925" y="5513"/>
                  <a:pt x="10952" y="5505"/>
                </a:cubicBezTo>
                <a:cubicBezTo>
                  <a:pt x="11025" y="5472"/>
                  <a:pt x="11017" y="5464"/>
                  <a:pt x="11097" y="5440"/>
                </a:cubicBezTo>
                <a:cubicBezTo>
                  <a:pt x="11170" y="5408"/>
                  <a:pt x="11170" y="5408"/>
                  <a:pt x="11242" y="5376"/>
                </a:cubicBezTo>
                <a:cubicBezTo>
                  <a:pt x="11315" y="5351"/>
                  <a:pt x="11299" y="5319"/>
                  <a:pt x="11379" y="5295"/>
                </a:cubicBezTo>
                <a:cubicBezTo>
                  <a:pt x="11452" y="5263"/>
                  <a:pt x="11452" y="5263"/>
                  <a:pt x="11525" y="5239"/>
                </a:cubicBezTo>
                <a:cubicBezTo>
                  <a:pt x="11549" y="5228"/>
                  <a:pt x="11567" y="5225"/>
                  <a:pt x="11583" y="5225"/>
                </a:cubicBezTo>
                <a:cubicBezTo>
                  <a:pt x="11598" y="5225"/>
                  <a:pt x="11612" y="5228"/>
                  <a:pt x="11628" y="5228"/>
                </a:cubicBezTo>
                <a:cubicBezTo>
                  <a:pt x="11644" y="5228"/>
                  <a:pt x="11662" y="5225"/>
                  <a:pt x="11686" y="5214"/>
                </a:cubicBezTo>
                <a:cubicBezTo>
                  <a:pt x="11759" y="5190"/>
                  <a:pt x="11759" y="5174"/>
                  <a:pt x="11831" y="5150"/>
                </a:cubicBezTo>
                <a:cubicBezTo>
                  <a:pt x="11904" y="5118"/>
                  <a:pt x="11896" y="5110"/>
                  <a:pt x="11976" y="5077"/>
                </a:cubicBezTo>
                <a:cubicBezTo>
                  <a:pt x="12049" y="5053"/>
                  <a:pt x="12057" y="5069"/>
                  <a:pt x="12129" y="5045"/>
                </a:cubicBezTo>
                <a:cubicBezTo>
                  <a:pt x="12202" y="5013"/>
                  <a:pt x="12202" y="5021"/>
                  <a:pt x="12283" y="4997"/>
                </a:cubicBezTo>
                <a:cubicBezTo>
                  <a:pt x="12355" y="4964"/>
                  <a:pt x="12347" y="4956"/>
                  <a:pt x="12428" y="4924"/>
                </a:cubicBezTo>
                <a:cubicBezTo>
                  <a:pt x="12500" y="4900"/>
                  <a:pt x="12492" y="4884"/>
                  <a:pt x="12565" y="4851"/>
                </a:cubicBezTo>
                <a:cubicBezTo>
                  <a:pt x="12638" y="4827"/>
                  <a:pt x="12638" y="4811"/>
                  <a:pt x="12718" y="4803"/>
                </a:cubicBezTo>
                <a:cubicBezTo>
                  <a:pt x="12791" y="4787"/>
                  <a:pt x="12839" y="4819"/>
                  <a:pt x="12871" y="4747"/>
                </a:cubicBezTo>
                <a:cubicBezTo>
                  <a:pt x="12904" y="4674"/>
                  <a:pt x="12815" y="4674"/>
                  <a:pt x="12783" y="4601"/>
                </a:cubicBezTo>
                <a:cubicBezTo>
                  <a:pt x="12759" y="4529"/>
                  <a:pt x="12783" y="4521"/>
                  <a:pt x="12750" y="4448"/>
                </a:cubicBezTo>
                <a:cubicBezTo>
                  <a:pt x="12726" y="4376"/>
                  <a:pt x="12726" y="4376"/>
                  <a:pt x="12702" y="4303"/>
                </a:cubicBezTo>
                <a:cubicBezTo>
                  <a:pt x="12670" y="4230"/>
                  <a:pt x="12678" y="4222"/>
                  <a:pt x="12654" y="4150"/>
                </a:cubicBezTo>
                <a:cubicBezTo>
                  <a:pt x="12629" y="4077"/>
                  <a:pt x="12597" y="4085"/>
                  <a:pt x="12573" y="4021"/>
                </a:cubicBezTo>
                <a:cubicBezTo>
                  <a:pt x="12541" y="3948"/>
                  <a:pt x="12597" y="3884"/>
                  <a:pt x="12525" y="3851"/>
                </a:cubicBezTo>
                <a:cubicBezTo>
                  <a:pt x="12516" y="3849"/>
                  <a:pt x="12508" y="3847"/>
                  <a:pt x="12501" y="3847"/>
                </a:cubicBezTo>
                <a:cubicBezTo>
                  <a:pt x="12449" y="3847"/>
                  <a:pt x="12435" y="3919"/>
                  <a:pt x="12371" y="3940"/>
                </a:cubicBezTo>
                <a:cubicBezTo>
                  <a:pt x="12335" y="3956"/>
                  <a:pt x="12313" y="3956"/>
                  <a:pt x="12291" y="3956"/>
                </a:cubicBezTo>
                <a:cubicBezTo>
                  <a:pt x="12269" y="3956"/>
                  <a:pt x="12246" y="3956"/>
                  <a:pt x="12210" y="3972"/>
                </a:cubicBezTo>
                <a:cubicBezTo>
                  <a:pt x="12138" y="4005"/>
                  <a:pt x="12138" y="4013"/>
                  <a:pt x="12065" y="4045"/>
                </a:cubicBezTo>
                <a:cubicBezTo>
                  <a:pt x="11992" y="4069"/>
                  <a:pt x="12000" y="4093"/>
                  <a:pt x="11928" y="4126"/>
                </a:cubicBezTo>
                <a:cubicBezTo>
                  <a:pt x="11855" y="4150"/>
                  <a:pt x="11847" y="4142"/>
                  <a:pt x="11775" y="4174"/>
                </a:cubicBezTo>
                <a:cubicBezTo>
                  <a:pt x="11750" y="4185"/>
                  <a:pt x="11733" y="4187"/>
                  <a:pt x="11717" y="4187"/>
                </a:cubicBezTo>
                <a:cubicBezTo>
                  <a:pt x="11701" y="4187"/>
                  <a:pt x="11687" y="4185"/>
                  <a:pt x="11671" y="4185"/>
                </a:cubicBezTo>
                <a:cubicBezTo>
                  <a:pt x="11655" y="4185"/>
                  <a:pt x="11638" y="4187"/>
                  <a:pt x="11613" y="4198"/>
                </a:cubicBezTo>
                <a:cubicBezTo>
                  <a:pt x="11541" y="4222"/>
                  <a:pt x="11557" y="4271"/>
                  <a:pt x="11484" y="4303"/>
                </a:cubicBezTo>
                <a:cubicBezTo>
                  <a:pt x="11448" y="4319"/>
                  <a:pt x="11428" y="4319"/>
                  <a:pt x="11407" y="4319"/>
                </a:cubicBezTo>
                <a:cubicBezTo>
                  <a:pt x="11386" y="4319"/>
                  <a:pt x="11363" y="4319"/>
                  <a:pt x="11323" y="4335"/>
                </a:cubicBezTo>
                <a:cubicBezTo>
                  <a:pt x="11250" y="4360"/>
                  <a:pt x="11259" y="4392"/>
                  <a:pt x="11186" y="4416"/>
                </a:cubicBezTo>
                <a:cubicBezTo>
                  <a:pt x="11113" y="4448"/>
                  <a:pt x="11105" y="4416"/>
                  <a:pt x="11033" y="4456"/>
                </a:cubicBezTo>
                <a:cubicBezTo>
                  <a:pt x="10960" y="4489"/>
                  <a:pt x="10968" y="4513"/>
                  <a:pt x="10896" y="4537"/>
                </a:cubicBezTo>
                <a:cubicBezTo>
                  <a:pt x="10873" y="4547"/>
                  <a:pt x="10854" y="4550"/>
                  <a:pt x="10838" y="4550"/>
                </a:cubicBezTo>
                <a:cubicBezTo>
                  <a:pt x="10816" y="4550"/>
                  <a:pt x="10797" y="4545"/>
                  <a:pt x="10775" y="4545"/>
                </a:cubicBezTo>
                <a:cubicBezTo>
                  <a:pt x="10761" y="4545"/>
                  <a:pt x="10745" y="4547"/>
                  <a:pt x="10726" y="4553"/>
                </a:cubicBezTo>
                <a:cubicBezTo>
                  <a:pt x="10654" y="4585"/>
                  <a:pt x="10654" y="4577"/>
                  <a:pt x="10573" y="4601"/>
                </a:cubicBezTo>
                <a:cubicBezTo>
                  <a:pt x="10500" y="4634"/>
                  <a:pt x="10525" y="4682"/>
                  <a:pt x="10452" y="4714"/>
                </a:cubicBezTo>
                <a:cubicBezTo>
                  <a:pt x="10379" y="4747"/>
                  <a:pt x="10371" y="4730"/>
                  <a:pt x="10299" y="4755"/>
                </a:cubicBezTo>
                <a:cubicBezTo>
                  <a:pt x="10218" y="4787"/>
                  <a:pt x="10226" y="4795"/>
                  <a:pt x="10146" y="4819"/>
                </a:cubicBezTo>
                <a:cubicBezTo>
                  <a:pt x="10073" y="4851"/>
                  <a:pt x="10073" y="4835"/>
                  <a:pt x="9992" y="4868"/>
                </a:cubicBezTo>
                <a:lnTo>
                  <a:pt x="9847" y="4924"/>
                </a:lnTo>
                <a:cubicBezTo>
                  <a:pt x="9811" y="4940"/>
                  <a:pt x="9789" y="4940"/>
                  <a:pt x="9767" y="4940"/>
                </a:cubicBezTo>
                <a:cubicBezTo>
                  <a:pt x="9744" y="4940"/>
                  <a:pt x="9722" y="4940"/>
                  <a:pt x="9686" y="4956"/>
                </a:cubicBezTo>
                <a:cubicBezTo>
                  <a:pt x="9613" y="4980"/>
                  <a:pt x="9629" y="5029"/>
                  <a:pt x="9557" y="5061"/>
                </a:cubicBezTo>
                <a:cubicBezTo>
                  <a:pt x="9484" y="5085"/>
                  <a:pt x="9484" y="5077"/>
                  <a:pt x="9404" y="5110"/>
                </a:cubicBezTo>
                <a:cubicBezTo>
                  <a:pt x="9331" y="5134"/>
                  <a:pt x="9323" y="5118"/>
                  <a:pt x="9250" y="5150"/>
                </a:cubicBezTo>
                <a:cubicBezTo>
                  <a:pt x="9178" y="5174"/>
                  <a:pt x="9178" y="5174"/>
                  <a:pt x="9105" y="5206"/>
                </a:cubicBezTo>
                <a:cubicBezTo>
                  <a:pt x="9033" y="5239"/>
                  <a:pt x="9041" y="5263"/>
                  <a:pt x="8968" y="5295"/>
                </a:cubicBezTo>
                <a:cubicBezTo>
                  <a:pt x="8896" y="5327"/>
                  <a:pt x="8896" y="5327"/>
                  <a:pt x="8823" y="5360"/>
                </a:cubicBezTo>
                <a:cubicBezTo>
                  <a:pt x="8802" y="5366"/>
                  <a:pt x="8786" y="5368"/>
                  <a:pt x="8771" y="5368"/>
                </a:cubicBezTo>
                <a:cubicBezTo>
                  <a:pt x="8748" y="5368"/>
                  <a:pt x="8730" y="5362"/>
                  <a:pt x="8710" y="5362"/>
                </a:cubicBezTo>
                <a:cubicBezTo>
                  <a:pt x="8694" y="5362"/>
                  <a:pt x="8677" y="5365"/>
                  <a:pt x="8654" y="5376"/>
                </a:cubicBezTo>
                <a:cubicBezTo>
                  <a:pt x="8581" y="5400"/>
                  <a:pt x="8597" y="5440"/>
                  <a:pt x="8525" y="5472"/>
                </a:cubicBezTo>
                <a:cubicBezTo>
                  <a:pt x="8505" y="5481"/>
                  <a:pt x="8488" y="5484"/>
                  <a:pt x="8474" y="5484"/>
                </a:cubicBezTo>
                <a:cubicBezTo>
                  <a:pt x="8450" y="5484"/>
                  <a:pt x="8430" y="5477"/>
                  <a:pt x="8406" y="5477"/>
                </a:cubicBezTo>
                <a:cubicBezTo>
                  <a:pt x="8392" y="5477"/>
                  <a:pt x="8375" y="5480"/>
                  <a:pt x="8355" y="5489"/>
                </a:cubicBezTo>
                <a:cubicBezTo>
                  <a:pt x="8283" y="5513"/>
                  <a:pt x="8283" y="5521"/>
                  <a:pt x="8210" y="5545"/>
                </a:cubicBezTo>
                <a:cubicBezTo>
                  <a:pt x="8138" y="5577"/>
                  <a:pt x="8154" y="5618"/>
                  <a:pt x="8081" y="5650"/>
                </a:cubicBezTo>
                <a:cubicBezTo>
                  <a:pt x="8041" y="5662"/>
                  <a:pt x="8019" y="5662"/>
                  <a:pt x="7997" y="5662"/>
                </a:cubicBezTo>
                <a:cubicBezTo>
                  <a:pt x="7976" y="5662"/>
                  <a:pt x="7956" y="5662"/>
                  <a:pt x="7920" y="5674"/>
                </a:cubicBezTo>
                <a:cubicBezTo>
                  <a:pt x="7857" y="5699"/>
                  <a:pt x="7818" y="5774"/>
                  <a:pt x="7781" y="5774"/>
                </a:cubicBezTo>
                <a:cubicBezTo>
                  <a:pt x="7771" y="5774"/>
                  <a:pt x="7761" y="5769"/>
                  <a:pt x="7750" y="5755"/>
                </a:cubicBezTo>
                <a:cubicBezTo>
                  <a:pt x="7702" y="5690"/>
                  <a:pt x="7807" y="5666"/>
                  <a:pt x="7847" y="5601"/>
                </a:cubicBezTo>
                <a:cubicBezTo>
                  <a:pt x="7896" y="5537"/>
                  <a:pt x="7888" y="5529"/>
                  <a:pt x="7936" y="5464"/>
                </a:cubicBezTo>
                <a:cubicBezTo>
                  <a:pt x="7984" y="5400"/>
                  <a:pt x="8009" y="5416"/>
                  <a:pt x="8057" y="5351"/>
                </a:cubicBezTo>
                <a:cubicBezTo>
                  <a:pt x="8105" y="5287"/>
                  <a:pt x="8113" y="5295"/>
                  <a:pt x="8154" y="5230"/>
                </a:cubicBezTo>
                <a:cubicBezTo>
                  <a:pt x="8202" y="5166"/>
                  <a:pt x="8186" y="5158"/>
                  <a:pt x="8234" y="5093"/>
                </a:cubicBezTo>
                <a:cubicBezTo>
                  <a:pt x="8283" y="5029"/>
                  <a:pt x="8307" y="5045"/>
                  <a:pt x="8347" y="4980"/>
                </a:cubicBezTo>
                <a:cubicBezTo>
                  <a:pt x="8396" y="4908"/>
                  <a:pt x="8379" y="4900"/>
                  <a:pt x="8420" y="4835"/>
                </a:cubicBezTo>
                <a:cubicBezTo>
                  <a:pt x="8468" y="4771"/>
                  <a:pt x="8460" y="4763"/>
                  <a:pt x="8509" y="4698"/>
                </a:cubicBezTo>
                <a:cubicBezTo>
                  <a:pt x="8557" y="4634"/>
                  <a:pt x="8557" y="4634"/>
                  <a:pt x="8605" y="4569"/>
                </a:cubicBezTo>
                <a:cubicBezTo>
                  <a:pt x="8654" y="4505"/>
                  <a:pt x="8654" y="4505"/>
                  <a:pt x="8702" y="4440"/>
                </a:cubicBezTo>
                <a:cubicBezTo>
                  <a:pt x="8750" y="4376"/>
                  <a:pt x="8742" y="4368"/>
                  <a:pt x="8791" y="4303"/>
                </a:cubicBezTo>
                <a:cubicBezTo>
                  <a:pt x="8839" y="4239"/>
                  <a:pt x="8847" y="4247"/>
                  <a:pt x="8888" y="4182"/>
                </a:cubicBezTo>
                <a:cubicBezTo>
                  <a:pt x="8936" y="4118"/>
                  <a:pt x="8920" y="4101"/>
                  <a:pt x="8968" y="4037"/>
                </a:cubicBezTo>
                <a:cubicBezTo>
                  <a:pt x="9009" y="3972"/>
                  <a:pt x="9049" y="3997"/>
                  <a:pt x="9089" y="3932"/>
                </a:cubicBezTo>
                <a:cubicBezTo>
                  <a:pt x="9138" y="3868"/>
                  <a:pt x="9113" y="3851"/>
                  <a:pt x="9162" y="3787"/>
                </a:cubicBezTo>
                <a:cubicBezTo>
                  <a:pt x="9202" y="3722"/>
                  <a:pt x="9210" y="3722"/>
                  <a:pt x="9250" y="3658"/>
                </a:cubicBezTo>
                <a:cubicBezTo>
                  <a:pt x="9299" y="3585"/>
                  <a:pt x="9315" y="3601"/>
                  <a:pt x="9363" y="3537"/>
                </a:cubicBezTo>
                <a:cubicBezTo>
                  <a:pt x="9412" y="3472"/>
                  <a:pt x="9420" y="3480"/>
                  <a:pt x="9468" y="3416"/>
                </a:cubicBezTo>
                <a:cubicBezTo>
                  <a:pt x="9517" y="3351"/>
                  <a:pt x="9484" y="3327"/>
                  <a:pt x="9533" y="3263"/>
                </a:cubicBezTo>
                <a:lnTo>
                  <a:pt x="9621" y="3134"/>
                </a:lnTo>
                <a:cubicBezTo>
                  <a:pt x="9670" y="3069"/>
                  <a:pt x="9694" y="3085"/>
                  <a:pt x="9742" y="3021"/>
                </a:cubicBezTo>
                <a:cubicBezTo>
                  <a:pt x="9783" y="2956"/>
                  <a:pt x="9791" y="2956"/>
                  <a:pt x="9839" y="2892"/>
                </a:cubicBezTo>
                <a:cubicBezTo>
                  <a:pt x="9888" y="2827"/>
                  <a:pt x="9871" y="2819"/>
                  <a:pt x="9920" y="2755"/>
                </a:cubicBezTo>
                <a:cubicBezTo>
                  <a:pt x="9968" y="2690"/>
                  <a:pt x="9976" y="2698"/>
                  <a:pt x="10017" y="2634"/>
                </a:cubicBezTo>
                <a:cubicBezTo>
                  <a:pt x="10065" y="2569"/>
                  <a:pt x="10073" y="2569"/>
                  <a:pt x="10121" y="2505"/>
                </a:cubicBezTo>
                <a:cubicBezTo>
                  <a:pt x="10170" y="2440"/>
                  <a:pt x="10129" y="2416"/>
                  <a:pt x="10178" y="2351"/>
                </a:cubicBezTo>
                <a:cubicBezTo>
                  <a:pt x="10226" y="2287"/>
                  <a:pt x="10226" y="2287"/>
                  <a:pt x="10267" y="2222"/>
                </a:cubicBezTo>
                <a:cubicBezTo>
                  <a:pt x="10315" y="2158"/>
                  <a:pt x="10315" y="2150"/>
                  <a:pt x="10363" y="2085"/>
                </a:cubicBezTo>
                <a:cubicBezTo>
                  <a:pt x="10412" y="2021"/>
                  <a:pt x="10412" y="2029"/>
                  <a:pt x="10460" y="1964"/>
                </a:cubicBezTo>
                <a:cubicBezTo>
                  <a:pt x="10517" y="1900"/>
                  <a:pt x="10533" y="1908"/>
                  <a:pt x="10573" y="1843"/>
                </a:cubicBezTo>
                <a:cubicBezTo>
                  <a:pt x="10621" y="1779"/>
                  <a:pt x="10605" y="1763"/>
                  <a:pt x="10646" y="1698"/>
                </a:cubicBezTo>
                <a:cubicBezTo>
                  <a:pt x="10694" y="1634"/>
                  <a:pt x="10791" y="1658"/>
                  <a:pt x="10783" y="1577"/>
                </a:cubicBezTo>
                <a:cubicBezTo>
                  <a:pt x="10775" y="1497"/>
                  <a:pt x="10718" y="1513"/>
                  <a:pt x="10654" y="1472"/>
                </a:cubicBezTo>
                <a:cubicBezTo>
                  <a:pt x="10589" y="1424"/>
                  <a:pt x="10581" y="1440"/>
                  <a:pt x="10517" y="1400"/>
                </a:cubicBezTo>
                <a:cubicBezTo>
                  <a:pt x="10452" y="1351"/>
                  <a:pt x="10444" y="1368"/>
                  <a:pt x="10379" y="1319"/>
                </a:cubicBezTo>
                <a:cubicBezTo>
                  <a:pt x="10315" y="1279"/>
                  <a:pt x="10331" y="1255"/>
                  <a:pt x="10267" y="1206"/>
                </a:cubicBezTo>
                <a:cubicBezTo>
                  <a:pt x="10210" y="1158"/>
                  <a:pt x="10210" y="1158"/>
                  <a:pt x="10146" y="1110"/>
                </a:cubicBezTo>
                <a:cubicBezTo>
                  <a:pt x="10094" y="1073"/>
                  <a:pt x="10083" y="1036"/>
                  <a:pt x="10026" y="1036"/>
                </a:cubicBezTo>
                <a:cubicBezTo>
                  <a:pt x="10021" y="1036"/>
                  <a:pt x="10015" y="1036"/>
                  <a:pt x="10009" y="1037"/>
                </a:cubicBezTo>
                <a:cubicBezTo>
                  <a:pt x="9936" y="1053"/>
                  <a:pt x="9960" y="1101"/>
                  <a:pt x="9912" y="1166"/>
                </a:cubicBezTo>
                <a:cubicBezTo>
                  <a:pt x="9871" y="1230"/>
                  <a:pt x="9879" y="1239"/>
                  <a:pt x="9839" y="1303"/>
                </a:cubicBezTo>
                <a:cubicBezTo>
                  <a:pt x="9791" y="1360"/>
                  <a:pt x="9767" y="1343"/>
                  <a:pt x="9718" y="1408"/>
                </a:cubicBezTo>
                <a:cubicBezTo>
                  <a:pt x="9678" y="1472"/>
                  <a:pt x="9694" y="1489"/>
                  <a:pt x="9654" y="1553"/>
                </a:cubicBezTo>
                <a:cubicBezTo>
                  <a:pt x="9605" y="1610"/>
                  <a:pt x="9581" y="1593"/>
                  <a:pt x="9533" y="1658"/>
                </a:cubicBezTo>
                <a:cubicBezTo>
                  <a:pt x="9484" y="1722"/>
                  <a:pt x="9484" y="1714"/>
                  <a:pt x="9436" y="1779"/>
                </a:cubicBezTo>
                <a:cubicBezTo>
                  <a:pt x="9396" y="1843"/>
                  <a:pt x="9428" y="1868"/>
                  <a:pt x="9379" y="1932"/>
                </a:cubicBezTo>
                <a:cubicBezTo>
                  <a:pt x="9331" y="1997"/>
                  <a:pt x="9315" y="1980"/>
                  <a:pt x="9275" y="2045"/>
                </a:cubicBezTo>
                <a:cubicBezTo>
                  <a:pt x="9226" y="2110"/>
                  <a:pt x="9226" y="2101"/>
                  <a:pt x="9178" y="2166"/>
                </a:cubicBezTo>
                <a:cubicBezTo>
                  <a:pt x="9138" y="2230"/>
                  <a:pt x="9138" y="2230"/>
                  <a:pt x="9089" y="2295"/>
                </a:cubicBezTo>
                <a:cubicBezTo>
                  <a:pt x="9041" y="2360"/>
                  <a:pt x="9049" y="2368"/>
                  <a:pt x="9009" y="2424"/>
                </a:cubicBezTo>
                <a:cubicBezTo>
                  <a:pt x="8960" y="2489"/>
                  <a:pt x="8992" y="2513"/>
                  <a:pt x="8944" y="2577"/>
                </a:cubicBezTo>
                <a:cubicBezTo>
                  <a:pt x="8896" y="2634"/>
                  <a:pt x="8879" y="2626"/>
                  <a:pt x="8831" y="2682"/>
                </a:cubicBezTo>
                <a:cubicBezTo>
                  <a:pt x="8791" y="2747"/>
                  <a:pt x="8799" y="2755"/>
                  <a:pt x="8750" y="2819"/>
                </a:cubicBezTo>
                <a:cubicBezTo>
                  <a:pt x="8710" y="2884"/>
                  <a:pt x="8670" y="2851"/>
                  <a:pt x="8621" y="2924"/>
                </a:cubicBezTo>
                <a:cubicBezTo>
                  <a:pt x="8581" y="2989"/>
                  <a:pt x="8605" y="3005"/>
                  <a:pt x="8565" y="3069"/>
                </a:cubicBezTo>
                <a:cubicBezTo>
                  <a:pt x="8517" y="3134"/>
                  <a:pt x="8517" y="3134"/>
                  <a:pt x="8476" y="3198"/>
                </a:cubicBezTo>
                <a:cubicBezTo>
                  <a:pt x="8428" y="3263"/>
                  <a:pt x="8420" y="3255"/>
                  <a:pt x="8371" y="3319"/>
                </a:cubicBezTo>
                <a:cubicBezTo>
                  <a:pt x="8323" y="3384"/>
                  <a:pt x="8323" y="3376"/>
                  <a:pt x="8275" y="3440"/>
                </a:cubicBezTo>
                <a:cubicBezTo>
                  <a:pt x="8226" y="3505"/>
                  <a:pt x="8250" y="3521"/>
                  <a:pt x="8202" y="3585"/>
                </a:cubicBezTo>
                <a:cubicBezTo>
                  <a:pt x="8162" y="3642"/>
                  <a:pt x="8154" y="3642"/>
                  <a:pt x="8105" y="3706"/>
                </a:cubicBezTo>
                <a:cubicBezTo>
                  <a:pt x="8057" y="3763"/>
                  <a:pt x="8073" y="3779"/>
                  <a:pt x="8025" y="3835"/>
                </a:cubicBezTo>
                <a:cubicBezTo>
                  <a:pt x="7984" y="3900"/>
                  <a:pt x="7960" y="3884"/>
                  <a:pt x="7920" y="3948"/>
                </a:cubicBezTo>
                <a:cubicBezTo>
                  <a:pt x="7871" y="4013"/>
                  <a:pt x="7847" y="3997"/>
                  <a:pt x="7807" y="4061"/>
                </a:cubicBezTo>
                <a:cubicBezTo>
                  <a:pt x="7759" y="4126"/>
                  <a:pt x="7791" y="4142"/>
                  <a:pt x="7742" y="4206"/>
                </a:cubicBezTo>
                <a:cubicBezTo>
                  <a:pt x="7702" y="4271"/>
                  <a:pt x="7670" y="4247"/>
                  <a:pt x="7621" y="4311"/>
                </a:cubicBezTo>
                <a:cubicBezTo>
                  <a:pt x="7573" y="4368"/>
                  <a:pt x="7613" y="4400"/>
                  <a:pt x="7565" y="4464"/>
                </a:cubicBezTo>
                <a:cubicBezTo>
                  <a:pt x="7525" y="4521"/>
                  <a:pt x="7517" y="4521"/>
                  <a:pt x="7468" y="4585"/>
                </a:cubicBezTo>
                <a:cubicBezTo>
                  <a:pt x="7420" y="4650"/>
                  <a:pt x="7404" y="4634"/>
                  <a:pt x="7355" y="4698"/>
                </a:cubicBezTo>
                <a:cubicBezTo>
                  <a:pt x="7315" y="4763"/>
                  <a:pt x="7339" y="4779"/>
                  <a:pt x="7291" y="4843"/>
                </a:cubicBezTo>
                <a:cubicBezTo>
                  <a:pt x="7250" y="4908"/>
                  <a:pt x="7218" y="4884"/>
                  <a:pt x="7170" y="4948"/>
                </a:cubicBezTo>
                <a:cubicBezTo>
                  <a:pt x="7121" y="5005"/>
                  <a:pt x="7113" y="4997"/>
                  <a:pt x="7073" y="5061"/>
                </a:cubicBezTo>
                <a:cubicBezTo>
                  <a:pt x="7025" y="5126"/>
                  <a:pt x="7041" y="5134"/>
                  <a:pt x="6992" y="5198"/>
                </a:cubicBezTo>
                <a:cubicBezTo>
                  <a:pt x="6952" y="5263"/>
                  <a:pt x="6976" y="5279"/>
                  <a:pt x="6928" y="5343"/>
                </a:cubicBezTo>
                <a:cubicBezTo>
                  <a:pt x="6885" y="5401"/>
                  <a:pt x="6886" y="5484"/>
                  <a:pt x="6836" y="5484"/>
                </a:cubicBezTo>
                <a:cubicBezTo>
                  <a:pt x="6830" y="5484"/>
                  <a:pt x="6823" y="5483"/>
                  <a:pt x="6815" y="5480"/>
                </a:cubicBezTo>
                <a:cubicBezTo>
                  <a:pt x="6742" y="5448"/>
                  <a:pt x="6799" y="5376"/>
                  <a:pt x="6799" y="5303"/>
                </a:cubicBezTo>
                <a:cubicBezTo>
                  <a:pt x="6799" y="5222"/>
                  <a:pt x="6839" y="5222"/>
                  <a:pt x="6839" y="5142"/>
                </a:cubicBezTo>
                <a:cubicBezTo>
                  <a:pt x="6839" y="5061"/>
                  <a:pt x="6847" y="5061"/>
                  <a:pt x="6847" y="4980"/>
                </a:cubicBezTo>
                <a:cubicBezTo>
                  <a:pt x="6847" y="4900"/>
                  <a:pt x="6799" y="4900"/>
                  <a:pt x="6799" y="4819"/>
                </a:cubicBezTo>
                <a:cubicBezTo>
                  <a:pt x="6799" y="4739"/>
                  <a:pt x="6823" y="4739"/>
                  <a:pt x="6823" y="4658"/>
                </a:cubicBezTo>
                <a:lnTo>
                  <a:pt x="6823" y="4505"/>
                </a:lnTo>
                <a:cubicBezTo>
                  <a:pt x="6823" y="4424"/>
                  <a:pt x="6799" y="4424"/>
                  <a:pt x="6799" y="4343"/>
                </a:cubicBezTo>
                <a:cubicBezTo>
                  <a:pt x="6799" y="4263"/>
                  <a:pt x="6847" y="4263"/>
                  <a:pt x="6847" y="4182"/>
                </a:cubicBezTo>
                <a:cubicBezTo>
                  <a:pt x="6847" y="4101"/>
                  <a:pt x="6799" y="4101"/>
                  <a:pt x="6799" y="4021"/>
                </a:cubicBezTo>
                <a:cubicBezTo>
                  <a:pt x="6799" y="3940"/>
                  <a:pt x="6791" y="3940"/>
                  <a:pt x="6791" y="3860"/>
                </a:cubicBezTo>
                <a:cubicBezTo>
                  <a:pt x="6791" y="3787"/>
                  <a:pt x="6815" y="3787"/>
                  <a:pt x="6815" y="3706"/>
                </a:cubicBezTo>
                <a:cubicBezTo>
                  <a:pt x="6815" y="3626"/>
                  <a:pt x="6839" y="3626"/>
                  <a:pt x="6839" y="3545"/>
                </a:cubicBezTo>
                <a:cubicBezTo>
                  <a:pt x="6839" y="3464"/>
                  <a:pt x="6823" y="3464"/>
                  <a:pt x="6823" y="3384"/>
                </a:cubicBezTo>
                <a:cubicBezTo>
                  <a:pt x="6823" y="3303"/>
                  <a:pt x="6847" y="3303"/>
                  <a:pt x="6847" y="3222"/>
                </a:cubicBezTo>
                <a:cubicBezTo>
                  <a:pt x="6847" y="3142"/>
                  <a:pt x="6815" y="3142"/>
                  <a:pt x="6815" y="3061"/>
                </a:cubicBezTo>
                <a:cubicBezTo>
                  <a:pt x="6815" y="2989"/>
                  <a:pt x="6807" y="2989"/>
                  <a:pt x="6807" y="2908"/>
                </a:cubicBezTo>
                <a:cubicBezTo>
                  <a:pt x="6807" y="2827"/>
                  <a:pt x="6815" y="2827"/>
                  <a:pt x="6815" y="2747"/>
                </a:cubicBezTo>
                <a:cubicBezTo>
                  <a:pt x="6815" y="2666"/>
                  <a:pt x="6823" y="2666"/>
                  <a:pt x="6823" y="2585"/>
                </a:cubicBezTo>
                <a:lnTo>
                  <a:pt x="6823" y="2424"/>
                </a:lnTo>
                <a:cubicBezTo>
                  <a:pt x="6823" y="2343"/>
                  <a:pt x="6807" y="2343"/>
                  <a:pt x="6807" y="2263"/>
                </a:cubicBezTo>
                <a:cubicBezTo>
                  <a:pt x="6807" y="2190"/>
                  <a:pt x="6807" y="2190"/>
                  <a:pt x="6807" y="2110"/>
                </a:cubicBezTo>
                <a:cubicBezTo>
                  <a:pt x="6807" y="2029"/>
                  <a:pt x="6831" y="2029"/>
                  <a:pt x="6831" y="1948"/>
                </a:cubicBezTo>
                <a:cubicBezTo>
                  <a:pt x="6831" y="1868"/>
                  <a:pt x="6831" y="1868"/>
                  <a:pt x="6831" y="1787"/>
                </a:cubicBezTo>
                <a:cubicBezTo>
                  <a:pt x="6831" y="1706"/>
                  <a:pt x="6799" y="1706"/>
                  <a:pt x="6799" y="1626"/>
                </a:cubicBezTo>
                <a:cubicBezTo>
                  <a:pt x="6799" y="1545"/>
                  <a:pt x="6831" y="1545"/>
                  <a:pt x="6831" y="1464"/>
                </a:cubicBezTo>
                <a:lnTo>
                  <a:pt x="6831" y="1311"/>
                </a:lnTo>
                <a:lnTo>
                  <a:pt x="6831" y="1150"/>
                </a:lnTo>
                <a:cubicBezTo>
                  <a:pt x="6831" y="1069"/>
                  <a:pt x="6807" y="1069"/>
                  <a:pt x="6807" y="989"/>
                </a:cubicBezTo>
                <a:cubicBezTo>
                  <a:pt x="6807" y="908"/>
                  <a:pt x="6823" y="908"/>
                  <a:pt x="6823" y="827"/>
                </a:cubicBezTo>
                <a:cubicBezTo>
                  <a:pt x="6823" y="747"/>
                  <a:pt x="6799" y="747"/>
                  <a:pt x="6799" y="666"/>
                </a:cubicBezTo>
                <a:cubicBezTo>
                  <a:pt x="6799" y="585"/>
                  <a:pt x="6823" y="585"/>
                  <a:pt x="6823" y="513"/>
                </a:cubicBezTo>
                <a:cubicBezTo>
                  <a:pt x="6823" y="432"/>
                  <a:pt x="6831" y="432"/>
                  <a:pt x="6831" y="351"/>
                </a:cubicBezTo>
                <a:cubicBezTo>
                  <a:pt x="6831" y="271"/>
                  <a:pt x="6799" y="271"/>
                  <a:pt x="6799" y="190"/>
                </a:cubicBezTo>
                <a:cubicBezTo>
                  <a:pt x="6799" y="110"/>
                  <a:pt x="6888" y="77"/>
                  <a:pt x="6831" y="21"/>
                </a:cubicBezTo>
                <a:cubicBezTo>
                  <a:pt x="6816" y="6"/>
                  <a:pt x="6803" y="1"/>
                  <a:pt x="67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23"/>
          <p:cNvSpPr/>
          <p:nvPr/>
        </p:nvSpPr>
        <p:spPr>
          <a:xfrm rot="-4580992">
            <a:off x="10672322" y="-1080284"/>
            <a:ext cx="1601265" cy="2455312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23"/>
          <p:cNvSpPr/>
          <p:nvPr/>
        </p:nvSpPr>
        <p:spPr>
          <a:xfrm rot="899985">
            <a:off x="9343211" y="-738119"/>
            <a:ext cx="2172981" cy="1486468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23"/>
          <p:cNvSpPr/>
          <p:nvPr/>
        </p:nvSpPr>
        <p:spPr>
          <a:xfrm>
            <a:off x="5134238" y="6283631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3321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44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93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97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0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9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1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4"/>
          <p:cNvSpPr/>
          <p:nvPr/>
        </p:nvSpPr>
        <p:spPr>
          <a:xfrm rot="10800000" flipH="1">
            <a:off x="-512974" y="-1115499"/>
            <a:ext cx="1601263" cy="2455349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4"/>
          <p:cNvSpPr/>
          <p:nvPr/>
        </p:nvSpPr>
        <p:spPr>
          <a:xfrm rot="3221551">
            <a:off x="9522410" y="-1226063"/>
            <a:ext cx="2990876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4"/>
          <p:cNvGrpSpPr/>
          <p:nvPr/>
        </p:nvGrpSpPr>
        <p:grpSpPr>
          <a:xfrm>
            <a:off x="-2110716" y="1"/>
            <a:ext cx="2910767" cy="2862345"/>
            <a:chOff x="506671" y="3975040"/>
            <a:chExt cx="1523111" cy="1497773"/>
          </a:xfrm>
        </p:grpSpPr>
        <p:sp>
          <p:nvSpPr>
            <p:cNvPr id="211" name="Google Shape;211;p4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 rot="430516">
            <a:off x="9118786" y="-996258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/>
          <p:nvPr/>
        </p:nvSpPr>
        <p:spPr>
          <a:xfrm rot="-10138912">
            <a:off x="11282836" y="4439103"/>
            <a:ext cx="1601307" cy="2455376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4"/>
          <p:cNvSpPr/>
          <p:nvPr/>
        </p:nvSpPr>
        <p:spPr>
          <a:xfrm rot="1760671">
            <a:off x="-1157394" y="5602625"/>
            <a:ext cx="2990929" cy="1956599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6" name="Google Shape;216;p4"/>
          <p:cNvGrpSpPr/>
          <p:nvPr/>
        </p:nvGrpSpPr>
        <p:grpSpPr>
          <a:xfrm rot="-6539701" flipH="1">
            <a:off x="9371260" y="4299859"/>
            <a:ext cx="2459257" cy="4562148"/>
            <a:chOff x="2315750" y="238125"/>
            <a:chExt cx="2822475" cy="5235950"/>
          </a:xfrm>
        </p:grpSpPr>
        <p:sp>
          <p:nvSpPr>
            <p:cNvPr id="217" name="Google Shape;217;p4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4"/>
          <p:cNvSpPr/>
          <p:nvPr/>
        </p:nvSpPr>
        <p:spPr>
          <a:xfrm rot="10800000">
            <a:off x="2997256" y="6144670"/>
            <a:ext cx="2172973" cy="1486463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4"/>
          <p:cNvGrpSpPr/>
          <p:nvPr/>
        </p:nvGrpSpPr>
        <p:grpSpPr>
          <a:xfrm rot="-5400000">
            <a:off x="10919850" y="2413095"/>
            <a:ext cx="2072396" cy="1128188"/>
            <a:chOff x="1275400" y="2064150"/>
            <a:chExt cx="290550" cy="158175"/>
          </a:xfrm>
        </p:grpSpPr>
        <p:sp>
          <p:nvSpPr>
            <p:cNvPr id="233" name="Google Shape;233;p4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1" name="Google Shape;261;p4"/>
          <p:cNvSpPr/>
          <p:nvPr/>
        </p:nvSpPr>
        <p:spPr>
          <a:xfrm rot="-3796033">
            <a:off x="-319971" y="5758440"/>
            <a:ext cx="2389333" cy="2258937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 flipH="1">
            <a:off x="5816646" y="6373115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" name="Google Shape;263;p4"/>
          <p:cNvGrpSpPr/>
          <p:nvPr/>
        </p:nvGrpSpPr>
        <p:grpSpPr>
          <a:xfrm>
            <a:off x="1695114" y="-416018"/>
            <a:ext cx="835045" cy="1056403"/>
            <a:chOff x="1134830" y="151402"/>
            <a:chExt cx="364670" cy="461338"/>
          </a:xfrm>
        </p:grpSpPr>
        <p:sp>
          <p:nvSpPr>
            <p:cNvPr id="264" name="Google Shape;264;p4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49952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50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94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11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2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6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41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23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65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8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9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1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4"/>
          <p:cNvSpPr/>
          <p:nvPr/>
        </p:nvSpPr>
        <p:spPr>
          <a:xfrm rot="10800000" flipH="1">
            <a:off x="-512974" y="-1115499"/>
            <a:ext cx="1601263" cy="2455349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4"/>
          <p:cNvSpPr/>
          <p:nvPr/>
        </p:nvSpPr>
        <p:spPr>
          <a:xfrm rot="3221551">
            <a:off x="9522410" y="-1226063"/>
            <a:ext cx="2990876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4"/>
          <p:cNvGrpSpPr/>
          <p:nvPr/>
        </p:nvGrpSpPr>
        <p:grpSpPr>
          <a:xfrm>
            <a:off x="-2110716" y="1"/>
            <a:ext cx="2910767" cy="2862345"/>
            <a:chOff x="506671" y="3975040"/>
            <a:chExt cx="1523111" cy="1497773"/>
          </a:xfrm>
        </p:grpSpPr>
        <p:sp>
          <p:nvSpPr>
            <p:cNvPr id="211" name="Google Shape;211;p4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 rot="430516">
            <a:off x="9118786" y="-996258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/>
          <p:nvPr/>
        </p:nvSpPr>
        <p:spPr>
          <a:xfrm rot="-10138912">
            <a:off x="11282836" y="4439103"/>
            <a:ext cx="1601307" cy="2455376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4"/>
          <p:cNvSpPr/>
          <p:nvPr/>
        </p:nvSpPr>
        <p:spPr>
          <a:xfrm rot="1760671">
            <a:off x="-1157394" y="5602625"/>
            <a:ext cx="2990929" cy="1956599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6" name="Google Shape;216;p4"/>
          <p:cNvGrpSpPr/>
          <p:nvPr/>
        </p:nvGrpSpPr>
        <p:grpSpPr>
          <a:xfrm rot="-6539701" flipH="1">
            <a:off x="9371260" y="4299859"/>
            <a:ext cx="2459257" cy="4562148"/>
            <a:chOff x="2315750" y="238125"/>
            <a:chExt cx="2822475" cy="5235950"/>
          </a:xfrm>
        </p:grpSpPr>
        <p:sp>
          <p:nvSpPr>
            <p:cNvPr id="217" name="Google Shape;217;p4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4"/>
          <p:cNvSpPr/>
          <p:nvPr/>
        </p:nvSpPr>
        <p:spPr>
          <a:xfrm rot="10800000">
            <a:off x="2997256" y="6144670"/>
            <a:ext cx="2172973" cy="1486463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4"/>
          <p:cNvGrpSpPr/>
          <p:nvPr/>
        </p:nvGrpSpPr>
        <p:grpSpPr>
          <a:xfrm rot="-5400000">
            <a:off x="10919850" y="2413095"/>
            <a:ext cx="2072396" cy="1128188"/>
            <a:chOff x="1275400" y="2064150"/>
            <a:chExt cx="290550" cy="158175"/>
          </a:xfrm>
        </p:grpSpPr>
        <p:sp>
          <p:nvSpPr>
            <p:cNvPr id="233" name="Google Shape;233;p4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1" name="Google Shape;261;p4"/>
          <p:cNvSpPr/>
          <p:nvPr/>
        </p:nvSpPr>
        <p:spPr>
          <a:xfrm rot="-3796033">
            <a:off x="-319971" y="5758440"/>
            <a:ext cx="2389333" cy="2258937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 flipH="1">
            <a:off x="5816646" y="6373115"/>
            <a:ext cx="1923257" cy="370768"/>
          </a:xfrm>
          <a:custGeom>
            <a:avLst/>
            <a:gdLst/>
            <a:ahLst/>
            <a:cxnLst/>
            <a:rect l="l" t="t" r="r" b="b"/>
            <a:pathLst>
              <a:path w="7324" h="1412" extrusionOk="0">
                <a:moveTo>
                  <a:pt x="1387" y="0"/>
                </a:moveTo>
                <a:cubicBezTo>
                  <a:pt x="1379" y="0"/>
                  <a:pt x="1371" y="0"/>
                  <a:pt x="1364" y="0"/>
                </a:cubicBezTo>
                <a:cubicBezTo>
                  <a:pt x="598" y="0"/>
                  <a:pt x="1" y="621"/>
                  <a:pt x="1" y="1412"/>
                </a:cubicBezTo>
                <a:lnTo>
                  <a:pt x="469" y="1412"/>
                </a:lnTo>
                <a:cubicBezTo>
                  <a:pt x="469" y="863"/>
                  <a:pt x="848" y="460"/>
                  <a:pt x="1364" y="460"/>
                </a:cubicBezTo>
                <a:cubicBezTo>
                  <a:pt x="1888" y="460"/>
                  <a:pt x="2315" y="887"/>
                  <a:pt x="2307" y="1412"/>
                </a:cubicBezTo>
                <a:lnTo>
                  <a:pt x="2767" y="1412"/>
                </a:lnTo>
                <a:cubicBezTo>
                  <a:pt x="2767" y="952"/>
                  <a:pt x="3130" y="460"/>
                  <a:pt x="3662" y="460"/>
                </a:cubicBezTo>
                <a:cubicBezTo>
                  <a:pt x="4219" y="460"/>
                  <a:pt x="4557" y="944"/>
                  <a:pt x="4557" y="1412"/>
                </a:cubicBezTo>
                <a:lnTo>
                  <a:pt x="5017" y="1412"/>
                </a:lnTo>
                <a:cubicBezTo>
                  <a:pt x="5017" y="863"/>
                  <a:pt x="5396" y="460"/>
                  <a:pt x="5912" y="460"/>
                </a:cubicBezTo>
                <a:cubicBezTo>
                  <a:pt x="6339" y="460"/>
                  <a:pt x="6856" y="629"/>
                  <a:pt x="6856" y="1412"/>
                </a:cubicBezTo>
                <a:lnTo>
                  <a:pt x="7323" y="1412"/>
                </a:lnTo>
                <a:cubicBezTo>
                  <a:pt x="7323" y="920"/>
                  <a:pt x="7162" y="541"/>
                  <a:pt x="6856" y="299"/>
                </a:cubicBezTo>
                <a:cubicBezTo>
                  <a:pt x="6600" y="111"/>
                  <a:pt x="6295" y="7"/>
                  <a:pt x="5980" y="7"/>
                </a:cubicBezTo>
                <a:cubicBezTo>
                  <a:pt x="5957" y="7"/>
                  <a:pt x="5935" y="7"/>
                  <a:pt x="5912" y="8"/>
                </a:cubicBezTo>
                <a:cubicBezTo>
                  <a:pt x="5904" y="8"/>
                  <a:pt x="5897" y="8"/>
                  <a:pt x="5889" y="8"/>
                </a:cubicBezTo>
                <a:cubicBezTo>
                  <a:pt x="5438" y="8"/>
                  <a:pt x="5021" y="240"/>
                  <a:pt x="4783" y="613"/>
                </a:cubicBezTo>
                <a:cubicBezTo>
                  <a:pt x="4524" y="213"/>
                  <a:pt x="4095" y="5"/>
                  <a:pt x="3664" y="5"/>
                </a:cubicBezTo>
                <a:cubicBezTo>
                  <a:pt x="3304" y="5"/>
                  <a:pt x="2943" y="151"/>
                  <a:pt x="2678" y="452"/>
                </a:cubicBezTo>
                <a:cubicBezTo>
                  <a:pt x="2630" y="508"/>
                  <a:pt x="2581" y="573"/>
                  <a:pt x="2541" y="637"/>
                </a:cubicBezTo>
                <a:cubicBezTo>
                  <a:pt x="2287" y="241"/>
                  <a:pt x="1854" y="0"/>
                  <a:pt x="13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" name="Google Shape;263;p4"/>
          <p:cNvGrpSpPr/>
          <p:nvPr/>
        </p:nvGrpSpPr>
        <p:grpSpPr>
          <a:xfrm>
            <a:off x="1695114" y="-416018"/>
            <a:ext cx="835045" cy="1056403"/>
            <a:chOff x="1134830" y="151402"/>
            <a:chExt cx="364670" cy="461338"/>
          </a:xfrm>
        </p:grpSpPr>
        <p:sp>
          <p:nvSpPr>
            <p:cNvPr id="264" name="Google Shape;264;p4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1342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74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3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9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18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8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62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04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32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/>
          <p:nvPr/>
        </p:nvSpPr>
        <p:spPr>
          <a:xfrm>
            <a:off x="9255853" y="-477641"/>
            <a:ext cx="4774800" cy="477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3" name="Google Shape;323;p25"/>
          <p:cNvSpPr/>
          <p:nvPr/>
        </p:nvSpPr>
        <p:spPr>
          <a:xfrm>
            <a:off x="-1294913" y="3414159"/>
            <a:ext cx="4774800" cy="4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4" name="Google Shape;324;p25"/>
          <p:cNvSpPr txBox="1">
            <a:spLocks noGrp="1"/>
          </p:cNvSpPr>
          <p:nvPr>
            <p:ph type="ctrTitle"/>
          </p:nvPr>
        </p:nvSpPr>
        <p:spPr>
          <a:xfrm flipH="1">
            <a:off x="1024033" y="1524568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1"/>
          </p:nvPr>
        </p:nvSpPr>
        <p:spPr>
          <a:xfrm flipH="1">
            <a:off x="2797633" y="2096567"/>
            <a:ext cx="24780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ctrTitle" idx="2"/>
          </p:nvPr>
        </p:nvSpPr>
        <p:spPr>
          <a:xfrm flipH="1">
            <a:off x="6942100" y="4530517"/>
            <a:ext cx="4251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3"/>
          </p:nvPr>
        </p:nvSpPr>
        <p:spPr>
          <a:xfrm flipH="1">
            <a:off x="6942100" y="5102533"/>
            <a:ext cx="25896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ctrTitle" idx="4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16800" y="9204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25"/>
          <p:cNvSpPr/>
          <p:nvPr/>
        </p:nvSpPr>
        <p:spPr>
          <a:xfrm rot="7641468">
            <a:off x="10972782" y="51805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25"/>
          <p:cNvSpPr/>
          <p:nvPr/>
        </p:nvSpPr>
        <p:spPr>
          <a:xfrm>
            <a:off x="11534184" y="556061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Google Shape;332;p25"/>
          <p:cNvSpPr/>
          <p:nvPr/>
        </p:nvSpPr>
        <p:spPr>
          <a:xfrm>
            <a:off x="10982367" y="592771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Google Shape;333;p25"/>
          <p:cNvSpPr/>
          <p:nvPr/>
        </p:nvSpPr>
        <p:spPr>
          <a:xfrm>
            <a:off x="-254549" y="142745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Google Shape;334;p25"/>
          <p:cNvSpPr/>
          <p:nvPr/>
        </p:nvSpPr>
        <p:spPr>
          <a:xfrm>
            <a:off x="-806366" y="17945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0715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484" y="219240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667" y="255949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200" y="1703200"/>
            <a:ext cx="12908400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 rot="2700000">
            <a:off x="11067269" y="497334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360767" y="30566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11539618" y="25469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87800" y="29140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6982" y="19376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4"/>
          <p:cNvSpPr/>
          <p:nvPr/>
        </p:nvSpPr>
        <p:spPr>
          <a:xfrm>
            <a:off x="9576484" y="-1253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24667" y="24176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801867" y="2192385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-358216" y="7931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273" y="-103443"/>
            <a:ext cx="345821" cy="302050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698" y="245451"/>
            <a:ext cx="419596" cy="17279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50201" y="2950067"/>
            <a:ext cx="72916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37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"/>
          <p:cNvSpPr/>
          <p:nvPr/>
        </p:nvSpPr>
        <p:spPr>
          <a:xfrm rot="10272296">
            <a:off x="10775551" y="-1605327"/>
            <a:ext cx="2496188" cy="3654931"/>
          </a:xfrm>
          <a:custGeom>
            <a:avLst/>
            <a:gdLst/>
            <a:ahLst/>
            <a:cxnLst/>
            <a:rect l="l" t="t" r="r" b="b"/>
            <a:pathLst>
              <a:path w="11049" h="16178" extrusionOk="0">
                <a:moveTo>
                  <a:pt x="6070" y="1"/>
                </a:moveTo>
                <a:cubicBezTo>
                  <a:pt x="5420" y="1"/>
                  <a:pt x="4773" y="877"/>
                  <a:pt x="4355" y="1264"/>
                </a:cubicBezTo>
                <a:cubicBezTo>
                  <a:pt x="3888" y="1708"/>
                  <a:pt x="3331" y="2030"/>
                  <a:pt x="2831" y="2433"/>
                </a:cubicBezTo>
                <a:cubicBezTo>
                  <a:pt x="1839" y="3248"/>
                  <a:pt x="1008" y="4280"/>
                  <a:pt x="533" y="5474"/>
                </a:cubicBezTo>
                <a:cubicBezTo>
                  <a:pt x="105" y="6578"/>
                  <a:pt x="0" y="7861"/>
                  <a:pt x="371" y="8990"/>
                </a:cubicBezTo>
                <a:cubicBezTo>
                  <a:pt x="589" y="9651"/>
                  <a:pt x="960" y="10232"/>
                  <a:pt x="1388" y="10780"/>
                </a:cubicBezTo>
                <a:cubicBezTo>
                  <a:pt x="1815" y="11328"/>
                  <a:pt x="2275" y="11820"/>
                  <a:pt x="2638" y="12393"/>
                </a:cubicBezTo>
                <a:cubicBezTo>
                  <a:pt x="3605" y="13909"/>
                  <a:pt x="4089" y="16006"/>
                  <a:pt x="6218" y="16167"/>
                </a:cubicBezTo>
                <a:cubicBezTo>
                  <a:pt x="6302" y="16174"/>
                  <a:pt x="6385" y="16177"/>
                  <a:pt x="6469" y="16177"/>
                </a:cubicBezTo>
                <a:cubicBezTo>
                  <a:pt x="7186" y="16177"/>
                  <a:pt x="7907" y="15935"/>
                  <a:pt x="8557" y="15538"/>
                </a:cubicBezTo>
                <a:cubicBezTo>
                  <a:pt x="9742" y="14820"/>
                  <a:pt x="10694" y="13587"/>
                  <a:pt x="10928" y="12345"/>
                </a:cubicBezTo>
                <a:cubicBezTo>
                  <a:pt x="11049" y="11699"/>
                  <a:pt x="11025" y="11046"/>
                  <a:pt x="10952" y="10393"/>
                </a:cubicBezTo>
                <a:cubicBezTo>
                  <a:pt x="10758" y="8595"/>
                  <a:pt x="10267" y="6845"/>
                  <a:pt x="9484" y="5208"/>
                </a:cubicBezTo>
                <a:cubicBezTo>
                  <a:pt x="8686" y="3522"/>
                  <a:pt x="7452" y="2103"/>
                  <a:pt x="6638" y="425"/>
                </a:cubicBezTo>
                <a:cubicBezTo>
                  <a:pt x="6533" y="224"/>
                  <a:pt x="6379" y="30"/>
                  <a:pt x="6154" y="6"/>
                </a:cubicBezTo>
                <a:cubicBezTo>
                  <a:pt x="6126" y="3"/>
                  <a:pt x="6098" y="1"/>
                  <a:pt x="6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1907200" y="593367"/>
            <a:ext cx="83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subTitle" idx="1"/>
          </p:nvPr>
        </p:nvSpPr>
        <p:spPr>
          <a:xfrm flipH="1">
            <a:off x="6754700" y="4302193"/>
            <a:ext cx="4101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subTitle" idx="2"/>
          </p:nvPr>
        </p:nvSpPr>
        <p:spPr>
          <a:xfrm flipH="1">
            <a:off x="6754700" y="3819060"/>
            <a:ext cx="41012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subTitle" idx="3"/>
          </p:nvPr>
        </p:nvSpPr>
        <p:spPr>
          <a:xfrm flipH="1">
            <a:off x="1336069" y="4302193"/>
            <a:ext cx="40928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ubTitle" idx="4"/>
          </p:nvPr>
        </p:nvSpPr>
        <p:spPr>
          <a:xfrm flipH="1">
            <a:off x="1336069" y="3819060"/>
            <a:ext cx="4092800" cy="5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733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74" name="Google Shape;274;p5"/>
          <p:cNvGrpSpPr/>
          <p:nvPr/>
        </p:nvGrpSpPr>
        <p:grpSpPr>
          <a:xfrm rot="9577998">
            <a:off x="-1605027" y="276001"/>
            <a:ext cx="2142699" cy="3098683"/>
            <a:chOff x="1695125" y="2450725"/>
            <a:chExt cx="1095999" cy="1584988"/>
          </a:xfrm>
        </p:grpSpPr>
        <p:sp>
          <p:nvSpPr>
            <p:cNvPr id="275" name="Google Shape;275;p5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5"/>
          <p:cNvSpPr/>
          <p:nvPr/>
        </p:nvSpPr>
        <p:spPr>
          <a:xfrm rot="-2350639">
            <a:off x="-710137" y="143678"/>
            <a:ext cx="2220040" cy="1662965"/>
          </a:xfrm>
          <a:custGeom>
            <a:avLst/>
            <a:gdLst/>
            <a:ahLst/>
            <a:cxnLst/>
            <a:rect l="l" t="t" r="r" b="b"/>
            <a:pathLst>
              <a:path w="12904" h="9666" extrusionOk="0">
                <a:moveTo>
                  <a:pt x="6791" y="1"/>
                </a:moveTo>
                <a:cubicBezTo>
                  <a:pt x="6755" y="1"/>
                  <a:pt x="6724" y="45"/>
                  <a:pt x="6670" y="45"/>
                </a:cubicBezTo>
                <a:cubicBezTo>
                  <a:pt x="6589" y="45"/>
                  <a:pt x="6589" y="61"/>
                  <a:pt x="6517" y="61"/>
                </a:cubicBezTo>
                <a:cubicBezTo>
                  <a:pt x="6436" y="61"/>
                  <a:pt x="6436" y="45"/>
                  <a:pt x="6363" y="45"/>
                </a:cubicBezTo>
                <a:cubicBezTo>
                  <a:pt x="6283" y="45"/>
                  <a:pt x="6283" y="61"/>
                  <a:pt x="6202" y="61"/>
                </a:cubicBezTo>
                <a:cubicBezTo>
                  <a:pt x="6129" y="61"/>
                  <a:pt x="6129" y="21"/>
                  <a:pt x="6049" y="21"/>
                </a:cubicBezTo>
                <a:cubicBezTo>
                  <a:pt x="6006" y="21"/>
                  <a:pt x="5980" y="7"/>
                  <a:pt x="5956" y="7"/>
                </a:cubicBezTo>
                <a:cubicBezTo>
                  <a:pt x="5939" y="7"/>
                  <a:pt x="5924" y="14"/>
                  <a:pt x="5904" y="37"/>
                </a:cubicBezTo>
                <a:cubicBezTo>
                  <a:pt x="5847" y="93"/>
                  <a:pt x="5920" y="110"/>
                  <a:pt x="5920" y="190"/>
                </a:cubicBezTo>
                <a:cubicBezTo>
                  <a:pt x="5920" y="271"/>
                  <a:pt x="5888" y="271"/>
                  <a:pt x="5888" y="351"/>
                </a:cubicBezTo>
                <a:cubicBezTo>
                  <a:pt x="5888" y="424"/>
                  <a:pt x="5896" y="424"/>
                  <a:pt x="5896" y="505"/>
                </a:cubicBezTo>
                <a:cubicBezTo>
                  <a:pt x="5896" y="585"/>
                  <a:pt x="5888" y="585"/>
                  <a:pt x="5888" y="666"/>
                </a:cubicBezTo>
                <a:lnTo>
                  <a:pt x="5888" y="827"/>
                </a:lnTo>
                <a:cubicBezTo>
                  <a:pt x="5888" y="908"/>
                  <a:pt x="5879" y="908"/>
                  <a:pt x="5879" y="980"/>
                </a:cubicBezTo>
                <a:cubicBezTo>
                  <a:pt x="5879" y="1061"/>
                  <a:pt x="5896" y="1061"/>
                  <a:pt x="5896" y="1142"/>
                </a:cubicBezTo>
                <a:cubicBezTo>
                  <a:pt x="5896" y="1222"/>
                  <a:pt x="5920" y="1222"/>
                  <a:pt x="5920" y="1303"/>
                </a:cubicBezTo>
                <a:cubicBezTo>
                  <a:pt x="5920" y="1384"/>
                  <a:pt x="5879" y="1384"/>
                  <a:pt x="5879" y="1464"/>
                </a:cubicBezTo>
                <a:lnTo>
                  <a:pt x="5879" y="1618"/>
                </a:lnTo>
                <a:cubicBezTo>
                  <a:pt x="5879" y="1698"/>
                  <a:pt x="5888" y="1698"/>
                  <a:pt x="5888" y="1779"/>
                </a:cubicBezTo>
                <a:cubicBezTo>
                  <a:pt x="5888" y="1860"/>
                  <a:pt x="5879" y="1860"/>
                  <a:pt x="5879" y="1940"/>
                </a:cubicBezTo>
                <a:cubicBezTo>
                  <a:pt x="5879" y="2021"/>
                  <a:pt x="5912" y="2021"/>
                  <a:pt x="5912" y="2101"/>
                </a:cubicBezTo>
                <a:cubicBezTo>
                  <a:pt x="5912" y="2174"/>
                  <a:pt x="5904" y="2174"/>
                  <a:pt x="5904" y="2255"/>
                </a:cubicBezTo>
                <a:cubicBezTo>
                  <a:pt x="5904" y="2335"/>
                  <a:pt x="5896" y="2335"/>
                  <a:pt x="5896" y="2416"/>
                </a:cubicBezTo>
                <a:cubicBezTo>
                  <a:pt x="5896" y="2497"/>
                  <a:pt x="5912" y="2497"/>
                  <a:pt x="5912" y="2577"/>
                </a:cubicBezTo>
                <a:cubicBezTo>
                  <a:pt x="5912" y="2658"/>
                  <a:pt x="5871" y="2658"/>
                  <a:pt x="5871" y="2739"/>
                </a:cubicBezTo>
                <a:cubicBezTo>
                  <a:pt x="5871" y="2811"/>
                  <a:pt x="5888" y="2811"/>
                  <a:pt x="5888" y="2892"/>
                </a:cubicBezTo>
                <a:cubicBezTo>
                  <a:pt x="5888" y="2972"/>
                  <a:pt x="5871" y="2972"/>
                  <a:pt x="5871" y="3053"/>
                </a:cubicBezTo>
                <a:cubicBezTo>
                  <a:pt x="5871" y="3134"/>
                  <a:pt x="5920" y="3134"/>
                  <a:pt x="5920" y="3214"/>
                </a:cubicBezTo>
                <a:cubicBezTo>
                  <a:pt x="5920" y="3295"/>
                  <a:pt x="5904" y="3295"/>
                  <a:pt x="5904" y="3376"/>
                </a:cubicBezTo>
                <a:cubicBezTo>
                  <a:pt x="5904" y="3448"/>
                  <a:pt x="5888" y="3448"/>
                  <a:pt x="5888" y="3529"/>
                </a:cubicBezTo>
                <a:cubicBezTo>
                  <a:pt x="5888" y="3610"/>
                  <a:pt x="5896" y="3610"/>
                  <a:pt x="5896" y="3690"/>
                </a:cubicBezTo>
                <a:cubicBezTo>
                  <a:pt x="5896" y="3771"/>
                  <a:pt x="5879" y="3771"/>
                  <a:pt x="5879" y="3851"/>
                </a:cubicBezTo>
                <a:cubicBezTo>
                  <a:pt x="5879" y="3932"/>
                  <a:pt x="5863" y="3932"/>
                  <a:pt x="5863" y="4013"/>
                </a:cubicBezTo>
                <a:cubicBezTo>
                  <a:pt x="5863" y="4085"/>
                  <a:pt x="5871" y="4085"/>
                  <a:pt x="5871" y="4166"/>
                </a:cubicBezTo>
                <a:cubicBezTo>
                  <a:pt x="5871" y="4247"/>
                  <a:pt x="5912" y="4247"/>
                  <a:pt x="5912" y="4327"/>
                </a:cubicBezTo>
                <a:cubicBezTo>
                  <a:pt x="5912" y="4408"/>
                  <a:pt x="5920" y="4408"/>
                  <a:pt x="5920" y="4489"/>
                </a:cubicBezTo>
                <a:cubicBezTo>
                  <a:pt x="5920" y="4569"/>
                  <a:pt x="5896" y="4569"/>
                  <a:pt x="5896" y="4650"/>
                </a:cubicBezTo>
                <a:cubicBezTo>
                  <a:pt x="5896" y="4730"/>
                  <a:pt x="5904" y="4730"/>
                  <a:pt x="5904" y="4803"/>
                </a:cubicBezTo>
                <a:cubicBezTo>
                  <a:pt x="5904" y="4884"/>
                  <a:pt x="5888" y="4884"/>
                  <a:pt x="5888" y="4964"/>
                </a:cubicBezTo>
                <a:cubicBezTo>
                  <a:pt x="5888" y="5045"/>
                  <a:pt x="5904" y="5045"/>
                  <a:pt x="5904" y="5126"/>
                </a:cubicBezTo>
                <a:cubicBezTo>
                  <a:pt x="5904" y="5206"/>
                  <a:pt x="5976" y="5279"/>
                  <a:pt x="5904" y="5303"/>
                </a:cubicBezTo>
                <a:cubicBezTo>
                  <a:pt x="5897" y="5305"/>
                  <a:pt x="5891" y="5306"/>
                  <a:pt x="5886" y="5306"/>
                </a:cubicBezTo>
                <a:cubicBezTo>
                  <a:pt x="5830" y="5306"/>
                  <a:pt x="5867" y="5193"/>
                  <a:pt x="5823" y="5142"/>
                </a:cubicBezTo>
                <a:cubicBezTo>
                  <a:pt x="5775" y="5077"/>
                  <a:pt x="5750" y="5101"/>
                  <a:pt x="5702" y="5037"/>
                </a:cubicBezTo>
                <a:cubicBezTo>
                  <a:pt x="5654" y="4972"/>
                  <a:pt x="5678" y="4956"/>
                  <a:pt x="5629" y="4892"/>
                </a:cubicBezTo>
                <a:cubicBezTo>
                  <a:pt x="5581" y="4827"/>
                  <a:pt x="5573" y="4835"/>
                  <a:pt x="5533" y="4771"/>
                </a:cubicBezTo>
                <a:cubicBezTo>
                  <a:pt x="5484" y="4706"/>
                  <a:pt x="5500" y="4698"/>
                  <a:pt x="5452" y="4634"/>
                </a:cubicBezTo>
                <a:cubicBezTo>
                  <a:pt x="5404" y="4569"/>
                  <a:pt x="5379" y="4585"/>
                  <a:pt x="5331" y="4521"/>
                </a:cubicBezTo>
                <a:cubicBezTo>
                  <a:pt x="5283" y="4456"/>
                  <a:pt x="5307" y="4440"/>
                  <a:pt x="5259" y="4376"/>
                </a:cubicBezTo>
                <a:cubicBezTo>
                  <a:pt x="5218" y="4311"/>
                  <a:pt x="5226" y="4303"/>
                  <a:pt x="5178" y="4239"/>
                </a:cubicBezTo>
                <a:cubicBezTo>
                  <a:pt x="5138" y="4174"/>
                  <a:pt x="5089" y="4206"/>
                  <a:pt x="5049" y="4142"/>
                </a:cubicBezTo>
                <a:cubicBezTo>
                  <a:pt x="5000" y="4077"/>
                  <a:pt x="5025" y="4061"/>
                  <a:pt x="4976" y="3997"/>
                </a:cubicBezTo>
                <a:cubicBezTo>
                  <a:pt x="4928" y="3932"/>
                  <a:pt x="4912" y="3948"/>
                  <a:pt x="4863" y="3884"/>
                </a:cubicBezTo>
                <a:cubicBezTo>
                  <a:pt x="4823" y="3819"/>
                  <a:pt x="4855" y="3795"/>
                  <a:pt x="4807" y="3730"/>
                </a:cubicBezTo>
                <a:cubicBezTo>
                  <a:pt x="4759" y="3666"/>
                  <a:pt x="4734" y="3682"/>
                  <a:pt x="4694" y="3618"/>
                </a:cubicBezTo>
                <a:cubicBezTo>
                  <a:pt x="4646" y="3553"/>
                  <a:pt x="4629" y="3561"/>
                  <a:pt x="4581" y="3497"/>
                </a:cubicBezTo>
                <a:cubicBezTo>
                  <a:pt x="4533" y="3432"/>
                  <a:pt x="4565" y="3416"/>
                  <a:pt x="4517" y="3351"/>
                </a:cubicBezTo>
                <a:cubicBezTo>
                  <a:pt x="4468" y="3287"/>
                  <a:pt x="4460" y="3295"/>
                  <a:pt x="4420" y="3230"/>
                </a:cubicBezTo>
                <a:cubicBezTo>
                  <a:pt x="4371" y="3166"/>
                  <a:pt x="4379" y="3158"/>
                  <a:pt x="4339" y="3093"/>
                </a:cubicBezTo>
                <a:cubicBezTo>
                  <a:pt x="4291" y="3029"/>
                  <a:pt x="4307" y="3021"/>
                  <a:pt x="4259" y="2956"/>
                </a:cubicBezTo>
                <a:cubicBezTo>
                  <a:pt x="4218" y="2892"/>
                  <a:pt x="4178" y="2916"/>
                  <a:pt x="4129" y="2851"/>
                </a:cubicBezTo>
                <a:cubicBezTo>
                  <a:pt x="4081" y="2787"/>
                  <a:pt x="4105" y="2779"/>
                  <a:pt x="4057" y="2714"/>
                </a:cubicBezTo>
                <a:cubicBezTo>
                  <a:pt x="4009" y="2650"/>
                  <a:pt x="4009" y="2650"/>
                  <a:pt x="3960" y="2585"/>
                </a:cubicBezTo>
                <a:cubicBezTo>
                  <a:pt x="3920" y="2521"/>
                  <a:pt x="3904" y="2529"/>
                  <a:pt x="3855" y="2464"/>
                </a:cubicBezTo>
                <a:cubicBezTo>
                  <a:pt x="3807" y="2400"/>
                  <a:pt x="3815" y="2400"/>
                  <a:pt x="3767" y="2335"/>
                </a:cubicBezTo>
                <a:cubicBezTo>
                  <a:pt x="3718" y="2271"/>
                  <a:pt x="3750" y="2247"/>
                  <a:pt x="3710" y="2182"/>
                </a:cubicBezTo>
                <a:cubicBezTo>
                  <a:pt x="3662" y="2118"/>
                  <a:pt x="3629" y="2142"/>
                  <a:pt x="3581" y="2077"/>
                </a:cubicBezTo>
                <a:cubicBezTo>
                  <a:pt x="3533" y="2021"/>
                  <a:pt x="3533" y="2021"/>
                  <a:pt x="3484" y="1956"/>
                </a:cubicBezTo>
                <a:cubicBezTo>
                  <a:pt x="3436" y="1892"/>
                  <a:pt x="3452" y="1876"/>
                  <a:pt x="3412" y="1811"/>
                </a:cubicBezTo>
                <a:cubicBezTo>
                  <a:pt x="3363" y="1747"/>
                  <a:pt x="3347" y="1763"/>
                  <a:pt x="3299" y="1698"/>
                </a:cubicBezTo>
                <a:cubicBezTo>
                  <a:pt x="3250" y="1634"/>
                  <a:pt x="3291" y="1601"/>
                  <a:pt x="3242" y="1537"/>
                </a:cubicBezTo>
                <a:cubicBezTo>
                  <a:pt x="3202" y="1472"/>
                  <a:pt x="3178" y="1489"/>
                  <a:pt x="3138" y="1424"/>
                </a:cubicBezTo>
                <a:cubicBezTo>
                  <a:pt x="3089" y="1360"/>
                  <a:pt x="3065" y="1376"/>
                  <a:pt x="3017" y="1311"/>
                </a:cubicBezTo>
                <a:cubicBezTo>
                  <a:pt x="2976" y="1247"/>
                  <a:pt x="2968" y="1247"/>
                  <a:pt x="2928" y="1182"/>
                </a:cubicBezTo>
                <a:cubicBezTo>
                  <a:pt x="2879" y="1118"/>
                  <a:pt x="2928" y="1037"/>
                  <a:pt x="2855" y="1029"/>
                </a:cubicBezTo>
                <a:cubicBezTo>
                  <a:pt x="2844" y="1027"/>
                  <a:pt x="2835" y="1026"/>
                  <a:pt x="2827" y="1026"/>
                </a:cubicBezTo>
                <a:cubicBezTo>
                  <a:pt x="2772" y="1026"/>
                  <a:pt x="2759" y="1068"/>
                  <a:pt x="2710" y="1110"/>
                </a:cubicBezTo>
                <a:cubicBezTo>
                  <a:pt x="2646" y="1150"/>
                  <a:pt x="2662" y="1174"/>
                  <a:pt x="2597" y="1222"/>
                </a:cubicBezTo>
                <a:cubicBezTo>
                  <a:pt x="2533" y="1271"/>
                  <a:pt x="2533" y="1263"/>
                  <a:pt x="2468" y="1303"/>
                </a:cubicBezTo>
                <a:cubicBezTo>
                  <a:pt x="2404" y="1351"/>
                  <a:pt x="2396" y="1343"/>
                  <a:pt x="2339" y="1384"/>
                </a:cubicBezTo>
                <a:cubicBezTo>
                  <a:pt x="2275" y="1432"/>
                  <a:pt x="2299" y="1472"/>
                  <a:pt x="2234" y="1513"/>
                </a:cubicBezTo>
                <a:cubicBezTo>
                  <a:pt x="2170" y="1561"/>
                  <a:pt x="2121" y="1513"/>
                  <a:pt x="2113" y="1585"/>
                </a:cubicBezTo>
                <a:cubicBezTo>
                  <a:pt x="2105" y="1658"/>
                  <a:pt x="2129" y="1658"/>
                  <a:pt x="2170" y="1722"/>
                </a:cubicBezTo>
                <a:cubicBezTo>
                  <a:pt x="2218" y="1787"/>
                  <a:pt x="2218" y="1787"/>
                  <a:pt x="2267" y="1851"/>
                </a:cubicBezTo>
                <a:cubicBezTo>
                  <a:pt x="2315" y="1916"/>
                  <a:pt x="2307" y="1924"/>
                  <a:pt x="2347" y="1989"/>
                </a:cubicBezTo>
                <a:cubicBezTo>
                  <a:pt x="2396" y="2053"/>
                  <a:pt x="2412" y="2045"/>
                  <a:pt x="2460" y="2110"/>
                </a:cubicBezTo>
                <a:cubicBezTo>
                  <a:pt x="2509" y="2174"/>
                  <a:pt x="2509" y="2174"/>
                  <a:pt x="2557" y="2239"/>
                </a:cubicBezTo>
                <a:cubicBezTo>
                  <a:pt x="2613" y="2303"/>
                  <a:pt x="2629" y="2279"/>
                  <a:pt x="2678" y="2343"/>
                </a:cubicBezTo>
                <a:cubicBezTo>
                  <a:pt x="2726" y="2408"/>
                  <a:pt x="2718" y="2416"/>
                  <a:pt x="2767" y="2480"/>
                </a:cubicBezTo>
                <a:cubicBezTo>
                  <a:pt x="2815" y="2545"/>
                  <a:pt x="2807" y="2553"/>
                  <a:pt x="2855" y="2618"/>
                </a:cubicBezTo>
                <a:cubicBezTo>
                  <a:pt x="2896" y="2682"/>
                  <a:pt x="2912" y="2674"/>
                  <a:pt x="2952" y="2739"/>
                </a:cubicBezTo>
                <a:cubicBezTo>
                  <a:pt x="3000" y="2803"/>
                  <a:pt x="3000" y="2803"/>
                  <a:pt x="3057" y="2868"/>
                </a:cubicBezTo>
                <a:cubicBezTo>
                  <a:pt x="3105" y="2932"/>
                  <a:pt x="3065" y="2956"/>
                  <a:pt x="3113" y="3021"/>
                </a:cubicBezTo>
                <a:cubicBezTo>
                  <a:pt x="3162" y="3085"/>
                  <a:pt x="3194" y="3061"/>
                  <a:pt x="3234" y="3126"/>
                </a:cubicBezTo>
                <a:cubicBezTo>
                  <a:pt x="3283" y="3182"/>
                  <a:pt x="3275" y="3198"/>
                  <a:pt x="3323" y="3263"/>
                </a:cubicBezTo>
                <a:cubicBezTo>
                  <a:pt x="3363" y="3327"/>
                  <a:pt x="3347" y="3343"/>
                  <a:pt x="3396" y="3408"/>
                </a:cubicBezTo>
                <a:cubicBezTo>
                  <a:pt x="3436" y="3472"/>
                  <a:pt x="3460" y="3448"/>
                  <a:pt x="3509" y="3521"/>
                </a:cubicBezTo>
                <a:cubicBezTo>
                  <a:pt x="3557" y="3585"/>
                  <a:pt x="3549" y="3585"/>
                  <a:pt x="3597" y="3658"/>
                </a:cubicBezTo>
                <a:cubicBezTo>
                  <a:pt x="3638" y="3722"/>
                  <a:pt x="3621" y="3739"/>
                  <a:pt x="3662" y="3803"/>
                </a:cubicBezTo>
                <a:cubicBezTo>
                  <a:pt x="3710" y="3868"/>
                  <a:pt x="3742" y="3843"/>
                  <a:pt x="3791" y="3900"/>
                </a:cubicBezTo>
                <a:cubicBezTo>
                  <a:pt x="3839" y="3964"/>
                  <a:pt x="3807" y="3989"/>
                  <a:pt x="3855" y="4053"/>
                </a:cubicBezTo>
                <a:cubicBezTo>
                  <a:pt x="3904" y="4118"/>
                  <a:pt x="3928" y="4101"/>
                  <a:pt x="3976" y="4166"/>
                </a:cubicBezTo>
                <a:cubicBezTo>
                  <a:pt x="4025" y="4230"/>
                  <a:pt x="4033" y="4222"/>
                  <a:pt x="4073" y="4287"/>
                </a:cubicBezTo>
                <a:cubicBezTo>
                  <a:pt x="4113" y="4351"/>
                  <a:pt x="4113" y="4360"/>
                  <a:pt x="4162" y="4424"/>
                </a:cubicBezTo>
                <a:cubicBezTo>
                  <a:pt x="4210" y="4489"/>
                  <a:pt x="4210" y="4480"/>
                  <a:pt x="4250" y="4553"/>
                </a:cubicBezTo>
                <a:cubicBezTo>
                  <a:pt x="4299" y="4618"/>
                  <a:pt x="4267" y="4642"/>
                  <a:pt x="4315" y="4706"/>
                </a:cubicBezTo>
                <a:cubicBezTo>
                  <a:pt x="4363" y="4771"/>
                  <a:pt x="4396" y="4739"/>
                  <a:pt x="4444" y="4803"/>
                </a:cubicBezTo>
                <a:cubicBezTo>
                  <a:pt x="4492" y="4868"/>
                  <a:pt x="4452" y="4900"/>
                  <a:pt x="4500" y="4964"/>
                </a:cubicBezTo>
                <a:cubicBezTo>
                  <a:pt x="4541" y="5029"/>
                  <a:pt x="4557" y="5021"/>
                  <a:pt x="4597" y="5085"/>
                </a:cubicBezTo>
                <a:cubicBezTo>
                  <a:pt x="4646" y="5150"/>
                  <a:pt x="4646" y="5158"/>
                  <a:pt x="4686" y="5222"/>
                </a:cubicBezTo>
                <a:cubicBezTo>
                  <a:pt x="4734" y="5287"/>
                  <a:pt x="4734" y="5287"/>
                  <a:pt x="4775" y="5351"/>
                </a:cubicBezTo>
                <a:cubicBezTo>
                  <a:pt x="4823" y="5416"/>
                  <a:pt x="4823" y="5416"/>
                  <a:pt x="4871" y="5480"/>
                </a:cubicBezTo>
                <a:cubicBezTo>
                  <a:pt x="4912" y="5553"/>
                  <a:pt x="4912" y="5553"/>
                  <a:pt x="4960" y="5618"/>
                </a:cubicBezTo>
                <a:cubicBezTo>
                  <a:pt x="5009" y="5682"/>
                  <a:pt x="5105" y="5650"/>
                  <a:pt x="5065" y="5714"/>
                </a:cubicBezTo>
                <a:cubicBezTo>
                  <a:pt x="5053" y="5732"/>
                  <a:pt x="5044" y="5739"/>
                  <a:pt x="5036" y="5739"/>
                </a:cubicBezTo>
                <a:cubicBezTo>
                  <a:pt x="5012" y="5739"/>
                  <a:pt x="4999" y="5674"/>
                  <a:pt x="4944" y="5650"/>
                </a:cubicBezTo>
                <a:cubicBezTo>
                  <a:pt x="4871" y="5626"/>
                  <a:pt x="4871" y="5618"/>
                  <a:pt x="4799" y="5585"/>
                </a:cubicBezTo>
                <a:cubicBezTo>
                  <a:pt x="4726" y="5561"/>
                  <a:pt x="4718" y="5585"/>
                  <a:pt x="4638" y="5553"/>
                </a:cubicBezTo>
                <a:cubicBezTo>
                  <a:pt x="4609" y="5540"/>
                  <a:pt x="4590" y="5538"/>
                  <a:pt x="4573" y="5538"/>
                </a:cubicBezTo>
                <a:cubicBezTo>
                  <a:pt x="4562" y="5538"/>
                  <a:pt x="4552" y="5539"/>
                  <a:pt x="4540" y="5539"/>
                </a:cubicBezTo>
                <a:cubicBezTo>
                  <a:pt x="4526" y="5539"/>
                  <a:pt x="4509" y="5537"/>
                  <a:pt x="4484" y="5529"/>
                </a:cubicBezTo>
                <a:cubicBezTo>
                  <a:pt x="4412" y="5497"/>
                  <a:pt x="4420" y="5464"/>
                  <a:pt x="4347" y="5432"/>
                </a:cubicBezTo>
                <a:cubicBezTo>
                  <a:pt x="4275" y="5408"/>
                  <a:pt x="4267" y="5416"/>
                  <a:pt x="4194" y="5384"/>
                </a:cubicBezTo>
                <a:cubicBezTo>
                  <a:pt x="4121" y="5360"/>
                  <a:pt x="4113" y="5376"/>
                  <a:pt x="4041" y="5351"/>
                </a:cubicBezTo>
                <a:cubicBezTo>
                  <a:pt x="3960" y="5319"/>
                  <a:pt x="3984" y="5271"/>
                  <a:pt x="3912" y="5239"/>
                </a:cubicBezTo>
                <a:cubicBezTo>
                  <a:pt x="3839" y="5214"/>
                  <a:pt x="3823" y="5230"/>
                  <a:pt x="3750" y="5206"/>
                </a:cubicBezTo>
                <a:cubicBezTo>
                  <a:pt x="3678" y="5174"/>
                  <a:pt x="3670" y="5190"/>
                  <a:pt x="3597" y="5158"/>
                </a:cubicBezTo>
                <a:cubicBezTo>
                  <a:pt x="3525" y="5134"/>
                  <a:pt x="3525" y="5134"/>
                  <a:pt x="3452" y="5110"/>
                </a:cubicBezTo>
                <a:cubicBezTo>
                  <a:pt x="3379" y="5077"/>
                  <a:pt x="3379" y="5069"/>
                  <a:pt x="3307" y="5037"/>
                </a:cubicBezTo>
                <a:cubicBezTo>
                  <a:pt x="3226" y="5013"/>
                  <a:pt x="3242" y="4989"/>
                  <a:pt x="3162" y="4956"/>
                </a:cubicBezTo>
                <a:cubicBezTo>
                  <a:pt x="3089" y="4932"/>
                  <a:pt x="3089" y="4924"/>
                  <a:pt x="3017" y="4900"/>
                </a:cubicBezTo>
                <a:cubicBezTo>
                  <a:pt x="2997" y="4891"/>
                  <a:pt x="2981" y="4888"/>
                  <a:pt x="2967" y="4888"/>
                </a:cubicBezTo>
                <a:cubicBezTo>
                  <a:pt x="2945" y="4888"/>
                  <a:pt x="2927" y="4895"/>
                  <a:pt x="2905" y="4895"/>
                </a:cubicBezTo>
                <a:cubicBezTo>
                  <a:pt x="2891" y="4895"/>
                  <a:pt x="2875" y="4893"/>
                  <a:pt x="2855" y="4884"/>
                </a:cubicBezTo>
                <a:cubicBezTo>
                  <a:pt x="2775" y="4851"/>
                  <a:pt x="2799" y="4811"/>
                  <a:pt x="2718" y="4787"/>
                </a:cubicBezTo>
                <a:cubicBezTo>
                  <a:pt x="2646" y="4755"/>
                  <a:pt x="2654" y="4747"/>
                  <a:pt x="2573" y="4714"/>
                </a:cubicBezTo>
                <a:cubicBezTo>
                  <a:pt x="2555" y="4708"/>
                  <a:pt x="2540" y="4706"/>
                  <a:pt x="2527" y="4706"/>
                </a:cubicBezTo>
                <a:cubicBezTo>
                  <a:pt x="2502" y="4706"/>
                  <a:pt x="2483" y="4714"/>
                  <a:pt x="2457" y="4714"/>
                </a:cubicBezTo>
                <a:cubicBezTo>
                  <a:pt x="2445" y="4714"/>
                  <a:pt x="2430" y="4712"/>
                  <a:pt x="2412" y="4706"/>
                </a:cubicBezTo>
                <a:cubicBezTo>
                  <a:pt x="2331" y="4674"/>
                  <a:pt x="2355" y="4634"/>
                  <a:pt x="2275" y="4601"/>
                </a:cubicBezTo>
                <a:cubicBezTo>
                  <a:pt x="2246" y="4589"/>
                  <a:pt x="2226" y="4586"/>
                  <a:pt x="2207" y="4586"/>
                </a:cubicBezTo>
                <a:cubicBezTo>
                  <a:pt x="2195" y="4586"/>
                  <a:pt x="2184" y="4587"/>
                  <a:pt x="2171" y="4587"/>
                </a:cubicBezTo>
                <a:cubicBezTo>
                  <a:pt x="2155" y="4587"/>
                  <a:pt x="2138" y="4585"/>
                  <a:pt x="2113" y="4577"/>
                </a:cubicBezTo>
                <a:cubicBezTo>
                  <a:pt x="2041" y="4553"/>
                  <a:pt x="2057" y="4521"/>
                  <a:pt x="1976" y="4489"/>
                </a:cubicBezTo>
                <a:cubicBezTo>
                  <a:pt x="1904" y="4464"/>
                  <a:pt x="1912" y="4456"/>
                  <a:pt x="1831" y="4424"/>
                </a:cubicBezTo>
                <a:cubicBezTo>
                  <a:pt x="1759" y="4392"/>
                  <a:pt x="1750" y="4416"/>
                  <a:pt x="1678" y="4384"/>
                </a:cubicBezTo>
                <a:cubicBezTo>
                  <a:pt x="1605" y="4360"/>
                  <a:pt x="1605" y="4343"/>
                  <a:pt x="1533" y="4319"/>
                </a:cubicBezTo>
                <a:cubicBezTo>
                  <a:pt x="1460" y="4287"/>
                  <a:pt x="1460" y="4279"/>
                  <a:pt x="1388" y="4255"/>
                </a:cubicBezTo>
                <a:cubicBezTo>
                  <a:pt x="1315" y="4222"/>
                  <a:pt x="1307" y="4247"/>
                  <a:pt x="1234" y="4214"/>
                </a:cubicBezTo>
                <a:cubicBezTo>
                  <a:pt x="1154" y="4190"/>
                  <a:pt x="1154" y="4206"/>
                  <a:pt x="1081" y="4174"/>
                </a:cubicBezTo>
                <a:cubicBezTo>
                  <a:pt x="1000" y="4142"/>
                  <a:pt x="1017" y="4118"/>
                  <a:pt x="936" y="4093"/>
                </a:cubicBezTo>
                <a:cubicBezTo>
                  <a:pt x="863" y="4061"/>
                  <a:pt x="863" y="4069"/>
                  <a:pt x="791" y="4037"/>
                </a:cubicBezTo>
                <a:cubicBezTo>
                  <a:pt x="754" y="4021"/>
                  <a:pt x="732" y="4021"/>
                  <a:pt x="710" y="4021"/>
                </a:cubicBezTo>
                <a:cubicBezTo>
                  <a:pt x="688" y="4021"/>
                  <a:pt x="666" y="4021"/>
                  <a:pt x="629" y="4005"/>
                </a:cubicBezTo>
                <a:cubicBezTo>
                  <a:pt x="557" y="3972"/>
                  <a:pt x="573" y="3940"/>
                  <a:pt x="492" y="3908"/>
                </a:cubicBezTo>
                <a:cubicBezTo>
                  <a:pt x="435" y="3889"/>
                  <a:pt x="418" y="3850"/>
                  <a:pt x="378" y="3850"/>
                </a:cubicBezTo>
                <a:cubicBezTo>
                  <a:pt x="367" y="3850"/>
                  <a:pt x="355" y="3853"/>
                  <a:pt x="339" y="3860"/>
                </a:cubicBezTo>
                <a:cubicBezTo>
                  <a:pt x="267" y="3884"/>
                  <a:pt x="339" y="3948"/>
                  <a:pt x="315" y="4021"/>
                </a:cubicBezTo>
                <a:cubicBezTo>
                  <a:pt x="283" y="4093"/>
                  <a:pt x="275" y="4093"/>
                  <a:pt x="250" y="4158"/>
                </a:cubicBezTo>
                <a:cubicBezTo>
                  <a:pt x="218" y="4230"/>
                  <a:pt x="218" y="4230"/>
                  <a:pt x="194" y="4303"/>
                </a:cubicBezTo>
                <a:cubicBezTo>
                  <a:pt x="162" y="4376"/>
                  <a:pt x="121" y="4360"/>
                  <a:pt x="89" y="4432"/>
                </a:cubicBezTo>
                <a:cubicBezTo>
                  <a:pt x="65" y="4505"/>
                  <a:pt x="113" y="4521"/>
                  <a:pt x="89" y="4593"/>
                </a:cubicBezTo>
                <a:cubicBezTo>
                  <a:pt x="73" y="4666"/>
                  <a:pt x="0" y="4650"/>
                  <a:pt x="33" y="4722"/>
                </a:cubicBezTo>
                <a:cubicBezTo>
                  <a:pt x="65" y="4787"/>
                  <a:pt x="73" y="4779"/>
                  <a:pt x="146" y="4811"/>
                </a:cubicBezTo>
                <a:cubicBezTo>
                  <a:pt x="218" y="4835"/>
                  <a:pt x="234" y="4811"/>
                  <a:pt x="307" y="4843"/>
                </a:cubicBezTo>
                <a:cubicBezTo>
                  <a:pt x="379" y="4876"/>
                  <a:pt x="371" y="4884"/>
                  <a:pt x="444" y="4908"/>
                </a:cubicBezTo>
                <a:cubicBezTo>
                  <a:pt x="525" y="4940"/>
                  <a:pt x="517" y="4956"/>
                  <a:pt x="589" y="4989"/>
                </a:cubicBezTo>
                <a:cubicBezTo>
                  <a:pt x="625" y="5001"/>
                  <a:pt x="648" y="5001"/>
                  <a:pt x="670" y="5001"/>
                </a:cubicBezTo>
                <a:cubicBezTo>
                  <a:pt x="692" y="5001"/>
                  <a:pt x="714" y="5001"/>
                  <a:pt x="750" y="5013"/>
                </a:cubicBezTo>
                <a:cubicBezTo>
                  <a:pt x="823" y="5037"/>
                  <a:pt x="823" y="5037"/>
                  <a:pt x="896" y="5061"/>
                </a:cubicBezTo>
                <a:cubicBezTo>
                  <a:pt x="968" y="5093"/>
                  <a:pt x="952" y="5134"/>
                  <a:pt x="1033" y="5166"/>
                </a:cubicBezTo>
                <a:cubicBezTo>
                  <a:pt x="1105" y="5190"/>
                  <a:pt x="1105" y="5190"/>
                  <a:pt x="1178" y="5222"/>
                </a:cubicBezTo>
                <a:cubicBezTo>
                  <a:pt x="1250" y="5247"/>
                  <a:pt x="1259" y="5230"/>
                  <a:pt x="1331" y="5263"/>
                </a:cubicBezTo>
                <a:cubicBezTo>
                  <a:pt x="1367" y="5279"/>
                  <a:pt x="1388" y="5279"/>
                  <a:pt x="1409" y="5279"/>
                </a:cubicBezTo>
                <a:cubicBezTo>
                  <a:pt x="1430" y="5279"/>
                  <a:pt x="1452" y="5279"/>
                  <a:pt x="1492" y="5295"/>
                </a:cubicBezTo>
                <a:cubicBezTo>
                  <a:pt x="1565" y="5319"/>
                  <a:pt x="1549" y="5351"/>
                  <a:pt x="1621" y="5376"/>
                </a:cubicBezTo>
                <a:cubicBezTo>
                  <a:pt x="1702" y="5408"/>
                  <a:pt x="1710" y="5384"/>
                  <a:pt x="1783" y="5416"/>
                </a:cubicBezTo>
                <a:cubicBezTo>
                  <a:pt x="1855" y="5440"/>
                  <a:pt x="1855" y="5448"/>
                  <a:pt x="1928" y="5472"/>
                </a:cubicBezTo>
                <a:cubicBezTo>
                  <a:pt x="2000" y="5505"/>
                  <a:pt x="1992" y="5537"/>
                  <a:pt x="2065" y="5561"/>
                </a:cubicBezTo>
                <a:cubicBezTo>
                  <a:pt x="2085" y="5570"/>
                  <a:pt x="2101" y="5573"/>
                  <a:pt x="2115" y="5573"/>
                </a:cubicBezTo>
                <a:cubicBezTo>
                  <a:pt x="2137" y="5573"/>
                  <a:pt x="2154" y="5566"/>
                  <a:pt x="2177" y="5566"/>
                </a:cubicBezTo>
                <a:cubicBezTo>
                  <a:pt x="2190" y="5566"/>
                  <a:pt x="2206" y="5568"/>
                  <a:pt x="2226" y="5577"/>
                </a:cubicBezTo>
                <a:cubicBezTo>
                  <a:pt x="2307" y="5601"/>
                  <a:pt x="2291" y="5626"/>
                  <a:pt x="2371" y="5650"/>
                </a:cubicBezTo>
                <a:cubicBezTo>
                  <a:pt x="2444" y="5682"/>
                  <a:pt x="2436" y="5690"/>
                  <a:pt x="2509" y="5722"/>
                </a:cubicBezTo>
                <a:cubicBezTo>
                  <a:pt x="2581" y="5747"/>
                  <a:pt x="2589" y="5730"/>
                  <a:pt x="2662" y="5763"/>
                </a:cubicBezTo>
                <a:cubicBezTo>
                  <a:pt x="2742" y="5787"/>
                  <a:pt x="2734" y="5803"/>
                  <a:pt x="2807" y="5827"/>
                </a:cubicBezTo>
                <a:cubicBezTo>
                  <a:pt x="2879" y="5860"/>
                  <a:pt x="2879" y="5860"/>
                  <a:pt x="2960" y="5884"/>
                </a:cubicBezTo>
                <a:cubicBezTo>
                  <a:pt x="3033" y="5916"/>
                  <a:pt x="3017" y="5948"/>
                  <a:pt x="3089" y="5972"/>
                </a:cubicBezTo>
                <a:cubicBezTo>
                  <a:pt x="3162" y="6005"/>
                  <a:pt x="3170" y="5989"/>
                  <a:pt x="3242" y="6013"/>
                </a:cubicBezTo>
                <a:cubicBezTo>
                  <a:pt x="3323" y="6045"/>
                  <a:pt x="3323" y="6037"/>
                  <a:pt x="3396" y="6069"/>
                </a:cubicBezTo>
                <a:cubicBezTo>
                  <a:pt x="3468" y="6093"/>
                  <a:pt x="3468" y="6101"/>
                  <a:pt x="3541" y="6126"/>
                </a:cubicBezTo>
                <a:cubicBezTo>
                  <a:pt x="3613" y="6158"/>
                  <a:pt x="3613" y="6166"/>
                  <a:pt x="3686" y="6198"/>
                </a:cubicBezTo>
                <a:cubicBezTo>
                  <a:pt x="3759" y="6222"/>
                  <a:pt x="3767" y="6198"/>
                  <a:pt x="3839" y="6230"/>
                </a:cubicBezTo>
                <a:cubicBezTo>
                  <a:pt x="3920" y="6263"/>
                  <a:pt x="3912" y="6279"/>
                  <a:pt x="3984" y="6303"/>
                </a:cubicBezTo>
                <a:cubicBezTo>
                  <a:pt x="4057" y="6335"/>
                  <a:pt x="4057" y="6335"/>
                  <a:pt x="4129" y="6368"/>
                </a:cubicBezTo>
                <a:cubicBezTo>
                  <a:pt x="4202" y="6392"/>
                  <a:pt x="4194" y="6408"/>
                  <a:pt x="4275" y="6440"/>
                </a:cubicBezTo>
                <a:lnTo>
                  <a:pt x="4420" y="6497"/>
                </a:lnTo>
                <a:cubicBezTo>
                  <a:pt x="4435" y="6502"/>
                  <a:pt x="4449" y="6504"/>
                  <a:pt x="4460" y="6504"/>
                </a:cubicBezTo>
                <a:cubicBezTo>
                  <a:pt x="4488" y="6504"/>
                  <a:pt x="4508" y="6493"/>
                  <a:pt x="4536" y="6493"/>
                </a:cubicBezTo>
                <a:cubicBezTo>
                  <a:pt x="4551" y="6493"/>
                  <a:pt x="4568" y="6496"/>
                  <a:pt x="4589" y="6505"/>
                </a:cubicBezTo>
                <a:cubicBezTo>
                  <a:pt x="4662" y="6529"/>
                  <a:pt x="4654" y="6537"/>
                  <a:pt x="4734" y="6561"/>
                </a:cubicBezTo>
                <a:cubicBezTo>
                  <a:pt x="4807" y="6593"/>
                  <a:pt x="4799" y="6610"/>
                  <a:pt x="4871" y="6634"/>
                </a:cubicBezTo>
                <a:cubicBezTo>
                  <a:pt x="4944" y="6666"/>
                  <a:pt x="4952" y="6642"/>
                  <a:pt x="5033" y="6674"/>
                </a:cubicBezTo>
                <a:cubicBezTo>
                  <a:pt x="5105" y="6698"/>
                  <a:pt x="5154" y="6682"/>
                  <a:pt x="5154" y="6763"/>
                </a:cubicBezTo>
                <a:cubicBezTo>
                  <a:pt x="5154" y="6799"/>
                  <a:pt x="5140" y="6805"/>
                  <a:pt x="5116" y="6805"/>
                </a:cubicBezTo>
                <a:cubicBezTo>
                  <a:pt x="5105" y="6805"/>
                  <a:pt x="5091" y="6804"/>
                  <a:pt x="5075" y="6804"/>
                </a:cubicBezTo>
                <a:cubicBezTo>
                  <a:pt x="5060" y="6804"/>
                  <a:pt x="5043" y="6805"/>
                  <a:pt x="5025" y="6811"/>
                </a:cubicBezTo>
                <a:cubicBezTo>
                  <a:pt x="4952" y="6843"/>
                  <a:pt x="4952" y="6835"/>
                  <a:pt x="4879" y="6868"/>
                </a:cubicBezTo>
                <a:cubicBezTo>
                  <a:pt x="4807" y="6892"/>
                  <a:pt x="4799" y="6884"/>
                  <a:pt x="4726" y="6908"/>
                </a:cubicBezTo>
                <a:cubicBezTo>
                  <a:pt x="4654" y="6940"/>
                  <a:pt x="4654" y="6932"/>
                  <a:pt x="4581" y="6964"/>
                </a:cubicBezTo>
                <a:cubicBezTo>
                  <a:pt x="4517" y="6989"/>
                  <a:pt x="4517" y="7005"/>
                  <a:pt x="4444" y="7029"/>
                </a:cubicBezTo>
                <a:cubicBezTo>
                  <a:pt x="4371" y="7061"/>
                  <a:pt x="4388" y="7093"/>
                  <a:pt x="4315" y="7134"/>
                </a:cubicBezTo>
                <a:cubicBezTo>
                  <a:pt x="4298" y="7141"/>
                  <a:pt x="4284" y="7144"/>
                  <a:pt x="4271" y="7144"/>
                </a:cubicBezTo>
                <a:cubicBezTo>
                  <a:pt x="4244" y="7144"/>
                  <a:pt x="4225" y="7131"/>
                  <a:pt x="4198" y="7131"/>
                </a:cubicBezTo>
                <a:cubicBezTo>
                  <a:pt x="4185" y="7131"/>
                  <a:pt x="4171" y="7134"/>
                  <a:pt x="4154" y="7142"/>
                </a:cubicBezTo>
                <a:cubicBezTo>
                  <a:pt x="4081" y="7166"/>
                  <a:pt x="4097" y="7198"/>
                  <a:pt x="4025" y="7230"/>
                </a:cubicBezTo>
                <a:cubicBezTo>
                  <a:pt x="3952" y="7255"/>
                  <a:pt x="3952" y="7255"/>
                  <a:pt x="3879" y="7287"/>
                </a:cubicBezTo>
                <a:cubicBezTo>
                  <a:pt x="3807" y="7311"/>
                  <a:pt x="3799" y="7287"/>
                  <a:pt x="3726" y="7319"/>
                </a:cubicBezTo>
                <a:cubicBezTo>
                  <a:pt x="3654" y="7351"/>
                  <a:pt x="3605" y="7311"/>
                  <a:pt x="3573" y="7376"/>
                </a:cubicBezTo>
                <a:cubicBezTo>
                  <a:pt x="3549" y="7448"/>
                  <a:pt x="3613" y="7456"/>
                  <a:pt x="3646" y="7529"/>
                </a:cubicBezTo>
                <a:cubicBezTo>
                  <a:pt x="3670" y="7601"/>
                  <a:pt x="3662" y="7601"/>
                  <a:pt x="3694" y="7674"/>
                </a:cubicBezTo>
                <a:cubicBezTo>
                  <a:pt x="3718" y="7747"/>
                  <a:pt x="3702" y="7755"/>
                  <a:pt x="3734" y="7827"/>
                </a:cubicBezTo>
                <a:cubicBezTo>
                  <a:pt x="3759" y="7900"/>
                  <a:pt x="3791" y="7884"/>
                  <a:pt x="3823" y="7956"/>
                </a:cubicBezTo>
                <a:cubicBezTo>
                  <a:pt x="3847" y="8029"/>
                  <a:pt x="3839" y="8029"/>
                  <a:pt x="3871" y="8101"/>
                </a:cubicBezTo>
                <a:cubicBezTo>
                  <a:pt x="3896" y="8174"/>
                  <a:pt x="3847" y="8239"/>
                  <a:pt x="3920" y="8271"/>
                </a:cubicBezTo>
                <a:cubicBezTo>
                  <a:pt x="3928" y="8275"/>
                  <a:pt x="3935" y="8277"/>
                  <a:pt x="3941" y="8277"/>
                </a:cubicBezTo>
                <a:cubicBezTo>
                  <a:pt x="3985" y="8277"/>
                  <a:pt x="3993" y="8187"/>
                  <a:pt x="4057" y="8166"/>
                </a:cubicBezTo>
                <a:cubicBezTo>
                  <a:pt x="4129" y="8142"/>
                  <a:pt x="4138" y="8166"/>
                  <a:pt x="4202" y="8134"/>
                </a:cubicBezTo>
                <a:cubicBezTo>
                  <a:pt x="4238" y="8122"/>
                  <a:pt x="4261" y="8122"/>
                  <a:pt x="4282" y="8122"/>
                </a:cubicBezTo>
                <a:cubicBezTo>
                  <a:pt x="4303" y="8122"/>
                  <a:pt x="4323" y="8122"/>
                  <a:pt x="4355" y="8110"/>
                </a:cubicBezTo>
                <a:cubicBezTo>
                  <a:pt x="4428" y="8085"/>
                  <a:pt x="4420" y="8061"/>
                  <a:pt x="4484" y="8029"/>
                </a:cubicBezTo>
                <a:cubicBezTo>
                  <a:pt x="4557" y="8005"/>
                  <a:pt x="4557" y="7997"/>
                  <a:pt x="4621" y="7964"/>
                </a:cubicBezTo>
                <a:cubicBezTo>
                  <a:pt x="4694" y="7940"/>
                  <a:pt x="4694" y="7940"/>
                  <a:pt x="4767" y="7916"/>
                </a:cubicBezTo>
                <a:cubicBezTo>
                  <a:pt x="4831" y="7884"/>
                  <a:pt x="4839" y="7908"/>
                  <a:pt x="4912" y="7876"/>
                </a:cubicBezTo>
                <a:cubicBezTo>
                  <a:pt x="4984" y="7851"/>
                  <a:pt x="4976" y="7827"/>
                  <a:pt x="5041" y="7795"/>
                </a:cubicBezTo>
                <a:cubicBezTo>
                  <a:pt x="5093" y="7777"/>
                  <a:pt x="5129" y="7730"/>
                  <a:pt x="5160" y="7730"/>
                </a:cubicBezTo>
                <a:cubicBezTo>
                  <a:pt x="5172" y="7730"/>
                  <a:pt x="5183" y="7737"/>
                  <a:pt x="5194" y="7755"/>
                </a:cubicBezTo>
                <a:cubicBezTo>
                  <a:pt x="5226" y="7819"/>
                  <a:pt x="5138" y="7819"/>
                  <a:pt x="5089" y="7892"/>
                </a:cubicBezTo>
                <a:cubicBezTo>
                  <a:pt x="5049" y="7956"/>
                  <a:pt x="5025" y="7948"/>
                  <a:pt x="4976" y="8013"/>
                </a:cubicBezTo>
                <a:cubicBezTo>
                  <a:pt x="4928" y="8077"/>
                  <a:pt x="4944" y="8093"/>
                  <a:pt x="4896" y="8158"/>
                </a:cubicBezTo>
                <a:cubicBezTo>
                  <a:pt x="4847" y="8230"/>
                  <a:pt x="4871" y="8247"/>
                  <a:pt x="4823" y="8311"/>
                </a:cubicBezTo>
                <a:cubicBezTo>
                  <a:pt x="4775" y="8384"/>
                  <a:pt x="4759" y="8368"/>
                  <a:pt x="4710" y="8440"/>
                </a:cubicBezTo>
                <a:cubicBezTo>
                  <a:pt x="4662" y="8505"/>
                  <a:pt x="4646" y="8497"/>
                  <a:pt x="4597" y="8561"/>
                </a:cubicBezTo>
                <a:cubicBezTo>
                  <a:pt x="4549" y="8626"/>
                  <a:pt x="4541" y="8626"/>
                  <a:pt x="4500" y="8690"/>
                </a:cubicBezTo>
                <a:cubicBezTo>
                  <a:pt x="4452" y="8755"/>
                  <a:pt x="4412" y="8755"/>
                  <a:pt x="4428" y="8835"/>
                </a:cubicBezTo>
                <a:cubicBezTo>
                  <a:pt x="4436" y="8916"/>
                  <a:pt x="4492" y="8868"/>
                  <a:pt x="4557" y="8908"/>
                </a:cubicBezTo>
                <a:cubicBezTo>
                  <a:pt x="4621" y="8956"/>
                  <a:pt x="4605" y="8972"/>
                  <a:pt x="4670" y="9021"/>
                </a:cubicBezTo>
                <a:cubicBezTo>
                  <a:pt x="4726" y="9061"/>
                  <a:pt x="4734" y="9061"/>
                  <a:pt x="4791" y="9110"/>
                </a:cubicBezTo>
                <a:cubicBezTo>
                  <a:pt x="4855" y="9150"/>
                  <a:pt x="4855" y="9158"/>
                  <a:pt x="4920" y="9206"/>
                </a:cubicBezTo>
                <a:cubicBezTo>
                  <a:pt x="4976" y="9255"/>
                  <a:pt x="4992" y="9230"/>
                  <a:pt x="5057" y="9279"/>
                </a:cubicBezTo>
                <a:cubicBezTo>
                  <a:pt x="5117" y="9324"/>
                  <a:pt x="5093" y="9376"/>
                  <a:pt x="5155" y="9376"/>
                </a:cubicBezTo>
                <a:cubicBezTo>
                  <a:pt x="5160" y="9376"/>
                  <a:pt x="5165" y="9376"/>
                  <a:pt x="5170" y="9376"/>
                </a:cubicBezTo>
                <a:cubicBezTo>
                  <a:pt x="5242" y="9360"/>
                  <a:pt x="5218" y="9319"/>
                  <a:pt x="5267" y="9255"/>
                </a:cubicBezTo>
                <a:cubicBezTo>
                  <a:pt x="5323" y="9190"/>
                  <a:pt x="5299" y="9182"/>
                  <a:pt x="5347" y="9118"/>
                </a:cubicBezTo>
                <a:cubicBezTo>
                  <a:pt x="5396" y="9045"/>
                  <a:pt x="5388" y="9045"/>
                  <a:pt x="5436" y="8980"/>
                </a:cubicBezTo>
                <a:cubicBezTo>
                  <a:pt x="5476" y="8916"/>
                  <a:pt x="5509" y="8940"/>
                  <a:pt x="5557" y="8884"/>
                </a:cubicBezTo>
                <a:cubicBezTo>
                  <a:pt x="5605" y="8819"/>
                  <a:pt x="5581" y="8795"/>
                  <a:pt x="5629" y="8730"/>
                </a:cubicBezTo>
                <a:cubicBezTo>
                  <a:pt x="5678" y="8666"/>
                  <a:pt x="5662" y="8658"/>
                  <a:pt x="5710" y="8593"/>
                </a:cubicBezTo>
                <a:cubicBezTo>
                  <a:pt x="5750" y="8529"/>
                  <a:pt x="5775" y="8545"/>
                  <a:pt x="5823" y="8480"/>
                </a:cubicBezTo>
                <a:cubicBezTo>
                  <a:pt x="5859" y="8422"/>
                  <a:pt x="5850" y="8332"/>
                  <a:pt x="5900" y="8332"/>
                </a:cubicBezTo>
                <a:cubicBezTo>
                  <a:pt x="5906" y="8332"/>
                  <a:pt x="5913" y="8333"/>
                  <a:pt x="5920" y="8335"/>
                </a:cubicBezTo>
                <a:cubicBezTo>
                  <a:pt x="5992" y="8360"/>
                  <a:pt x="5928" y="8440"/>
                  <a:pt x="5928" y="8513"/>
                </a:cubicBezTo>
                <a:cubicBezTo>
                  <a:pt x="5928" y="8593"/>
                  <a:pt x="5912" y="8593"/>
                  <a:pt x="5912" y="8674"/>
                </a:cubicBezTo>
                <a:cubicBezTo>
                  <a:pt x="5912" y="8755"/>
                  <a:pt x="5928" y="8755"/>
                  <a:pt x="5928" y="8835"/>
                </a:cubicBezTo>
                <a:cubicBezTo>
                  <a:pt x="5928" y="8916"/>
                  <a:pt x="5904" y="8916"/>
                  <a:pt x="5904" y="8997"/>
                </a:cubicBezTo>
                <a:cubicBezTo>
                  <a:pt x="5904" y="9077"/>
                  <a:pt x="5920" y="9077"/>
                  <a:pt x="5920" y="9158"/>
                </a:cubicBezTo>
                <a:cubicBezTo>
                  <a:pt x="5920" y="9239"/>
                  <a:pt x="5928" y="9239"/>
                  <a:pt x="5928" y="9319"/>
                </a:cubicBezTo>
                <a:cubicBezTo>
                  <a:pt x="5928" y="9400"/>
                  <a:pt x="5920" y="9400"/>
                  <a:pt x="5920" y="9480"/>
                </a:cubicBezTo>
                <a:cubicBezTo>
                  <a:pt x="5920" y="9561"/>
                  <a:pt x="5863" y="9585"/>
                  <a:pt x="5920" y="9634"/>
                </a:cubicBezTo>
                <a:cubicBezTo>
                  <a:pt x="5936" y="9653"/>
                  <a:pt x="5949" y="9659"/>
                  <a:pt x="5963" y="9659"/>
                </a:cubicBezTo>
                <a:cubicBezTo>
                  <a:pt x="5990" y="9659"/>
                  <a:pt x="6017" y="9634"/>
                  <a:pt x="6065" y="9634"/>
                </a:cubicBezTo>
                <a:cubicBezTo>
                  <a:pt x="6146" y="9634"/>
                  <a:pt x="6146" y="9618"/>
                  <a:pt x="6218" y="9618"/>
                </a:cubicBezTo>
                <a:cubicBezTo>
                  <a:pt x="6299" y="9618"/>
                  <a:pt x="6299" y="9666"/>
                  <a:pt x="6371" y="9666"/>
                </a:cubicBezTo>
                <a:cubicBezTo>
                  <a:pt x="6452" y="9666"/>
                  <a:pt x="6452" y="9642"/>
                  <a:pt x="6533" y="9642"/>
                </a:cubicBezTo>
                <a:lnTo>
                  <a:pt x="6686" y="9642"/>
                </a:lnTo>
                <a:cubicBezTo>
                  <a:pt x="6729" y="9642"/>
                  <a:pt x="6749" y="9656"/>
                  <a:pt x="6770" y="9656"/>
                </a:cubicBezTo>
                <a:cubicBezTo>
                  <a:pt x="6785" y="9656"/>
                  <a:pt x="6800" y="9649"/>
                  <a:pt x="6823" y="9626"/>
                </a:cubicBezTo>
                <a:cubicBezTo>
                  <a:pt x="6871" y="9569"/>
                  <a:pt x="6823" y="9561"/>
                  <a:pt x="6823" y="9480"/>
                </a:cubicBezTo>
                <a:cubicBezTo>
                  <a:pt x="6823" y="9400"/>
                  <a:pt x="6847" y="9400"/>
                  <a:pt x="6847" y="9319"/>
                </a:cubicBezTo>
                <a:cubicBezTo>
                  <a:pt x="6847" y="9239"/>
                  <a:pt x="6839" y="9239"/>
                  <a:pt x="6839" y="9158"/>
                </a:cubicBezTo>
                <a:lnTo>
                  <a:pt x="6839" y="8997"/>
                </a:lnTo>
                <a:cubicBezTo>
                  <a:pt x="6839" y="8916"/>
                  <a:pt x="6807" y="8916"/>
                  <a:pt x="6807" y="8835"/>
                </a:cubicBezTo>
                <a:cubicBezTo>
                  <a:pt x="6807" y="8747"/>
                  <a:pt x="6855" y="8747"/>
                  <a:pt x="6855" y="8666"/>
                </a:cubicBezTo>
                <a:cubicBezTo>
                  <a:pt x="6855" y="8585"/>
                  <a:pt x="6815" y="8585"/>
                  <a:pt x="6815" y="8505"/>
                </a:cubicBezTo>
                <a:cubicBezTo>
                  <a:pt x="6815" y="8424"/>
                  <a:pt x="6847" y="8424"/>
                  <a:pt x="6847" y="8343"/>
                </a:cubicBezTo>
                <a:cubicBezTo>
                  <a:pt x="6847" y="8263"/>
                  <a:pt x="6750" y="8198"/>
                  <a:pt x="6831" y="8174"/>
                </a:cubicBezTo>
                <a:cubicBezTo>
                  <a:pt x="6839" y="8172"/>
                  <a:pt x="6845" y="8171"/>
                  <a:pt x="6851" y="8171"/>
                </a:cubicBezTo>
                <a:cubicBezTo>
                  <a:pt x="6903" y="8171"/>
                  <a:pt x="6868" y="8269"/>
                  <a:pt x="6912" y="8327"/>
                </a:cubicBezTo>
                <a:cubicBezTo>
                  <a:pt x="6960" y="8392"/>
                  <a:pt x="7000" y="8368"/>
                  <a:pt x="7049" y="8432"/>
                </a:cubicBezTo>
                <a:cubicBezTo>
                  <a:pt x="7097" y="8497"/>
                  <a:pt x="7065" y="8521"/>
                  <a:pt x="7113" y="8585"/>
                </a:cubicBezTo>
                <a:cubicBezTo>
                  <a:pt x="7162" y="8658"/>
                  <a:pt x="7186" y="8634"/>
                  <a:pt x="7234" y="8706"/>
                </a:cubicBezTo>
                <a:cubicBezTo>
                  <a:pt x="7283" y="8771"/>
                  <a:pt x="7275" y="8779"/>
                  <a:pt x="7323" y="8843"/>
                </a:cubicBezTo>
                <a:lnTo>
                  <a:pt x="7420" y="8980"/>
                </a:lnTo>
                <a:cubicBezTo>
                  <a:pt x="7468" y="9045"/>
                  <a:pt x="7452" y="9061"/>
                  <a:pt x="7500" y="9126"/>
                </a:cubicBezTo>
                <a:cubicBezTo>
                  <a:pt x="7549" y="9198"/>
                  <a:pt x="7541" y="9198"/>
                  <a:pt x="7589" y="9271"/>
                </a:cubicBezTo>
                <a:cubicBezTo>
                  <a:pt x="7638" y="9335"/>
                  <a:pt x="7621" y="9400"/>
                  <a:pt x="7702" y="9416"/>
                </a:cubicBezTo>
                <a:cubicBezTo>
                  <a:pt x="7709" y="9417"/>
                  <a:pt x="7716" y="9418"/>
                  <a:pt x="7722" y="9418"/>
                </a:cubicBezTo>
                <a:cubicBezTo>
                  <a:pt x="7782" y="9418"/>
                  <a:pt x="7780" y="9348"/>
                  <a:pt x="7839" y="9311"/>
                </a:cubicBezTo>
                <a:cubicBezTo>
                  <a:pt x="7904" y="9263"/>
                  <a:pt x="7912" y="9279"/>
                  <a:pt x="7976" y="9230"/>
                </a:cubicBezTo>
                <a:cubicBezTo>
                  <a:pt x="8041" y="9182"/>
                  <a:pt x="8025" y="9166"/>
                  <a:pt x="8089" y="9126"/>
                </a:cubicBezTo>
                <a:cubicBezTo>
                  <a:pt x="8154" y="9077"/>
                  <a:pt x="8154" y="9085"/>
                  <a:pt x="8218" y="9037"/>
                </a:cubicBezTo>
                <a:cubicBezTo>
                  <a:pt x="8283" y="8997"/>
                  <a:pt x="8275" y="8989"/>
                  <a:pt x="8339" y="8940"/>
                </a:cubicBezTo>
                <a:cubicBezTo>
                  <a:pt x="8404" y="8892"/>
                  <a:pt x="8444" y="8916"/>
                  <a:pt x="8452" y="8835"/>
                </a:cubicBezTo>
                <a:cubicBezTo>
                  <a:pt x="8460" y="8755"/>
                  <a:pt x="8428" y="8763"/>
                  <a:pt x="8379" y="8698"/>
                </a:cubicBezTo>
                <a:cubicBezTo>
                  <a:pt x="8331" y="8626"/>
                  <a:pt x="8315" y="8634"/>
                  <a:pt x="8267" y="8569"/>
                </a:cubicBezTo>
                <a:cubicBezTo>
                  <a:pt x="8218" y="8505"/>
                  <a:pt x="8242" y="8489"/>
                  <a:pt x="8194" y="8416"/>
                </a:cubicBezTo>
                <a:cubicBezTo>
                  <a:pt x="8146" y="8351"/>
                  <a:pt x="8129" y="8360"/>
                  <a:pt x="8081" y="8295"/>
                </a:cubicBezTo>
                <a:cubicBezTo>
                  <a:pt x="8033" y="8222"/>
                  <a:pt x="8000" y="8247"/>
                  <a:pt x="7952" y="8182"/>
                </a:cubicBezTo>
                <a:cubicBezTo>
                  <a:pt x="7904" y="8118"/>
                  <a:pt x="7912" y="8110"/>
                  <a:pt x="7863" y="8045"/>
                </a:cubicBezTo>
                <a:cubicBezTo>
                  <a:pt x="7815" y="7972"/>
                  <a:pt x="7807" y="7972"/>
                  <a:pt x="7759" y="7908"/>
                </a:cubicBezTo>
                <a:cubicBezTo>
                  <a:pt x="7710" y="7843"/>
                  <a:pt x="7638" y="7827"/>
                  <a:pt x="7678" y="7755"/>
                </a:cubicBezTo>
                <a:cubicBezTo>
                  <a:pt x="7690" y="7733"/>
                  <a:pt x="7702" y="7725"/>
                  <a:pt x="7714" y="7725"/>
                </a:cubicBezTo>
                <a:cubicBezTo>
                  <a:pt x="7745" y="7725"/>
                  <a:pt x="7780" y="7772"/>
                  <a:pt x="7831" y="7795"/>
                </a:cubicBezTo>
                <a:cubicBezTo>
                  <a:pt x="7904" y="7819"/>
                  <a:pt x="7888" y="7860"/>
                  <a:pt x="7952" y="7884"/>
                </a:cubicBezTo>
                <a:cubicBezTo>
                  <a:pt x="8025" y="7916"/>
                  <a:pt x="8025" y="7908"/>
                  <a:pt x="8097" y="7932"/>
                </a:cubicBezTo>
                <a:cubicBezTo>
                  <a:pt x="8126" y="7945"/>
                  <a:pt x="8145" y="7948"/>
                  <a:pt x="8162" y="7948"/>
                </a:cubicBezTo>
                <a:cubicBezTo>
                  <a:pt x="8173" y="7948"/>
                  <a:pt x="8183" y="7946"/>
                  <a:pt x="8195" y="7946"/>
                </a:cubicBezTo>
                <a:cubicBezTo>
                  <a:pt x="8209" y="7946"/>
                  <a:pt x="8226" y="7948"/>
                  <a:pt x="8250" y="7956"/>
                </a:cubicBezTo>
                <a:lnTo>
                  <a:pt x="8388" y="8013"/>
                </a:lnTo>
                <a:cubicBezTo>
                  <a:pt x="8460" y="8037"/>
                  <a:pt x="8444" y="8085"/>
                  <a:pt x="8509" y="8118"/>
                </a:cubicBezTo>
                <a:cubicBezTo>
                  <a:pt x="8527" y="8124"/>
                  <a:pt x="8542" y="8126"/>
                  <a:pt x="8555" y="8126"/>
                </a:cubicBezTo>
                <a:cubicBezTo>
                  <a:pt x="8577" y="8126"/>
                  <a:pt x="8594" y="8121"/>
                  <a:pt x="8614" y="8121"/>
                </a:cubicBezTo>
                <a:cubicBezTo>
                  <a:pt x="8629" y="8121"/>
                  <a:pt x="8647" y="8123"/>
                  <a:pt x="8670" y="8134"/>
                </a:cubicBezTo>
                <a:lnTo>
                  <a:pt x="8807" y="8190"/>
                </a:lnTo>
                <a:cubicBezTo>
                  <a:pt x="8867" y="8210"/>
                  <a:pt x="8872" y="8263"/>
                  <a:pt x="8912" y="8263"/>
                </a:cubicBezTo>
                <a:cubicBezTo>
                  <a:pt x="8921" y="8263"/>
                  <a:pt x="8931" y="8260"/>
                  <a:pt x="8944" y="8255"/>
                </a:cubicBezTo>
                <a:cubicBezTo>
                  <a:pt x="9009" y="8214"/>
                  <a:pt x="8968" y="8182"/>
                  <a:pt x="9000" y="8110"/>
                </a:cubicBezTo>
                <a:cubicBezTo>
                  <a:pt x="9025" y="8037"/>
                  <a:pt x="9017" y="8037"/>
                  <a:pt x="9049" y="7964"/>
                </a:cubicBezTo>
                <a:cubicBezTo>
                  <a:pt x="9073" y="7892"/>
                  <a:pt x="9065" y="7884"/>
                  <a:pt x="9089" y="7811"/>
                </a:cubicBezTo>
                <a:cubicBezTo>
                  <a:pt x="9121" y="7739"/>
                  <a:pt x="9113" y="7739"/>
                  <a:pt x="9138" y="7666"/>
                </a:cubicBezTo>
                <a:lnTo>
                  <a:pt x="9194" y="7521"/>
                </a:lnTo>
                <a:cubicBezTo>
                  <a:pt x="9226" y="7448"/>
                  <a:pt x="9339" y="7448"/>
                  <a:pt x="9307" y="7376"/>
                </a:cubicBezTo>
                <a:cubicBezTo>
                  <a:pt x="9295" y="7353"/>
                  <a:pt x="9279" y="7346"/>
                  <a:pt x="9259" y="7346"/>
                </a:cubicBezTo>
                <a:cubicBezTo>
                  <a:pt x="9232" y="7346"/>
                  <a:pt x="9200" y="7357"/>
                  <a:pt x="9167" y="7357"/>
                </a:cubicBezTo>
                <a:cubicBezTo>
                  <a:pt x="9155" y="7357"/>
                  <a:pt x="9142" y="7356"/>
                  <a:pt x="9129" y="7351"/>
                </a:cubicBezTo>
                <a:cubicBezTo>
                  <a:pt x="9057" y="7319"/>
                  <a:pt x="9073" y="7287"/>
                  <a:pt x="9000" y="7255"/>
                </a:cubicBezTo>
                <a:cubicBezTo>
                  <a:pt x="8928" y="7230"/>
                  <a:pt x="8936" y="7222"/>
                  <a:pt x="8863" y="7198"/>
                </a:cubicBezTo>
                <a:cubicBezTo>
                  <a:pt x="8791" y="7166"/>
                  <a:pt x="8791" y="7174"/>
                  <a:pt x="8718" y="7150"/>
                </a:cubicBezTo>
                <a:cubicBezTo>
                  <a:pt x="8646" y="7118"/>
                  <a:pt x="8646" y="7118"/>
                  <a:pt x="8573" y="7085"/>
                </a:cubicBezTo>
                <a:cubicBezTo>
                  <a:pt x="8500" y="7061"/>
                  <a:pt x="8492" y="7077"/>
                  <a:pt x="8420" y="7053"/>
                </a:cubicBezTo>
                <a:cubicBezTo>
                  <a:pt x="8347" y="7029"/>
                  <a:pt x="8339" y="7045"/>
                  <a:pt x="8267" y="7021"/>
                </a:cubicBezTo>
                <a:cubicBezTo>
                  <a:pt x="8194" y="6989"/>
                  <a:pt x="8210" y="6948"/>
                  <a:pt x="8138" y="6916"/>
                </a:cubicBezTo>
                <a:lnTo>
                  <a:pt x="8000" y="6860"/>
                </a:lnTo>
                <a:cubicBezTo>
                  <a:pt x="7928" y="6835"/>
                  <a:pt x="7920" y="6843"/>
                  <a:pt x="7847" y="6811"/>
                </a:cubicBezTo>
                <a:cubicBezTo>
                  <a:pt x="7834" y="6806"/>
                  <a:pt x="7819" y="6805"/>
                  <a:pt x="7805" y="6805"/>
                </a:cubicBezTo>
                <a:cubicBezTo>
                  <a:pt x="7782" y="6805"/>
                  <a:pt x="7760" y="6808"/>
                  <a:pt x="7741" y="6808"/>
                </a:cubicBezTo>
                <a:cubicBezTo>
                  <a:pt x="7713" y="6808"/>
                  <a:pt x="7694" y="6800"/>
                  <a:pt x="7694" y="6763"/>
                </a:cubicBezTo>
                <a:cubicBezTo>
                  <a:pt x="7698" y="6729"/>
                  <a:pt x="7717" y="6723"/>
                  <a:pt x="7743" y="6723"/>
                </a:cubicBezTo>
                <a:cubicBezTo>
                  <a:pt x="7759" y="6723"/>
                  <a:pt x="7777" y="6725"/>
                  <a:pt x="7796" y="6725"/>
                </a:cubicBezTo>
                <a:cubicBezTo>
                  <a:pt x="7815" y="6725"/>
                  <a:pt x="7835" y="6723"/>
                  <a:pt x="7855" y="6714"/>
                </a:cubicBezTo>
                <a:cubicBezTo>
                  <a:pt x="7928" y="6682"/>
                  <a:pt x="7928" y="6674"/>
                  <a:pt x="8000" y="6650"/>
                </a:cubicBezTo>
                <a:cubicBezTo>
                  <a:pt x="8037" y="6634"/>
                  <a:pt x="8057" y="6634"/>
                  <a:pt x="8077" y="6634"/>
                </a:cubicBezTo>
                <a:cubicBezTo>
                  <a:pt x="8097" y="6634"/>
                  <a:pt x="8117" y="6634"/>
                  <a:pt x="8154" y="6618"/>
                </a:cubicBezTo>
                <a:cubicBezTo>
                  <a:pt x="8234" y="6593"/>
                  <a:pt x="8226" y="6569"/>
                  <a:pt x="8299" y="6545"/>
                </a:cubicBezTo>
                <a:cubicBezTo>
                  <a:pt x="8371" y="6513"/>
                  <a:pt x="8371" y="6529"/>
                  <a:pt x="8452" y="6497"/>
                </a:cubicBezTo>
                <a:cubicBezTo>
                  <a:pt x="8525" y="6464"/>
                  <a:pt x="8517" y="6456"/>
                  <a:pt x="8589" y="6432"/>
                </a:cubicBezTo>
                <a:cubicBezTo>
                  <a:pt x="8670" y="6400"/>
                  <a:pt x="8662" y="6392"/>
                  <a:pt x="8734" y="6360"/>
                </a:cubicBezTo>
                <a:cubicBezTo>
                  <a:pt x="8807" y="6335"/>
                  <a:pt x="8799" y="6303"/>
                  <a:pt x="8871" y="6279"/>
                </a:cubicBezTo>
                <a:cubicBezTo>
                  <a:pt x="8944" y="6247"/>
                  <a:pt x="8952" y="6255"/>
                  <a:pt x="9025" y="6222"/>
                </a:cubicBezTo>
                <a:cubicBezTo>
                  <a:pt x="9097" y="6198"/>
                  <a:pt x="9097" y="6206"/>
                  <a:pt x="9170" y="6174"/>
                </a:cubicBezTo>
                <a:cubicBezTo>
                  <a:pt x="9195" y="6166"/>
                  <a:pt x="9213" y="6164"/>
                  <a:pt x="9228" y="6164"/>
                </a:cubicBezTo>
                <a:cubicBezTo>
                  <a:pt x="9247" y="6164"/>
                  <a:pt x="9261" y="6167"/>
                  <a:pt x="9278" y="6167"/>
                </a:cubicBezTo>
                <a:cubicBezTo>
                  <a:pt x="9292" y="6167"/>
                  <a:pt x="9309" y="6165"/>
                  <a:pt x="9331" y="6158"/>
                </a:cubicBezTo>
                <a:cubicBezTo>
                  <a:pt x="9412" y="6126"/>
                  <a:pt x="9396" y="6101"/>
                  <a:pt x="9476" y="6077"/>
                </a:cubicBezTo>
                <a:cubicBezTo>
                  <a:pt x="9549" y="6045"/>
                  <a:pt x="9557" y="6069"/>
                  <a:pt x="9629" y="6037"/>
                </a:cubicBezTo>
                <a:cubicBezTo>
                  <a:pt x="9702" y="6005"/>
                  <a:pt x="9686" y="5964"/>
                  <a:pt x="9759" y="5932"/>
                </a:cubicBezTo>
                <a:lnTo>
                  <a:pt x="9904" y="5876"/>
                </a:lnTo>
                <a:lnTo>
                  <a:pt x="10049" y="5819"/>
                </a:lnTo>
                <a:cubicBezTo>
                  <a:pt x="10129" y="5795"/>
                  <a:pt x="10138" y="5811"/>
                  <a:pt x="10210" y="5779"/>
                </a:cubicBezTo>
                <a:cubicBezTo>
                  <a:pt x="10283" y="5755"/>
                  <a:pt x="10283" y="5763"/>
                  <a:pt x="10355" y="5730"/>
                </a:cubicBezTo>
                <a:cubicBezTo>
                  <a:pt x="10428" y="5698"/>
                  <a:pt x="10428" y="5690"/>
                  <a:pt x="10500" y="5658"/>
                </a:cubicBezTo>
                <a:cubicBezTo>
                  <a:pt x="10573" y="5634"/>
                  <a:pt x="10565" y="5618"/>
                  <a:pt x="10638" y="5585"/>
                </a:cubicBezTo>
                <a:lnTo>
                  <a:pt x="10791" y="5529"/>
                </a:lnTo>
                <a:cubicBezTo>
                  <a:pt x="10820" y="5516"/>
                  <a:pt x="10839" y="5513"/>
                  <a:pt x="10856" y="5513"/>
                </a:cubicBezTo>
                <a:cubicBezTo>
                  <a:pt x="10867" y="5513"/>
                  <a:pt x="10878" y="5515"/>
                  <a:pt x="10891" y="5515"/>
                </a:cubicBezTo>
                <a:cubicBezTo>
                  <a:pt x="10906" y="5515"/>
                  <a:pt x="10925" y="5513"/>
                  <a:pt x="10952" y="5505"/>
                </a:cubicBezTo>
                <a:cubicBezTo>
                  <a:pt x="11025" y="5472"/>
                  <a:pt x="11017" y="5464"/>
                  <a:pt x="11097" y="5440"/>
                </a:cubicBezTo>
                <a:cubicBezTo>
                  <a:pt x="11170" y="5408"/>
                  <a:pt x="11170" y="5408"/>
                  <a:pt x="11242" y="5376"/>
                </a:cubicBezTo>
                <a:cubicBezTo>
                  <a:pt x="11315" y="5351"/>
                  <a:pt x="11299" y="5319"/>
                  <a:pt x="11379" y="5295"/>
                </a:cubicBezTo>
                <a:cubicBezTo>
                  <a:pt x="11452" y="5263"/>
                  <a:pt x="11452" y="5263"/>
                  <a:pt x="11525" y="5239"/>
                </a:cubicBezTo>
                <a:cubicBezTo>
                  <a:pt x="11549" y="5228"/>
                  <a:pt x="11567" y="5225"/>
                  <a:pt x="11583" y="5225"/>
                </a:cubicBezTo>
                <a:cubicBezTo>
                  <a:pt x="11598" y="5225"/>
                  <a:pt x="11612" y="5228"/>
                  <a:pt x="11628" y="5228"/>
                </a:cubicBezTo>
                <a:cubicBezTo>
                  <a:pt x="11644" y="5228"/>
                  <a:pt x="11662" y="5225"/>
                  <a:pt x="11686" y="5214"/>
                </a:cubicBezTo>
                <a:cubicBezTo>
                  <a:pt x="11759" y="5190"/>
                  <a:pt x="11759" y="5174"/>
                  <a:pt x="11831" y="5150"/>
                </a:cubicBezTo>
                <a:cubicBezTo>
                  <a:pt x="11904" y="5118"/>
                  <a:pt x="11896" y="5110"/>
                  <a:pt x="11976" y="5077"/>
                </a:cubicBezTo>
                <a:cubicBezTo>
                  <a:pt x="12049" y="5053"/>
                  <a:pt x="12057" y="5069"/>
                  <a:pt x="12129" y="5045"/>
                </a:cubicBezTo>
                <a:cubicBezTo>
                  <a:pt x="12202" y="5013"/>
                  <a:pt x="12202" y="5021"/>
                  <a:pt x="12283" y="4997"/>
                </a:cubicBezTo>
                <a:cubicBezTo>
                  <a:pt x="12355" y="4964"/>
                  <a:pt x="12347" y="4956"/>
                  <a:pt x="12428" y="4924"/>
                </a:cubicBezTo>
                <a:cubicBezTo>
                  <a:pt x="12500" y="4900"/>
                  <a:pt x="12492" y="4884"/>
                  <a:pt x="12565" y="4851"/>
                </a:cubicBezTo>
                <a:cubicBezTo>
                  <a:pt x="12638" y="4827"/>
                  <a:pt x="12638" y="4811"/>
                  <a:pt x="12718" y="4803"/>
                </a:cubicBezTo>
                <a:cubicBezTo>
                  <a:pt x="12791" y="4787"/>
                  <a:pt x="12839" y="4819"/>
                  <a:pt x="12871" y="4747"/>
                </a:cubicBezTo>
                <a:cubicBezTo>
                  <a:pt x="12904" y="4674"/>
                  <a:pt x="12815" y="4674"/>
                  <a:pt x="12783" y="4601"/>
                </a:cubicBezTo>
                <a:cubicBezTo>
                  <a:pt x="12759" y="4529"/>
                  <a:pt x="12783" y="4521"/>
                  <a:pt x="12750" y="4448"/>
                </a:cubicBezTo>
                <a:cubicBezTo>
                  <a:pt x="12726" y="4376"/>
                  <a:pt x="12726" y="4376"/>
                  <a:pt x="12702" y="4303"/>
                </a:cubicBezTo>
                <a:cubicBezTo>
                  <a:pt x="12670" y="4230"/>
                  <a:pt x="12678" y="4222"/>
                  <a:pt x="12654" y="4150"/>
                </a:cubicBezTo>
                <a:cubicBezTo>
                  <a:pt x="12629" y="4077"/>
                  <a:pt x="12597" y="4085"/>
                  <a:pt x="12573" y="4021"/>
                </a:cubicBezTo>
                <a:cubicBezTo>
                  <a:pt x="12541" y="3948"/>
                  <a:pt x="12597" y="3884"/>
                  <a:pt x="12525" y="3851"/>
                </a:cubicBezTo>
                <a:cubicBezTo>
                  <a:pt x="12516" y="3849"/>
                  <a:pt x="12508" y="3847"/>
                  <a:pt x="12501" y="3847"/>
                </a:cubicBezTo>
                <a:cubicBezTo>
                  <a:pt x="12449" y="3847"/>
                  <a:pt x="12435" y="3919"/>
                  <a:pt x="12371" y="3940"/>
                </a:cubicBezTo>
                <a:cubicBezTo>
                  <a:pt x="12335" y="3956"/>
                  <a:pt x="12313" y="3956"/>
                  <a:pt x="12291" y="3956"/>
                </a:cubicBezTo>
                <a:cubicBezTo>
                  <a:pt x="12269" y="3956"/>
                  <a:pt x="12246" y="3956"/>
                  <a:pt x="12210" y="3972"/>
                </a:cubicBezTo>
                <a:cubicBezTo>
                  <a:pt x="12138" y="4005"/>
                  <a:pt x="12138" y="4013"/>
                  <a:pt x="12065" y="4045"/>
                </a:cubicBezTo>
                <a:cubicBezTo>
                  <a:pt x="11992" y="4069"/>
                  <a:pt x="12000" y="4093"/>
                  <a:pt x="11928" y="4126"/>
                </a:cubicBezTo>
                <a:cubicBezTo>
                  <a:pt x="11855" y="4150"/>
                  <a:pt x="11847" y="4142"/>
                  <a:pt x="11775" y="4174"/>
                </a:cubicBezTo>
                <a:cubicBezTo>
                  <a:pt x="11750" y="4185"/>
                  <a:pt x="11733" y="4187"/>
                  <a:pt x="11717" y="4187"/>
                </a:cubicBezTo>
                <a:cubicBezTo>
                  <a:pt x="11701" y="4187"/>
                  <a:pt x="11687" y="4185"/>
                  <a:pt x="11671" y="4185"/>
                </a:cubicBezTo>
                <a:cubicBezTo>
                  <a:pt x="11655" y="4185"/>
                  <a:pt x="11638" y="4187"/>
                  <a:pt x="11613" y="4198"/>
                </a:cubicBezTo>
                <a:cubicBezTo>
                  <a:pt x="11541" y="4222"/>
                  <a:pt x="11557" y="4271"/>
                  <a:pt x="11484" y="4303"/>
                </a:cubicBezTo>
                <a:cubicBezTo>
                  <a:pt x="11448" y="4319"/>
                  <a:pt x="11428" y="4319"/>
                  <a:pt x="11407" y="4319"/>
                </a:cubicBezTo>
                <a:cubicBezTo>
                  <a:pt x="11386" y="4319"/>
                  <a:pt x="11363" y="4319"/>
                  <a:pt x="11323" y="4335"/>
                </a:cubicBezTo>
                <a:cubicBezTo>
                  <a:pt x="11250" y="4360"/>
                  <a:pt x="11259" y="4392"/>
                  <a:pt x="11186" y="4416"/>
                </a:cubicBezTo>
                <a:cubicBezTo>
                  <a:pt x="11113" y="4448"/>
                  <a:pt x="11105" y="4416"/>
                  <a:pt x="11033" y="4456"/>
                </a:cubicBezTo>
                <a:cubicBezTo>
                  <a:pt x="10960" y="4489"/>
                  <a:pt x="10968" y="4513"/>
                  <a:pt x="10896" y="4537"/>
                </a:cubicBezTo>
                <a:cubicBezTo>
                  <a:pt x="10873" y="4547"/>
                  <a:pt x="10854" y="4550"/>
                  <a:pt x="10838" y="4550"/>
                </a:cubicBezTo>
                <a:cubicBezTo>
                  <a:pt x="10816" y="4550"/>
                  <a:pt x="10797" y="4545"/>
                  <a:pt x="10775" y="4545"/>
                </a:cubicBezTo>
                <a:cubicBezTo>
                  <a:pt x="10761" y="4545"/>
                  <a:pt x="10745" y="4547"/>
                  <a:pt x="10726" y="4553"/>
                </a:cubicBezTo>
                <a:cubicBezTo>
                  <a:pt x="10654" y="4585"/>
                  <a:pt x="10654" y="4577"/>
                  <a:pt x="10573" y="4601"/>
                </a:cubicBezTo>
                <a:cubicBezTo>
                  <a:pt x="10500" y="4634"/>
                  <a:pt x="10525" y="4682"/>
                  <a:pt x="10452" y="4714"/>
                </a:cubicBezTo>
                <a:cubicBezTo>
                  <a:pt x="10379" y="4747"/>
                  <a:pt x="10371" y="4730"/>
                  <a:pt x="10299" y="4755"/>
                </a:cubicBezTo>
                <a:cubicBezTo>
                  <a:pt x="10218" y="4787"/>
                  <a:pt x="10226" y="4795"/>
                  <a:pt x="10146" y="4819"/>
                </a:cubicBezTo>
                <a:cubicBezTo>
                  <a:pt x="10073" y="4851"/>
                  <a:pt x="10073" y="4835"/>
                  <a:pt x="9992" y="4868"/>
                </a:cubicBezTo>
                <a:lnTo>
                  <a:pt x="9847" y="4924"/>
                </a:lnTo>
                <a:cubicBezTo>
                  <a:pt x="9811" y="4940"/>
                  <a:pt x="9789" y="4940"/>
                  <a:pt x="9767" y="4940"/>
                </a:cubicBezTo>
                <a:cubicBezTo>
                  <a:pt x="9744" y="4940"/>
                  <a:pt x="9722" y="4940"/>
                  <a:pt x="9686" y="4956"/>
                </a:cubicBezTo>
                <a:cubicBezTo>
                  <a:pt x="9613" y="4980"/>
                  <a:pt x="9629" y="5029"/>
                  <a:pt x="9557" y="5061"/>
                </a:cubicBezTo>
                <a:cubicBezTo>
                  <a:pt x="9484" y="5085"/>
                  <a:pt x="9484" y="5077"/>
                  <a:pt x="9404" y="5110"/>
                </a:cubicBezTo>
                <a:cubicBezTo>
                  <a:pt x="9331" y="5134"/>
                  <a:pt x="9323" y="5118"/>
                  <a:pt x="9250" y="5150"/>
                </a:cubicBezTo>
                <a:cubicBezTo>
                  <a:pt x="9178" y="5174"/>
                  <a:pt x="9178" y="5174"/>
                  <a:pt x="9105" y="5206"/>
                </a:cubicBezTo>
                <a:cubicBezTo>
                  <a:pt x="9033" y="5239"/>
                  <a:pt x="9041" y="5263"/>
                  <a:pt x="8968" y="5295"/>
                </a:cubicBezTo>
                <a:cubicBezTo>
                  <a:pt x="8896" y="5327"/>
                  <a:pt x="8896" y="5327"/>
                  <a:pt x="8823" y="5360"/>
                </a:cubicBezTo>
                <a:cubicBezTo>
                  <a:pt x="8802" y="5366"/>
                  <a:pt x="8786" y="5368"/>
                  <a:pt x="8771" y="5368"/>
                </a:cubicBezTo>
                <a:cubicBezTo>
                  <a:pt x="8748" y="5368"/>
                  <a:pt x="8730" y="5362"/>
                  <a:pt x="8710" y="5362"/>
                </a:cubicBezTo>
                <a:cubicBezTo>
                  <a:pt x="8694" y="5362"/>
                  <a:pt x="8677" y="5365"/>
                  <a:pt x="8654" y="5376"/>
                </a:cubicBezTo>
                <a:cubicBezTo>
                  <a:pt x="8581" y="5400"/>
                  <a:pt x="8597" y="5440"/>
                  <a:pt x="8525" y="5472"/>
                </a:cubicBezTo>
                <a:cubicBezTo>
                  <a:pt x="8505" y="5481"/>
                  <a:pt x="8488" y="5484"/>
                  <a:pt x="8474" y="5484"/>
                </a:cubicBezTo>
                <a:cubicBezTo>
                  <a:pt x="8450" y="5484"/>
                  <a:pt x="8430" y="5477"/>
                  <a:pt x="8406" y="5477"/>
                </a:cubicBezTo>
                <a:cubicBezTo>
                  <a:pt x="8392" y="5477"/>
                  <a:pt x="8375" y="5480"/>
                  <a:pt x="8355" y="5489"/>
                </a:cubicBezTo>
                <a:cubicBezTo>
                  <a:pt x="8283" y="5513"/>
                  <a:pt x="8283" y="5521"/>
                  <a:pt x="8210" y="5545"/>
                </a:cubicBezTo>
                <a:cubicBezTo>
                  <a:pt x="8138" y="5577"/>
                  <a:pt x="8154" y="5618"/>
                  <a:pt x="8081" y="5650"/>
                </a:cubicBezTo>
                <a:cubicBezTo>
                  <a:pt x="8041" y="5662"/>
                  <a:pt x="8019" y="5662"/>
                  <a:pt x="7997" y="5662"/>
                </a:cubicBezTo>
                <a:cubicBezTo>
                  <a:pt x="7976" y="5662"/>
                  <a:pt x="7956" y="5662"/>
                  <a:pt x="7920" y="5674"/>
                </a:cubicBezTo>
                <a:cubicBezTo>
                  <a:pt x="7857" y="5699"/>
                  <a:pt x="7818" y="5774"/>
                  <a:pt x="7781" y="5774"/>
                </a:cubicBezTo>
                <a:cubicBezTo>
                  <a:pt x="7771" y="5774"/>
                  <a:pt x="7761" y="5769"/>
                  <a:pt x="7750" y="5755"/>
                </a:cubicBezTo>
                <a:cubicBezTo>
                  <a:pt x="7702" y="5690"/>
                  <a:pt x="7807" y="5666"/>
                  <a:pt x="7847" y="5601"/>
                </a:cubicBezTo>
                <a:cubicBezTo>
                  <a:pt x="7896" y="5537"/>
                  <a:pt x="7888" y="5529"/>
                  <a:pt x="7936" y="5464"/>
                </a:cubicBezTo>
                <a:cubicBezTo>
                  <a:pt x="7984" y="5400"/>
                  <a:pt x="8009" y="5416"/>
                  <a:pt x="8057" y="5351"/>
                </a:cubicBezTo>
                <a:cubicBezTo>
                  <a:pt x="8105" y="5287"/>
                  <a:pt x="8113" y="5295"/>
                  <a:pt x="8154" y="5230"/>
                </a:cubicBezTo>
                <a:cubicBezTo>
                  <a:pt x="8202" y="5166"/>
                  <a:pt x="8186" y="5158"/>
                  <a:pt x="8234" y="5093"/>
                </a:cubicBezTo>
                <a:cubicBezTo>
                  <a:pt x="8283" y="5029"/>
                  <a:pt x="8307" y="5045"/>
                  <a:pt x="8347" y="4980"/>
                </a:cubicBezTo>
                <a:cubicBezTo>
                  <a:pt x="8396" y="4908"/>
                  <a:pt x="8379" y="4900"/>
                  <a:pt x="8420" y="4835"/>
                </a:cubicBezTo>
                <a:cubicBezTo>
                  <a:pt x="8468" y="4771"/>
                  <a:pt x="8460" y="4763"/>
                  <a:pt x="8509" y="4698"/>
                </a:cubicBezTo>
                <a:cubicBezTo>
                  <a:pt x="8557" y="4634"/>
                  <a:pt x="8557" y="4634"/>
                  <a:pt x="8605" y="4569"/>
                </a:cubicBezTo>
                <a:cubicBezTo>
                  <a:pt x="8654" y="4505"/>
                  <a:pt x="8654" y="4505"/>
                  <a:pt x="8702" y="4440"/>
                </a:cubicBezTo>
                <a:cubicBezTo>
                  <a:pt x="8750" y="4376"/>
                  <a:pt x="8742" y="4368"/>
                  <a:pt x="8791" y="4303"/>
                </a:cubicBezTo>
                <a:cubicBezTo>
                  <a:pt x="8839" y="4239"/>
                  <a:pt x="8847" y="4247"/>
                  <a:pt x="8888" y="4182"/>
                </a:cubicBezTo>
                <a:cubicBezTo>
                  <a:pt x="8936" y="4118"/>
                  <a:pt x="8920" y="4101"/>
                  <a:pt x="8968" y="4037"/>
                </a:cubicBezTo>
                <a:cubicBezTo>
                  <a:pt x="9009" y="3972"/>
                  <a:pt x="9049" y="3997"/>
                  <a:pt x="9089" y="3932"/>
                </a:cubicBezTo>
                <a:cubicBezTo>
                  <a:pt x="9138" y="3868"/>
                  <a:pt x="9113" y="3851"/>
                  <a:pt x="9162" y="3787"/>
                </a:cubicBezTo>
                <a:cubicBezTo>
                  <a:pt x="9202" y="3722"/>
                  <a:pt x="9210" y="3722"/>
                  <a:pt x="9250" y="3658"/>
                </a:cubicBezTo>
                <a:cubicBezTo>
                  <a:pt x="9299" y="3585"/>
                  <a:pt x="9315" y="3601"/>
                  <a:pt x="9363" y="3537"/>
                </a:cubicBezTo>
                <a:cubicBezTo>
                  <a:pt x="9412" y="3472"/>
                  <a:pt x="9420" y="3480"/>
                  <a:pt x="9468" y="3416"/>
                </a:cubicBezTo>
                <a:cubicBezTo>
                  <a:pt x="9517" y="3351"/>
                  <a:pt x="9484" y="3327"/>
                  <a:pt x="9533" y="3263"/>
                </a:cubicBezTo>
                <a:lnTo>
                  <a:pt x="9621" y="3134"/>
                </a:lnTo>
                <a:cubicBezTo>
                  <a:pt x="9670" y="3069"/>
                  <a:pt x="9694" y="3085"/>
                  <a:pt x="9742" y="3021"/>
                </a:cubicBezTo>
                <a:cubicBezTo>
                  <a:pt x="9783" y="2956"/>
                  <a:pt x="9791" y="2956"/>
                  <a:pt x="9839" y="2892"/>
                </a:cubicBezTo>
                <a:cubicBezTo>
                  <a:pt x="9888" y="2827"/>
                  <a:pt x="9871" y="2819"/>
                  <a:pt x="9920" y="2755"/>
                </a:cubicBezTo>
                <a:cubicBezTo>
                  <a:pt x="9968" y="2690"/>
                  <a:pt x="9976" y="2698"/>
                  <a:pt x="10017" y="2634"/>
                </a:cubicBezTo>
                <a:cubicBezTo>
                  <a:pt x="10065" y="2569"/>
                  <a:pt x="10073" y="2569"/>
                  <a:pt x="10121" y="2505"/>
                </a:cubicBezTo>
                <a:cubicBezTo>
                  <a:pt x="10170" y="2440"/>
                  <a:pt x="10129" y="2416"/>
                  <a:pt x="10178" y="2351"/>
                </a:cubicBezTo>
                <a:cubicBezTo>
                  <a:pt x="10226" y="2287"/>
                  <a:pt x="10226" y="2287"/>
                  <a:pt x="10267" y="2222"/>
                </a:cubicBezTo>
                <a:cubicBezTo>
                  <a:pt x="10315" y="2158"/>
                  <a:pt x="10315" y="2150"/>
                  <a:pt x="10363" y="2085"/>
                </a:cubicBezTo>
                <a:cubicBezTo>
                  <a:pt x="10412" y="2021"/>
                  <a:pt x="10412" y="2029"/>
                  <a:pt x="10460" y="1964"/>
                </a:cubicBezTo>
                <a:cubicBezTo>
                  <a:pt x="10517" y="1900"/>
                  <a:pt x="10533" y="1908"/>
                  <a:pt x="10573" y="1843"/>
                </a:cubicBezTo>
                <a:cubicBezTo>
                  <a:pt x="10621" y="1779"/>
                  <a:pt x="10605" y="1763"/>
                  <a:pt x="10646" y="1698"/>
                </a:cubicBezTo>
                <a:cubicBezTo>
                  <a:pt x="10694" y="1634"/>
                  <a:pt x="10791" y="1658"/>
                  <a:pt x="10783" y="1577"/>
                </a:cubicBezTo>
                <a:cubicBezTo>
                  <a:pt x="10775" y="1497"/>
                  <a:pt x="10718" y="1513"/>
                  <a:pt x="10654" y="1472"/>
                </a:cubicBezTo>
                <a:cubicBezTo>
                  <a:pt x="10589" y="1424"/>
                  <a:pt x="10581" y="1440"/>
                  <a:pt x="10517" y="1400"/>
                </a:cubicBezTo>
                <a:cubicBezTo>
                  <a:pt x="10452" y="1351"/>
                  <a:pt x="10444" y="1368"/>
                  <a:pt x="10379" y="1319"/>
                </a:cubicBezTo>
                <a:cubicBezTo>
                  <a:pt x="10315" y="1279"/>
                  <a:pt x="10331" y="1255"/>
                  <a:pt x="10267" y="1206"/>
                </a:cubicBezTo>
                <a:cubicBezTo>
                  <a:pt x="10210" y="1158"/>
                  <a:pt x="10210" y="1158"/>
                  <a:pt x="10146" y="1110"/>
                </a:cubicBezTo>
                <a:cubicBezTo>
                  <a:pt x="10094" y="1073"/>
                  <a:pt x="10083" y="1036"/>
                  <a:pt x="10026" y="1036"/>
                </a:cubicBezTo>
                <a:cubicBezTo>
                  <a:pt x="10021" y="1036"/>
                  <a:pt x="10015" y="1036"/>
                  <a:pt x="10009" y="1037"/>
                </a:cubicBezTo>
                <a:cubicBezTo>
                  <a:pt x="9936" y="1053"/>
                  <a:pt x="9960" y="1101"/>
                  <a:pt x="9912" y="1166"/>
                </a:cubicBezTo>
                <a:cubicBezTo>
                  <a:pt x="9871" y="1230"/>
                  <a:pt x="9879" y="1239"/>
                  <a:pt x="9839" y="1303"/>
                </a:cubicBezTo>
                <a:cubicBezTo>
                  <a:pt x="9791" y="1360"/>
                  <a:pt x="9767" y="1343"/>
                  <a:pt x="9718" y="1408"/>
                </a:cubicBezTo>
                <a:cubicBezTo>
                  <a:pt x="9678" y="1472"/>
                  <a:pt x="9694" y="1489"/>
                  <a:pt x="9654" y="1553"/>
                </a:cubicBezTo>
                <a:cubicBezTo>
                  <a:pt x="9605" y="1610"/>
                  <a:pt x="9581" y="1593"/>
                  <a:pt x="9533" y="1658"/>
                </a:cubicBezTo>
                <a:cubicBezTo>
                  <a:pt x="9484" y="1722"/>
                  <a:pt x="9484" y="1714"/>
                  <a:pt x="9436" y="1779"/>
                </a:cubicBezTo>
                <a:cubicBezTo>
                  <a:pt x="9396" y="1843"/>
                  <a:pt x="9428" y="1868"/>
                  <a:pt x="9379" y="1932"/>
                </a:cubicBezTo>
                <a:cubicBezTo>
                  <a:pt x="9331" y="1997"/>
                  <a:pt x="9315" y="1980"/>
                  <a:pt x="9275" y="2045"/>
                </a:cubicBezTo>
                <a:cubicBezTo>
                  <a:pt x="9226" y="2110"/>
                  <a:pt x="9226" y="2101"/>
                  <a:pt x="9178" y="2166"/>
                </a:cubicBezTo>
                <a:cubicBezTo>
                  <a:pt x="9138" y="2230"/>
                  <a:pt x="9138" y="2230"/>
                  <a:pt x="9089" y="2295"/>
                </a:cubicBezTo>
                <a:cubicBezTo>
                  <a:pt x="9041" y="2360"/>
                  <a:pt x="9049" y="2368"/>
                  <a:pt x="9009" y="2424"/>
                </a:cubicBezTo>
                <a:cubicBezTo>
                  <a:pt x="8960" y="2489"/>
                  <a:pt x="8992" y="2513"/>
                  <a:pt x="8944" y="2577"/>
                </a:cubicBezTo>
                <a:cubicBezTo>
                  <a:pt x="8896" y="2634"/>
                  <a:pt x="8879" y="2626"/>
                  <a:pt x="8831" y="2682"/>
                </a:cubicBezTo>
                <a:cubicBezTo>
                  <a:pt x="8791" y="2747"/>
                  <a:pt x="8799" y="2755"/>
                  <a:pt x="8750" y="2819"/>
                </a:cubicBezTo>
                <a:cubicBezTo>
                  <a:pt x="8710" y="2884"/>
                  <a:pt x="8670" y="2851"/>
                  <a:pt x="8621" y="2924"/>
                </a:cubicBezTo>
                <a:cubicBezTo>
                  <a:pt x="8581" y="2989"/>
                  <a:pt x="8605" y="3005"/>
                  <a:pt x="8565" y="3069"/>
                </a:cubicBezTo>
                <a:cubicBezTo>
                  <a:pt x="8517" y="3134"/>
                  <a:pt x="8517" y="3134"/>
                  <a:pt x="8476" y="3198"/>
                </a:cubicBezTo>
                <a:cubicBezTo>
                  <a:pt x="8428" y="3263"/>
                  <a:pt x="8420" y="3255"/>
                  <a:pt x="8371" y="3319"/>
                </a:cubicBezTo>
                <a:cubicBezTo>
                  <a:pt x="8323" y="3384"/>
                  <a:pt x="8323" y="3376"/>
                  <a:pt x="8275" y="3440"/>
                </a:cubicBezTo>
                <a:cubicBezTo>
                  <a:pt x="8226" y="3505"/>
                  <a:pt x="8250" y="3521"/>
                  <a:pt x="8202" y="3585"/>
                </a:cubicBezTo>
                <a:cubicBezTo>
                  <a:pt x="8162" y="3642"/>
                  <a:pt x="8154" y="3642"/>
                  <a:pt x="8105" y="3706"/>
                </a:cubicBezTo>
                <a:cubicBezTo>
                  <a:pt x="8057" y="3763"/>
                  <a:pt x="8073" y="3779"/>
                  <a:pt x="8025" y="3835"/>
                </a:cubicBezTo>
                <a:cubicBezTo>
                  <a:pt x="7984" y="3900"/>
                  <a:pt x="7960" y="3884"/>
                  <a:pt x="7920" y="3948"/>
                </a:cubicBezTo>
                <a:cubicBezTo>
                  <a:pt x="7871" y="4013"/>
                  <a:pt x="7847" y="3997"/>
                  <a:pt x="7807" y="4061"/>
                </a:cubicBezTo>
                <a:cubicBezTo>
                  <a:pt x="7759" y="4126"/>
                  <a:pt x="7791" y="4142"/>
                  <a:pt x="7742" y="4206"/>
                </a:cubicBezTo>
                <a:cubicBezTo>
                  <a:pt x="7702" y="4271"/>
                  <a:pt x="7670" y="4247"/>
                  <a:pt x="7621" y="4311"/>
                </a:cubicBezTo>
                <a:cubicBezTo>
                  <a:pt x="7573" y="4368"/>
                  <a:pt x="7613" y="4400"/>
                  <a:pt x="7565" y="4464"/>
                </a:cubicBezTo>
                <a:cubicBezTo>
                  <a:pt x="7525" y="4521"/>
                  <a:pt x="7517" y="4521"/>
                  <a:pt x="7468" y="4585"/>
                </a:cubicBezTo>
                <a:cubicBezTo>
                  <a:pt x="7420" y="4650"/>
                  <a:pt x="7404" y="4634"/>
                  <a:pt x="7355" y="4698"/>
                </a:cubicBezTo>
                <a:cubicBezTo>
                  <a:pt x="7315" y="4763"/>
                  <a:pt x="7339" y="4779"/>
                  <a:pt x="7291" y="4843"/>
                </a:cubicBezTo>
                <a:cubicBezTo>
                  <a:pt x="7250" y="4908"/>
                  <a:pt x="7218" y="4884"/>
                  <a:pt x="7170" y="4948"/>
                </a:cubicBezTo>
                <a:cubicBezTo>
                  <a:pt x="7121" y="5005"/>
                  <a:pt x="7113" y="4997"/>
                  <a:pt x="7073" y="5061"/>
                </a:cubicBezTo>
                <a:cubicBezTo>
                  <a:pt x="7025" y="5126"/>
                  <a:pt x="7041" y="5134"/>
                  <a:pt x="6992" y="5198"/>
                </a:cubicBezTo>
                <a:cubicBezTo>
                  <a:pt x="6952" y="5263"/>
                  <a:pt x="6976" y="5279"/>
                  <a:pt x="6928" y="5343"/>
                </a:cubicBezTo>
                <a:cubicBezTo>
                  <a:pt x="6885" y="5401"/>
                  <a:pt x="6886" y="5484"/>
                  <a:pt x="6836" y="5484"/>
                </a:cubicBezTo>
                <a:cubicBezTo>
                  <a:pt x="6830" y="5484"/>
                  <a:pt x="6823" y="5483"/>
                  <a:pt x="6815" y="5480"/>
                </a:cubicBezTo>
                <a:cubicBezTo>
                  <a:pt x="6742" y="5448"/>
                  <a:pt x="6799" y="5376"/>
                  <a:pt x="6799" y="5303"/>
                </a:cubicBezTo>
                <a:cubicBezTo>
                  <a:pt x="6799" y="5222"/>
                  <a:pt x="6839" y="5222"/>
                  <a:pt x="6839" y="5142"/>
                </a:cubicBezTo>
                <a:cubicBezTo>
                  <a:pt x="6839" y="5061"/>
                  <a:pt x="6847" y="5061"/>
                  <a:pt x="6847" y="4980"/>
                </a:cubicBezTo>
                <a:cubicBezTo>
                  <a:pt x="6847" y="4900"/>
                  <a:pt x="6799" y="4900"/>
                  <a:pt x="6799" y="4819"/>
                </a:cubicBezTo>
                <a:cubicBezTo>
                  <a:pt x="6799" y="4739"/>
                  <a:pt x="6823" y="4739"/>
                  <a:pt x="6823" y="4658"/>
                </a:cubicBezTo>
                <a:lnTo>
                  <a:pt x="6823" y="4505"/>
                </a:lnTo>
                <a:cubicBezTo>
                  <a:pt x="6823" y="4424"/>
                  <a:pt x="6799" y="4424"/>
                  <a:pt x="6799" y="4343"/>
                </a:cubicBezTo>
                <a:cubicBezTo>
                  <a:pt x="6799" y="4263"/>
                  <a:pt x="6847" y="4263"/>
                  <a:pt x="6847" y="4182"/>
                </a:cubicBezTo>
                <a:cubicBezTo>
                  <a:pt x="6847" y="4101"/>
                  <a:pt x="6799" y="4101"/>
                  <a:pt x="6799" y="4021"/>
                </a:cubicBezTo>
                <a:cubicBezTo>
                  <a:pt x="6799" y="3940"/>
                  <a:pt x="6791" y="3940"/>
                  <a:pt x="6791" y="3860"/>
                </a:cubicBezTo>
                <a:cubicBezTo>
                  <a:pt x="6791" y="3787"/>
                  <a:pt x="6815" y="3787"/>
                  <a:pt x="6815" y="3706"/>
                </a:cubicBezTo>
                <a:cubicBezTo>
                  <a:pt x="6815" y="3626"/>
                  <a:pt x="6839" y="3626"/>
                  <a:pt x="6839" y="3545"/>
                </a:cubicBezTo>
                <a:cubicBezTo>
                  <a:pt x="6839" y="3464"/>
                  <a:pt x="6823" y="3464"/>
                  <a:pt x="6823" y="3384"/>
                </a:cubicBezTo>
                <a:cubicBezTo>
                  <a:pt x="6823" y="3303"/>
                  <a:pt x="6847" y="3303"/>
                  <a:pt x="6847" y="3222"/>
                </a:cubicBezTo>
                <a:cubicBezTo>
                  <a:pt x="6847" y="3142"/>
                  <a:pt x="6815" y="3142"/>
                  <a:pt x="6815" y="3061"/>
                </a:cubicBezTo>
                <a:cubicBezTo>
                  <a:pt x="6815" y="2989"/>
                  <a:pt x="6807" y="2989"/>
                  <a:pt x="6807" y="2908"/>
                </a:cubicBezTo>
                <a:cubicBezTo>
                  <a:pt x="6807" y="2827"/>
                  <a:pt x="6815" y="2827"/>
                  <a:pt x="6815" y="2747"/>
                </a:cubicBezTo>
                <a:cubicBezTo>
                  <a:pt x="6815" y="2666"/>
                  <a:pt x="6823" y="2666"/>
                  <a:pt x="6823" y="2585"/>
                </a:cubicBezTo>
                <a:lnTo>
                  <a:pt x="6823" y="2424"/>
                </a:lnTo>
                <a:cubicBezTo>
                  <a:pt x="6823" y="2343"/>
                  <a:pt x="6807" y="2343"/>
                  <a:pt x="6807" y="2263"/>
                </a:cubicBezTo>
                <a:cubicBezTo>
                  <a:pt x="6807" y="2190"/>
                  <a:pt x="6807" y="2190"/>
                  <a:pt x="6807" y="2110"/>
                </a:cubicBezTo>
                <a:cubicBezTo>
                  <a:pt x="6807" y="2029"/>
                  <a:pt x="6831" y="2029"/>
                  <a:pt x="6831" y="1948"/>
                </a:cubicBezTo>
                <a:cubicBezTo>
                  <a:pt x="6831" y="1868"/>
                  <a:pt x="6831" y="1868"/>
                  <a:pt x="6831" y="1787"/>
                </a:cubicBezTo>
                <a:cubicBezTo>
                  <a:pt x="6831" y="1706"/>
                  <a:pt x="6799" y="1706"/>
                  <a:pt x="6799" y="1626"/>
                </a:cubicBezTo>
                <a:cubicBezTo>
                  <a:pt x="6799" y="1545"/>
                  <a:pt x="6831" y="1545"/>
                  <a:pt x="6831" y="1464"/>
                </a:cubicBezTo>
                <a:lnTo>
                  <a:pt x="6831" y="1311"/>
                </a:lnTo>
                <a:lnTo>
                  <a:pt x="6831" y="1150"/>
                </a:lnTo>
                <a:cubicBezTo>
                  <a:pt x="6831" y="1069"/>
                  <a:pt x="6807" y="1069"/>
                  <a:pt x="6807" y="989"/>
                </a:cubicBezTo>
                <a:cubicBezTo>
                  <a:pt x="6807" y="908"/>
                  <a:pt x="6823" y="908"/>
                  <a:pt x="6823" y="827"/>
                </a:cubicBezTo>
                <a:cubicBezTo>
                  <a:pt x="6823" y="747"/>
                  <a:pt x="6799" y="747"/>
                  <a:pt x="6799" y="666"/>
                </a:cubicBezTo>
                <a:cubicBezTo>
                  <a:pt x="6799" y="585"/>
                  <a:pt x="6823" y="585"/>
                  <a:pt x="6823" y="513"/>
                </a:cubicBezTo>
                <a:cubicBezTo>
                  <a:pt x="6823" y="432"/>
                  <a:pt x="6831" y="432"/>
                  <a:pt x="6831" y="351"/>
                </a:cubicBezTo>
                <a:cubicBezTo>
                  <a:pt x="6831" y="271"/>
                  <a:pt x="6799" y="271"/>
                  <a:pt x="6799" y="190"/>
                </a:cubicBezTo>
                <a:cubicBezTo>
                  <a:pt x="6799" y="110"/>
                  <a:pt x="6888" y="77"/>
                  <a:pt x="6831" y="21"/>
                </a:cubicBezTo>
                <a:cubicBezTo>
                  <a:pt x="6816" y="6"/>
                  <a:pt x="6803" y="1"/>
                  <a:pt x="67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5"/>
          <p:cNvSpPr/>
          <p:nvPr/>
        </p:nvSpPr>
        <p:spPr>
          <a:xfrm rot="-7794899">
            <a:off x="10334557" y="5094433"/>
            <a:ext cx="1601276" cy="2455328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5"/>
          <p:cNvSpPr/>
          <p:nvPr/>
        </p:nvSpPr>
        <p:spPr>
          <a:xfrm rot="-213278">
            <a:off x="-811802" y="5343775"/>
            <a:ext cx="2990887" cy="1956607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5"/>
          <p:cNvSpPr/>
          <p:nvPr/>
        </p:nvSpPr>
        <p:spPr>
          <a:xfrm rot="5400000">
            <a:off x="11173355" y="337917"/>
            <a:ext cx="2389303" cy="2258943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5"/>
          <p:cNvSpPr/>
          <p:nvPr/>
        </p:nvSpPr>
        <p:spPr>
          <a:xfrm rot="-10057630">
            <a:off x="8328708" y="6021885"/>
            <a:ext cx="2172985" cy="1486471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2" name="Google Shape;282;p5"/>
          <p:cNvGrpSpPr/>
          <p:nvPr/>
        </p:nvGrpSpPr>
        <p:grpSpPr>
          <a:xfrm rot="-1864502" flipH="1">
            <a:off x="10794021" y="3863608"/>
            <a:ext cx="2459239" cy="4562115"/>
            <a:chOff x="2315750" y="238125"/>
            <a:chExt cx="2822475" cy="5235950"/>
          </a:xfrm>
        </p:grpSpPr>
        <p:sp>
          <p:nvSpPr>
            <p:cNvPr id="283" name="Google Shape;283;p5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5"/>
          <p:cNvGrpSpPr/>
          <p:nvPr/>
        </p:nvGrpSpPr>
        <p:grpSpPr>
          <a:xfrm>
            <a:off x="576111" y="-689228"/>
            <a:ext cx="2172632" cy="1822747"/>
            <a:chOff x="777050" y="239450"/>
            <a:chExt cx="6102900" cy="5120075"/>
          </a:xfrm>
        </p:grpSpPr>
        <p:sp>
          <p:nvSpPr>
            <p:cNvPr id="298" name="Google Shape;298;p5"/>
            <p:cNvSpPr/>
            <p:nvPr/>
          </p:nvSpPr>
          <p:spPr>
            <a:xfrm>
              <a:off x="777050" y="239450"/>
              <a:ext cx="6102900" cy="5120075"/>
            </a:xfrm>
            <a:custGeom>
              <a:avLst/>
              <a:gdLst/>
              <a:ahLst/>
              <a:cxnLst/>
              <a:rect l="l" t="t" r="r" b="b"/>
              <a:pathLst>
                <a:path w="244116" h="204803" extrusionOk="0">
                  <a:moveTo>
                    <a:pt x="89484" y="0"/>
                  </a:moveTo>
                  <a:cubicBezTo>
                    <a:pt x="88181" y="0"/>
                    <a:pt x="86823" y="157"/>
                    <a:pt x="85407" y="485"/>
                  </a:cubicBezTo>
                  <a:cubicBezTo>
                    <a:pt x="61197" y="5999"/>
                    <a:pt x="99126" y="81454"/>
                    <a:pt x="99126" y="81454"/>
                  </a:cubicBezTo>
                  <a:cubicBezTo>
                    <a:pt x="99126" y="81454"/>
                    <a:pt x="66129" y="29850"/>
                    <a:pt x="42432" y="29850"/>
                  </a:cubicBezTo>
                  <a:cubicBezTo>
                    <a:pt x="37423" y="29850"/>
                    <a:pt x="32830" y="32156"/>
                    <a:pt x="29052" y="37741"/>
                  </a:cubicBezTo>
                  <a:cubicBezTo>
                    <a:pt x="13719" y="60472"/>
                    <a:pt x="85407" y="96921"/>
                    <a:pt x="85407" y="96921"/>
                  </a:cubicBezTo>
                  <a:cubicBezTo>
                    <a:pt x="85407" y="96921"/>
                    <a:pt x="51516" y="84082"/>
                    <a:pt x="28287" y="84082"/>
                  </a:cubicBezTo>
                  <a:cubicBezTo>
                    <a:pt x="18146" y="84082"/>
                    <a:pt x="10037" y="86528"/>
                    <a:pt x="7666" y="93559"/>
                  </a:cubicBezTo>
                  <a:cubicBezTo>
                    <a:pt x="0" y="116692"/>
                    <a:pt x="82044" y="121669"/>
                    <a:pt x="75992" y="124359"/>
                  </a:cubicBezTo>
                  <a:cubicBezTo>
                    <a:pt x="69939" y="127049"/>
                    <a:pt x="14257" y="164709"/>
                    <a:pt x="33625" y="185018"/>
                  </a:cubicBezTo>
                  <a:cubicBezTo>
                    <a:pt x="36520" y="188076"/>
                    <a:pt x="39818" y="189374"/>
                    <a:pt x="43332" y="189374"/>
                  </a:cubicBezTo>
                  <a:cubicBezTo>
                    <a:pt x="63156" y="189374"/>
                    <a:pt x="89845" y="148032"/>
                    <a:pt x="89845" y="148031"/>
                  </a:cubicBezTo>
                  <a:lnTo>
                    <a:pt x="89845" y="148031"/>
                  </a:lnTo>
                  <a:cubicBezTo>
                    <a:pt x="89845" y="148032"/>
                    <a:pt x="79893" y="203714"/>
                    <a:pt x="100874" y="204790"/>
                  </a:cubicBezTo>
                  <a:cubicBezTo>
                    <a:pt x="101040" y="204798"/>
                    <a:pt x="101204" y="204802"/>
                    <a:pt x="101367" y="204802"/>
                  </a:cubicBezTo>
                  <a:cubicBezTo>
                    <a:pt x="121439" y="204802"/>
                    <a:pt x="125500" y="140845"/>
                    <a:pt x="127153" y="140845"/>
                  </a:cubicBezTo>
                  <a:cubicBezTo>
                    <a:pt x="127181" y="140845"/>
                    <a:pt x="127209" y="140864"/>
                    <a:pt x="127236" y="140902"/>
                  </a:cubicBezTo>
                  <a:cubicBezTo>
                    <a:pt x="128686" y="142957"/>
                    <a:pt x="161848" y="184433"/>
                    <a:pt x="181343" y="184433"/>
                  </a:cubicBezTo>
                  <a:cubicBezTo>
                    <a:pt x="183543" y="184433"/>
                    <a:pt x="185570" y="183905"/>
                    <a:pt x="187357" y="182732"/>
                  </a:cubicBezTo>
                  <a:cubicBezTo>
                    <a:pt x="204976" y="171165"/>
                    <a:pt x="157096" y="125436"/>
                    <a:pt x="157095" y="125435"/>
                  </a:cubicBezTo>
                  <a:lnTo>
                    <a:pt x="157095" y="125435"/>
                  </a:lnTo>
                  <a:cubicBezTo>
                    <a:pt x="157096" y="125436"/>
                    <a:pt x="191316" y="147346"/>
                    <a:pt x="213881" y="147346"/>
                  </a:cubicBezTo>
                  <a:cubicBezTo>
                    <a:pt x="221057" y="147346"/>
                    <a:pt x="227054" y="145130"/>
                    <a:pt x="230397" y="139288"/>
                  </a:cubicBezTo>
                  <a:cubicBezTo>
                    <a:pt x="244115" y="115079"/>
                    <a:pt x="173504" y="102570"/>
                    <a:pt x="173504" y="102570"/>
                  </a:cubicBezTo>
                  <a:lnTo>
                    <a:pt x="173504" y="102570"/>
                  </a:lnTo>
                  <a:cubicBezTo>
                    <a:pt x="173504" y="102570"/>
                    <a:pt x="174069" y="102583"/>
                    <a:pt x="175084" y="102583"/>
                  </a:cubicBezTo>
                  <a:cubicBezTo>
                    <a:pt x="184731" y="102583"/>
                    <a:pt x="235046" y="101372"/>
                    <a:pt x="228110" y="75939"/>
                  </a:cubicBezTo>
                  <a:cubicBezTo>
                    <a:pt x="225849" y="67648"/>
                    <a:pt x="219259" y="64775"/>
                    <a:pt x="211090" y="64775"/>
                  </a:cubicBezTo>
                  <a:cubicBezTo>
                    <a:pt x="192629" y="64775"/>
                    <a:pt x="166103" y="79454"/>
                    <a:pt x="163262" y="79454"/>
                  </a:cubicBezTo>
                  <a:cubicBezTo>
                    <a:pt x="163098" y="79454"/>
                    <a:pt x="163013" y="79405"/>
                    <a:pt x="163013" y="79302"/>
                  </a:cubicBezTo>
                  <a:cubicBezTo>
                    <a:pt x="163013" y="76612"/>
                    <a:pt x="216543" y="49039"/>
                    <a:pt x="203362" y="29671"/>
                  </a:cubicBezTo>
                  <a:cubicBezTo>
                    <a:pt x="201616" y="27131"/>
                    <a:pt x="199256" y="26034"/>
                    <a:pt x="196474" y="26034"/>
                  </a:cubicBezTo>
                  <a:cubicBezTo>
                    <a:pt x="178920" y="26034"/>
                    <a:pt x="144554" y="69684"/>
                    <a:pt x="141333" y="69684"/>
                  </a:cubicBezTo>
                  <a:cubicBezTo>
                    <a:pt x="141172" y="69684"/>
                    <a:pt x="141089" y="69576"/>
                    <a:pt x="141089" y="69349"/>
                  </a:cubicBezTo>
                  <a:cubicBezTo>
                    <a:pt x="141089" y="63834"/>
                    <a:pt x="173638" y="13666"/>
                    <a:pt x="150504" y="5461"/>
                  </a:cubicBezTo>
                  <a:cubicBezTo>
                    <a:pt x="149318" y="5043"/>
                    <a:pt x="148174" y="4845"/>
                    <a:pt x="147070" y="4845"/>
                  </a:cubicBezTo>
                  <a:cubicBezTo>
                    <a:pt x="126515" y="4845"/>
                    <a:pt x="119973" y="73653"/>
                    <a:pt x="119973" y="73653"/>
                  </a:cubicBezTo>
                  <a:cubicBezTo>
                    <a:pt x="119973" y="70057"/>
                    <a:pt x="117030" y="0"/>
                    <a:pt x="8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1530225" y="1085450"/>
              <a:ext cx="830575" cy="1082750"/>
            </a:xfrm>
            <a:custGeom>
              <a:avLst/>
              <a:gdLst/>
              <a:ahLst/>
              <a:cxnLst/>
              <a:rect l="l" t="t" r="r" b="b"/>
              <a:pathLst>
                <a:path w="33223" h="43310" extrusionOk="0">
                  <a:moveTo>
                    <a:pt x="2153" y="1"/>
                  </a:moveTo>
                  <a:cubicBezTo>
                    <a:pt x="1346" y="673"/>
                    <a:pt x="673" y="1346"/>
                    <a:pt x="1" y="2153"/>
                  </a:cubicBezTo>
                  <a:cubicBezTo>
                    <a:pt x="60" y="2151"/>
                    <a:pt x="118" y="2150"/>
                    <a:pt x="177" y="2150"/>
                  </a:cubicBezTo>
                  <a:cubicBezTo>
                    <a:pt x="4549" y="2150"/>
                    <a:pt x="8635" y="7047"/>
                    <a:pt x="10626" y="10895"/>
                  </a:cubicBezTo>
                  <a:cubicBezTo>
                    <a:pt x="13989" y="17755"/>
                    <a:pt x="16410" y="24883"/>
                    <a:pt x="18024" y="32415"/>
                  </a:cubicBezTo>
                  <a:cubicBezTo>
                    <a:pt x="18831" y="35240"/>
                    <a:pt x="19369" y="38199"/>
                    <a:pt x="20041" y="41158"/>
                  </a:cubicBezTo>
                  <a:cubicBezTo>
                    <a:pt x="20983" y="41830"/>
                    <a:pt x="21924" y="42637"/>
                    <a:pt x="23000" y="43310"/>
                  </a:cubicBezTo>
                  <a:cubicBezTo>
                    <a:pt x="23000" y="43175"/>
                    <a:pt x="23000" y="43041"/>
                    <a:pt x="22866" y="42906"/>
                  </a:cubicBezTo>
                  <a:cubicBezTo>
                    <a:pt x="23807" y="36854"/>
                    <a:pt x="25018" y="30801"/>
                    <a:pt x="26632" y="25018"/>
                  </a:cubicBezTo>
                  <a:cubicBezTo>
                    <a:pt x="27573" y="21117"/>
                    <a:pt x="28784" y="17217"/>
                    <a:pt x="29994" y="13451"/>
                  </a:cubicBezTo>
                  <a:cubicBezTo>
                    <a:pt x="30801" y="10761"/>
                    <a:pt x="31877" y="8205"/>
                    <a:pt x="33222" y="5784"/>
                  </a:cubicBezTo>
                  <a:cubicBezTo>
                    <a:pt x="32550" y="5246"/>
                    <a:pt x="31877" y="4708"/>
                    <a:pt x="31205" y="4170"/>
                  </a:cubicBezTo>
                  <a:cubicBezTo>
                    <a:pt x="30129" y="5919"/>
                    <a:pt x="29322" y="7802"/>
                    <a:pt x="28649" y="9819"/>
                  </a:cubicBezTo>
                  <a:cubicBezTo>
                    <a:pt x="27035" y="14258"/>
                    <a:pt x="25690" y="18696"/>
                    <a:pt x="24480" y="23269"/>
                  </a:cubicBezTo>
                  <a:cubicBezTo>
                    <a:pt x="23269" y="27439"/>
                    <a:pt x="22328" y="31743"/>
                    <a:pt x="21521" y="36047"/>
                  </a:cubicBezTo>
                  <a:cubicBezTo>
                    <a:pt x="20579" y="31743"/>
                    <a:pt x="19369" y="27304"/>
                    <a:pt x="18024" y="23135"/>
                  </a:cubicBezTo>
                  <a:cubicBezTo>
                    <a:pt x="15872" y="16141"/>
                    <a:pt x="13451" y="8205"/>
                    <a:pt x="8071" y="3094"/>
                  </a:cubicBezTo>
                  <a:cubicBezTo>
                    <a:pt x="6322" y="1480"/>
                    <a:pt x="4305" y="404"/>
                    <a:pt x="2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699025" y="3768725"/>
              <a:ext cx="248850" cy="1123100"/>
            </a:xfrm>
            <a:custGeom>
              <a:avLst/>
              <a:gdLst/>
              <a:ahLst/>
              <a:cxnLst/>
              <a:rect l="l" t="t" r="r" b="b"/>
              <a:pathLst>
                <a:path w="9954" h="44924" extrusionOk="0">
                  <a:moveTo>
                    <a:pt x="9953" y="0"/>
                  </a:moveTo>
                  <a:lnTo>
                    <a:pt x="9953" y="0"/>
                  </a:lnTo>
                  <a:cubicBezTo>
                    <a:pt x="8608" y="1883"/>
                    <a:pt x="7532" y="3901"/>
                    <a:pt x="6725" y="6053"/>
                  </a:cubicBezTo>
                  <a:cubicBezTo>
                    <a:pt x="4305" y="12105"/>
                    <a:pt x="2556" y="18427"/>
                    <a:pt x="1480" y="24883"/>
                  </a:cubicBezTo>
                  <a:cubicBezTo>
                    <a:pt x="404" y="31339"/>
                    <a:pt x="1" y="37929"/>
                    <a:pt x="270" y="44520"/>
                  </a:cubicBezTo>
                  <a:lnTo>
                    <a:pt x="270" y="44923"/>
                  </a:lnTo>
                  <a:cubicBezTo>
                    <a:pt x="1211" y="42368"/>
                    <a:pt x="2018" y="39678"/>
                    <a:pt x="2691" y="36988"/>
                  </a:cubicBezTo>
                  <a:cubicBezTo>
                    <a:pt x="2825" y="33894"/>
                    <a:pt x="3094" y="30801"/>
                    <a:pt x="3498" y="27842"/>
                  </a:cubicBezTo>
                  <a:cubicBezTo>
                    <a:pt x="4305" y="22193"/>
                    <a:pt x="5649" y="16678"/>
                    <a:pt x="7398" y="11298"/>
                  </a:cubicBezTo>
                  <a:lnTo>
                    <a:pt x="8339" y="8743"/>
                  </a:lnTo>
                  <a:cubicBezTo>
                    <a:pt x="8608" y="5784"/>
                    <a:pt x="9146" y="2825"/>
                    <a:pt x="9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2074950" y="2417000"/>
              <a:ext cx="94175" cy="810375"/>
            </a:xfrm>
            <a:custGeom>
              <a:avLst/>
              <a:gdLst/>
              <a:ahLst/>
              <a:cxnLst/>
              <a:rect l="l" t="t" r="r" b="b"/>
              <a:pathLst>
                <a:path w="3767" h="32415" extrusionOk="0">
                  <a:moveTo>
                    <a:pt x="1" y="1"/>
                  </a:moveTo>
                  <a:cubicBezTo>
                    <a:pt x="942" y="8474"/>
                    <a:pt x="1211" y="17082"/>
                    <a:pt x="808" y="25555"/>
                  </a:cubicBezTo>
                  <a:cubicBezTo>
                    <a:pt x="673" y="27707"/>
                    <a:pt x="539" y="29859"/>
                    <a:pt x="270" y="31877"/>
                  </a:cubicBezTo>
                  <a:lnTo>
                    <a:pt x="2691" y="32415"/>
                  </a:lnTo>
                  <a:cubicBezTo>
                    <a:pt x="3767" y="21789"/>
                    <a:pt x="3767" y="11164"/>
                    <a:pt x="2691" y="5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5020475" y="2830600"/>
              <a:ext cx="1028950" cy="1042375"/>
            </a:xfrm>
            <a:custGeom>
              <a:avLst/>
              <a:gdLst/>
              <a:ahLst/>
              <a:cxnLst/>
              <a:rect l="l" t="t" r="r" b="b"/>
              <a:pathLst>
                <a:path w="41158" h="41695" extrusionOk="0">
                  <a:moveTo>
                    <a:pt x="15871" y="12508"/>
                  </a:moveTo>
                  <a:lnTo>
                    <a:pt x="15871" y="12508"/>
                  </a:lnTo>
                  <a:cubicBezTo>
                    <a:pt x="13585" y="18561"/>
                    <a:pt x="11433" y="24613"/>
                    <a:pt x="9416" y="30800"/>
                  </a:cubicBezTo>
                  <a:cubicBezTo>
                    <a:pt x="8878" y="29993"/>
                    <a:pt x="8474" y="29186"/>
                    <a:pt x="8205" y="28245"/>
                  </a:cubicBezTo>
                  <a:cubicBezTo>
                    <a:pt x="9684" y="24479"/>
                    <a:pt x="11433" y="20847"/>
                    <a:pt x="13316" y="17350"/>
                  </a:cubicBezTo>
                  <a:cubicBezTo>
                    <a:pt x="14123" y="15736"/>
                    <a:pt x="14930" y="14122"/>
                    <a:pt x="15871" y="12508"/>
                  </a:cubicBezTo>
                  <a:close/>
                  <a:moveTo>
                    <a:pt x="8609" y="0"/>
                  </a:moveTo>
                  <a:cubicBezTo>
                    <a:pt x="8474" y="673"/>
                    <a:pt x="8340" y="1480"/>
                    <a:pt x="8071" y="2286"/>
                  </a:cubicBezTo>
                  <a:cubicBezTo>
                    <a:pt x="4977" y="11163"/>
                    <a:pt x="2287" y="20175"/>
                    <a:pt x="1" y="29186"/>
                  </a:cubicBezTo>
                  <a:lnTo>
                    <a:pt x="2287" y="30397"/>
                  </a:lnTo>
                  <a:cubicBezTo>
                    <a:pt x="3229" y="26900"/>
                    <a:pt x="4170" y="23268"/>
                    <a:pt x="5112" y="19771"/>
                  </a:cubicBezTo>
                  <a:lnTo>
                    <a:pt x="5112" y="19771"/>
                  </a:lnTo>
                  <a:cubicBezTo>
                    <a:pt x="4977" y="21923"/>
                    <a:pt x="4977" y="24210"/>
                    <a:pt x="5246" y="26496"/>
                  </a:cubicBezTo>
                  <a:cubicBezTo>
                    <a:pt x="5381" y="26900"/>
                    <a:pt x="5515" y="27438"/>
                    <a:pt x="5650" y="27976"/>
                  </a:cubicBezTo>
                  <a:cubicBezTo>
                    <a:pt x="5112" y="29052"/>
                    <a:pt x="4708" y="30262"/>
                    <a:pt x="4305" y="31473"/>
                  </a:cubicBezTo>
                  <a:lnTo>
                    <a:pt x="6591" y="32549"/>
                  </a:lnTo>
                  <a:cubicBezTo>
                    <a:pt x="6726" y="32145"/>
                    <a:pt x="6860" y="31876"/>
                    <a:pt x="6995" y="31473"/>
                  </a:cubicBezTo>
                  <a:cubicBezTo>
                    <a:pt x="7398" y="32145"/>
                    <a:pt x="7802" y="32818"/>
                    <a:pt x="8340" y="33490"/>
                  </a:cubicBezTo>
                  <a:cubicBezTo>
                    <a:pt x="10760" y="34566"/>
                    <a:pt x="13316" y="35642"/>
                    <a:pt x="15871" y="36853"/>
                  </a:cubicBezTo>
                  <a:cubicBezTo>
                    <a:pt x="21386" y="36853"/>
                    <a:pt x="26362" y="32549"/>
                    <a:pt x="29725" y="28379"/>
                  </a:cubicBezTo>
                  <a:lnTo>
                    <a:pt x="29725" y="28379"/>
                  </a:lnTo>
                  <a:cubicBezTo>
                    <a:pt x="29187" y="32683"/>
                    <a:pt x="28514" y="36853"/>
                    <a:pt x="27707" y="41022"/>
                  </a:cubicBezTo>
                  <a:lnTo>
                    <a:pt x="30128" y="41695"/>
                  </a:lnTo>
                  <a:cubicBezTo>
                    <a:pt x="30397" y="40619"/>
                    <a:pt x="30666" y="39408"/>
                    <a:pt x="30801" y="38198"/>
                  </a:cubicBezTo>
                  <a:cubicBezTo>
                    <a:pt x="31608" y="33625"/>
                    <a:pt x="32280" y="29052"/>
                    <a:pt x="32549" y="24479"/>
                  </a:cubicBezTo>
                  <a:cubicBezTo>
                    <a:pt x="35777" y="19771"/>
                    <a:pt x="38602" y="14929"/>
                    <a:pt x="41157" y="9818"/>
                  </a:cubicBezTo>
                  <a:lnTo>
                    <a:pt x="38736" y="8877"/>
                  </a:lnTo>
                  <a:cubicBezTo>
                    <a:pt x="36988" y="12508"/>
                    <a:pt x="35105" y="16005"/>
                    <a:pt x="32953" y="19368"/>
                  </a:cubicBezTo>
                  <a:cubicBezTo>
                    <a:pt x="33222" y="15198"/>
                    <a:pt x="33222" y="10894"/>
                    <a:pt x="33087" y="6725"/>
                  </a:cubicBezTo>
                  <a:lnTo>
                    <a:pt x="30666" y="5918"/>
                  </a:lnTo>
                  <a:lnTo>
                    <a:pt x="30666" y="5918"/>
                  </a:lnTo>
                  <a:cubicBezTo>
                    <a:pt x="30801" y="11836"/>
                    <a:pt x="30666" y="17754"/>
                    <a:pt x="30128" y="23672"/>
                  </a:cubicBezTo>
                  <a:cubicBezTo>
                    <a:pt x="27304" y="27707"/>
                    <a:pt x="23807" y="31607"/>
                    <a:pt x="19234" y="33490"/>
                  </a:cubicBezTo>
                  <a:cubicBezTo>
                    <a:pt x="18183" y="33957"/>
                    <a:pt x="17031" y="34196"/>
                    <a:pt x="15877" y="34196"/>
                  </a:cubicBezTo>
                  <a:cubicBezTo>
                    <a:pt x="14371" y="34196"/>
                    <a:pt x="12862" y="33790"/>
                    <a:pt x="11567" y="32952"/>
                  </a:cubicBezTo>
                  <a:cubicBezTo>
                    <a:pt x="13585" y="26362"/>
                    <a:pt x="15737" y="19771"/>
                    <a:pt x="18292" y="13450"/>
                  </a:cubicBezTo>
                  <a:cubicBezTo>
                    <a:pt x="19637" y="10087"/>
                    <a:pt x="21117" y="6725"/>
                    <a:pt x="22596" y="3362"/>
                  </a:cubicBezTo>
                  <a:lnTo>
                    <a:pt x="19234" y="2555"/>
                  </a:lnTo>
                  <a:cubicBezTo>
                    <a:pt x="18965" y="2824"/>
                    <a:pt x="18830" y="3093"/>
                    <a:pt x="18561" y="3362"/>
                  </a:cubicBezTo>
                  <a:cubicBezTo>
                    <a:pt x="14392" y="9684"/>
                    <a:pt x="10626" y="16409"/>
                    <a:pt x="7533" y="23403"/>
                  </a:cubicBezTo>
                  <a:cubicBezTo>
                    <a:pt x="7398" y="17754"/>
                    <a:pt x="8878" y="12105"/>
                    <a:pt x="9819" y="6590"/>
                  </a:cubicBezTo>
                  <a:cubicBezTo>
                    <a:pt x="10088" y="5245"/>
                    <a:pt x="10357" y="3900"/>
                    <a:pt x="10626" y="2690"/>
                  </a:cubicBezTo>
                  <a:cubicBezTo>
                    <a:pt x="10895" y="1883"/>
                    <a:pt x="11164" y="1211"/>
                    <a:pt x="11433" y="538"/>
                  </a:cubicBezTo>
                  <a:lnTo>
                    <a:pt x="8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157000" y="3338325"/>
              <a:ext cx="356450" cy="585100"/>
            </a:xfrm>
            <a:custGeom>
              <a:avLst/>
              <a:gdLst/>
              <a:ahLst/>
              <a:cxnLst/>
              <a:rect l="l" t="t" r="r" b="b"/>
              <a:pathLst>
                <a:path w="14258" h="23404" extrusionOk="0">
                  <a:moveTo>
                    <a:pt x="12509" y="0"/>
                  </a:moveTo>
                  <a:cubicBezTo>
                    <a:pt x="9146" y="8205"/>
                    <a:pt x="4977" y="16006"/>
                    <a:pt x="0" y="23403"/>
                  </a:cubicBezTo>
                  <a:cubicBezTo>
                    <a:pt x="1076" y="23269"/>
                    <a:pt x="2152" y="23134"/>
                    <a:pt x="3228" y="23000"/>
                  </a:cubicBezTo>
                  <a:cubicBezTo>
                    <a:pt x="7667" y="16409"/>
                    <a:pt x="11298" y="9550"/>
                    <a:pt x="14257" y="2287"/>
                  </a:cubicBezTo>
                  <a:cubicBezTo>
                    <a:pt x="13719" y="1480"/>
                    <a:pt x="13181" y="673"/>
                    <a:pt x="12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2549050" y="1465425"/>
              <a:ext cx="134525" cy="1028950"/>
            </a:xfrm>
            <a:custGeom>
              <a:avLst/>
              <a:gdLst/>
              <a:ahLst/>
              <a:cxnLst/>
              <a:rect l="l" t="t" r="r" b="b"/>
              <a:pathLst>
                <a:path w="5381" h="41158" extrusionOk="0">
                  <a:moveTo>
                    <a:pt x="2691" y="0"/>
                  </a:moveTo>
                  <a:lnTo>
                    <a:pt x="2691" y="807"/>
                  </a:lnTo>
                  <a:cubicBezTo>
                    <a:pt x="2960" y="8877"/>
                    <a:pt x="2825" y="17082"/>
                    <a:pt x="2018" y="25152"/>
                  </a:cubicBezTo>
                  <a:cubicBezTo>
                    <a:pt x="1480" y="29994"/>
                    <a:pt x="808" y="34970"/>
                    <a:pt x="1" y="39812"/>
                  </a:cubicBezTo>
                  <a:lnTo>
                    <a:pt x="2287" y="41157"/>
                  </a:lnTo>
                  <a:cubicBezTo>
                    <a:pt x="3632" y="33760"/>
                    <a:pt x="4574" y="26362"/>
                    <a:pt x="5112" y="18830"/>
                  </a:cubicBezTo>
                  <a:cubicBezTo>
                    <a:pt x="5246" y="14257"/>
                    <a:pt x="5381" y="9819"/>
                    <a:pt x="5246" y="5111"/>
                  </a:cubicBezTo>
                  <a:lnTo>
                    <a:pt x="5246" y="2825"/>
                  </a:lnTo>
                  <a:cubicBezTo>
                    <a:pt x="4439" y="1883"/>
                    <a:pt x="3632" y="942"/>
                    <a:pt x="2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3863775" y="786200"/>
              <a:ext cx="854100" cy="773400"/>
            </a:xfrm>
            <a:custGeom>
              <a:avLst/>
              <a:gdLst/>
              <a:ahLst/>
              <a:cxnLst/>
              <a:rect l="l" t="t" r="r" b="b"/>
              <a:pathLst>
                <a:path w="34164" h="30936" extrusionOk="0">
                  <a:moveTo>
                    <a:pt x="7667" y="2825"/>
                  </a:moveTo>
                  <a:cubicBezTo>
                    <a:pt x="10088" y="4439"/>
                    <a:pt x="12509" y="6322"/>
                    <a:pt x="14661" y="8339"/>
                  </a:cubicBezTo>
                  <a:cubicBezTo>
                    <a:pt x="17620" y="11164"/>
                    <a:pt x="20310" y="14257"/>
                    <a:pt x="22597" y="17754"/>
                  </a:cubicBezTo>
                  <a:cubicBezTo>
                    <a:pt x="21117" y="18696"/>
                    <a:pt x="19503" y="19637"/>
                    <a:pt x="17889" y="20444"/>
                  </a:cubicBezTo>
                  <a:cubicBezTo>
                    <a:pt x="16410" y="18158"/>
                    <a:pt x="14796" y="16006"/>
                    <a:pt x="13316" y="13719"/>
                  </a:cubicBezTo>
                  <a:cubicBezTo>
                    <a:pt x="11164" y="10222"/>
                    <a:pt x="9281" y="6591"/>
                    <a:pt x="7667" y="2825"/>
                  </a:cubicBezTo>
                  <a:close/>
                  <a:moveTo>
                    <a:pt x="7533" y="0"/>
                  </a:moveTo>
                  <a:cubicBezTo>
                    <a:pt x="6860" y="1480"/>
                    <a:pt x="6322" y="2959"/>
                    <a:pt x="5919" y="4573"/>
                  </a:cubicBezTo>
                  <a:cubicBezTo>
                    <a:pt x="6995" y="7263"/>
                    <a:pt x="8205" y="9684"/>
                    <a:pt x="9685" y="12105"/>
                  </a:cubicBezTo>
                  <a:cubicBezTo>
                    <a:pt x="11433" y="15333"/>
                    <a:pt x="13451" y="18427"/>
                    <a:pt x="15603" y="21386"/>
                  </a:cubicBezTo>
                  <a:cubicBezTo>
                    <a:pt x="14796" y="21789"/>
                    <a:pt x="13989" y="22058"/>
                    <a:pt x="13182" y="22327"/>
                  </a:cubicBezTo>
                  <a:cubicBezTo>
                    <a:pt x="9147" y="23672"/>
                    <a:pt x="4843" y="24479"/>
                    <a:pt x="539" y="24614"/>
                  </a:cubicBezTo>
                  <a:cubicBezTo>
                    <a:pt x="404" y="25555"/>
                    <a:pt x="135" y="26362"/>
                    <a:pt x="1" y="27169"/>
                  </a:cubicBezTo>
                  <a:cubicBezTo>
                    <a:pt x="5246" y="27035"/>
                    <a:pt x="10492" y="26093"/>
                    <a:pt x="15334" y="24210"/>
                  </a:cubicBezTo>
                  <a:cubicBezTo>
                    <a:pt x="15872" y="24076"/>
                    <a:pt x="16544" y="23807"/>
                    <a:pt x="17082" y="23538"/>
                  </a:cubicBezTo>
                  <a:cubicBezTo>
                    <a:pt x="19369" y="26228"/>
                    <a:pt x="21790" y="28783"/>
                    <a:pt x="24614" y="30935"/>
                  </a:cubicBezTo>
                  <a:lnTo>
                    <a:pt x="25690" y="28649"/>
                  </a:lnTo>
                  <a:cubicBezTo>
                    <a:pt x="23404" y="26766"/>
                    <a:pt x="21386" y="24614"/>
                    <a:pt x="19503" y="22327"/>
                  </a:cubicBezTo>
                  <a:cubicBezTo>
                    <a:pt x="20983" y="21655"/>
                    <a:pt x="22462" y="20713"/>
                    <a:pt x="23942" y="19772"/>
                  </a:cubicBezTo>
                  <a:cubicBezTo>
                    <a:pt x="25018" y="21789"/>
                    <a:pt x="26094" y="23807"/>
                    <a:pt x="26901" y="25959"/>
                  </a:cubicBezTo>
                  <a:cubicBezTo>
                    <a:pt x="27304" y="25017"/>
                    <a:pt x="27708" y="23941"/>
                    <a:pt x="28246" y="22865"/>
                  </a:cubicBezTo>
                  <a:cubicBezTo>
                    <a:pt x="27573" y="21386"/>
                    <a:pt x="26766" y="19906"/>
                    <a:pt x="25959" y="18427"/>
                  </a:cubicBezTo>
                  <a:cubicBezTo>
                    <a:pt x="28246" y="16678"/>
                    <a:pt x="30263" y="14661"/>
                    <a:pt x="32146" y="12509"/>
                  </a:cubicBezTo>
                  <a:cubicBezTo>
                    <a:pt x="32953" y="9953"/>
                    <a:pt x="33626" y="7263"/>
                    <a:pt x="34164" y="4573"/>
                  </a:cubicBezTo>
                  <a:lnTo>
                    <a:pt x="34164" y="4573"/>
                  </a:lnTo>
                  <a:lnTo>
                    <a:pt x="34029" y="4977"/>
                  </a:lnTo>
                  <a:cubicBezTo>
                    <a:pt x="31743" y="9415"/>
                    <a:pt x="28515" y="13181"/>
                    <a:pt x="24614" y="16140"/>
                  </a:cubicBezTo>
                  <a:cubicBezTo>
                    <a:pt x="20041" y="9684"/>
                    <a:pt x="14258" y="4170"/>
                    <a:pt x="7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984175" y="2403550"/>
              <a:ext cx="87450" cy="807025"/>
            </a:xfrm>
            <a:custGeom>
              <a:avLst/>
              <a:gdLst/>
              <a:ahLst/>
              <a:cxnLst/>
              <a:rect l="l" t="t" r="r" b="b"/>
              <a:pathLst>
                <a:path w="3498" h="32281" extrusionOk="0">
                  <a:moveTo>
                    <a:pt x="942" y="1"/>
                  </a:moveTo>
                  <a:cubicBezTo>
                    <a:pt x="135" y="7936"/>
                    <a:pt x="0" y="16006"/>
                    <a:pt x="269" y="24076"/>
                  </a:cubicBezTo>
                  <a:cubicBezTo>
                    <a:pt x="404" y="26631"/>
                    <a:pt x="538" y="29187"/>
                    <a:pt x="673" y="31877"/>
                  </a:cubicBezTo>
                  <a:lnTo>
                    <a:pt x="3228" y="32280"/>
                  </a:lnTo>
                  <a:cubicBezTo>
                    <a:pt x="2959" y="28380"/>
                    <a:pt x="2825" y="24479"/>
                    <a:pt x="2690" y="20579"/>
                  </a:cubicBezTo>
                  <a:cubicBezTo>
                    <a:pt x="2556" y="13854"/>
                    <a:pt x="2825" y="7129"/>
                    <a:pt x="3497" y="539"/>
                  </a:cubicBezTo>
                  <a:lnTo>
                    <a:pt x="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2162375" y="961050"/>
              <a:ext cx="3722275" cy="4320825"/>
            </a:xfrm>
            <a:custGeom>
              <a:avLst/>
              <a:gdLst/>
              <a:ahLst/>
              <a:cxnLst/>
              <a:rect l="l" t="t" r="r" b="b"/>
              <a:pathLst>
                <a:path w="148891" h="172833" extrusionOk="0">
                  <a:moveTo>
                    <a:pt x="46809" y="11645"/>
                  </a:moveTo>
                  <a:cubicBezTo>
                    <a:pt x="48820" y="11645"/>
                    <a:pt x="50744" y="12469"/>
                    <a:pt x="52052" y="14392"/>
                  </a:cubicBezTo>
                  <a:cubicBezTo>
                    <a:pt x="52455" y="14930"/>
                    <a:pt x="52724" y="15468"/>
                    <a:pt x="52993" y="16140"/>
                  </a:cubicBezTo>
                  <a:cubicBezTo>
                    <a:pt x="51648" y="15871"/>
                    <a:pt x="50303" y="15468"/>
                    <a:pt x="48958" y="15064"/>
                  </a:cubicBezTo>
                  <a:cubicBezTo>
                    <a:pt x="46672" y="14526"/>
                    <a:pt x="44520" y="13719"/>
                    <a:pt x="42368" y="12912"/>
                  </a:cubicBezTo>
                  <a:cubicBezTo>
                    <a:pt x="43749" y="12106"/>
                    <a:pt x="45304" y="11645"/>
                    <a:pt x="46809" y="11645"/>
                  </a:cubicBezTo>
                  <a:close/>
                  <a:moveTo>
                    <a:pt x="40081" y="14795"/>
                  </a:moveTo>
                  <a:cubicBezTo>
                    <a:pt x="42368" y="15602"/>
                    <a:pt x="44789" y="16409"/>
                    <a:pt x="47210" y="17216"/>
                  </a:cubicBezTo>
                  <a:cubicBezTo>
                    <a:pt x="49362" y="17889"/>
                    <a:pt x="51514" y="18427"/>
                    <a:pt x="53666" y="18965"/>
                  </a:cubicBezTo>
                  <a:cubicBezTo>
                    <a:pt x="53800" y="20444"/>
                    <a:pt x="53935" y="21924"/>
                    <a:pt x="53935" y="23403"/>
                  </a:cubicBezTo>
                  <a:lnTo>
                    <a:pt x="53935" y="23538"/>
                  </a:lnTo>
                  <a:cubicBezTo>
                    <a:pt x="52455" y="23403"/>
                    <a:pt x="51110" y="23269"/>
                    <a:pt x="49631" y="23269"/>
                  </a:cubicBezTo>
                  <a:cubicBezTo>
                    <a:pt x="48870" y="23231"/>
                    <a:pt x="48106" y="23211"/>
                    <a:pt x="47341" y="23211"/>
                  </a:cubicBezTo>
                  <a:cubicBezTo>
                    <a:pt x="42699" y="23211"/>
                    <a:pt x="38013" y="23920"/>
                    <a:pt x="33625" y="25421"/>
                  </a:cubicBezTo>
                  <a:lnTo>
                    <a:pt x="33625" y="25421"/>
                  </a:lnTo>
                  <a:cubicBezTo>
                    <a:pt x="34163" y="24076"/>
                    <a:pt x="34836" y="22731"/>
                    <a:pt x="35508" y="21520"/>
                  </a:cubicBezTo>
                  <a:cubicBezTo>
                    <a:pt x="36719" y="18965"/>
                    <a:pt x="38198" y="16813"/>
                    <a:pt x="40081" y="14795"/>
                  </a:cubicBezTo>
                  <a:close/>
                  <a:moveTo>
                    <a:pt x="27438" y="32684"/>
                  </a:moveTo>
                  <a:lnTo>
                    <a:pt x="27438" y="32684"/>
                  </a:lnTo>
                  <a:cubicBezTo>
                    <a:pt x="26631" y="34970"/>
                    <a:pt x="25824" y="37257"/>
                    <a:pt x="24883" y="39409"/>
                  </a:cubicBezTo>
                  <a:cubicBezTo>
                    <a:pt x="25017" y="36988"/>
                    <a:pt x="25959" y="34701"/>
                    <a:pt x="27438" y="32684"/>
                  </a:cubicBezTo>
                  <a:close/>
                  <a:moveTo>
                    <a:pt x="98185" y="47075"/>
                  </a:moveTo>
                  <a:cubicBezTo>
                    <a:pt x="100606" y="52590"/>
                    <a:pt x="101144" y="58777"/>
                    <a:pt x="99664" y="64695"/>
                  </a:cubicBezTo>
                  <a:cubicBezTo>
                    <a:pt x="98857" y="61601"/>
                    <a:pt x="97647" y="58642"/>
                    <a:pt x="96302" y="55683"/>
                  </a:cubicBezTo>
                  <a:cubicBezTo>
                    <a:pt x="95898" y="55011"/>
                    <a:pt x="95495" y="54204"/>
                    <a:pt x="95091" y="53531"/>
                  </a:cubicBezTo>
                  <a:cubicBezTo>
                    <a:pt x="96302" y="51514"/>
                    <a:pt x="97378" y="49362"/>
                    <a:pt x="98185" y="47075"/>
                  </a:cubicBezTo>
                  <a:close/>
                  <a:moveTo>
                    <a:pt x="78373" y="63018"/>
                  </a:moveTo>
                  <a:cubicBezTo>
                    <a:pt x="79055" y="63018"/>
                    <a:pt x="79743" y="63083"/>
                    <a:pt x="80431" y="63215"/>
                  </a:cubicBezTo>
                  <a:cubicBezTo>
                    <a:pt x="78413" y="64291"/>
                    <a:pt x="76127" y="65098"/>
                    <a:pt x="73706" y="65636"/>
                  </a:cubicBezTo>
                  <a:cubicBezTo>
                    <a:pt x="72764" y="65771"/>
                    <a:pt x="71823" y="65905"/>
                    <a:pt x="70881" y="66040"/>
                  </a:cubicBezTo>
                  <a:lnTo>
                    <a:pt x="70747" y="66040"/>
                  </a:lnTo>
                  <a:cubicBezTo>
                    <a:pt x="72908" y="64095"/>
                    <a:pt x="75589" y="63018"/>
                    <a:pt x="78373" y="63018"/>
                  </a:cubicBezTo>
                  <a:close/>
                  <a:moveTo>
                    <a:pt x="74839" y="42802"/>
                  </a:moveTo>
                  <a:cubicBezTo>
                    <a:pt x="81916" y="42802"/>
                    <a:pt x="88089" y="47412"/>
                    <a:pt x="92132" y="53531"/>
                  </a:cubicBezTo>
                  <a:cubicBezTo>
                    <a:pt x="89846" y="56759"/>
                    <a:pt x="87021" y="59449"/>
                    <a:pt x="83659" y="61601"/>
                  </a:cubicBezTo>
                  <a:cubicBezTo>
                    <a:pt x="82583" y="61063"/>
                    <a:pt x="81372" y="60794"/>
                    <a:pt x="80027" y="60660"/>
                  </a:cubicBezTo>
                  <a:cubicBezTo>
                    <a:pt x="79399" y="60564"/>
                    <a:pt x="78767" y="60518"/>
                    <a:pt x="78138" y="60518"/>
                  </a:cubicBezTo>
                  <a:cubicBezTo>
                    <a:pt x="74326" y="60518"/>
                    <a:pt x="70597" y="62231"/>
                    <a:pt x="68057" y="65233"/>
                  </a:cubicBezTo>
                  <a:cubicBezTo>
                    <a:pt x="67788" y="65636"/>
                    <a:pt x="67519" y="65905"/>
                    <a:pt x="67115" y="66309"/>
                  </a:cubicBezTo>
                  <a:cubicBezTo>
                    <a:pt x="66516" y="66332"/>
                    <a:pt x="65916" y="66343"/>
                    <a:pt x="65316" y="66343"/>
                  </a:cubicBezTo>
                  <a:cubicBezTo>
                    <a:pt x="62419" y="66343"/>
                    <a:pt x="59522" y="66082"/>
                    <a:pt x="56625" y="65636"/>
                  </a:cubicBezTo>
                  <a:cubicBezTo>
                    <a:pt x="56490" y="65233"/>
                    <a:pt x="56490" y="64964"/>
                    <a:pt x="56356" y="64560"/>
                  </a:cubicBezTo>
                  <a:cubicBezTo>
                    <a:pt x="55011" y="55280"/>
                    <a:pt x="60660" y="46268"/>
                    <a:pt x="69805" y="43578"/>
                  </a:cubicBezTo>
                  <a:cubicBezTo>
                    <a:pt x="71521" y="43048"/>
                    <a:pt x="73204" y="42802"/>
                    <a:pt x="74839" y="42802"/>
                  </a:cubicBezTo>
                  <a:close/>
                  <a:moveTo>
                    <a:pt x="93612" y="56087"/>
                  </a:moveTo>
                  <a:cubicBezTo>
                    <a:pt x="95764" y="60122"/>
                    <a:pt x="97243" y="64426"/>
                    <a:pt x="98050" y="68999"/>
                  </a:cubicBezTo>
                  <a:cubicBezTo>
                    <a:pt x="97378" y="70613"/>
                    <a:pt x="96302" y="72227"/>
                    <a:pt x="95226" y="73706"/>
                  </a:cubicBezTo>
                  <a:cubicBezTo>
                    <a:pt x="94553" y="72227"/>
                    <a:pt x="93881" y="71016"/>
                    <a:pt x="93074" y="69671"/>
                  </a:cubicBezTo>
                  <a:cubicBezTo>
                    <a:pt x="91325" y="66981"/>
                    <a:pt x="89039" y="64695"/>
                    <a:pt x="86349" y="62946"/>
                  </a:cubicBezTo>
                  <a:cubicBezTo>
                    <a:pt x="89173" y="61063"/>
                    <a:pt x="91594" y="58777"/>
                    <a:pt x="93612" y="56087"/>
                  </a:cubicBezTo>
                  <a:close/>
                  <a:moveTo>
                    <a:pt x="57438" y="68346"/>
                  </a:moveTo>
                  <a:cubicBezTo>
                    <a:pt x="60211" y="68738"/>
                    <a:pt x="62856" y="68999"/>
                    <a:pt x="65502" y="68999"/>
                  </a:cubicBezTo>
                  <a:cubicBezTo>
                    <a:pt x="64291" y="71420"/>
                    <a:pt x="63350" y="73975"/>
                    <a:pt x="62812" y="76665"/>
                  </a:cubicBezTo>
                  <a:cubicBezTo>
                    <a:pt x="60396" y="74383"/>
                    <a:pt x="58515" y="71566"/>
                    <a:pt x="57438" y="68346"/>
                  </a:cubicBezTo>
                  <a:close/>
                  <a:moveTo>
                    <a:pt x="83793" y="64426"/>
                  </a:moveTo>
                  <a:cubicBezTo>
                    <a:pt x="87828" y="66578"/>
                    <a:pt x="91056" y="70075"/>
                    <a:pt x="92805" y="74379"/>
                  </a:cubicBezTo>
                  <a:cubicBezTo>
                    <a:pt x="93074" y="74782"/>
                    <a:pt x="93208" y="75186"/>
                    <a:pt x="93343" y="75589"/>
                  </a:cubicBezTo>
                  <a:cubicBezTo>
                    <a:pt x="88946" y="79864"/>
                    <a:pt x="82996" y="82253"/>
                    <a:pt x="76903" y="82253"/>
                  </a:cubicBezTo>
                  <a:cubicBezTo>
                    <a:pt x="76287" y="82253"/>
                    <a:pt x="75669" y="82229"/>
                    <a:pt x="75051" y="82179"/>
                  </a:cubicBezTo>
                  <a:cubicBezTo>
                    <a:pt x="71419" y="81910"/>
                    <a:pt x="68057" y="80565"/>
                    <a:pt x="65098" y="78548"/>
                  </a:cubicBezTo>
                  <a:cubicBezTo>
                    <a:pt x="65502" y="75051"/>
                    <a:pt x="66712" y="71823"/>
                    <a:pt x="68460" y="68864"/>
                  </a:cubicBezTo>
                  <a:cubicBezTo>
                    <a:pt x="73840" y="68461"/>
                    <a:pt x="79086" y="66981"/>
                    <a:pt x="83793" y="64426"/>
                  </a:cubicBezTo>
                  <a:close/>
                  <a:moveTo>
                    <a:pt x="98723" y="73034"/>
                  </a:moveTo>
                  <a:cubicBezTo>
                    <a:pt x="99261" y="77068"/>
                    <a:pt x="99261" y="81103"/>
                    <a:pt x="98992" y="85273"/>
                  </a:cubicBezTo>
                  <a:cubicBezTo>
                    <a:pt x="98319" y="82179"/>
                    <a:pt x="97378" y="79086"/>
                    <a:pt x="96302" y="76127"/>
                  </a:cubicBezTo>
                  <a:cubicBezTo>
                    <a:pt x="97243" y="75186"/>
                    <a:pt x="98050" y="74110"/>
                    <a:pt x="98723" y="73034"/>
                  </a:cubicBezTo>
                  <a:close/>
                  <a:moveTo>
                    <a:pt x="66846" y="89577"/>
                  </a:moveTo>
                  <a:lnTo>
                    <a:pt x="66846" y="89577"/>
                  </a:lnTo>
                  <a:cubicBezTo>
                    <a:pt x="66981" y="92401"/>
                    <a:pt x="66981" y="95360"/>
                    <a:pt x="66712" y="98319"/>
                  </a:cubicBezTo>
                  <a:cubicBezTo>
                    <a:pt x="66174" y="96571"/>
                    <a:pt x="65771" y="94957"/>
                    <a:pt x="65502" y="93208"/>
                  </a:cubicBezTo>
                  <a:cubicBezTo>
                    <a:pt x="65502" y="92939"/>
                    <a:pt x="65367" y="92670"/>
                    <a:pt x="65367" y="92267"/>
                  </a:cubicBezTo>
                  <a:cubicBezTo>
                    <a:pt x="65905" y="91325"/>
                    <a:pt x="66309" y="90518"/>
                    <a:pt x="66846" y="89577"/>
                  </a:cubicBezTo>
                  <a:close/>
                  <a:moveTo>
                    <a:pt x="94419" y="78144"/>
                  </a:moveTo>
                  <a:cubicBezTo>
                    <a:pt x="95764" y="82045"/>
                    <a:pt x="96840" y="85945"/>
                    <a:pt x="97647" y="89980"/>
                  </a:cubicBezTo>
                  <a:cubicBezTo>
                    <a:pt x="97916" y="90922"/>
                    <a:pt x="98050" y="91863"/>
                    <a:pt x="98185" y="92805"/>
                  </a:cubicBezTo>
                  <a:cubicBezTo>
                    <a:pt x="96705" y="100740"/>
                    <a:pt x="93477" y="109348"/>
                    <a:pt x="85811" y="111635"/>
                  </a:cubicBezTo>
                  <a:cubicBezTo>
                    <a:pt x="85407" y="111769"/>
                    <a:pt x="84869" y="111904"/>
                    <a:pt x="84466" y="112038"/>
                  </a:cubicBezTo>
                  <a:cubicBezTo>
                    <a:pt x="83637" y="109551"/>
                    <a:pt x="81869" y="107481"/>
                    <a:pt x="79071" y="107481"/>
                  </a:cubicBezTo>
                  <a:cubicBezTo>
                    <a:pt x="78692" y="107481"/>
                    <a:pt x="78293" y="107520"/>
                    <a:pt x="77875" y="107600"/>
                  </a:cubicBezTo>
                  <a:cubicBezTo>
                    <a:pt x="76530" y="107869"/>
                    <a:pt x="75185" y="108407"/>
                    <a:pt x="74109" y="109214"/>
                  </a:cubicBezTo>
                  <a:cubicBezTo>
                    <a:pt x="73302" y="108676"/>
                    <a:pt x="72630" y="108138"/>
                    <a:pt x="71957" y="107465"/>
                  </a:cubicBezTo>
                  <a:cubicBezTo>
                    <a:pt x="70612" y="106120"/>
                    <a:pt x="69402" y="104506"/>
                    <a:pt x="68595" y="102758"/>
                  </a:cubicBezTo>
                  <a:cubicBezTo>
                    <a:pt x="69671" y="96974"/>
                    <a:pt x="69805" y="91056"/>
                    <a:pt x="68864" y="85273"/>
                  </a:cubicBezTo>
                  <a:cubicBezTo>
                    <a:pt x="68790" y="84681"/>
                    <a:pt x="68269" y="84374"/>
                    <a:pt x="67725" y="84374"/>
                  </a:cubicBezTo>
                  <a:cubicBezTo>
                    <a:pt x="67280" y="84374"/>
                    <a:pt x="66820" y="84580"/>
                    <a:pt x="66578" y="85004"/>
                  </a:cubicBezTo>
                  <a:cubicBezTo>
                    <a:pt x="66040" y="85811"/>
                    <a:pt x="65502" y="87021"/>
                    <a:pt x="64964" y="87963"/>
                  </a:cubicBezTo>
                  <a:cubicBezTo>
                    <a:pt x="64695" y="85811"/>
                    <a:pt x="64695" y="83524"/>
                    <a:pt x="64964" y="81372"/>
                  </a:cubicBezTo>
                  <a:cubicBezTo>
                    <a:pt x="65771" y="81910"/>
                    <a:pt x="66846" y="82448"/>
                    <a:pt x="67788" y="82852"/>
                  </a:cubicBezTo>
                  <a:cubicBezTo>
                    <a:pt x="70844" y="84083"/>
                    <a:pt x="74054" y="84681"/>
                    <a:pt x="77246" y="84681"/>
                  </a:cubicBezTo>
                  <a:cubicBezTo>
                    <a:pt x="83467" y="84681"/>
                    <a:pt x="89619" y="82411"/>
                    <a:pt x="94419" y="78144"/>
                  </a:cubicBezTo>
                  <a:close/>
                  <a:moveTo>
                    <a:pt x="78647" y="110030"/>
                  </a:moveTo>
                  <a:cubicBezTo>
                    <a:pt x="79999" y="110030"/>
                    <a:pt x="81333" y="110826"/>
                    <a:pt x="81910" y="112173"/>
                  </a:cubicBezTo>
                  <a:cubicBezTo>
                    <a:pt x="80027" y="112038"/>
                    <a:pt x="78144" y="111500"/>
                    <a:pt x="76530" y="110693"/>
                  </a:cubicBezTo>
                  <a:lnTo>
                    <a:pt x="77068" y="110424"/>
                  </a:lnTo>
                  <a:cubicBezTo>
                    <a:pt x="77566" y="110156"/>
                    <a:pt x="78108" y="110030"/>
                    <a:pt x="78647" y="110030"/>
                  </a:cubicBezTo>
                  <a:close/>
                  <a:moveTo>
                    <a:pt x="63484" y="96033"/>
                  </a:moveTo>
                  <a:cubicBezTo>
                    <a:pt x="64022" y="98319"/>
                    <a:pt x="64829" y="100606"/>
                    <a:pt x="65905" y="102892"/>
                  </a:cubicBezTo>
                  <a:cubicBezTo>
                    <a:pt x="64291" y="110693"/>
                    <a:pt x="60929" y="118091"/>
                    <a:pt x="55818" y="124278"/>
                  </a:cubicBezTo>
                  <a:cubicBezTo>
                    <a:pt x="55011" y="125219"/>
                    <a:pt x="54204" y="126161"/>
                    <a:pt x="53397" y="126968"/>
                  </a:cubicBezTo>
                  <a:cubicBezTo>
                    <a:pt x="54069" y="123336"/>
                    <a:pt x="54876" y="119570"/>
                    <a:pt x="55952" y="115939"/>
                  </a:cubicBezTo>
                  <a:cubicBezTo>
                    <a:pt x="57970" y="109079"/>
                    <a:pt x="60391" y="102354"/>
                    <a:pt x="63484" y="96033"/>
                  </a:cubicBezTo>
                  <a:close/>
                  <a:moveTo>
                    <a:pt x="147142" y="0"/>
                  </a:moveTo>
                  <a:cubicBezTo>
                    <a:pt x="142838" y="7801"/>
                    <a:pt x="138131" y="15468"/>
                    <a:pt x="131137" y="21117"/>
                  </a:cubicBezTo>
                  <a:cubicBezTo>
                    <a:pt x="125512" y="25710"/>
                    <a:pt x="118516" y="28736"/>
                    <a:pt x="111422" y="28736"/>
                  </a:cubicBezTo>
                  <a:cubicBezTo>
                    <a:pt x="108338" y="28736"/>
                    <a:pt x="105236" y="28164"/>
                    <a:pt x="102220" y="26900"/>
                  </a:cubicBezTo>
                  <a:cubicBezTo>
                    <a:pt x="101682" y="26631"/>
                    <a:pt x="101278" y="26362"/>
                    <a:pt x="100740" y="26093"/>
                  </a:cubicBezTo>
                  <a:lnTo>
                    <a:pt x="97378" y="29456"/>
                  </a:lnTo>
                  <a:cubicBezTo>
                    <a:pt x="97781" y="33222"/>
                    <a:pt x="97781" y="36853"/>
                    <a:pt x="97109" y="40619"/>
                  </a:cubicBezTo>
                  <a:cubicBezTo>
                    <a:pt x="95629" y="38602"/>
                    <a:pt x="93881" y="36719"/>
                    <a:pt x="91998" y="35105"/>
                  </a:cubicBezTo>
                  <a:cubicBezTo>
                    <a:pt x="91325" y="35777"/>
                    <a:pt x="90787" y="36450"/>
                    <a:pt x="90249" y="36853"/>
                  </a:cubicBezTo>
                  <a:cubicBezTo>
                    <a:pt x="91863" y="38064"/>
                    <a:pt x="93208" y="39543"/>
                    <a:pt x="94553" y="41157"/>
                  </a:cubicBezTo>
                  <a:cubicBezTo>
                    <a:pt x="95226" y="41964"/>
                    <a:pt x="95898" y="42906"/>
                    <a:pt x="96571" y="43982"/>
                  </a:cubicBezTo>
                  <a:cubicBezTo>
                    <a:pt x="96033" y="45999"/>
                    <a:pt x="95226" y="47882"/>
                    <a:pt x="94419" y="49765"/>
                  </a:cubicBezTo>
                  <a:cubicBezTo>
                    <a:pt x="94150" y="50303"/>
                    <a:pt x="93881" y="50707"/>
                    <a:pt x="93612" y="51110"/>
                  </a:cubicBezTo>
                  <a:cubicBezTo>
                    <a:pt x="89166" y="44936"/>
                    <a:pt x="82680" y="40236"/>
                    <a:pt x="74986" y="40236"/>
                  </a:cubicBezTo>
                  <a:cubicBezTo>
                    <a:pt x="74300" y="40236"/>
                    <a:pt x="73604" y="40273"/>
                    <a:pt x="72899" y="40350"/>
                  </a:cubicBezTo>
                  <a:cubicBezTo>
                    <a:pt x="69940" y="40754"/>
                    <a:pt x="66981" y="41695"/>
                    <a:pt x="64426" y="43175"/>
                  </a:cubicBezTo>
                  <a:cubicBezTo>
                    <a:pt x="64291" y="44251"/>
                    <a:pt x="64291" y="44923"/>
                    <a:pt x="64291" y="44923"/>
                  </a:cubicBezTo>
                  <a:lnTo>
                    <a:pt x="64291" y="43444"/>
                  </a:lnTo>
                  <a:cubicBezTo>
                    <a:pt x="58642" y="46672"/>
                    <a:pt x="54742" y="52455"/>
                    <a:pt x="53800" y="58911"/>
                  </a:cubicBezTo>
                  <a:cubicBezTo>
                    <a:pt x="53531" y="61063"/>
                    <a:pt x="53666" y="63081"/>
                    <a:pt x="53935" y="65098"/>
                  </a:cubicBezTo>
                  <a:cubicBezTo>
                    <a:pt x="52321" y="64829"/>
                    <a:pt x="50841" y="64291"/>
                    <a:pt x="49227" y="63888"/>
                  </a:cubicBezTo>
                  <a:cubicBezTo>
                    <a:pt x="52859" y="53128"/>
                    <a:pt x="55145" y="42099"/>
                    <a:pt x="56087" y="30801"/>
                  </a:cubicBezTo>
                  <a:cubicBezTo>
                    <a:pt x="56221" y="29321"/>
                    <a:pt x="56356" y="27707"/>
                    <a:pt x="56490" y="26093"/>
                  </a:cubicBezTo>
                  <a:cubicBezTo>
                    <a:pt x="58642" y="26228"/>
                    <a:pt x="60794" y="26497"/>
                    <a:pt x="62946" y="26766"/>
                  </a:cubicBezTo>
                  <a:cubicBezTo>
                    <a:pt x="62812" y="25959"/>
                    <a:pt x="62677" y="25152"/>
                    <a:pt x="62543" y="24210"/>
                  </a:cubicBezTo>
                  <a:cubicBezTo>
                    <a:pt x="60525" y="23941"/>
                    <a:pt x="58508" y="23807"/>
                    <a:pt x="56625" y="23672"/>
                  </a:cubicBezTo>
                  <a:cubicBezTo>
                    <a:pt x="56625" y="22193"/>
                    <a:pt x="56490" y="20848"/>
                    <a:pt x="56356" y="19368"/>
                  </a:cubicBezTo>
                  <a:lnTo>
                    <a:pt x="56356" y="19368"/>
                  </a:lnTo>
                  <a:cubicBezTo>
                    <a:pt x="58239" y="19637"/>
                    <a:pt x="60122" y="19906"/>
                    <a:pt x="62005" y="20041"/>
                  </a:cubicBezTo>
                  <a:lnTo>
                    <a:pt x="61601" y="17485"/>
                  </a:lnTo>
                  <a:cubicBezTo>
                    <a:pt x="59718" y="17351"/>
                    <a:pt x="57701" y="17082"/>
                    <a:pt x="55818" y="16678"/>
                  </a:cubicBezTo>
                  <a:cubicBezTo>
                    <a:pt x="55280" y="14392"/>
                    <a:pt x="54069" y="12374"/>
                    <a:pt x="52186" y="10895"/>
                  </a:cubicBezTo>
                  <a:cubicBezTo>
                    <a:pt x="50508" y="9650"/>
                    <a:pt x="48764" y="9124"/>
                    <a:pt x="47035" y="9124"/>
                  </a:cubicBezTo>
                  <a:cubicBezTo>
                    <a:pt x="44466" y="9124"/>
                    <a:pt x="41928" y="10283"/>
                    <a:pt x="39678" y="11971"/>
                  </a:cubicBezTo>
                  <a:cubicBezTo>
                    <a:pt x="37122" y="10895"/>
                    <a:pt x="34701" y="9819"/>
                    <a:pt x="32146" y="8608"/>
                  </a:cubicBezTo>
                  <a:cubicBezTo>
                    <a:pt x="29590" y="7398"/>
                    <a:pt x="27035" y="5918"/>
                    <a:pt x="24614" y="4304"/>
                  </a:cubicBezTo>
                  <a:lnTo>
                    <a:pt x="24614" y="4304"/>
                  </a:lnTo>
                  <a:cubicBezTo>
                    <a:pt x="25017" y="5515"/>
                    <a:pt x="25286" y="6725"/>
                    <a:pt x="25690" y="7936"/>
                  </a:cubicBezTo>
                  <a:cubicBezTo>
                    <a:pt x="26766" y="8608"/>
                    <a:pt x="27976" y="9281"/>
                    <a:pt x="29052" y="9819"/>
                  </a:cubicBezTo>
                  <a:cubicBezTo>
                    <a:pt x="31877" y="11298"/>
                    <a:pt x="34701" y="12643"/>
                    <a:pt x="37660" y="13854"/>
                  </a:cubicBezTo>
                  <a:cubicBezTo>
                    <a:pt x="36719" y="14661"/>
                    <a:pt x="36046" y="15602"/>
                    <a:pt x="35374" y="16544"/>
                  </a:cubicBezTo>
                  <a:cubicBezTo>
                    <a:pt x="33760" y="19099"/>
                    <a:pt x="32415" y="21655"/>
                    <a:pt x="31204" y="24210"/>
                  </a:cubicBezTo>
                  <a:cubicBezTo>
                    <a:pt x="31742" y="25690"/>
                    <a:pt x="32280" y="27169"/>
                    <a:pt x="32818" y="28649"/>
                  </a:cubicBezTo>
                  <a:cubicBezTo>
                    <a:pt x="36853" y="26900"/>
                    <a:pt x="41157" y="25959"/>
                    <a:pt x="45596" y="25824"/>
                  </a:cubicBezTo>
                  <a:cubicBezTo>
                    <a:pt x="46492" y="25779"/>
                    <a:pt x="47389" y="25764"/>
                    <a:pt x="48291" y="25764"/>
                  </a:cubicBezTo>
                  <a:cubicBezTo>
                    <a:pt x="50094" y="25764"/>
                    <a:pt x="51917" y="25824"/>
                    <a:pt x="53800" y="25824"/>
                  </a:cubicBezTo>
                  <a:cubicBezTo>
                    <a:pt x="53666" y="28783"/>
                    <a:pt x="53397" y="31742"/>
                    <a:pt x="53128" y="34567"/>
                  </a:cubicBezTo>
                  <a:cubicBezTo>
                    <a:pt x="52321" y="42099"/>
                    <a:pt x="50841" y="49496"/>
                    <a:pt x="48689" y="56894"/>
                  </a:cubicBezTo>
                  <a:cubicBezTo>
                    <a:pt x="48151" y="58911"/>
                    <a:pt x="47479" y="60929"/>
                    <a:pt x="46806" y="62946"/>
                  </a:cubicBezTo>
                  <a:cubicBezTo>
                    <a:pt x="46134" y="62677"/>
                    <a:pt x="45461" y="62408"/>
                    <a:pt x="44789" y="62139"/>
                  </a:cubicBezTo>
                  <a:cubicBezTo>
                    <a:pt x="36988" y="59046"/>
                    <a:pt x="27976" y="53531"/>
                    <a:pt x="25555" y="45192"/>
                  </a:cubicBezTo>
                  <a:cubicBezTo>
                    <a:pt x="25824" y="44520"/>
                    <a:pt x="25959" y="43847"/>
                    <a:pt x="26228" y="43175"/>
                  </a:cubicBezTo>
                  <a:cubicBezTo>
                    <a:pt x="27304" y="39947"/>
                    <a:pt x="28514" y="36853"/>
                    <a:pt x="29859" y="33625"/>
                  </a:cubicBezTo>
                  <a:cubicBezTo>
                    <a:pt x="28783" y="32415"/>
                    <a:pt x="27707" y="31070"/>
                    <a:pt x="26631" y="29725"/>
                  </a:cubicBezTo>
                  <a:cubicBezTo>
                    <a:pt x="25690" y="30666"/>
                    <a:pt x="24883" y="31742"/>
                    <a:pt x="24210" y="32953"/>
                  </a:cubicBezTo>
                  <a:cubicBezTo>
                    <a:pt x="22193" y="36719"/>
                    <a:pt x="21655" y="41023"/>
                    <a:pt x="22865" y="45058"/>
                  </a:cubicBezTo>
                  <a:cubicBezTo>
                    <a:pt x="21117" y="50572"/>
                    <a:pt x="19637" y="56087"/>
                    <a:pt x="18292" y="61601"/>
                  </a:cubicBezTo>
                  <a:lnTo>
                    <a:pt x="20579" y="62946"/>
                  </a:lnTo>
                  <a:cubicBezTo>
                    <a:pt x="21655" y="58104"/>
                    <a:pt x="22865" y="53397"/>
                    <a:pt x="24345" y="48824"/>
                  </a:cubicBezTo>
                  <a:cubicBezTo>
                    <a:pt x="27035" y="53666"/>
                    <a:pt x="30935" y="57701"/>
                    <a:pt x="35643" y="60525"/>
                  </a:cubicBezTo>
                  <a:cubicBezTo>
                    <a:pt x="38871" y="62543"/>
                    <a:pt x="42368" y="64157"/>
                    <a:pt x="45999" y="65367"/>
                  </a:cubicBezTo>
                  <a:cubicBezTo>
                    <a:pt x="41964" y="76665"/>
                    <a:pt x="36450" y="87290"/>
                    <a:pt x="29590" y="96974"/>
                  </a:cubicBezTo>
                  <a:cubicBezTo>
                    <a:pt x="26228" y="101951"/>
                    <a:pt x="22058" y="107196"/>
                    <a:pt x="16678" y="109886"/>
                  </a:cubicBezTo>
                  <a:cubicBezTo>
                    <a:pt x="16409" y="105851"/>
                    <a:pt x="16409" y="101816"/>
                    <a:pt x="16409" y="97781"/>
                  </a:cubicBezTo>
                  <a:cubicBezTo>
                    <a:pt x="15602" y="98319"/>
                    <a:pt x="14795" y="98992"/>
                    <a:pt x="13719" y="99664"/>
                  </a:cubicBezTo>
                  <a:cubicBezTo>
                    <a:pt x="13719" y="103430"/>
                    <a:pt x="13854" y="107196"/>
                    <a:pt x="14123" y="110828"/>
                  </a:cubicBezTo>
                  <a:cubicBezTo>
                    <a:pt x="13719" y="110962"/>
                    <a:pt x="13450" y="111097"/>
                    <a:pt x="13047" y="111231"/>
                  </a:cubicBezTo>
                  <a:cubicBezTo>
                    <a:pt x="12048" y="111490"/>
                    <a:pt x="11029" y="111617"/>
                    <a:pt x="10012" y="111617"/>
                  </a:cubicBezTo>
                  <a:cubicBezTo>
                    <a:pt x="7331" y="111617"/>
                    <a:pt x="4664" y="110737"/>
                    <a:pt x="2422" y="109079"/>
                  </a:cubicBezTo>
                  <a:cubicBezTo>
                    <a:pt x="2287" y="108810"/>
                    <a:pt x="2018" y="108676"/>
                    <a:pt x="1884" y="108407"/>
                  </a:cubicBezTo>
                  <a:lnTo>
                    <a:pt x="1" y="110021"/>
                  </a:lnTo>
                  <a:cubicBezTo>
                    <a:pt x="2691" y="112603"/>
                    <a:pt x="6241" y="114067"/>
                    <a:pt x="9964" y="114067"/>
                  </a:cubicBezTo>
                  <a:cubicBezTo>
                    <a:pt x="10895" y="114067"/>
                    <a:pt x="11836" y="113975"/>
                    <a:pt x="12778" y="113787"/>
                  </a:cubicBezTo>
                  <a:cubicBezTo>
                    <a:pt x="13316" y="113652"/>
                    <a:pt x="13854" y="113652"/>
                    <a:pt x="14392" y="113518"/>
                  </a:cubicBezTo>
                  <a:cubicBezTo>
                    <a:pt x="14392" y="114325"/>
                    <a:pt x="14526" y="115132"/>
                    <a:pt x="14661" y="115939"/>
                  </a:cubicBezTo>
                  <a:cubicBezTo>
                    <a:pt x="15468" y="122260"/>
                    <a:pt x="17082" y="128985"/>
                    <a:pt x="21386" y="133827"/>
                  </a:cubicBezTo>
                  <a:cubicBezTo>
                    <a:pt x="21789" y="134365"/>
                    <a:pt x="22193" y="134634"/>
                    <a:pt x="22596" y="135038"/>
                  </a:cubicBezTo>
                  <a:cubicBezTo>
                    <a:pt x="23134" y="134365"/>
                    <a:pt x="23672" y="133693"/>
                    <a:pt x="24210" y="133020"/>
                  </a:cubicBezTo>
                  <a:cubicBezTo>
                    <a:pt x="23269" y="132079"/>
                    <a:pt x="22327" y="131137"/>
                    <a:pt x="21655" y="129927"/>
                  </a:cubicBezTo>
                  <a:cubicBezTo>
                    <a:pt x="18427" y="124950"/>
                    <a:pt x="17351" y="118494"/>
                    <a:pt x="16947" y="112576"/>
                  </a:cubicBezTo>
                  <a:cubicBezTo>
                    <a:pt x="22462" y="110155"/>
                    <a:pt x="26766" y="105313"/>
                    <a:pt x="30397" y="100337"/>
                  </a:cubicBezTo>
                  <a:cubicBezTo>
                    <a:pt x="35374" y="93477"/>
                    <a:pt x="39812" y="86214"/>
                    <a:pt x="43444" y="78548"/>
                  </a:cubicBezTo>
                  <a:cubicBezTo>
                    <a:pt x="45327" y="74513"/>
                    <a:pt x="46941" y="70478"/>
                    <a:pt x="48420" y="66309"/>
                  </a:cubicBezTo>
                  <a:cubicBezTo>
                    <a:pt x="50438" y="66981"/>
                    <a:pt x="52590" y="67519"/>
                    <a:pt x="54607" y="68057"/>
                  </a:cubicBezTo>
                  <a:cubicBezTo>
                    <a:pt x="56087" y="72630"/>
                    <a:pt x="58777" y="76665"/>
                    <a:pt x="62543" y="79758"/>
                  </a:cubicBezTo>
                  <a:cubicBezTo>
                    <a:pt x="62139" y="83793"/>
                    <a:pt x="62274" y="87963"/>
                    <a:pt x="62946" y="91998"/>
                  </a:cubicBezTo>
                  <a:cubicBezTo>
                    <a:pt x="56759" y="103968"/>
                    <a:pt x="52455" y="116746"/>
                    <a:pt x="50303" y="129927"/>
                  </a:cubicBezTo>
                  <a:cubicBezTo>
                    <a:pt x="46941" y="132886"/>
                    <a:pt x="43040" y="135038"/>
                    <a:pt x="38736" y="136383"/>
                  </a:cubicBezTo>
                  <a:cubicBezTo>
                    <a:pt x="37302" y="136741"/>
                    <a:pt x="35867" y="136921"/>
                    <a:pt x="34392" y="136921"/>
                  </a:cubicBezTo>
                  <a:cubicBezTo>
                    <a:pt x="33655" y="136921"/>
                    <a:pt x="32908" y="136876"/>
                    <a:pt x="32146" y="136786"/>
                  </a:cubicBezTo>
                  <a:cubicBezTo>
                    <a:pt x="32146" y="137593"/>
                    <a:pt x="32011" y="138400"/>
                    <a:pt x="32011" y="139342"/>
                  </a:cubicBezTo>
                  <a:cubicBezTo>
                    <a:pt x="32671" y="139411"/>
                    <a:pt x="33341" y="139445"/>
                    <a:pt x="34014" y="139445"/>
                  </a:cubicBezTo>
                  <a:cubicBezTo>
                    <a:pt x="35948" y="139445"/>
                    <a:pt x="37917" y="139168"/>
                    <a:pt x="39812" y="138669"/>
                  </a:cubicBezTo>
                  <a:cubicBezTo>
                    <a:pt x="43309" y="137593"/>
                    <a:pt x="46672" y="135979"/>
                    <a:pt x="49765" y="133693"/>
                  </a:cubicBezTo>
                  <a:lnTo>
                    <a:pt x="49765" y="133693"/>
                  </a:lnTo>
                  <a:cubicBezTo>
                    <a:pt x="48689" y="141763"/>
                    <a:pt x="48420" y="149967"/>
                    <a:pt x="48958" y="158037"/>
                  </a:cubicBezTo>
                  <a:cubicBezTo>
                    <a:pt x="49227" y="162476"/>
                    <a:pt x="49093" y="168932"/>
                    <a:pt x="52455" y="172429"/>
                  </a:cubicBezTo>
                  <a:cubicBezTo>
                    <a:pt x="52590" y="172563"/>
                    <a:pt x="52859" y="172698"/>
                    <a:pt x="52993" y="172832"/>
                  </a:cubicBezTo>
                  <a:cubicBezTo>
                    <a:pt x="53531" y="172294"/>
                    <a:pt x="54069" y="171622"/>
                    <a:pt x="54607" y="170949"/>
                  </a:cubicBezTo>
                  <a:cubicBezTo>
                    <a:pt x="52993" y="169739"/>
                    <a:pt x="52455" y="167318"/>
                    <a:pt x="52186" y="165300"/>
                  </a:cubicBezTo>
                  <a:cubicBezTo>
                    <a:pt x="51379" y="159786"/>
                    <a:pt x="50976" y="154137"/>
                    <a:pt x="51110" y="148622"/>
                  </a:cubicBezTo>
                  <a:cubicBezTo>
                    <a:pt x="51245" y="142839"/>
                    <a:pt x="51648" y="137055"/>
                    <a:pt x="52590" y="131406"/>
                  </a:cubicBezTo>
                  <a:cubicBezTo>
                    <a:pt x="59853" y="124681"/>
                    <a:pt x="65098" y="115939"/>
                    <a:pt x="67653" y="106255"/>
                  </a:cubicBezTo>
                  <a:cubicBezTo>
                    <a:pt x="67653" y="106120"/>
                    <a:pt x="67653" y="106120"/>
                    <a:pt x="67653" y="106120"/>
                  </a:cubicBezTo>
                  <a:cubicBezTo>
                    <a:pt x="68864" y="108003"/>
                    <a:pt x="70343" y="109617"/>
                    <a:pt x="72092" y="111097"/>
                  </a:cubicBezTo>
                  <a:cubicBezTo>
                    <a:pt x="71823" y="111366"/>
                    <a:pt x="71688" y="111769"/>
                    <a:pt x="71419" y="112038"/>
                  </a:cubicBezTo>
                  <a:lnTo>
                    <a:pt x="71554" y="112038"/>
                  </a:lnTo>
                  <a:cubicBezTo>
                    <a:pt x="71688" y="112038"/>
                    <a:pt x="72226" y="112980"/>
                    <a:pt x="73033" y="113921"/>
                  </a:cubicBezTo>
                  <a:cubicBezTo>
                    <a:pt x="73302" y="113383"/>
                    <a:pt x="73706" y="112980"/>
                    <a:pt x="74109" y="112442"/>
                  </a:cubicBezTo>
                  <a:cubicBezTo>
                    <a:pt x="76665" y="113921"/>
                    <a:pt x="79489" y="114728"/>
                    <a:pt x="82314" y="114728"/>
                  </a:cubicBezTo>
                  <a:cubicBezTo>
                    <a:pt x="82314" y="117015"/>
                    <a:pt x="81910" y="119301"/>
                    <a:pt x="81238" y="121588"/>
                  </a:cubicBezTo>
                  <a:cubicBezTo>
                    <a:pt x="81103" y="122126"/>
                    <a:pt x="80969" y="122664"/>
                    <a:pt x="80834" y="123202"/>
                  </a:cubicBezTo>
                  <a:lnTo>
                    <a:pt x="83121" y="125623"/>
                  </a:lnTo>
                  <a:cubicBezTo>
                    <a:pt x="83928" y="122395"/>
                    <a:pt x="84466" y="119301"/>
                    <a:pt x="84735" y="116073"/>
                  </a:cubicBezTo>
                  <a:cubicBezTo>
                    <a:pt x="84735" y="115535"/>
                    <a:pt x="84735" y="114997"/>
                    <a:pt x="84735" y="114459"/>
                  </a:cubicBezTo>
                  <a:cubicBezTo>
                    <a:pt x="92401" y="113114"/>
                    <a:pt x="96705" y="106120"/>
                    <a:pt x="98992" y="98992"/>
                  </a:cubicBezTo>
                  <a:cubicBezTo>
                    <a:pt x="99395" y="101682"/>
                    <a:pt x="99664" y="104372"/>
                    <a:pt x="99799" y="107062"/>
                  </a:cubicBezTo>
                  <a:cubicBezTo>
                    <a:pt x="100606" y="118091"/>
                    <a:pt x="99933" y="129254"/>
                    <a:pt x="97916" y="140149"/>
                  </a:cubicBezTo>
                  <a:lnTo>
                    <a:pt x="100068" y="142032"/>
                  </a:lnTo>
                  <a:cubicBezTo>
                    <a:pt x="102489" y="130196"/>
                    <a:pt x="103296" y="118091"/>
                    <a:pt x="102354" y="105986"/>
                  </a:cubicBezTo>
                  <a:cubicBezTo>
                    <a:pt x="102085" y="101547"/>
                    <a:pt x="101547" y="97109"/>
                    <a:pt x="100740" y="92670"/>
                  </a:cubicBezTo>
                  <a:lnTo>
                    <a:pt x="100740" y="92401"/>
                  </a:lnTo>
                  <a:cubicBezTo>
                    <a:pt x="102085" y="84735"/>
                    <a:pt x="102085" y="76934"/>
                    <a:pt x="100740" y="69268"/>
                  </a:cubicBezTo>
                  <a:cubicBezTo>
                    <a:pt x="103565" y="62274"/>
                    <a:pt x="103699" y="54473"/>
                    <a:pt x="101009" y="47479"/>
                  </a:cubicBezTo>
                  <a:cubicBezTo>
                    <a:pt x="100471" y="46134"/>
                    <a:pt x="99799" y="44789"/>
                    <a:pt x="99126" y="43444"/>
                  </a:cubicBezTo>
                  <a:cubicBezTo>
                    <a:pt x="100202" y="38602"/>
                    <a:pt x="100471" y="33491"/>
                    <a:pt x="99799" y="28514"/>
                  </a:cubicBezTo>
                  <a:lnTo>
                    <a:pt x="99799" y="28514"/>
                  </a:lnTo>
                  <a:lnTo>
                    <a:pt x="100068" y="28649"/>
                  </a:lnTo>
                  <a:cubicBezTo>
                    <a:pt x="103805" y="30399"/>
                    <a:pt x="107674" y="31201"/>
                    <a:pt x="111519" y="31201"/>
                  </a:cubicBezTo>
                  <a:cubicBezTo>
                    <a:pt x="118607" y="31201"/>
                    <a:pt x="125611" y="28476"/>
                    <a:pt x="131540" y="23941"/>
                  </a:cubicBezTo>
                  <a:cubicBezTo>
                    <a:pt x="135441" y="20982"/>
                    <a:pt x="138803" y="17485"/>
                    <a:pt x="141628" y="13585"/>
                  </a:cubicBezTo>
                  <a:lnTo>
                    <a:pt x="141628" y="13585"/>
                  </a:lnTo>
                  <a:cubicBezTo>
                    <a:pt x="139610" y="18561"/>
                    <a:pt x="137593" y="23807"/>
                    <a:pt x="135710" y="29052"/>
                  </a:cubicBezTo>
                  <a:cubicBezTo>
                    <a:pt x="137189" y="27842"/>
                    <a:pt x="138534" y="26497"/>
                    <a:pt x="139745" y="25286"/>
                  </a:cubicBezTo>
                  <a:cubicBezTo>
                    <a:pt x="142569" y="17754"/>
                    <a:pt x="145663" y="10357"/>
                    <a:pt x="148891" y="2959"/>
                  </a:cubicBezTo>
                  <a:cubicBezTo>
                    <a:pt x="148622" y="2287"/>
                    <a:pt x="148218" y="1480"/>
                    <a:pt x="147680" y="807"/>
                  </a:cubicBezTo>
                  <a:cubicBezTo>
                    <a:pt x="147546" y="538"/>
                    <a:pt x="147277" y="269"/>
                    <a:pt x="147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526875" y="3812425"/>
              <a:ext cx="517850" cy="689350"/>
            </a:xfrm>
            <a:custGeom>
              <a:avLst/>
              <a:gdLst/>
              <a:ahLst/>
              <a:cxnLst/>
              <a:rect l="l" t="t" r="r" b="b"/>
              <a:pathLst>
                <a:path w="20714" h="27574" extrusionOk="0">
                  <a:moveTo>
                    <a:pt x="20713" y="1"/>
                  </a:moveTo>
                  <a:lnTo>
                    <a:pt x="20713" y="1"/>
                  </a:lnTo>
                  <a:cubicBezTo>
                    <a:pt x="19637" y="942"/>
                    <a:pt x="18427" y="2018"/>
                    <a:pt x="17351" y="3094"/>
                  </a:cubicBezTo>
                  <a:cubicBezTo>
                    <a:pt x="16409" y="6860"/>
                    <a:pt x="15064" y="10492"/>
                    <a:pt x="13450" y="13989"/>
                  </a:cubicBezTo>
                  <a:cubicBezTo>
                    <a:pt x="10895" y="19100"/>
                    <a:pt x="6860" y="24480"/>
                    <a:pt x="807" y="25018"/>
                  </a:cubicBezTo>
                  <a:cubicBezTo>
                    <a:pt x="538" y="25959"/>
                    <a:pt x="269" y="26766"/>
                    <a:pt x="0" y="27573"/>
                  </a:cubicBezTo>
                  <a:cubicBezTo>
                    <a:pt x="1076" y="27573"/>
                    <a:pt x="2152" y="27439"/>
                    <a:pt x="3094" y="27170"/>
                  </a:cubicBezTo>
                  <a:cubicBezTo>
                    <a:pt x="9415" y="25556"/>
                    <a:pt x="13450" y="19772"/>
                    <a:pt x="16006" y="14123"/>
                  </a:cubicBezTo>
                  <a:cubicBezTo>
                    <a:pt x="18023" y="9550"/>
                    <a:pt x="19637" y="4843"/>
                    <a:pt x="20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3830175" y="1583100"/>
              <a:ext cx="544725" cy="252225"/>
            </a:xfrm>
            <a:custGeom>
              <a:avLst/>
              <a:gdLst/>
              <a:ahLst/>
              <a:cxnLst/>
              <a:rect l="l" t="t" r="r" b="b"/>
              <a:pathLst>
                <a:path w="21789" h="10089" extrusionOk="0">
                  <a:moveTo>
                    <a:pt x="403" y="1"/>
                  </a:moveTo>
                  <a:cubicBezTo>
                    <a:pt x="269" y="808"/>
                    <a:pt x="134" y="1749"/>
                    <a:pt x="0" y="2556"/>
                  </a:cubicBezTo>
                  <a:cubicBezTo>
                    <a:pt x="1883" y="2825"/>
                    <a:pt x="3631" y="3229"/>
                    <a:pt x="5514" y="3632"/>
                  </a:cubicBezTo>
                  <a:cubicBezTo>
                    <a:pt x="10894" y="4977"/>
                    <a:pt x="16005" y="7129"/>
                    <a:pt x="20713" y="10088"/>
                  </a:cubicBezTo>
                  <a:cubicBezTo>
                    <a:pt x="21116" y="9416"/>
                    <a:pt x="21385" y="8609"/>
                    <a:pt x="21789" y="7802"/>
                  </a:cubicBezTo>
                  <a:cubicBezTo>
                    <a:pt x="19099" y="6053"/>
                    <a:pt x="16409" y="4708"/>
                    <a:pt x="13450" y="3498"/>
                  </a:cubicBezTo>
                  <a:cubicBezTo>
                    <a:pt x="9146" y="1884"/>
                    <a:pt x="4842" y="808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1200700" y="2359850"/>
              <a:ext cx="188325" cy="672500"/>
            </a:xfrm>
            <a:custGeom>
              <a:avLst/>
              <a:gdLst/>
              <a:ahLst/>
              <a:cxnLst/>
              <a:rect l="l" t="t" r="r" b="b"/>
              <a:pathLst>
                <a:path w="7533" h="26900" extrusionOk="0">
                  <a:moveTo>
                    <a:pt x="2556" y="0"/>
                  </a:moveTo>
                  <a:cubicBezTo>
                    <a:pt x="1615" y="135"/>
                    <a:pt x="808" y="404"/>
                    <a:pt x="1" y="673"/>
                  </a:cubicBezTo>
                  <a:cubicBezTo>
                    <a:pt x="808" y="9146"/>
                    <a:pt x="2287" y="17620"/>
                    <a:pt x="4708" y="25824"/>
                  </a:cubicBezTo>
                  <a:cubicBezTo>
                    <a:pt x="5650" y="26227"/>
                    <a:pt x="6591" y="26631"/>
                    <a:pt x="7533" y="26900"/>
                  </a:cubicBezTo>
                  <a:cubicBezTo>
                    <a:pt x="6860" y="24748"/>
                    <a:pt x="6322" y="22596"/>
                    <a:pt x="5784" y="20444"/>
                  </a:cubicBezTo>
                  <a:cubicBezTo>
                    <a:pt x="4170" y="13719"/>
                    <a:pt x="3094" y="686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2707100" y="422300"/>
              <a:ext cx="746500" cy="155450"/>
            </a:xfrm>
            <a:custGeom>
              <a:avLst/>
              <a:gdLst/>
              <a:ahLst/>
              <a:cxnLst/>
              <a:rect l="l" t="t" r="r" b="b"/>
              <a:pathLst>
                <a:path w="29860" h="6218" extrusionOk="0">
                  <a:moveTo>
                    <a:pt x="11096" y="1"/>
                  </a:moveTo>
                  <a:cubicBezTo>
                    <a:pt x="9258" y="1"/>
                    <a:pt x="7438" y="136"/>
                    <a:pt x="5649" y="434"/>
                  </a:cubicBezTo>
                  <a:cubicBezTo>
                    <a:pt x="3766" y="703"/>
                    <a:pt x="2018" y="1241"/>
                    <a:pt x="404" y="2048"/>
                  </a:cubicBezTo>
                  <a:cubicBezTo>
                    <a:pt x="269" y="2989"/>
                    <a:pt x="135" y="4065"/>
                    <a:pt x="0" y="5007"/>
                  </a:cubicBezTo>
                  <a:cubicBezTo>
                    <a:pt x="2690" y="3527"/>
                    <a:pt x="5515" y="2855"/>
                    <a:pt x="8608" y="2720"/>
                  </a:cubicBezTo>
                  <a:cubicBezTo>
                    <a:pt x="9489" y="2654"/>
                    <a:pt x="10371" y="2622"/>
                    <a:pt x="11254" y="2622"/>
                  </a:cubicBezTo>
                  <a:cubicBezTo>
                    <a:pt x="17524" y="2622"/>
                    <a:pt x="23847" y="4213"/>
                    <a:pt x="29859" y="6217"/>
                  </a:cubicBezTo>
                  <a:cubicBezTo>
                    <a:pt x="29321" y="5007"/>
                    <a:pt x="28649" y="3931"/>
                    <a:pt x="27976" y="2989"/>
                  </a:cubicBezTo>
                  <a:cubicBezTo>
                    <a:pt x="22501" y="1266"/>
                    <a:pt x="16721" y="1"/>
                    <a:pt x="1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5047375" y="3896500"/>
              <a:ext cx="504400" cy="948250"/>
            </a:xfrm>
            <a:custGeom>
              <a:avLst/>
              <a:gdLst/>
              <a:ahLst/>
              <a:cxnLst/>
              <a:rect l="l" t="t" r="r" b="b"/>
              <a:pathLst>
                <a:path w="20176" h="37930" extrusionOk="0">
                  <a:moveTo>
                    <a:pt x="4977" y="0"/>
                  </a:moveTo>
                  <a:cubicBezTo>
                    <a:pt x="3767" y="4304"/>
                    <a:pt x="2691" y="8608"/>
                    <a:pt x="1615" y="12912"/>
                  </a:cubicBezTo>
                  <a:cubicBezTo>
                    <a:pt x="673" y="16947"/>
                    <a:pt x="1" y="21386"/>
                    <a:pt x="1884" y="25286"/>
                  </a:cubicBezTo>
                  <a:cubicBezTo>
                    <a:pt x="3498" y="28514"/>
                    <a:pt x="6726" y="30801"/>
                    <a:pt x="10357" y="31204"/>
                  </a:cubicBezTo>
                  <a:cubicBezTo>
                    <a:pt x="11029" y="31294"/>
                    <a:pt x="11717" y="31339"/>
                    <a:pt x="12409" y="31339"/>
                  </a:cubicBezTo>
                  <a:cubicBezTo>
                    <a:pt x="13794" y="31339"/>
                    <a:pt x="15199" y="31159"/>
                    <a:pt x="16544" y="30801"/>
                  </a:cubicBezTo>
                  <a:lnTo>
                    <a:pt x="16544" y="30801"/>
                  </a:lnTo>
                  <a:cubicBezTo>
                    <a:pt x="15468" y="33087"/>
                    <a:pt x="14392" y="35643"/>
                    <a:pt x="13181" y="37929"/>
                  </a:cubicBezTo>
                  <a:cubicBezTo>
                    <a:pt x="14257" y="37660"/>
                    <a:pt x="15333" y="37122"/>
                    <a:pt x="16275" y="36584"/>
                  </a:cubicBezTo>
                  <a:lnTo>
                    <a:pt x="16678" y="36181"/>
                  </a:lnTo>
                  <a:cubicBezTo>
                    <a:pt x="17754" y="34029"/>
                    <a:pt x="18830" y="31877"/>
                    <a:pt x="19772" y="29456"/>
                  </a:cubicBezTo>
                  <a:cubicBezTo>
                    <a:pt x="19906" y="29456"/>
                    <a:pt x="20041" y="29321"/>
                    <a:pt x="20175" y="29321"/>
                  </a:cubicBezTo>
                  <a:cubicBezTo>
                    <a:pt x="20175" y="27304"/>
                    <a:pt x="19906" y="25421"/>
                    <a:pt x="19368" y="23672"/>
                  </a:cubicBezTo>
                  <a:cubicBezTo>
                    <a:pt x="18830" y="25017"/>
                    <a:pt x="18292" y="26228"/>
                    <a:pt x="17754" y="27573"/>
                  </a:cubicBezTo>
                  <a:cubicBezTo>
                    <a:pt x="16154" y="28373"/>
                    <a:pt x="14364" y="28745"/>
                    <a:pt x="12553" y="28745"/>
                  </a:cubicBezTo>
                  <a:cubicBezTo>
                    <a:pt x="11319" y="28745"/>
                    <a:pt x="10076" y="28572"/>
                    <a:pt x="8877" y="28245"/>
                  </a:cubicBezTo>
                  <a:cubicBezTo>
                    <a:pt x="4439" y="26631"/>
                    <a:pt x="2960" y="22462"/>
                    <a:pt x="3363" y="18158"/>
                  </a:cubicBezTo>
                  <a:cubicBezTo>
                    <a:pt x="3901" y="13988"/>
                    <a:pt x="4708" y="9953"/>
                    <a:pt x="6053" y="6053"/>
                  </a:cubicBezTo>
                  <a:cubicBezTo>
                    <a:pt x="6322" y="4842"/>
                    <a:pt x="6726" y="3632"/>
                    <a:pt x="6995" y="2556"/>
                  </a:cubicBezTo>
                  <a:lnTo>
                    <a:pt x="4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2508700" y="2558225"/>
              <a:ext cx="158075" cy="749850"/>
            </a:xfrm>
            <a:custGeom>
              <a:avLst/>
              <a:gdLst/>
              <a:ahLst/>
              <a:cxnLst/>
              <a:rect l="l" t="t" r="r" b="b"/>
              <a:pathLst>
                <a:path w="6323" h="29994" extrusionOk="0">
                  <a:moveTo>
                    <a:pt x="4036" y="1"/>
                  </a:moveTo>
                  <a:cubicBezTo>
                    <a:pt x="4036" y="404"/>
                    <a:pt x="3767" y="808"/>
                    <a:pt x="3767" y="1211"/>
                  </a:cubicBezTo>
                  <a:cubicBezTo>
                    <a:pt x="1749" y="10492"/>
                    <a:pt x="539" y="19906"/>
                    <a:pt x="1" y="29456"/>
                  </a:cubicBezTo>
                  <a:lnTo>
                    <a:pt x="2691" y="29994"/>
                  </a:lnTo>
                  <a:cubicBezTo>
                    <a:pt x="2691" y="28514"/>
                    <a:pt x="2825" y="26900"/>
                    <a:pt x="2960" y="25421"/>
                  </a:cubicBezTo>
                  <a:cubicBezTo>
                    <a:pt x="3498" y="17216"/>
                    <a:pt x="4708" y="8878"/>
                    <a:pt x="6322" y="808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825450" y="3681300"/>
              <a:ext cx="292575" cy="1059200"/>
            </a:xfrm>
            <a:custGeom>
              <a:avLst/>
              <a:gdLst/>
              <a:ahLst/>
              <a:cxnLst/>
              <a:rect l="l" t="t" r="r" b="b"/>
              <a:pathLst>
                <a:path w="11703" h="42368" extrusionOk="0">
                  <a:moveTo>
                    <a:pt x="6591" y="0"/>
                  </a:moveTo>
                  <a:cubicBezTo>
                    <a:pt x="4305" y="9684"/>
                    <a:pt x="2556" y="19368"/>
                    <a:pt x="1077" y="29187"/>
                  </a:cubicBezTo>
                  <a:cubicBezTo>
                    <a:pt x="673" y="32280"/>
                    <a:pt x="404" y="35374"/>
                    <a:pt x="1" y="38467"/>
                  </a:cubicBezTo>
                  <a:cubicBezTo>
                    <a:pt x="1884" y="39812"/>
                    <a:pt x="3901" y="41157"/>
                    <a:pt x="5919" y="42368"/>
                  </a:cubicBezTo>
                  <a:cubicBezTo>
                    <a:pt x="5919" y="38871"/>
                    <a:pt x="6053" y="35374"/>
                    <a:pt x="6457" y="31877"/>
                  </a:cubicBezTo>
                  <a:cubicBezTo>
                    <a:pt x="7398" y="23134"/>
                    <a:pt x="9147" y="14392"/>
                    <a:pt x="11702" y="6053"/>
                  </a:cubicBezTo>
                  <a:lnTo>
                    <a:pt x="9819" y="3766"/>
                  </a:lnTo>
                  <a:cubicBezTo>
                    <a:pt x="8071" y="9146"/>
                    <a:pt x="6726" y="14661"/>
                    <a:pt x="5650" y="20310"/>
                  </a:cubicBezTo>
                  <a:cubicBezTo>
                    <a:pt x="4708" y="24748"/>
                    <a:pt x="4170" y="29321"/>
                    <a:pt x="3767" y="33894"/>
                  </a:cubicBezTo>
                  <a:cubicBezTo>
                    <a:pt x="3632" y="36046"/>
                    <a:pt x="3498" y="38064"/>
                    <a:pt x="3363" y="40216"/>
                  </a:cubicBezTo>
                  <a:cubicBezTo>
                    <a:pt x="3173" y="40121"/>
                    <a:pt x="2915" y="40025"/>
                    <a:pt x="2686" y="40025"/>
                  </a:cubicBezTo>
                  <a:cubicBezTo>
                    <a:pt x="2591" y="40025"/>
                    <a:pt x="2500" y="40042"/>
                    <a:pt x="2422" y="40081"/>
                  </a:cubicBezTo>
                  <a:cubicBezTo>
                    <a:pt x="3632" y="27304"/>
                    <a:pt x="5784" y="14795"/>
                    <a:pt x="8609" y="2421"/>
                  </a:cubicBezTo>
                  <a:lnTo>
                    <a:pt x="65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320425" y="2538050"/>
              <a:ext cx="272375" cy="733050"/>
            </a:xfrm>
            <a:custGeom>
              <a:avLst/>
              <a:gdLst/>
              <a:ahLst/>
              <a:cxnLst/>
              <a:rect l="l" t="t" r="r" b="b"/>
              <a:pathLst>
                <a:path w="10895" h="29322" extrusionOk="0">
                  <a:moveTo>
                    <a:pt x="8473" y="1"/>
                  </a:moveTo>
                  <a:cubicBezTo>
                    <a:pt x="8070" y="2153"/>
                    <a:pt x="7666" y="4439"/>
                    <a:pt x="7128" y="6726"/>
                  </a:cubicBezTo>
                  <a:cubicBezTo>
                    <a:pt x="5514" y="14257"/>
                    <a:pt x="3093" y="21789"/>
                    <a:pt x="0" y="28918"/>
                  </a:cubicBezTo>
                  <a:lnTo>
                    <a:pt x="2556" y="29321"/>
                  </a:lnTo>
                  <a:cubicBezTo>
                    <a:pt x="2690" y="28918"/>
                    <a:pt x="2825" y="28649"/>
                    <a:pt x="2959" y="28380"/>
                  </a:cubicBezTo>
                  <a:cubicBezTo>
                    <a:pt x="6321" y="20175"/>
                    <a:pt x="8742" y="11702"/>
                    <a:pt x="10491" y="3094"/>
                  </a:cubicBezTo>
                  <a:cubicBezTo>
                    <a:pt x="10625" y="2287"/>
                    <a:pt x="10760" y="1480"/>
                    <a:pt x="10894" y="673"/>
                  </a:cubicBezTo>
                  <a:lnTo>
                    <a:pt x="8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5242400" y="1892450"/>
              <a:ext cx="1234050" cy="911275"/>
            </a:xfrm>
            <a:custGeom>
              <a:avLst/>
              <a:gdLst/>
              <a:ahLst/>
              <a:cxnLst/>
              <a:rect l="l" t="t" r="r" b="b"/>
              <a:pathLst>
                <a:path w="49362" h="36451" extrusionOk="0">
                  <a:moveTo>
                    <a:pt x="40619" y="3498"/>
                  </a:moveTo>
                  <a:cubicBezTo>
                    <a:pt x="40619" y="5381"/>
                    <a:pt x="40350" y="7264"/>
                    <a:pt x="40216" y="9147"/>
                  </a:cubicBezTo>
                  <a:cubicBezTo>
                    <a:pt x="35239" y="11702"/>
                    <a:pt x="30666" y="16275"/>
                    <a:pt x="26900" y="20041"/>
                  </a:cubicBezTo>
                  <a:cubicBezTo>
                    <a:pt x="25421" y="21386"/>
                    <a:pt x="24076" y="22866"/>
                    <a:pt x="22731" y="24480"/>
                  </a:cubicBezTo>
                  <a:lnTo>
                    <a:pt x="22731" y="24211"/>
                  </a:lnTo>
                  <a:cubicBezTo>
                    <a:pt x="25959" y="18965"/>
                    <a:pt x="29859" y="13989"/>
                    <a:pt x="34029" y="9550"/>
                  </a:cubicBezTo>
                  <a:lnTo>
                    <a:pt x="34163" y="9550"/>
                  </a:lnTo>
                  <a:cubicBezTo>
                    <a:pt x="36181" y="7398"/>
                    <a:pt x="38333" y="5381"/>
                    <a:pt x="40619" y="3498"/>
                  </a:cubicBezTo>
                  <a:close/>
                  <a:moveTo>
                    <a:pt x="40619" y="1"/>
                  </a:moveTo>
                  <a:cubicBezTo>
                    <a:pt x="33491" y="5919"/>
                    <a:pt x="27169" y="12913"/>
                    <a:pt x="22058" y="20714"/>
                  </a:cubicBezTo>
                  <a:cubicBezTo>
                    <a:pt x="21789" y="19369"/>
                    <a:pt x="21655" y="18024"/>
                    <a:pt x="21386" y="16679"/>
                  </a:cubicBezTo>
                  <a:cubicBezTo>
                    <a:pt x="20444" y="11971"/>
                    <a:pt x="19234" y="7264"/>
                    <a:pt x="17754" y="2691"/>
                  </a:cubicBezTo>
                  <a:cubicBezTo>
                    <a:pt x="17606" y="2099"/>
                    <a:pt x="17133" y="1792"/>
                    <a:pt x="16625" y="1792"/>
                  </a:cubicBezTo>
                  <a:cubicBezTo>
                    <a:pt x="16210" y="1792"/>
                    <a:pt x="15771" y="1998"/>
                    <a:pt x="15468" y="2422"/>
                  </a:cubicBezTo>
                  <a:cubicBezTo>
                    <a:pt x="11836" y="9416"/>
                    <a:pt x="8474" y="16544"/>
                    <a:pt x="5380" y="23942"/>
                  </a:cubicBezTo>
                  <a:cubicBezTo>
                    <a:pt x="7129" y="16948"/>
                    <a:pt x="9146" y="9954"/>
                    <a:pt x="11298" y="3094"/>
                  </a:cubicBezTo>
                  <a:cubicBezTo>
                    <a:pt x="11298" y="2960"/>
                    <a:pt x="11298" y="2825"/>
                    <a:pt x="11433" y="2691"/>
                  </a:cubicBezTo>
                  <a:lnTo>
                    <a:pt x="11433" y="2691"/>
                  </a:lnTo>
                  <a:lnTo>
                    <a:pt x="8608" y="3767"/>
                  </a:lnTo>
                  <a:cubicBezTo>
                    <a:pt x="5246" y="14527"/>
                    <a:pt x="2287" y="25421"/>
                    <a:pt x="1" y="36450"/>
                  </a:cubicBezTo>
                  <a:lnTo>
                    <a:pt x="3228" y="36450"/>
                  </a:lnTo>
                  <a:cubicBezTo>
                    <a:pt x="4035" y="34298"/>
                    <a:pt x="4708" y="32281"/>
                    <a:pt x="5515" y="30263"/>
                  </a:cubicBezTo>
                  <a:cubicBezTo>
                    <a:pt x="8743" y="22193"/>
                    <a:pt x="12374" y="14258"/>
                    <a:pt x="16275" y="6457"/>
                  </a:cubicBezTo>
                  <a:cubicBezTo>
                    <a:pt x="17889" y="12106"/>
                    <a:pt x="19099" y="17889"/>
                    <a:pt x="20041" y="23807"/>
                  </a:cubicBezTo>
                  <a:cubicBezTo>
                    <a:pt x="17620" y="27573"/>
                    <a:pt x="15468" y="31474"/>
                    <a:pt x="13450" y="35509"/>
                  </a:cubicBezTo>
                  <a:lnTo>
                    <a:pt x="16947" y="35105"/>
                  </a:lnTo>
                  <a:cubicBezTo>
                    <a:pt x="18292" y="33357"/>
                    <a:pt x="19637" y="31743"/>
                    <a:pt x="20982" y="30129"/>
                  </a:cubicBezTo>
                  <a:cubicBezTo>
                    <a:pt x="21117" y="31608"/>
                    <a:pt x="21251" y="32953"/>
                    <a:pt x="21386" y="34433"/>
                  </a:cubicBezTo>
                  <a:cubicBezTo>
                    <a:pt x="22193" y="34298"/>
                    <a:pt x="23000" y="34029"/>
                    <a:pt x="23807" y="33895"/>
                  </a:cubicBezTo>
                  <a:cubicBezTo>
                    <a:pt x="23538" y="31743"/>
                    <a:pt x="23403" y="29725"/>
                    <a:pt x="23134" y="27573"/>
                  </a:cubicBezTo>
                  <a:cubicBezTo>
                    <a:pt x="27035" y="23135"/>
                    <a:pt x="31204" y="19100"/>
                    <a:pt x="35777" y="15334"/>
                  </a:cubicBezTo>
                  <a:cubicBezTo>
                    <a:pt x="36988" y="14123"/>
                    <a:pt x="38467" y="13182"/>
                    <a:pt x="39947" y="12240"/>
                  </a:cubicBezTo>
                  <a:lnTo>
                    <a:pt x="39947" y="12240"/>
                  </a:lnTo>
                  <a:cubicBezTo>
                    <a:pt x="39140" y="18293"/>
                    <a:pt x="37929" y="24345"/>
                    <a:pt x="36181" y="30263"/>
                  </a:cubicBezTo>
                  <a:cubicBezTo>
                    <a:pt x="37257" y="29860"/>
                    <a:pt x="38198" y="29456"/>
                    <a:pt x="39140" y="28918"/>
                  </a:cubicBezTo>
                  <a:cubicBezTo>
                    <a:pt x="40754" y="23000"/>
                    <a:pt x="41964" y="16948"/>
                    <a:pt x="42502" y="10895"/>
                  </a:cubicBezTo>
                  <a:cubicBezTo>
                    <a:pt x="44251" y="10088"/>
                    <a:pt x="46134" y="9685"/>
                    <a:pt x="48017" y="9685"/>
                  </a:cubicBezTo>
                  <a:cubicBezTo>
                    <a:pt x="48420" y="9685"/>
                    <a:pt x="48824" y="9685"/>
                    <a:pt x="49362" y="9819"/>
                  </a:cubicBezTo>
                  <a:cubicBezTo>
                    <a:pt x="49093" y="8878"/>
                    <a:pt x="48689" y="8071"/>
                    <a:pt x="48420" y="7129"/>
                  </a:cubicBezTo>
                  <a:cubicBezTo>
                    <a:pt x="46537" y="7129"/>
                    <a:pt x="44654" y="7398"/>
                    <a:pt x="42771" y="8071"/>
                  </a:cubicBezTo>
                  <a:cubicBezTo>
                    <a:pt x="43040" y="5784"/>
                    <a:pt x="43175" y="3498"/>
                    <a:pt x="43175" y="1211"/>
                  </a:cubicBezTo>
                  <a:cubicBezTo>
                    <a:pt x="42368" y="808"/>
                    <a:pt x="41561" y="404"/>
                    <a:pt x="40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5"/>
          <p:cNvSpPr/>
          <p:nvPr/>
        </p:nvSpPr>
        <p:spPr>
          <a:xfrm>
            <a:off x="5539818" y="4624803"/>
            <a:ext cx="1112316" cy="2287787"/>
          </a:xfrm>
          <a:custGeom>
            <a:avLst/>
            <a:gdLst/>
            <a:ahLst/>
            <a:cxnLst/>
            <a:rect l="l" t="t" r="r" b="b"/>
            <a:pathLst>
              <a:path w="6098" h="12542" extrusionOk="0">
                <a:moveTo>
                  <a:pt x="4259" y="1"/>
                </a:moveTo>
                <a:cubicBezTo>
                  <a:pt x="4194" y="73"/>
                  <a:pt x="2646" y="1259"/>
                  <a:pt x="2646" y="3985"/>
                </a:cubicBezTo>
                <a:lnTo>
                  <a:pt x="2646" y="4372"/>
                </a:lnTo>
                <a:cubicBezTo>
                  <a:pt x="2049" y="3493"/>
                  <a:pt x="1162" y="3049"/>
                  <a:pt x="1" y="3049"/>
                </a:cubicBezTo>
                <a:lnTo>
                  <a:pt x="1" y="3791"/>
                </a:lnTo>
                <a:cubicBezTo>
                  <a:pt x="1791" y="3791"/>
                  <a:pt x="2646" y="5775"/>
                  <a:pt x="2646" y="7130"/>
                </a:cubicBezTo>
                <a:cubicBezTo>
                  <a:pt x="2598" y="7073"/>
                  <a:pt x="1791" y="5985"/>
                  <a:pt x="1" y="5985"/>
                </a:cubicBezTo>
                <a:lnTo>
                  <a:pt x="1" y="6735"/>
                </a:lnTo>
                <a:cubicBezTo>
                  <a:pt x="2049" y="6735"/>
                  <a:pt x="2646" y="8493"/>
                  <a:pt x="2646" y="9581"/>
                </a:cubicBezTo>
                <a:lnTo>
                  <a:pt x="2646" y="9880"/>
                </a:lnTo>
                <a:cubicBezTo>
                  <a:pt x="2501" y="9662"/>
                  <a:pt x="1807" y="8646"/>
                  <a:pt x="1" y="8646"/>
                </a:cubicBezTo>
                <a:lnTo>
                  <a:pt x="1" y="9396"/>
                </a:lnTo>
                <a:cubicBezTo>
                  <a:pt x="856" y="9396"/>
                  <a:pt x="2646" y="10065"/>
                  <a:pt x="2646" y="12541"/>
                </a:cubicBezTo>
                <a:lnTo>
                  <a:pt x="3461" y="12541"/>
                </a:lnTo>
                <a:cubicBezTo>
                  <a:pt x="3461" y="9283"/>
                  <a:pt x="5178" y="8977"/>
                  <a:pt x="6098" y="8977"/>
                </a:cubicBezTo>
                <a:lnTo>
                  <a:pt x="6098" y="8227"/>
                </a:lnTo>
                <a:cubicBezTo>
                  <a:pt x="4251" y="8227"/>
                  <a:pt x="3444" y="9477"/>
                  <a:pt x="3444" y="9477"/>
                </a:cubicBezTo>
                <a:cubicBezTo>
                  <a:pt x="3444" y="9477"/>
                  <a:pt x="3436" y="9331"/>
                  <a:pt x="3436" y="9259"/>
                </a:cubicBezTo>
                <a:cubicBezTo>
                  <a:pt x="3436" y="7751"/>
                  <a:pt x="4904" y="6081"/>
                  <a:pt x="6098" y="6081"/>
                </a:cubicBezTo>
                <a:lnTo>
                  <a:pt x="6098" y="5331"/>
                </a:lnTo>
                <a:cubicBezTo>
                  <a:pt x="4952" y="5331"/>
                  <a:pt x="4033" y="5815"/>
                  <a:pt x="3420" y="6727"/>
                </a:cubicBezTo>
                <a:lnTo>
                  <a:pt x="3420" y="6098"/>
                </a:lnTo>
                <a:cubicBezTo>
                  <a:pt x="3420" y="4428"/>
                  <a:pt x="4864" y="2815"/>
                  <a:pt x="6098" y="2815"/>
                </a:cubicBezTo>
                <a:lnTo>
                  <a:pt x="6098" y="2065"/>
                </a:lnTo>
                <a:cubicBezTo>
                  <a:pt x="5025" y="2065"/>
                  <a:pt x="4082" y="2581"/>
                  <a:pt x="3420" y="3501"/>
                </a:cubicBezTo>
                <a:cubicBezTo>
                  <a:pt x="3662" y="1799"/>
                  <a:pt x="4823" y="533"/>
                  <a:pt x="4832" y="525"/>
                </a:cubicBezTo>
                <a:lnTo>
                  <a:pt x="4565" y="267"/>
                </a:lnTo>
                <a:lnTo>
                  <a:pt x="42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" name="Google Shape;318;p5"/>
          <p:cNvGrpSpPr/>
          <p:nvPr/>
        </p:nvGrpSpPr>
        <p:grpSpPr>
          <a:xfrm rot="5400064">
            <a:off x="-758313" y="4662330"/>
            <a:ext cx="2072396" cy="1128188"/>
            <a:chOff x="1275400" y="2064150"/>
            <a:chExt cx="290550" cy="158175"/>
          </a:xfrm>
        </p:grpSpPr>
        <p:sp>
          <p:nvSpPr>
            <p:cNvPr id="319" name="Google Shape;319;p5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5"/>
          <p:cNvSpPr/>
          <p:nvPr/>
        </p:nvSpPr>
        <p:spPr>
          <a:xfrm rot="-5790476">
            <a:off x="1687152" y="6059660"/>
            <a:ext cx="257361" cy="1302557"/>
          </a:xfrm>
          <a:custGeom>
            <a:avLst/>
            <a:gdLst/>
            <a:ahLst/>
            <a:cxnLst/>
            <a:rect l="l" t="t" r="r" b="b"/>
            <a:pathLst>
              <a:path w="670" h="3391" extrusionOk="0">
                <a:moveTo>
                  <a:pt x="526" y="1"/>
                </a:moveTo>
                <a:cubicBezTo>
                  <a:pt x="502" y="1"/>
                  <a:pt x="475" y="10"/>
                  <a:pt x="428" y="10"/>
                </a:cubicBezTo>
                <a:cubicBezTo>
                  <a:pt x="339" y="10"/>
                  <a:pt x="339" y="34"/>
                  <a:pt x="250" y="34"/>
                </a:cubicBezTo>
                <a:cubicBezTo>
                  <a:pt x="188" y="34"/>
                  <a:pt x="158" y="3"/>
                  <a:pt x="123" y="3"/>
                </a:cubicBezTo>
                <a:cubicBezTo>
                  <a:pt x="108" y="3"/>
                  <a:pt x="92" y="9"/>
                  <a:pt x="73" y="26"/>
                </a:cubicBezTo>
                <a:cubicBezTo>
                  <a:pt x="16" y="83"/>
                  <a:pt x="89" y="107"/>
                  <a:pt x="89" y="188"/>
                </a:cubicBezTo>
                <a:lnTo>
                  <a:pt x="89" y="357"/>
                </a:lnTo>
                <a:cubicBezTo>
                  <a:pt x="89" y="438"/>
                  <a:pt x="97" y="438"/>
                  <a:pt x="97" y="518"/>
                </a:cubicBezTo>
                <a:cubicBezTo>
                  <a:pt x="97" y="607"/>
                  <a:pt x="57" y="607"/>
                  <a:pt x="57" y="688"/>
                </a:cubicBezTo>
                <a:cubicBezTo>
                  <a:pt x="57" y="768"/>
                  <a:pt x="73" y="768"/>
                  <a:pt x="73" y="857"/>
                </a:cubicBezTo>
                <a:lnTo>
                  <a:pt x="73" y="1018"/>
                </a:lnTo>
                <a:cubicBezTo>
                  <a:pt x="73" y="1099"/>
                  <a:pt x="65" y="1107"/>
                  <a:pt x="65" y="1188"/>
                </a:cubicBezTo>
                <a:cubicBezTo>
                  <a:pt x="65" y="1268"/>
                  <a:pt x="81" y="1268"/>
                  <a:pt x="81" y="1349"/>
                </a:cubicBezTo>
                <a:cubicBezTo>
                  <a:pt x="81" y="1438"/>
                  <a:pt x="89" y="1438"/>
                  <a:pt x="89" y="1518"/>
                </a:cubicBezTo>
                <a:cubicBezTo>
                  <a:pt x="89" y="1599"/>
                  <a:pt x="57" y="1599"/>
                  <a:pt x="57" y="1688"/>
                </a:cubicBezTo>
                <a:cubicBezTo>
                  <a:pt x="57" y="1768"/>
                  <a:pt x="73" y="1768"/>
                  <a:pt x="73" y="1849"/>
                </a:cubicBezTo>
                <a:lnTo>
                  <a:pt x="73" y="2018"/>
                </a:lnTo>
                <a:cubicBezTo>
                  <a:pt x="73" y="2099"/>
                  <a:pt x="81" y="2099"/>
                  <a:pt x="81" y="2179"/>
                </a:cubicBezTo>
                <a:cubicBezTo>
                  <a:pt x="81" y="2268"/>
                  <a:pt x="65" y="2268"/>
                  <a:pt x="65" y="2349"/>
                </a:cubicBezTo>
                <a:cubicBezTo>
                  <a:pt x="65" y="2429"/>
                  <a:pt x="73" y="2429"/>
                  <a:pt x="73" y="2518"/>
                </a:cubicBezTo>
                <a:cubicBezTo>
                  <a:pt x="73" y="2599"/>
                  <a:pt x="89" y="2599"/>
                  <a:pt x="89" y="2679"/>
                </a:cubicBezTo>
                <a:cubicBezTo>
                  <a:pt x="89" y="2768"/>
                  <a:pt x="41" y="2768"/>
                  <a:pt x="41" y="2849"/>
                </a:cubicBezTo>
                <a:cubicBezTo>
                  <a:pt x="41" y="2929"/>
                  <a:pt x="49" y="2929"/>
                  <a:pt x="49" y="3018"/>
                </a:cubicBezTo>
                <a:cubicBezTo>
                  <a:pt x="49" y="3099"/>
                  <a:pt x="32" y="3099"/>
                  <a:pt x="32" y="3179"/>
                </a:cubicBezTo>
                <a:cubicBezTo>
                  <a:pt x="32" y="3260"/>
                  <a:pt x="0" y="3284"/>
                  <a:pt x="65" y="3341"/>
                </a:cubicBezTo>
                <a:cubicBezTo>
                  <a:pt x="102" y="3378"/>
                  <a:pt x="125" y="3386"/>
                  <a:pt x="155" y="3386"/>
                </a:cubicBezTo>
                <a:cubicBezTo>
                  <a:pt x="178" y="3386"/>
                  <a:pt x="204" y="3381"/>
                  <a:pt x="242" y="3381"/>
                </a:cubicBezTo>
                <a:lnTo>
                  <a:pt x="428" y="3381"/>
                </a:lnTo>
                <a:cubicBezTo>
                  <a:pt x="475" y="3381"/>
                  <a:pt x="504" y="3390"/>
                  <a:pt x="530" y="3390"/>
                </a:cubicBezTo>
                <a:cubicBezTo>
                  <a:pt x="554" y="3390"/>
                  <a:pt x="575" y="3383"/>
                  <a:pt x="605" y="3357"/>
                </a:cubicBezTo>
                <a:cubicBezTo>
                  <a:pt x="670" y="3300"/>
                  <a:pt x="653" y="3252"/>
                  <a:pt x="637" y="3171"/>
                </a:cubicBezTo>
                <a:cubicBezTo>
                  <a:pt x="621" y="3091"/>
                  <a:pt x="605" y="3099"/>
                  <a:pt x="605" y="3010"/>
                </a:cubicBezTo>
                <a:cubicBezTo>
                  <a:pt x="605" y="2929"/>
                  <a:pt x="589" y="2929"/>
                  <a:pt x="589" y="2849"/>
                </a:cubicBezTo>
                <a:cubicBezTo>
                  <a:pt x="589" y="2768"/>
                  <a:pt x="621" y="2760"/>
                  <a:pt x="621" y="2679"/>
                </a:cubicBezTo>
                <a:cubicBezTo>
                  <a:pt x="621" y="2599"/>
                  <a:pt x="597" y="2599"/>
                  <a:pt x="597" y="2518"/>
                </a:cubicBezTo>
                <a:cubicBezTo>
                  <a:pt x="597" y="2429"/>
                  <a:pt x="629" y="2429"/>
                  <a:pt x="629" y="2349"/>
                </a:cubicBezTo>
                <a:cubicBezTo>
                  <a:pt x="629" y="2268"/>
                  <a:pt x="613" y="2268"/>
                  <a:pt x="613" y="2179"/>
                </a:cubicBezTo>
                <a:cubicBezTo>
                  <a:pt x="613" y="2099"/>
                  <a:pt x="637" y="2099"/>
                  <a:pt x="637" y="2018"/>
                </a:cubicBezTo>
                <a:cubicBezTo>
                  <a:pt x="637" y="1929"/>
                  <a:pt x="605" y="1938"/>
                  <a:pt x="605" y="1849"/>
                </a:cubicBezTo>
                <a:cubicBezTo>
                  <a:pt x="605" y="1768"/>
                  <a:pt x="597" y="1768"/>
                  <a:pt x="597" y="1688"/>
                </a:cubicBezTo>
                <a:cubicBezTo>
                  <a:pt x="597" y="1599"/>
                  <a:pt x="629" y="1599"/>
                  <a:pt x="629" y="1518"/>
                </a:cubicBezTo>
                <a:cubicBezTo>
                  <a:pt x="629" y="1438"/>
                  <a:pt x="605" y="1438"/>
                  <a:pt x="605" y="1349"/>
                </a:cubicBezTo>
                <a:cubicBezTo>
                  <a:pt x="605" y="1268"/>
                  <a:pt x="581" y="1268"/>
                  <a:pt x="581" y="1188"/>
                </a:cubicBezTo>
                <a:cubicBezTo>
                  <a:pt x="581" y="1099"/>
                  <a:pt x="621" y="1099"/>
                  <a:pt x="621" y="1018"/>
                </a:cubicBezTo>
                <a:cubicBezTo>
                  <a:pt x="621" y="938"/>
                  <a:pt x="605" y="938"/>
                  <a:pt x="605" y="849"/>
                </a:cubicBezTo>
                <a:cubicBezTo>
                  <a:pt x="605" y="768"/>
                  <a:pt x="581" y="768"/>
                  <a:pt x="581" y="688"/>
                </a:cubicBezTo>
                <a:cubicBezTo>
                  <a:pt x="581" y="607"/>
                  <a:pt x="613" y="599"/>
                  <a:pt x="613" y="518"/>
                </a:cubicBezTo>
                <a:cubicBezTo>
                  <a:pt x="613" y="438"/>
                  <a:pt x="621" y="438"/>
                  <a:pt x="621" y="357"/>
                </a:cubicBezTo>
                <a:cubicBezTo>
                  <a:pt x="621" y="268"/>
                  <a:pt x="613" y="268"/>
                  <a:pt x="613" y="188"/>
                </a:cubicBezTo>
                <a:cubicBezTo>
                  <a:pt x="613" y="107"/>
                  <a:pt x="661" y="99"/>
                  <a:pt x="597" y="34"/>
                </a:cubicBezTo>
                <a:cubicBezTo>
                  <a:pt x="567" y="8"/>
                  <a:pt x="54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8" name="Google Shape;348;p5"/>
          <p:cNvGrpSpPr/>
          <p:nvPr/>
        </p:nvGrpSpPr>
        <p:grpSpPr>
          <a:xfrm rot="9792816">
            <a:off x="8750704" y="-1453460"/>
            <a:ext cx="2460915" cy="2590319"/>
            <a:chOff x="1315825" y="238150"/>
            <a:chExt cx="4967775" cy="5229000"/>
          </a:xfrm>
        </p:grpSpPr>
        <p:sp>
          <p:nvSpPr>
            <p:cNvPr id="349" name="Google Shape;349;p5"/>
            <p:cNvSpPr/>
            <p:nvPr/>
          </p:nvSpPr>
          <p:spPr>
            <a:xfrm>
              <a:off x="1315825" y="238150"/>
              <a:ext cx="4967775" cy="5229000"/>
            </a:xfrm>
            <a:custGeom>
              <a:avLst/>
              <a:gdLst/>
              <a:ahLst/>
              <a:cxnLst/>
              <a:rect l="l" t="t" r="r" b="b"/>
              <a:pathLst>
                <a:path w="198711" h="209160" extrusionOk="0">
                  <a:moveTo>
                    <a:pt x="8176" y="1"/>
                  </a:moveTo>
                  <a:cubicBezTo>
                    <a:pt x="6487" y="1"/>
                    <a:pt x="4858" y="492"/>
                    <a:pt x="3384" y="1696"/>
                  </a:cubicBezTo>
                  <a:cubicBezTo>
                    <a:pt x="0" y="4445"/>
                    <a:pt x="511" y="8964"/>
                    <a:pt x="1000" y="12806"/>
                  </a:cubicBezTo>
                  <a:cubicBezTo>
                    <a:pt x="1594" y="17429"/>
                    <a:pt x="2166" y="22053"/>
                    <a:pt x="2770" y="26665"/>
                  </a:cubicBezTo>
                  <a:cubicBezTo>
                    <a:pt x="3322" y="30799"/>
                    <a:pt x="4072" y="34974"/>
                    <a:pt x="6060" y="38692"/>
                  </a:cubicBezTo>
                  <a:cubicBezTo>
                    <a:pt x="8028" y="42378"/>
                    <a:pt x="10819" y="45533"/>
                    <a:pt x="13568" y="48656"/>
                  </a:cubicBezTo>
                  <a:cubicBezTo>
                    <a:pt x="19680" y="55601"/>
                    <a:pt x="26063" y="62317"/>
                    <a:pt x="32633" y="68846"/>
                  </a:cubicBezTo>
                  <a:cubicBezTo>
                    <a:pt x="40078" y="76239"/>
                    <a:pt x="47762" y="83382"/>
                    <a:pt x="55707" y="90254"/>
                  </a:cubicBezTo>
                  <a:cubicBezTo>
                    <a:pt x="58487" y="92670"/>
                    <a:pt x="61309" y="95075"/>
                    <a:pt x="64172" y="97407"/>
                  </a:cubicBezTo>
                  <a:cubicBezTo>
                    <a:pt x="61184" y="95845"/>
                    <a:pt x="58237" y="94200"/>
                    <a:pt x="55353" y="92440"/>
                  </a:cubicBezTo>
                  <a:cubicBezTo>
                    <a:pt x="46867" y="87245"/>
                    <a:pt x="38985" y="80622"/>
                    <a:pt x="29405" y="77519"/>
                  </a:cubicBezTo>
                  <a:cubicBezTo>
                    <a:pt x="29063" y="77410"/>
                    <a:pt x="28734" y="77359"/>
                    <a:pt x="28421" y="77359"/>
                  </a:cubicBezTo>
                  <a:cubicBezTo>
                    <a:pt x="26953" y="77359"/>
                    <a:pt x="25851" y="78489"/>
                    <a:pt x="25542" y="80008"/>
                  </a:cubicBezTo>
                  <a:cubicBezTo>
                    <a:pt x="23147" y="91680"/>
                    <a:pt x="30457" y="102353"/>
                    <a:pt x="38995" y="109475"/>
                  </a:cubicBezTo>
                  <a:cubicBezTo>
                    <a:pt x="44337" y="113921"/>
                    <a:pt x="50386" y="117451"/>
                    <a:pt x="56259" y="121137"/>
                  </a:cubicBezTo>
                  <a:lnTo>
                    <a:pt x="73981" y="132237"/>
                  </a:lnTo>
                  <a:lnTo>
                    <a:pt x="76500" y="133819"/>
                  </a:lnTo>
                  <a:cubicBezTo>
                    <a:pt x="73200" y="132612"/>
                    <a:pt x="69909" y="131414"/>
                    <a:pt x="66609" y="130206"/>
                  </a:cubicBezTo>
                  <a:cubicBezTo>
                    <a:pt x="61986" y="128509"/>
                    <a:pt x="57362" y="126416"/>
                    <a:pt x="52625" y="125052"/>
                  </a:cubicBezTo>
                  <a:cubicBezTo>
                    <a:pt x="51942" y="124856"/>
                    <a:pt x="51287" y="124764"/>
                    <a:pt x="50665" y="124764"/>
                  </a:cubicBezTo>
                  <a:cubicBezTo>
                    <a:pt x="46702" y="124764"/>
                    <a:pt x="44107" y="128493"/>
                    <a:pt x="44701" y="132705"/>
                  </a:cubicBezTo>
                  <a:cubicBezTo>
                    <a:pt x="45263" y="136631"/>
                    <a:pt x="48116" y="139619"/>
                    <a:pt x="51094" y="141983"/>
                  </a:cubicBezTo>
                  <a:cubicBezTo>
                    <a:pt x="54759" y="144909"/>
                    <a:pt x="58758" y="147491"/>
                    <a:pt x="62662" y="150084"/>
                  </a:cubicBezTo>
                  <a:cubicBezTo>
                    <a:pt x="71117" y="155696"/>
                    <a:pt x="79843" y="160892"/>
                    <a:pt x="88818" y="165661"/>
                  </a:cubicBezTo>
                  <a:cubicBezTo>
                    <a:pt x="93587" y="168191"/>
                    <a:pt x="98408" y="170534"/>
                    <a:pt x="103281" y="172783"/>
                  </a:cubicBezTo>
                  <a:lnTo>
                    <a:pt x="95691" y="172085"/>
                  </a:lnTo>
                  <a:cubicBezTo>
                    <a:pt x="93775" y="171914"/>
                    <a:pt x="91725" y="171538"/>
                    <a:pt x="89751" y="171538"/>
                  </a:cubicBezTo>
                  <a:cubicBezTo>
                    <a:pt x="89204" y="171538"/>
                    <a:pt x="88662" y="171567"/>
                    <a:pt x="88131" y="171637"/>
                  </a:cubicBezTo>
                  <a:cubicBezTo>
                    <a:pt x="82613" y="172366"/>
                    <a:pt x="81571" y="178364"/>
                    <a:pt x="83404" y="182758"/>
                  </a:cubicBezTo>
                  <a:cubicBezTo>
                    <a:pt x="85007" y="186590"/>
                    <a:pt x="88610" y="189089"/>
                    <a:pt x="92213" y="190827"/>
                  </a:cubicBezTo>
                  <a:cubicBezTo>
                    <a:pt x="96534" y="192920"/>
                    <a:pt x="101324" y="193982"/>
                    <a:pt x="105947" y="195180"/>
                  </a:cubicBezTo>
                  <a:cubicBezTo>
                    <a:pt x="111101" y="196523"/>
                    <a:pt x="116276" y="197741"/>
                    <a:pt x="121482" y="198845"/>
                  </a:cubicBezTo>
                  <a:cubicBezTo>
                    <a:pt x="132051" y="201094"/>
                    <a:pt x="142682" y="202968"/>
                    <a:pt x="153375" y="204468"/>
                  </a:cubicBezTo>
                  <a:cubicBezTo>
                    <a:pt x="160393" y="205467"/>
                    <a:pt x="167474" y="206415"/>
                    <a:pt x="174565" y="207185"/>
                  </a:cubicBezTo>
                  <a:cubicBezTo>
                    <a:pt x="179689" y="208374"/>
                    <a:pt x="184818" y="209160"/>
                    <a:pt x="190009" y="209160"/>
                  </a:cubicBezTo>
                  <a:cubicBezTo>
                    <a:pt x="192138" y="209160"/>
                    <a:pt x="194277" y="209028"/>
                    <a:pt x="196431" y="208737"/>
                  </a:cubicBezTo>
                  <a:cubicBezTo>
                    <a:pt x="197940" y="208529"/>
                    <a:pt x="198711" y="207040"/>
                    <a:pt x="198586" y="205655"/>
                  </a:cubicBezTo>
                  <a:cubicBezTo>
                    <a:pt x="196858" y="186381"/>
                    <a:pt x="195129" y="167118"/>
                    <a:pt x="193390" y="147845"/>
                  </a:cubicBezTo>
                  <a:cubicBezTo>
                    <a:pt x="192557" y="138651"/>
                    <a:pt x="191974" y="129373"/>
                    <a:pt x="190641" y="120231"/>
                  </a:cubicBezTo>
                  <a:cubicBezTo>
                    <a:pt x="189402" y="111766"/>
                    <a:pt x="187434" y="102811"/>
                    <a:pt x="182416" y="95720"/>
                  </a:cubicBezTo>
                  <a:cubicBezTo>
                    <a:pt x="178603" y="90342"/>
                    <a:pt x="172432" y="86591"/>
                    <a:pt x="165983" y="86591"/>
                  </a:cubicBezTo>
                  <a:cubicBezTo>
                    <a:pt x="164067" y="86591"/>
                    <a:pt x="162127" y="86922"/>
                    <a:pt x="160216" y="87640"/>
                  </a:cubicBezTo>
                  <a:cubicBezTo>
                    <a:pt x="159331" y="87974"/>
                    <a:pt x="158769" y="88942"/>
                    <a:pt x="158675" y="89837"/>
                  </a:cubicBezTo>
                  <a:cubicBezTo>
                    <a:pt x="157998" y="96543"/>
                    <a:pt x="157582" y="103269"/>
                    <a:pt x="157509" y="109985"/>
                  </a:cubicBezTo>
                  <a:cubicBezTo>
                    <a:pt x="156582" y="106924"/>
                    <a:pt x="155635" y="103873"/>
                    <a:pt x="154646" y="100833"/>
                  </a:cubicBezTo>
                  <a:cubicBezTo>
                    <a:pt x="152678" y="94815"/>
                    <a:pt x="151022" y="88744"/>
                    <a:pt x="149325" y="82653"/>
                  </a:cubicBezTo>
                  <a:cubicBezTo>
                    <a:pt x="148492" y="79696"/>
                    <a:pt x="147607" y="76749"/>
                    <a:pt x="146576" y="73854"/>
                  </a:cubicBezTo>
                  <a:cubicBezTo>
                    <a:pt x="145681" y="71366"/>
                    <a:pt x="144681" y="68940"/>
                    <a:pt x="142619" y="67180"/>
                  </a:cubicBezTo>
                  <a:cubicBezTo>
                    <a:pt x="140256" y="65150"/>
                    <a:pt x="136965" y="64056"/>
                    <a:pt x="134029" y="63077"/>
                  </a:cubicBezTo>
                  <a:cubicBezTo>
                    <a:pt x="130801" y="62015"/>
                    <a:pt x="127500" y="61214"/>
                    <a:pt x="124137" y="60683"/>
                  </a:cubicBezTo>
                  <a:cubicBezTo>
                    <a:pt x="124038" y="60666"/>
                    <a:pt x="123940" y="60658"/>
                    <a:pt x="123842" y="60658"/>
                  </a:cubicBezTo>
                  <a:cubicBezTo>
                    <a:pt x="122537" y="60658"/>
                    <a:pt x="121429" y="62089"/>
                    <a:pt x="121701" y="63359"/>
                  </a:cubicBezTo>
                  <a:cubicBezTo>
                    <a:pt x="123596" y="72220"/>
                    <a:pt x="125574" y="81060"/>
                    <a:pt x="127563" y="89910"/>
                  </a:cubicBezTo>
                  <a:cubicBezTo>
                    <a:pt x="127896" y="91399"/>
                    <a:pt x="128219" y="92899"/>
                    <a:pt x="128542" y="94398"/>
                  </a:cubicBezTo>
                  <a:cubicBezTo>
                    <a:pt x="125772" y="88525"/>
                    <a:pt x="122950" y="82663"/>
                    <a:pt x="120087" y="76832"/>
                  </a:cubicBezTo>
                  <a:cubicBezTo>
                    <a:pt x="118785" y="73167"/>
                    <a:pt x="117369" y="69554"/>
                    <a:pt x="115516" y="66087"/>
                  </a:cubicBezTo>
                  <a:cubicBezTo>
                    <a:pt x="112111" y="59725"/>
                    <a:pt x="108123" y="53592"/>
                    <a:pt x="104156" y="47584"/>
                  </a:cubicBezTo>
                  <a:cubicBezTo>
                    <a:pt x="100241" y="41628"/>
                    <a:pt x="95899" y="35828"/>
                    <a:pt x="90890" y="30747"/>
                  </a:cubicBezTo>
                  <a:cubicBezTo>
                    <a:pt x="86017" y="25801"/>
                    <a:pt x="80520" y="21563"/>
                    <a:pt x="74283" y="18491"/>
                  </a:cubicBezTo>
                  <a:cubicBezTo>
                    <a:pt x="71263" y="16992"/>
                    <a:pt x="68066" y="15847"/>
                    <a:pt x="64776" y="15097"/>
                  </a:cubicBezTo>
                  <a:cubicBezTo>
                    <a:pt x="63869" y="14893"/>
                    <a:pt x="62916" y="14754"/>
                    <a:pt x="61984" y="14754"/>
                  </a:cubicBezTo>
                  <a:cubicBezTo>
                    <a:pt x="60112" y="14754"/>
                    <a:pt x="58322" y="15313"/>
                    <a:pt x="57154" y="17023"/>
                  </a:cubicBezTo>
                  <a:cubicBezTo>
                    <a:pt x="55384" y="19626"/>
                    <a:pt x="56821" y="23010"/>
                    <a:pt x="57696" y="25655"/>
                  </a:cubicBezTo>
                  <a:cubicBezTo>
                    <a:pt x="58758" y="28883"/>
                    <a:pt x="59976" y="32059"/>
                    <a:pt x="61298" y="35183"/>
                  </a:cubicBezTo>
                  <a:cubicBezTo>
                    <a:pt x="63881" y="41253"/>
                    <a:pt x="66900" y="47126"/>
                    <a:pt x="70118" y="52884"/>
                  </a:cubicBezTo>
                  <a:cubicBezTo>
                    <a:pt x="71555" y="55466"/>
                    <a:pt x="73044" y="58017"/>
                    <a:pt x="74553" y="60547"/>
                  </a:cubicBezTo>
                  <a:cubicBezTo>
                    <a:pt x="70503" y="55695"/>
                    <a:pt x="66348" y="50916"/>
                    <a:pt x="62110" y="46220"/>
                  </a:cubicBezTo>
                  <a:cubicBezTo>
                    <a:pt x="55967" y="39389"/>
                    <a:pt x="49626" y="32756"/>
                    <a:pt x="43087" y="26301"/>
                  </a:cubicBezTo>
                  <a:cubicBezTo>
                    <a:pt x="36610" y="19949"/>
                    <a:pt x="30051" y="13514"/>
                    <a:pt x="23001" y="7777"/>
                  </a:cubicBezTo>
                  <a:cubicBezTo>
                    <a:pt x="19479" y="4936"/>
                    <a:pt x="13527" y="1"/>
                    <a:pt x="8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248675" y="3517250"/>
              <a:ext cx="2977925" cy="1724325"/>
            </a:xfrm>
            <a:custGeom>
              <a:avLst/>
              <a:gdLst/>
              <a:ahLst/>
              <a:cxnLst/>
              <a:rect l="l" t="t" r="r" b="b"/>
              <a:pathLst>
                <a:path w="119117" h="68973" extrusionOk="0">
                  <a:moveTo>
                    <a:pt x="112588" y="42254"/>
                  </a:moveTo>
                  <a:lnTo>
                    <a:pt x="112588" y="42254"/>
                  </a:lnTo>
                  <a:cubicBezTo>
                    <a:pt x="108277" y="44305"/>
                    <a:pt x="103946" y="46336"/>
                    <a:pt x="99604" y="48324"/>
                  </a:cubicBezTo>
                  <a:cubicBezTo>
                    <a:pt x="96001" y="49407"/>
                    <a:pt x="92388" y="50448"/>
                    <a:pt x="88754" y="51438"/>
                  </a:cubicBezTo>
                  <a:lnTo>
                    <a:pt x="87890" y="51667"/>
                  </a:lnTo>
                  <a:cubicBezTo>
                    <a:pt x="94564" y="49199"/>
                    <a:pt x="101197" y="46627"/>
                    <a:pt x="107798" y="43962"/>
                  </a:cubicBezTo>
                  <a:cubicBezTo>
                    <a:pt x="109069" y="43451"/>
                    <a:pt x="110339" y="42931"/>
                    <a:pt x="111609" y="42421"/>
                  </a:cubicBezTo>
                  <a:cubicBezTo>
                    <a:pt x="111943" y="42358"/>
                    <a:pt x="112265" y="42306"/>
                    <a:pt x="112588" y="42254"/>
                  </a:cubicBezTo>
                  <a:close/>
                  <a:moveTo>
                    <a:pt x="70293" y="56050"/>
                  </a:moveTo>
                  <a:cubicBezTo>
                    <a:pt x="62754" y="57768"/>
                    <a:pt x="55164" y="59289"/>
                    <a:pt x="47542" y="60611"/>
                  </a:cubicBezTo>
                  <a:cubicBezTo>
                    <a:pt x="44460" y="61142"/>
                    <a:pt x="41378" y="61642"/>
                    <a:pt x="38295" y="62110"/>
                  </a:cubicBezTo>
                  <a:lnTo>
                    <a:pt x="38306" y="62100"/>
                  </a:lnTo>
                  <a:cubicBezTo>
                    <a:pt x="48916" y="59788"/>
                    <a:pt x="59578" y="57768"/>
                    <a:pt x="70293" y="56050"/>
                  </a:cubicBezTo>
                  <a:close/>
                  <a:moveTo>
                    <a:pt x="114650" y="0"/>
                  </a:moveTo>
                  <a:cubicBezTo>
                    <a:pt x="103373" y="3926"/>
                    <a:pt x="91940" y="7383"/>
                    <a:pt x="80351" y="10371"/>
                  </a:cubicBezTo>
                  <a:cubicBezTo>
                    <a:pt x="70512" y="12912"/>
                    <a:pt x="60588" y="15098"/>
                    <a:pt x="50582" y="16941"/>
                  </a:cubicBezTo>
                  <a:cubicBezTo>
                    <a:pt x="43044" y="17951"/>
                    <a:pt x="35495" y="18930"/>
                    <a:pt x="27946" y="19878"/>
                  </a:cubicBezTo>
                  <a:cubicBezTo>
                    <a:pt x="18939" y="21013"/>
                    <a:pt x="9922" y="22106"/>
                    <a:pt x="894" y="23158"/>
                  </a:cubicBezTo>
                  <a:cubicBezTo>
                    <a:pt x="46" y="23249"/>
                    <a:pt x="0" y="24533"/>
                    <a:pt x="844" y="24533"/>
                  </a:cubicBezTo>
                  <a:cubicBezTo>
                    <a:pt x="860" y="24533"/>
                    <a:pt x="877" y="24533"/>
                    <a:pt x="894" y="24532"/>
                  </a:cubicBezTo>
                  <a:cubicBezTo>
                    <a:pt x="17669" y="23397"/>
                    <a:pt x="34360" y="21304"/>
                    <a:pt x="50895" y="18253"/>
                  </a:cubicBezTo>
                  <a:cubicBezTo>
                    <a:pt x="66336" y="16192"/>
                    <a:pt x="81757" y="13995"/>
                    <a:pt x="97157" y="11693"/>
                  </a:cubicBezTo>
                  <a:cubicBezTo>
                    <a:pt x="102249" y="10923"/>
                    <a:pt x="107319" y="10152"/>
                    <a:pt x="112401" y="9361"/>
                  </a:cubicBezTo>
                  <a:lnTo>
                    <a:pt x="112401" y="9361"/>
                  </a:lnTo>
                  <a:cubicBezTo>
                    <a:pt x="101343" y="12401"/>
                    <a:pt x="90264" y="15369"/>
                    <a:pt x="79091" y="18014"/>
                  </a:cubicBezTo>
                  <a:cubicBezTo>
                    <a:pt x="75968" y="18763"/>
                    <a:pt x="72844" y="19472"/>
                    <a:pt x="69699" y="20159"/>
                  </a:cubicBezTo>
                  <a:cubicBezTo>
                    <a:pt x="56892" y="22241"/>
                    <a:pt x="44054" y="24074"/>
                    <a:pt x="31173" y="25646"/>
                  </a:cubicBezTo>
                  <a:cubicBezTo>
                    <a:pt x="23354" y="26604"/>
                    <a:pt x="15534" y="27468"/>
                    <a:pt x="7693" y="28239"/>
                  </a:cubicBezTo>
                  <a:cubicBezTo>
                    <a:pt x="6833" y="28322"/>
                    <a:pt x="6788" y="29613"/>
                    <a:pt x="7683" y="29613"/>
                  </a:cubicBezTo>
                  <a:cubicBezTo>
                    <a:pt x="7686" y="29613"/>
                    <a:pt x="7690" y="29613"/>
                    <a:pt x="7693" y="29613"/>
                  </a:cubicBezTo>
                  <a:cubicBezTo>
                    <a:pt x="23083" y="29301"/>
                    <a:pt x="38400" y="27499"/>
                    <a:pt x="53539" y="24792"/>
                  </a:cubicBezTo>
                  <a:cubicBezTo>
                    <a:pt x="59058" y="23803"/>
                    <a:pt x="64556" y="22710"/>
                    <a:pt x="70022" y="21502"/>
                  </a:cubicBezTo>
                  <a:cubicBezTo>
                    <a:pt x="77113" y="20346"/>
                    <a:pt x="84183" y="19128"/>
                    <a:pt x="91243" y="17816"/>
                  </a:cubicBezTo>
                  <a:cubicBezTo>
                    <a:pt x="93898" y="17327"/>
                    <a:pt x="96563" y="16827"/>
                    <a:pt x="99219" y="16317"/>
                  </a:cubicBezTo>
                  <a:lnTo>
                    <a:pt x="99219" y="16317"/>
                  </a:lnTo>
                  <a:cubicBezTo>
                    <a:pt x="90139" y="18836"/>
                    <a:pt x="80997" y="21117"/>
                    <a:pt x="71803" y="23147"/>
                  </a:cubicBezTo>
                  <a:cubicBezTo>
                    <a:pt x="64389" y="24771"/>
                    <a:pt x="56955" y="26240"/>
                    <a:pt x="49489" y="27552"/>
                  </a:cubicBezTo>
                  <a:cubicBezTo>
                    <a:pt x="42856" y="28520"/>
                    <a:pt x="36213" y="29447"/>
                    <a:pt x="29559" y="30321"/>
                  </a:cubicBezTo>
                  <a:cubicBezTo>
                    <a:pt x="22562" y="31238"/>
                    <a:pt x="15565" y="32102"/>
                    <a:pt x="8558" y="32904"/>
                  </a:cubicBezTo>
                  <a:cubicBezTo>
                    <a:pt x="9339" y="33330"/>
                    <a:pt x="10120" y="33747"/>
                    <a:pt x="10911" y="34174"/>
                  </a:cubicBezTo>
                  <a:cubicBezTo>
                    <a:pt x="23104" y="32976"/>
                    <a:pt x="35255" y="31352"/>
                    <a:pt x="47354" y="29301"/>
                  </a:cubicBezTo>
                  <a:cubicBezTo>
                    <a:pt x="48146" y="29165"/>
                    <a:pt x="48937" y="29030"/>
                    <a:pt x="49728" y="28895"/>
                  </a:cubicBezTo>
                  <a:cubicBezTo>
                    <a:pt x="65014" y="26646"/>
                    <a:pt x="80258" y="24126"/>
                    <a:pt x="95449" y="21325"/>
                  </a:cubicBezTo>
                  <a:cubicBezTo>
                    <a:pt x="101728" y="20169"/>
                    <a:pt x="108007" y="18961"/>
                    <a:pt x="114264" y="17712"/>
                  </a:cubicBezTo>
                  <a:lnTo>
                    <a:pt x="114264" y="17712"/>
                  </a:lnTo>
                  <a:cubicBezTo>
                    <a:pt x="101270" y="23001"/>
                    <a:pt x="88171" y="28031"/>
                    <a:pt x="74833" y="32393"/>
                  </a:cubicBezTo>
                  <a:cubicBezTo>
                    <a:pt x="62130" y="36558"/>
                    <a:pt x="49208" y="40130"/>
                    <a:pt x="36088" y="42702"/>
                  </a:cubicBezTo>
                  <a:cubicBezTo>
                    <a:pt x="32288" y="43243"/>
                    <a:pt x="28487" y="43743"/>
                    <a:pt x="24686" y="44222"/>
                  </a:cubicBezTo>
                  <a:cubicBezTo>
                    <a:pt x="18241" y="45034"/>
                    <a:pt x="11796" y="45752"/>
                    <a:pt x="5330" y="46388"/>
                  </a:cubicBezTo>
                  <a:cubicBezTo>
                    <a:pt x="5278" y="46939"/>
                    <a:pt x="5257" y="47491"/>
                    <a:pt x="5288" y="48043"/>
                  </a:cubicBezTo>
                  <a:cubicBezTo>
                    <a:pt x="15742" y="47429"/>
                    <a:pt x="26134" y="46034"/>
                    <a:pt x="36400" y="44024"/>
                  </a:cubicBezTo>
                  <a:cubicBezTo>
                    <a:pt x="39004" y="43660"/>
                    <a:pt x="41607" y="43274"/>
                    <a:pt x="44210" y="42879"/>
                  </a:cubicBezTo>
                  <a:cubicBezTo>
                    <a:pt x="59016" y="40598"/>
                    <a:pt x="73750" y="37860"/>
                    <a:pt x="88400" y="34653"/>
                  </a:cubicBezTo>
                  <a:cubicBezTo>
                    <a:pt x="92950" y="33664"/>
                    <a:pt x="97490" y="32622"/>
                    <a:pt x="102019" y="31529"/>
                  </a:cubicBezTo>
                  <a:lnTo>
                    <a:pt x="102019" y="31529"/>
                  </a:lnTo>
                  <a:cubicBezTo>
                    <a:pt x="93377" y="34715"/>
                    <a:pt x="84662" y="37704"/>
                    <a:pt x="75884" y="40484"/>
                  </a:cubicBezTo>
                  <a:lnTo>
                    <a:pt x="31361" y="46679"/>
                  </a:lnTo>
                  <a:lnTo>
                    <a:pt x="5653" y="50251"/>
                  </a:lnTo>
                  <a:cubicBezTo>
                    <a:pt x="5767" y="50698"/>
                    <a:pt x="5923" y="51136"/>
                    <a:pt x="6100" y="51563"/>
                  </a:cubicBezTo>
                  <a:lnTo>
                    <a:pt x="53695" y="44951"/>
                  </a:lnTo>
                  <a:lnTo>
                    <a:pt x="67794" y="42983"/>
                  </a:lnTo>
                  <a:lnTo>
                    <a:pt x="67794" y="42983"/>
                  </a:lnTo>
                  <a:cubicBezTo>
                    <a:pt x="60432" y="45201"/>
                    <a:pt x="53029" y="47273"/>
                    <a:pt x="45595" y="49199"/>
                  </a:cubicBezTo>
                  <a:cubicBezTo>
                    <a:pt x="38535" y="51032"/>
                    <a:pt x="31423" y="53020"/>
                    <a:pt x="24208" y="54124"/>
                  </a:cubicBezTo>
                  <a:cubicBezTo>
                    <a:pt x="21887" y="54479"/>
                    <a:pt x="19500" y="54712"/>
                    <a:pt x="17126" y="54712"/>
                  </a:cubicBezTo>
                  <a:cubicBezTo>
                    <a:pt x="13504" y="54712"/>
                    <a:pt x="9913" y="54168"/>
                    <a:pt x="6642" y="52677"/>
                  </a:cubicBezTo>
                  <a:lnTo>
                    <a:pt x="6642" y="52677"/>
                  </a:lnTo>
                  <a:cubicBezTo>
                    <a:pt x="7048" y="53406"/>
                    <a:pt x="7527" y="54093"/>
                    <a:pt x="8079" y="54728"/>
                  </a:cubicBezTo>
                  <a:cubicBezTo>
                    <a:pt x="10959" y="55708"/>
                    <a:pt x="14038" y="56086"/>
                    <a:pt x="17119" y="56086"/>
                  </a:cubicBezTo>
                  <a:cubicBezTo>
                    <a:pt x="18326" y="56086"/>
                    <a:pt x="19534" y="56028"/>
                    <a:pt x="20730" y="55925"/>
                  </a:cubicBezTo>
                  <a:cubicBezTo>
                    <a:pt x="27821" y="55290"/>
                    <a:pt x="34787" y="53354"/>
                    <a:pt x="41659" y="51625"/>
                  </a:cubicBezTo>
                  <a:cubicBezTo>
                    <a:pt x="53289" y="48699"/>
                    <a:pt x="64826" y="45430"/>
                    <a:pt x="76270" y="41806"/>
                  </a:cubicBezTo>
                  <a:lnTo>
                    <a:pt x="104269" y="37912"/>
                  </a:lnTo>
                  <a:lnTo>
                    <a:pt x="111037" y="36964"/>
                  </a:lnTo>
                  <a:lnTo>
                    <a:pt x="111037" y="36964"/>
                  </a:lnTo>
                  <a:cubicBezTo>
                    <a:pt x="103394" y="38703"/>
                    <a:pt x="95793" y="40640"/>
                    <a:pt x="88244" y="42795"/>
                  </a:cubicBezTo>
                  <a:cubicBezTo>
                    <a:pt x="74583" y="46690"/>
                    <a:pt x="61130" y="51271"/>
                    <a:pt x="47896" y="56519"/>
                  </a:cubicBezTo>
                  <a:cubicBezTo>
                    <a:pt x="44814" y="57748"/>
                    <a:pt x="41638" y="58893"/>
                    <a:pt x="38650" y="60351"/>
                  </a:cubicBezTo>
                  <a:cubicBezTo>
                    <a:pt x="38389" y="60486"/>
                    <a:pt x="38118" y="60621"/>
                    <a:pt x="37858" y="60767"/>
                  </a:cubicBezTo>
                  <a:lnTo>
                    <a:pt x="37764" y="60809"/>
                  </a:lnTo>
                  <a:cubicBezTo>
                    <a:pt x="33954" y="61642"/>
                    <a:pt x="30153" y="62506"/>
                    <a:pt x="26363" y="63422"/>
                  </a:cubicBezTo>
                  <a:cubicBezTo>
                    <a:pt x="27133" y="63620"/>
                    <a:pt x="27893" y="63808"/>
                    <a:pt x="28654" y="64005"/>
                  </a:cubicBezTo>
                  <a:cubicBezTo>
                    <a:pt x="29549" y="64235"/>
                    <a:pt x="30455" y="64464"/>
                    <a:pt x="31350" y="64693"/>
                  </a:cubicBezTo>
                  <a:cubicBezTo>
                    <a:pt x="31642" y="64578"/>
                    <a:pt x="31934" y="64474"/>
                    <a:pt x="32215" y="64359"/>
                  </a:cubicBezTo>
                  <a:cubicBezTo>
                    <a:pt x="33037" y="64245"/>
                    <a:pt x="33870" y="64130"/>
                    <a:pt x="34693" y="64016"/>
                  </a:cubicBezTo>
                  <a:lnTo>
                    <a:pt x="34693" y="64016"/>
                  </a:lnTo>
                  <a:cubicBezTo>
                    <a:pt x="34505" y="64464"/>
                    <a:pt x="34412" y="64953"/>
                    <a:pt x="34391" y="65442"/>
                  </a:cubicBezTo>
                  <a:lnTo>
                    <a:pt x="35776" y="65776"/>
                  </a:lnTo>
                  <a:cubicBezTo>
                    <a:pt x="35755" y="65515"/>
                    <a:pt x="35765" y="65265"/>
                    <a:pt x="35817" y="65015"/>
                  </a:cubicBezTo>
                  <a:cubicBezTo>
                    <a:pt x="35901" y="64568"/>
                    <a:pt x="36088" y="64141"/>
                    <a:pt x="36359" y="63766"/>
                  </a:cubicBezTo>
                  <a:cubicBezTo>
                    <a:pt x="45189" y="62475"/>
                    <a:pt x="53977" y="60913"/>
                    <a:pt x="62723" y="59091"/>
                  </a:cubicBezTo>
                  <a:lnTo>
                    <a:pt x="62723" y="59091"/>
                  </a:lnTo>
                  <a:cubicBezTo>
                    <a:pt x="58121" y="60611"/>
                    <a:pt x="53508" y="62069"/>
                    <a:pt x="48864" y="63454"/>
                  </a:cubicBezTo>
                  <a:cubicBezTo>
                    <a:pt x="45084" y="64568"/>
                    <a:pt x="41201" y="65578"/>
                    <a:pt x="37275" y="66119"/>
                  </a:cubicBezTo>
                  <a:cubicBezTo>
                    <a:pt x="38431" y="66390"/>
                    <a:pt x="39597" y="66661"/>
                    <a:pt x="40763" y="66921"/>
                  </a:cubicBezTo>
                  <a:cubicBezTo>
                    <a:pt x="42315" y="66619"/>
                    <a:pt x="43845" y="66255"/>
                    <a:pt x="45366" y="65859"/>
                  </a:cubicBezTo>
                  <a:cubicBezTo>
                    <a:pt x="52436" y="64016"/>
                    <a:pt x="59381" y="61611"/>
                    <a:pt x="66305" y="59278"/>
                  </a:cubicBezTo>
                  <a:cubicBezTo>
                    <a:pt x="69054" y="58362"/>
                    <a:pt x="71792" y="57425"/>
                    <a:pt x="74520" y="56467"/>
                  </a:cubicBezTo>
                  <a:cubicBezTo>
                    <a:pt x="77967" y="55644"/>
                    <a:pt x="81403" y="54790"/>
                    <a:pt x="84829" y="53895"/>
                  </a:cubicBezTo>
                  <a:cubicBezTo>
                    <a:pt x="85891" y="53749"/>
                    <a:pt x="86942" y="53614"/>
                    <a:pt x="88004" y="53478"/>
                  </a:cubicBezTo>
                  <a:lnTo>
                    <a:pt x="88004" y="53478"/>
                  </a:lnTo>
                  <a:cubicBezTo>
                    <a:pt x="77884" y="57852"/>
                    <a:pt x="67617" y="61913"/>
                    <a:pt x="57163" y="65411"/>
                  </a:cubicBezTo>
                  <a:cubicBezTo>
                    <a:pt x="54039" y="66463"/>
                    <a:pt x="50895" y="67462"/>
                    <a:pt x="47740" y="68399"/>
                  </a:cubicBezTo>
                  <a:cubicBezTo>
                    <a:pt x="48687" y="68597"/>
                    <a:pt x="49635" y="68785"/>
                    <a:pt x="50582" y="68972"/>
                  </a:cubicBezTo>
                  <a:cubicBezTo>
                    <a:pt x="63743" y="64911"/>
                    <a:pt x="76603" y="59913"/>
                    <a:pt x="89233" y="54436"/>
                  </a:cubicBezTo>
                  <a:cubicBezTo>
                    <a:pt x="90420" y="53926"/>
                    <a:pt x="91597" y="53406"/>
                    <a:pt x="92784" y="52885"/>
                  </a:cubicBezTo>
                  <a:cubicBezTo>
                    <a:pt x="95616" y="52541"/>
                    <a:pt x="98448" y="52219"/>
                    <a:pt x="101280" y="51917"/>
                  </a:cubicBezTo>
                  <a:cubicBezTo>
                    <a:pt x="107215" y="51292"/>
                    <a:pt x="113161" y="50761"/>
                    <a:pt x="119117" y="50324"/>
                  </a:cubicBezTo>
                  <a:cubicBezTo>
                    <a:pt x="119075" y="49865"/>
                    <a:pt x="119033" y="49407"/>
                    <a:pt x="118992" y="48960"/>
                  </a:cubicBezTo>
                  <a:cubicBezTo>
                    <a:pt x="111630" y="49511"/>
                    <a:pt x="104279" y="50199"/>
                    <a:pt x="96949" y="51021"/>
                  </a:cubicBezTo>
                  <a:cubicBezTo>
                    <a:pt x="97969" y="50563"/>
                    <a:pt x="99000" y="50094"/>
                    <a:pt x="100020" y="49626"/>
                  </a:cubicBezTo>
                  <a:cubicBezTo>
                    <a:pt x="102228" y="48970"/>
                    <a:pt x="104414" y="48293"/>
                    <a:pt x="106611" y="47595"/>
                  </a:cubicBezTo>
                  <a:cubicBezTo>
                    <a:pt x="110599" y="46336"/>
                    <a:pt x="114566" y="45013"/>
                    <a:pt x="118513" y="43628"/>
                  </a:cubicBezTo>
                  <a:cubicBezTo>
                    <a:pt x="118471" y="43160"/>
                    <a:pt x="118429" y="42691"/>
                    <a:pt x="118377" y="42223"/>
                  </a:cubicBezTo>
                  <a:cubicBezTo>
                    <a:pt x="115441" y="43253"/>
                    <a:pt x="112484" y="44253"/>
                    <a:pt x="109516" y="45221"/>
                  </a:cubicBezTo>
                  <a:cubicBezTo>
                    <a:pt x="112161" y="43972"/>
                    <a:pt x="114796" y="42722"/>
                    <a:pt x="117430" y="41452"/>
                  </a:cubicBezTo>
                  <a:lnTo>
                    <a:pt x="118315" y="41317"/>
                  </a:lnTo>
                  <a:lnTo>
                    <a:pt x="118044" y="38276"/>
                  </a:lnTo>
                  <a:cubicBezTo>
                    <a:pt x="115774" y="39224"/>
                    <a:pt x="113504" y="40171"/>
                    <a:pt x="111224" y="41109"/>
                  </a:cubicBezTo>
                  <a:cubicBezTo>
                    <a:pt x="103321" y="42473"/>
                    <a:pt x="95460" y="44066"/>
                    <a:pt x="87640" y="45888"/>
                  </a:cubicBezTo>
                  <a:cubicBezTo>
                    <a:pt x="78758" y="47960"/>
                    <a:pt x="69949" y="50313"/>
                    <a:pt x="61213" y="52958"/>
                  </a:cubicBezTo>
                  <a:cubicBezTo>
                    <a:pt x="69314" y="50042"/>
                    <a:pt x="77498" y="47377"/>
                    <a:pt x="85766" y="44951"/>
                  </a:cubicBezTo>
                  <a:cubicBezTo>
                    <a:pt x="96366" y="41848"/>
                    <a:pt x="107090" y="39151"/>
                    <a:pt x="117919" y="36881"/>
                  </a:cubicBezTo>
                  <a:cubicBezTo>
                    <a:pt x="117846" y="36142"/>
                    <a:pt x="117784" y="35403"/>
                    <a:pt x="117721" y="34663"/>
                  </a:cubicBezTo>
                  <a:lnTo>
                    <a:pt x="83704" y="39401"/>
                  </a:lnTo>
                  <a:cubicBezTo>
                    <a:pt x="85016" y="38964"/>
                    <a:pt x="86318" y="38526"/>
                    <a:pt x="87619" y="38089"/>
                  </a:cubicBezTo>
                  <a:cubicBezTo>
                    <a:pt x="96209" y="35184"/>
                    <a:pt x="104716" y="32081"/>
                    <a:pt x="113161" y="28780"/>
                  </a:cubicBezTo>
                  <a:cubicBezTo>
                    <a:pt x="113898" y="28484"/>
                    <a:pt x="113711" y="27422"/>
                    <a:pt x="112997" y="27422"/>
                  </a:cubicBezTo>
                  <a:cubicBezTo>
                    <a:pt x="112934" y="27422"/>
                    <a:pt x="112867" y="27430"/>
                    <a:pt x="112796" y="27447"/>
                  </a:cubicBezTo>
                  <a:cubicBezTo>
                    <a:pt x="98344" y="31154"/>
                    <a:pt x="83777" y="34403"/>
                    <a:pt x="69116" y="37204"/>
                  </a:cubicBezTo>
                  <a:cubicBezTo>
                    <a:pt x="64379" y="38110"/>
                    <a:pt x="59631" y="38964"/>
                    <a:pt x="54872" y="39765"/>
                  </a:cubicBezTo>
                  <a:cubicBezTo>
                    <a:pt x="68596" y="36142"/>
                    <a:pt x="82069" y="31612"/>
                    <a:pt x="95345" y="26625"/>
                  </a:cubicBezTo>
                  <a:cubicBezTo>
                    <a:pt x="102363" y="23991"/>
                    <a:pt x="109319" y="21221"/>
                    <a:pt x="116253" y="18378"/>
                  </a:cubicBezTo>
                  <a:lnTo>
                    <a:pt x="116097" y="16691"/>
                  </a:lnTo>
                  <a:cubicBezTo>
                    <a:pt x="116076" y="16452"/>
                    <a:pt x="116055" y="16212"/>
                    <a:pt x="116035" y="15963"/>
                  </a:cubicBezTo>
                  <a:cubicBezTo>
                    <a:pt x="104050" y="18378"/>
                    <a:pt x="92044" y="20617"/>
                    <a:pt x="79997" y="22689"/>
                  </a:cubicBezTo>
                  <a:cubicBezTo>
                    <a:pt x="83517" y="21856"/>
                    <a:pt x="87015" y="20992"/>
                    <a:pt x="90514" y="20086"/>
                  </a:cubicBezTo>
                  <a:cubicBezTo>
                    <a:pt x="98615" y="17993"/>
                    <a:pt x="106653" y="15702"/>
                    <a:pt x="114639" y="13224"/>
                  </a:cubicBezTo>
                  <a:cubicBezTo>
                    <a:pt x="115424" y="12982"/>
                    <a:pt x="115181" y="11883"/>
                    <a:pt x="114447" y="11883"/>
                  </a:cubicBezTo>
                  <a:cubicBezTo>
                    <a:pt x="114392" y="11883"/>
                    <a:pt x="114335" y="11889"/>
                    <a:pt x="114275" y="11902"/>
                  </a:cubicBezTo>
                  <a:cubicBezTo>
                    <a:pt x="106663" y="13484"/>
                    <a:pt x="99042" y="14994"/>
                    <a:pt x="91399" y="16410"/>
                  </a:cubicBezTo>
                  <a:cubicBezTo>
                    <a:pt x="93908" y="15765"/>
                    <a:pt x="96418" y="15109"/>
                    <a:pt x="98917" y="14453"/>
                  </a:cubicBezTo>
                  <a:cubicBezTo>
                    <a:pt x="104466" y="12985"/>
                    <a:pt x="109995" y="11485"/>
                    <a:pt x="115524" y="9944"/>
                  </a:cubicBezTo>
                  <a:cubicBezTo>
                    <a:pt x="115452" y="9142"/>
                    <a:pt x="115389" y="8341"/>
                    <a:pt x="115316" y="7539"/>
                  </a:cubicBezTo>
                  <a:cubicBezTo>
                    <a:pt x="102301" y="9580"/>
                    <a:pt x="89264" y="11527"/>
                    <a:pt x="76218" y="13391"/>
                  </a:cubicBezTo>
                  <a:cubicBezTo>
                    <a:pt x="74270" y="13672"/>
                    <a:pt x="72323" y="13953"/>
                    <a:pt x="70376" y="14224"/>
                  </a:cubicBezTo>
                  <a:cubicBezTo>
                    <a:pt x="81122" y="11725"/>
                    <a:pt x="91763" y="8830"/>
                    <a:pt x="102311" y="5529"/>
                  </a:cubicBezTo>
                  <a:cubicBezTo>
                    <a:pt x="106486" y="4228"/>
                    <a:pt x="110641" y="2853"/>
                    <a:pt x="114785" y="1416"/>
                  </a:cubicBezTo>
                  <a:cubicBezTo>
                    <a:pt x="114733" y="937"/>
                    <a:pt x="114691" y="469"/>
                    <a:pt x="114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4142800" y="4994775"/>
              <a:ext cx="674225" cy="180150"/>
            </a:xfrm>
            <a:custGeom>
              <a:avLst/>
              <a:gdLst/>
              <a:ahLst/>
              <a:cxnLst/>
              <a:rect l="l" t="t" r="r" b="b"/>
              <a:pathLst>
                <a:path w="26969" h="7206" extrusionOk="0">
                  <a:moveTo>
                    <a:pt x="26968" y="0"/>
                  </a:moveTo>
                  <a:lnTo>
                    <a:pt x="26968" y="0"/>
                  </a:lnTo>
                  <a:cubicBezTo>
                    <a:pt x="18232" y="1822"/>
                    <a:pt x="9444" y="3384"/>
                    <a:pt x="604" y="4675"/>
                  </a:cubicBezTo>
                  <a:cubicBezTo>
                    <a:pt x="333" y="5050"/>
                    <a:pt x="146" y="5477"/>
                    <a:pt x="63" y="5925"/>
                  </a:cubicBezTo>
                  <a:cubicBezTo>
                    <a:pt x="11" y="6175"/>
                    <a:pt x="0" y="6425"/>
                    <a:pt x="21" y="6675"/>
                  </a:cubicBezTo>
                  <a:cubicBezTo>
                    <a:pt x="32" y="6862"/>
                    <a:pt x="63" y="7039"/>
                    <a:pt x="104" y="7206"/>
                  </a:cubicBezTo>
                  <a:cubicBezTo>
                    <a:pt x="583" y="7154"/>
                    <a:pt x="1052" y="7101"/>
                    <a:pt x="1520" y="7029"/>
                  </a:cubicBezTo>
                  <a:cubicBezTo>
                    <a:pt x="5446" y="6477"/>
                    <a:pt x="9330" y="5477"/>
                    <a:pt x="13110" y="4353"/>
                  </a:cubicBezTo>
                  <a:cubicBezTo>
                    <a:pt x="17753" y="2978"/>
                    <a:pt x="22366" y="1531"/>
                    <a:pt x="26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444225" y="4607675"/>
              <a:ext cx="1429650" cy="376975"/>
            </a:xfrm>
            <a:custGeom>
              <a:avLst/>
              <a:gdLst/>
              <a:ahLst/>
              <a:cxnLst/>
              <a:rect l="l" t="t" r="r" b="b"/>
              <a:pathLst>
                <a:path w="57186" h="15079" extrusionOk="0">
                  <a:moveTo>
                    <a:pt x="57186" y="1"/>
                  </a:moveTo>
                  <a:lnTo>
                    <a:pt x="57186" y="1"/>
                  </a:lnTo>
                  <a:cubicBezTo>
                    <a:pt x="43566" y="2583"/>
                    <a:pt x="30082" y="5842"/>
                    <a:pt x="16754" y="9757"/>
                  </a:cubicBezTo>
                  <a:cubicBezTo>
                    <a:pt x="11132" y="11413"/>
                    <a:pt x="5551" y="13183"/>
                    <a:pt x="1" y="15078"/>
                  </a:cubicBezTo>
                  <a:cubicBezTo>
                    <a:pt x="10538" y="12975"/>
                    <a:pt x="21128" y="11153"/>
                    <a:pt x="31769" y="9632"/>
                  </a:cubicBezTo>
                  <a:cubicBezTo>
                    <a:pt x="35101" y="8425"/>
                    <a:pt x="38423" y="7206"/>
                    <a:pt x="41734" y="5967"/>
                  </a:cubicBezTo>
                  <a:cubicBezTo>
                    <a:pt x="46909" y="4041"/>
                    <a:pt x="52053" y="2042"/>
                    <a:pt x="57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4206050" y="4918750"/>
              <a:ext cx="799950" cy="151525"/>
            </a:xfrm>
            <a:custGeom>
              <a:avLst/>
              <a:gdLst/>
              <a:ahLst/>
              <a:cxnLst/>
              <a:rect l="l" t="t" r="r" b="b"/>
              <a:pathLst>
                <a:path w="31998" h="6061" extrusionOk="0">
                  <a:moveTo>
                    <a:pt x="31998" y="1"/>
                  </a:moveTo>
                  <a:lnTo>
                    <a:pt x="31998" y="1"/>
                  </a:lnTo>
                  <a:cubicBezTo>
                    <a:pt x="21283" y="1719"/>
                    <a:pt x="10621" y="3739"/>
                    <a:pt x="11" y="6050"/>
                  </a:cubicBezTo>
                  <a:lnTo>
                    <a:pt x="0" y="6061"/>
                  </a:lnTo>
                  <a:cubicBezTo>
                    <a:pt x="3083" y="5592"/>
                    <a:pt x="6165" y="5082"/>
                    <a:pt x="9247" y="4551"/>
                  </a:cubicBezTo>
                  <a:cubicBezTo>
                    <a:pt x="16869" y="3229"/>
                    <a:pt x="24449" y="1708"/>
                    <a:pt x="3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901375" y="2662375"/>
              <a:ext cx="19550" cy="10975"/>
            </a:xfrm>
            <a:custGeom>
              <a:avLst/>
              <a:gdLst/>
              <a:ahLst/>
              <a:cxnLst/>
              <a:rect l="l" t="t" r="r" b="b"/>
              <a:pathLst>
                <a:path w="782" h="439" extrusionOk="0">
                  <a:moveTo>
                    <a:pt x="240" y="1"/>
                  </a:moveTo>
                  <a:lnTo>
                    <a:pt x="0" y="32"/>
                  </a:lnTo>
                  <a:lnTo>
                    <a:pt x="781" y="438"/>
                  </a:lnTo>
                  <a:cubicBezTo>
                    <a:pt x="594" y="292"/>
                    <a:pt x="417" y="147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498125" y="2528575"/>
              <a:ext cx="24225" cy="34650"/>
            </a:xfrm>
            <a:custGeom>
              <a:avLst/>
              <a:gdLst/>
              <a:ahLst/>
              <a:cxnLst/>
              <a:rect l="l" t="t" r="r" b="b"/>
              <a:pathLst>
                <a:path w="969" h="1386" extrusionOk="0">
                  <a:moveTo>
                    <a:pt x="677" y="1"/>
                  </a:moveTo>
                  <a:lnTo>
                    <a:pt x="0" y="63"/>
                  </a:lnTo>
                  <a:lnTo>
                    <a:pt x="625" y="1386"/>
                  </a:lnTo>
                  <a:lnTo>
                    <a:pt x="969" y="1355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48850" y="2969550"/>
              <a:ext cx="5500" cy="18250"/>
            </a:xfrm>
            <a:custGeom>
              <a:avLst/>
              <a:gdLst/>
              <a:ahLst/>
              <a:cxnLst/>
              <a:rect l="l" t="t" r="r" b="b"/>
              <a:pathLst>
                <a:path w="220" h="730" extrusionOk="0">
                  <a:moveTo>
                    <a:pt x="219" y="1"/>
                  </a:moveTo>
                  <a:lnTo>
                    <a:pt x="1" y="42"/>
                  </a:lnTo>
                  <a:cubicBezTo>
                    <a:pt x="74" y="271"/>
                    <a:pt x="136" y="500"/>
                    <a:pt x="209" y="729"/>
                  </a:cubicBezTo>
                  <a:cubicBezTo>
                    <a:pt x="219" y="490"/>
                    <a:pt x="219" y="240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31925" y="2913575"/>
              <a:ext cx="23450" cy="35700"/>
            </a:xfrm>
            <a:custGeom>
              <a:avLst/>
              <a:gdLst/>
              <a:ahLst/>
              <a:cxnLst/>
              <a:rect l="l" t="t" r="r" b="b"/>
              <a:pathLst>
                <a:path w="938" h="1428" extrusionOk="0">
                  <a:moveTo>
                    <a:pt x="938" y="1"/>
                  </a:moveTo>
                  <a:lnTo>
                    <a:pt x="1" y="74"/>
                  </a:lnTo>
                  <a:lnTo>
                    <a:pt x="417" y="1427"/>
                  </a:lnTo>
                  <a:lnTo>
                    <a:pt x="907" y="1386"/>
                  </a:lnTo>
                  <a:cubicBezTo>
                    <a:pt x="917" y="928"/>
                    <a:pt x="928" y="459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4464025" y="2268975"/>
              <a:ext cx="357950" cy="116725"/>
            </a:xfrm>
            <a:custGeom>
              <a:avLst/>
              <a:gdLst/>
              <a:ahLst/>
              <a:cxnLst/>
              <a:rect l="l" t="t" r="r" b="b"/>
              <a:pathLst>
                <a:path w="14318" h="4669" extrusionOk="0">
                  <a:moveTo>
                    <a:pt x="13498" y="1"/>
                  </a:moveTo>
                  <a:cubicBezTo>
                    <a:pt x="13477" y="1"/>
                    <a:pt x="13455" y="2"/>
                    <a:pt x="13432" y="4"/>
                  </a:cubicBezTo>
                  <a:cubicBezTo>
                    <a:pt x="8955" y="472"/>
                    <a:pt x="4478" y="889"/>
                    <a:pt x="0" y="1274"/>
                  </a:cubicBezTo>
                  <a:cubicBezTo>
                    <a:pt x="104" y="1722"/>
                    <a:pt x="198" y="2170"/>
                    <a:pt x="302" y="2628"/>
                  </a:cubicBezTo>
                  <a:cubicBezTo>
                    <a:pt x="1833" y="2492"/>
                    <a:pt x="3353" y="2357"/>
                    <a:pt x="4884" y="2222"/>
                  </a:cubicBezTo>
                  <a:lnTo>
                    <a:pt x="4884" y="2222"/>
                  </a:lnTo>
                  <a:cubicBezTo>
                    <a:pt x="3405" y="2596"/>
                    <a:pt x="1927" y="2961"/>
                    <a:pt x="458" y="3325"/>
                  </a:cubicBezTo>
                  <a:cubicBezTo>
                    <a:pt x="552" y="3773"/>
                    <a:pt x="656" y="4221"/>
                    <a:pt x="760" y="4668"/>
                  </a:cubicBezTo>
                  <a:cubicBezTo>
                    <a:pt x="5050" y="3606"/>
                    <a:pt x="9340" y="2503"/>
                    <a:pt x="13609" y="1357"/>
                  </a:cubicBezTo>
                  <a:cubicBezTo>
                    <a:pt x="14317" y="1175"/>
                    <a:pt x="14229" y="1"/>
                    <a:pt x="13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70075" y="2365625"/>
              <a:ext cx="1943425" cy="374700"/>
            </a:xfrm>
            <a:custGeom>
              <a:avLst/>
              <a:gdLst/>
              <a:ahLst/>
              <a:cxnLst/>
              <a:rect l="l" t="t" r="r" b="b"/>
              <a:pathLst>
                <a:path w="77737" h="14988" extrusionOk="0">
                  <a:moveTo>
                    <a:pt x="73967" y="1"/>
                  </a:moveTo>
                  <a:cubicBezTo>
                    <a:pt x="56360" y="4291"/>
                    <a:pt x="38596" y="7873"/>
                    <a:pt x="20677" y="10746"/>
                  </a:cubicBezTo>
                  <a:cubicBezTo>
                    <a:pt x="18282" y="11132"/>
                    <a:pt x="15887" y="11496"/>
                    <a:pt x="13492" y="11860"/>
                  </a:cubicBezTo>
                  <a:cubicBezTo>
                    <a:pt x="13669" y="12006"/>
                    <a:pt x="13846" y="12152"/>
                    <a:pt x="14033" y="12298"/>
                  </a:cubicBezTo>
                  <a:lnTo>
                    <a:pt x="13252" y="11892"/>
                  </a:lnTo>
                  <a:cubicBezTo>
                    <a:pt x="9140" y="12496"/>
                    <a:pt x="5016" y="13079"/>
                    <a:pt x="893" y="13610"/>
                  </a:cubicBezTo>
                  <a:cubicBezTo>
                    <a:pt x="65" y="13721"/>
                    <a:pt x="1" y="14988"/>
                    <a:pt x="815" y="14988"/>
                  </a:cubicBezTo>
                  <a:cubicBezTo>
                    <a:pt x="840" y="14988"/>
                    <a:pt x="866" y="14987"/>
                    <a:pt x="893" y="14984"/>
                  </a:cubicBezTo>
                  <a:lnTo>
                    <a:pt x="77737" y="7893"/>
                  </a:lnTo>
                  <a:lnTo>
                    <a:pt x="77122" y="6581"/>
                  </a:lnTo>
                  <a:lnTo>
                    <a:pt x="25425" y="11350"/>
                  </a:lnTo>
                  <a:cubicBezTo>
                    <a:pt x="40377" y="8862"/>
                    <a:pt x="55246" y="5863"/>
                    <a:pt x="70011" y="2375"/>
                  </a:cubicBezTo>
                  <a:cubicBezTo>
                    <a:pt x="71531" y="2010"/>
                    <a:pt x="73061" y="1646"/>
                    <a:pt x="74582" y="1271"/>
                  </a:cubicBezTo>
                  <a:cubicBezTo>
                    <a:pt x="74373" y="855"/>
                    <a:pt x="74176" y="428"/>
                    <a:pt x="73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3226025" y="2474950"/>
              <a:ext cx="1921325" cy="445775"/>
            </a:xfrm>
            <a:custGeom>
              <a:avLst/>
              <a:gdLst/>
              <a:ahLst/>
              <a:cxnLst/>
              <a:rect l="l" t="t" r="r" b="b"/>
              <a:pathLst>
                <a:path w="76853" h="17831" extrusionOk="0">
                  <a:moveTo>
                    <a:pt x="74833" y="1"/>
                  </a:moveTo>
                  <a:lnTo>
                    <a:pt x="51551" y="2146"/>
                  </a:lnTo>
                  <a:lnTo>
                    <a:pt x="51853" y="3500"/>
                  </a:lnTo>
                  <a:lnTo>
                    <a:pt x="56517" y="3062"/>
                  </a:lnTo>
                  <a:lnTo>
                    <a:pt x="73271" y="1521"/>
                  </a:lnTo>
                  <a:lnTo>
                    <a:pt x="73271" y="1521"/>
                  </a:lnTo>
                  <a:cubicBezTo>
                    <a:pt x="59131" y="5957"/>
                    <a:pt x="44751" y="9539"/>
                    <a:pt x="30184" y="12246"/>
                  </a:cubicBezTo>
                  <a:lnTo>
                    <a:pt x="21823" y="13443"/>
                  </a:lnTo>
                  <a:lnTo>
                    <a:pt x="738" y="16473"/>
                  </a:lnTo>
                  <a:cubicBezTo>
                    <a:pt x="1" y="16574"/>
                    <a:pt x="145" y="17831"/>
                    <a:pt x="857" y="17831"/>
                  </a:cubicBezTo>
                  <a:cubicBezTo>
                    <a:pt x="879" y="17831"/>
                    <a:pt x="902" y="17830"/>
                    <a:pt x="925" y="17827"/>
                  </a:cubicBezTo>
                  <a:cubicBezTo>
                    <a:pt x="10807" y="16807"/>
                    <a:pt x="20636" y="15401"/>
                    <a:pt x="30403" y="13589"/>
                  </a:cubicBezTo>
                  <a:lnTo>
                    <a:pt x="75468" y="7123"/>
                  </a:lnTo>
                  <a:lnTo>
                    <a:pt x="76853" y="6925"/>
                  </a:lnTo>
                  <a:cubicBezTo>
                    <a:pt x="76717" y="6488"/>
                    <a:pt x="76592" y="6040"/>
                    <a:pt x="76468" y="5603"/>
                  </a:cubicBezTo>
                  <a:lnTo>
                    <a:pt x="50145" y="9372"/>
                  </a:lnTo>
                  <a:cubicBezTo>
                    <a:pt x="54289" y="8373"/>
                    <a:pt x="58423" y="7290"/>
                    <a:pt x="62536" y="6144"/>
                  </a:cubicBezTo>
                  <a:cubicBezTo>
                    <a:pt x="66867" y="4926"/>
                    <a:pt x="71188" y="3635"/>
                    <a:pt x="75478" y="2260"/>
                  </a:cubicBezTo>
                  <a:cubicBezTo>
                    <a:pt x="75260" y="1511"/>
                    <a:pt x="75051" y="751"/>
                    <a:pt x="7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290425" y="2074075"/>
              <a:ext cx="2015600" cy="290275"/>
            </a:xfrm>
            <a:custGeom>
              <a:avLst/>
              <a:gdLst/>
              <a:ahLst/>
              <a:cxnLst/>
              <a:rect l="l" t="t" r="r" b="b"/>
              <a:pathLst>
                <a:path w="80624" h="11611" extrusionOk="0">
                  <a:moveTo>
                    <a:pt x="79853" y="1"/>
                  </a:moveTo>
                  <a:cubicBezTo>
                    <a:pt x="60863" y="1247"/>
                    <a:pt x="41849" y="1870"/>
                    <a:pt x="22811" y="1870"/>
                  </a:cubicBezTo>
                  <a:cubicBezTo>
                    <a:pt x="16869" y="1870"/>
                    <a:pt x="10924" y="1809"/>
                    <a:pt x="4978" y="1688"/>
                  </a:cubicBezTo>
                  <a:cubicBezTo>
                    <a:pt x="3322" y="1656"/>
                    <a:pt x="1656" y="1615"/>
                    <a:pt x="1" y="1573"/>
                  </a:cubicBezTo>
                  <a:lnTo>
                    <a:pt x="1" y="1573"/>
                  </a:lnTo>
                  <a:cubicBezTo>
                    <a:pt x="490" y="2042"/>
                    <a:pt x="979" y="2510"/>
                    <a:pt x="1479" y="2989"/>
                  </a:cubicBezTo>
                  <a:cubicBezTo>
                    <a:pt x="8573" y="3160"/>
                    <a:pt x="15666" y="3246"/>
                    <a:pt x="22758" y="3246"/>
                  </a:cubicBezTo>
                  <a:cubicBezTo>
                    <a:pt x="36402" y="3246"/>
                    <a:pt x="50042" y="2929"/>
                    <a:pt x="63683" y="2292"/>
                  </a:cubicBezTo>
                  <a:cubicBezTo>
                    <a:pt x="67400" y="2115"/>
                    <a:pt x="71128" y="1917"/>
                    <a:pt x="74855" y="1688"/>
                  </a:cubicBezTo>
                  <a:lnTo>
                    <a:pt x="74855" y="1688"/>
                  </a:lnTo>
                  <a:cubicBezTo>
                    <a:pt x="55082" y="5197"/>
                    <a:pt x="35205" y="7904"/>
                    <a:pt x="15203" y="9830"/>
                  </a:cubicBezTo>
                  <a:cubicBezTo>
                    <a:pt x="13287" y="10018"/>
                    <a:pt x="11360" y="10195"/>
                    <a:pt x="9445" y="10361"/>
                  </a:cubicBezTo>
                  <a:cubicBezTo>
                    <a:pt x="9903" y="10778"/>
                    <a:pt x="10361" y="11194"/>
                    <a:pt x="10829" y="11611"/>
                  </a:cubicBezTo>
                  <a:cubicBezTo>
                    <a:pt x="29520" y="9924"/>
                    <a:pt x="48127" y="7550"/>
                    <a:pt x="66650" y="4489"/>
                  </a:cubicBezTo>
                  <a:cubicBezTo>
                    <a:pt x="71315" y="3718"/>
                    <a:pt x="75980" y="2906"/>
                    <a:pt x="80624" y="2042"/>
                  </a:cubicBezTo>
                  <a:cubicBezTo>
                    <a:pt x="80374" y="1354"/>
                    <a:pt x="80114" y="678"/>
                    <a:pt x="79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3342075" y="2859850"/>
              <a:ext cx="2771825" cy="978325"/>
            </a:xfrm>
            <a:custGeom>
              <a:avLst/>
              <a:gdLst/>
              <a:ahLst/>
              <a:cxnLst/>
              <a:rect l="l" t="t" r="r" b="b"/>
              <a:pathLst>
                <a:path w="110873" h="39133" extrusionOk="0">
                  <a:moveTo>
                    <a:pt x="97874" y="0"/>
                  </a:moveTo>
                  <a:cubicBezTo>
                    <a:pt x="97848" y="0"/>
                    <a:pt x="97821" y="2"/>
                    <a:pt x="97794" y="5"/>
                  </a:cubicBezTo>
                  <a:cubicBezTo>
                    <a:pt x="90724" y="869"/>
                    <a:pt x="83633" y="1577"/>
                    <a:pt x="76532" y="2150"/>
                  </a:cubicBezTo>
                  <a:cubicBezTo>
                    <a:pt x="76522" y="2608"/>
                    <a:pt x="76511" y="3077"/>
                    <a:pt x="76501" y="3535"/>
                  </a:cubicBezTo>
                  <a:cubicBezTo>
                    <a:pt x="77584" y="3451"/>
                    <a:pt x="78656" y="3358"/>
                    <a:pt x="79729" y="3264"/>
                  </a:cubicBezTo>
                  <a:cubicBezTo>
                    <a:pt x="81041" y="3149"/>
                    <a:pt x="82342" y="3035"/>
                    <a:pt x="83654" y="2910"/>
                  </a:cubicBezTo>
                  <a:lnTo>
                    <a:pt x="83654" y="2910"/>
                  </a:lnTo>
                  <a:lnTo>
                    <a:pt x="76490" y="4389"/>
                  </a:lnTo>
                  <a:cubicBezTo>
                    <a:pt x="76490" y="4628"/>
                    <a:pt x="76490" y="4878"/>
                    <a:pt x="76480" y="5117"/>
                  </a:cubicBezTo>
                  <a:cubicBezTo>
                    <a:pt x="76407" y="4888"/>
                    <a:pt x="76345" y="4659"/>
                    <a:pt x="76272" y="4430"/>
                  </a:cubicBezTo>
                  <a:lnTo>
                    <a:pt x="28874" y="14197"/>
                  </a:lnTo>
                  <a:lnTo>
                    <a:pt x="9653" y="18164"/>
                  </a:lnTo>
                  <a:cubicBezTo>
                    <a:pt x="8924" y="18306"/>
                    <a:pt x="9051" y="19510"/>
                    <a:pt x="9767" y="19510"/>
                  </a:cubicBezTo>
                  <a:cubicBezTo>
                    <a:pt x="9788" y="19510"/>
                    <a:pt x="9809" y="19509"/>
                    <a:pt x="9830" y="19507"/>
                  </a:cubicBezTo>
                  <a:lnTo>
                    <a:pt x="83841" y="12562"/>
                  </a:lnTo>
                  <a:lnTo>
                    <a:pt x="85226" y="12427"/>
                  </a:lnTo>
                  <a:lnTo>
                    <a:pt x="29166" y="21684"/>
                  </a:lnTo>
                  <a:lnTo>
                    <a:pt x="7925" y="25193"/>
                  </a:lnTo>
                  <a:cubicBezTo>
                    <a:pt x="7112" y="25318"/>
                    <a:pt x="7383" y="26484"/>
                    <a:pt x="8102" y="26546"/>
                  </a:cubicBezTo>
                  <a:cubicBezTo>
                    <a:pt x="17422" y="27276"/>
                    <a:pt x="26761" y="27640"/>
                    <a:pt x="36103" y="27640"/>
                  </a:cubicBezTo>
                  <a:cubicBezTo>
                    <a:pt x="40486" y="27640"/>
                    <a:pt x="44869" y="27560"/>
                    <a:pt x="49251" y="27400"/>
                  </a:cubicBezTo>
                  <a:cubicBezTo>
                    <a:pt x="61465" y="26942"/>
                    <a:pt x="73648" y="25869"/>
                    <a:pt x="85757" y="24162"/>
                  </a:cubicBezTo>
                  <a:lnTo>
                    <a:pt x="85757" y="24162"/>
                  </a:lnTo>
                  <a:cubicBezTo>
                    <a:pt x="80301" y="25318"/>
                    <a:pt x="74845" y="26400"/>
                    <a:pt x="69368" y="27421"/>
                  </a:cubicBezTo>
                  <a:cubicBezTo>
                    <a:pt x="54864" y="30118"/>
                    <a:pt x="40286" y="32346"/>
                    <a:pt x="25636" y="34106"/>
                  </a:cubicBezTo>
                  <a:cubicBezTo>
                    <a:pt x="17400" y="35084"/>
                    <a:pt x="9153" y="35928"/>
                    <a:pt x="896" y="36615"/>
                  </a:cubicBezTo>
                  <a:cubicBezTo>
                    <a:pt x="1" y="36688"/>
                    <a:pt x="11" y="37885"/>
                    <a:pt x="896" y="37989"/>
                  </a:cubicBezTo>
                  <a:cubicBezTo>
                    <a:pt x="8053" y="38775"/>
                    <a:pt x="15240" y="39133"/>
                    <a:pt x="22427" y="39133"/>
                  </a:cubicBezTo>
                  <a:cubicBezTo>
                    <a:pt x="31720" y="39133"/>
                    <a:pt x="41015" y="38535"/>
                    <a:pt x="50251" y="37490"/>
                  </a:cubicBezTo>
                  <a:cubicBezTo>
                    <a:pt x="66640" y="35626"/>
                    <a:pt x="82811" y="32429"/>
                    <a:pt x="98856" y="28743"/>
                  </a:cubicBezTo>
                  <a:cubicBezTo>
                    <a:pt x="102865" y="27817"/>
                    <a:pt x="106874" y="26879"/>
                    <a:pt x="110872" y="25901"/>
                  </a:cubicBezTo>
                  <a:cubicBezTo>
                    <a:pt x="110820" y="25442"/>
                    <a:pt x="110778" y="24984"/>
                    <a:pt x="110726" y="24526"/>
                  </a:cubicBezTo>
                  <a:cubicBezTo>
                    <a:pt x="99689" y="27202"/>
                    <a:pt x="88621" y="29743"/>
                    <a:pt x="77459" y="31888"/>
                  </a:cubicBezTo>
                  <a:cubicBezTo>
                    <a:pt x="61278" y="34991"/>
                    <a:pt x="44899" y="37240"/>
                    <a:pt x="28427" y="37687"/>
                  </a:cubicBezTo>
                  <a:cubicBezTo>
                    <a:pt x="26453" y="37743"/>
                    <a:pt x="24479" y="37772"/>
                    <a:pt x="22506" y="37772"/>
                  </a:cubicBezTo>
                  <a:cubicBezTo>
                    <a:pt x="17868" y="37772"/>
                    <a:pt x="13232" y="37616"/>
                    <a:pt x="8601" y="37302"/>
                  </a:cubicBezTo>
                  <a:cubicBezTo>
                    <a:pt x="20711" y="36157"/>
                    <a:pt x="32769" y="34689"/>
                    <a:pt x="44805" y="32908"/>
                  </a:cubicBezTo>
                  <a:cubicBezTo>
                    <a:pt x="59393" y="30742"/>
                    <a:pt x="73898" y="28118"/>
                    <a:pt x="88319" y="25026"/>
                  </a:cubicBezTo>
                  <a:cubicBezTo>
                    <a:pt x="95649" y="23454"/>
                    <a:pt x="102948" y="21756"/>
                    <a:pt x="110216" y="19945"/>
                  </a:cubicBezTo>
                  <a:cubicBezTo>
                    <a:pt x="110164" y="19455"/>
                    <a:pt x="110102" y="18976"/>
                    <a:pt x="110039" y="18497"/>
                  </a:cubicBezTo>
                  <a:cubicBezTo>
                    <a:pt x="97440" y="21173"/>
                    <a:pt x="84716" y="23162"/>
                    <a:pt x="71909" y="24464"/>
                  </a:cubicBezTo>
                  <a:cubicBezTo>
                    <a:pt x="60007" y="25664"/>
                    <a:pt x="48058" y="26268"/>
                    <a:pt x="36095" y="26268"/>
                  </a:cubicBezTo>
                  <a:cubicBezTo>
                    <a:pt x="34462" y="26268"/>
                    <a:pt x="32829" y="26256"/>
                    <a:pt x="31196" y="26234"/>
                  </a:cubicBezTo>
                  <a:cubicBezTo>
                    <a:pt x="25449" y="26151"/>
                    <a:pt x="19701" y="25942"/>
                    <a:pt x="13964" y="25578"/>
                  </a:cubicBezTo>
                  <a:lnTo>
                    <a:pt x="83571" y="14093"/>
                  </a:lnTo>
                  <a:lnTo>
                    <a:pt x="104812" y="10584"/>
                  </a:lnTo>
                  <a:cubicBezTo>
                    <a:pt x="105541" y="10452"/>
                    <a:pt x="105404" y="9227"/>
                    <a:pt x="104687" y="9227"/>
                  </a:cubicBezTo>
                  <a:cubicBezTo>
                    <a:pt x="104666" y="9227"/>
                    <a:pt x="104646" y="9228"/>
                    <a:pt x="104625" y="9230"/>
                  </a:cubicBezTo>
                  <a:lnTo>
                    <a:pt x="30624" y="16186"/>
                  </a:lnTo>
                  <a:lnTo>
                    <a:pt x="22210" y="16977"/>
                  </a:lnTo>
                  <a:lnTo>
                    <a:pt x="78750" y="5326"/>
                  </a:lnTo>
                  <a:lnTo>
                    <a:pt x="97982" y="1359"/>
                  </a:lnTo>
                  <a:cubicBezTo>
                    <a:pt x="98705" y="1208"/>
                    <a:pt x="98585" y="0"/>
                    <a:pt x="9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411950" y="2062325"/>
              <a:ext cx="65250" cy="41200"/>
            </a:xfrm>
            <a:custGeom>
              <a:avLst/>
              <a:gdLst/>
              <a:ahLst/>
              <a:cxnLst/>
              <a:rect l="l" t="t" r="r" b="b"/>
              <a:pathLst>
                <a:path w="2610" h="1648" extrusionOk="0">
                  <a:moveTo>
                    <a:pt x="1734" y="1"/>
                  </a:moveTo>
                  <a:cubicBezTo>
                    <a:pt x="1718" y="1"/>
                    <a:pt x="1703" y="1"/>
                    <a:pt x="1688" y="2"/>
                  </a:cubicBezTo>
                  <a:lnTo>
                    <a:pt x="1" y="127"/>
                  </a:lnTo>
                  <a:cubicBezTo>
                    <a:pt x="115" y="637"/>
                    <a:pt x="219" y="1148"/>
                    <a:pt x="334" y="1647"/>
                  </a:cubicBezTo>
                  <a:lnTo>
                    <a:pt x="1865" y="1356"/>
                  </a:lnTo>
                  <a:cubicBezTo>
                    <a:pt x="2609" y="1213"/>
                    <a:pt x="2464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3704175" y="2690750"/>
              <a:ext cx="1538200" cy="298875"/>
            </a:xfrm>
            <a:custGeom>
              <a:avLst/>
              <a:gdLst/>
              <a:ahLst/>
              <a:cxnLst/>
              <a:rect l="l" t="t" r="r" b="b"/>
              <a:pathLst>
                <a:path w="61528" h="11955" extrusionOk="0">
                  <a:moveTo>
                    <a:pt x="58258" y="1"/>
                  </a:moveTo>
                  <a:cubicBezTo>
                    <a:pt x="45065" y="3676"/>
                    <a:pt x="31644" y="6457"/>
                    <a:pt x="18076" y="8331"/>
                  </a:cubicBezTo>
                  <a:cubicBezTo>
                    <a:pt x="12370" y="9122"/>
                    <a:pt x="6643" y="9747"/>
                    <a:pt x="896" y="10205"/>
                  </a:cubicBezTo>
                  <a:cubicBezTo>
                    <a:pt x="21" y="10278"/>
                    <a:pt x="0" y="11548"/>
                    <a:pt x="896" y="11579"/>
                  </a:cubicBezTo>
                  <a:cubicBezTo>
                    <a:pt x="7468" y="11830"/>
                    <a:pt x="14043" y="11955"/>
                    <a:pt x="20616" y="11955"/>
                  </a:cubicBezTo>
                  <a:cubicBezTo>
                    <a:pt x="34267" y="11955"/>
                    <a:pt x="47914" y="11416"/>
                    <a:pt x="61527" y="10340"/>
                  </a:cubicBezTo>
                  <a:lnTo>
                    <a:pt x="61121" y="8987"/>
                  </a:lnTo>
                  <a:cubicBezTo>
                    <a:pt x="47636" y="10050"/>
                    <a:pt x="34121" y="10582"/>
                    <a:pt x="20587" y="10582"/>
                  </a:cubicBezTo>
                  <a:cubicBezTo>
                    <a:pt x="20077" y="10582"/>
                    <a:pt x="19566" y="10581"/>
                    <a:pt x="19055" y="10580"/>
                  </a:cubicBezTo>
                  <a:cubicBezTo>
                    <a:pt x="16629" y="10580"/>
                    <a:pt x="14192" y="10549"/>
                    <a:pt x="11766" y="10507"/>
                  </a:cubicBezTo>
                  <a:cubicBezTo>
                    <a:pt x="27614" y="8664"/>
                    <a:pt x="43295" y="5592"/>
                    <a:pt x="58674" y="1323"/>
                  </a:cubicBezTo>
                  <a:cubicBezTo>
                    <a:pt x="58529" y="886"/>
                    <a:pt x="58393" y="449"/>
                    <a:pt x="58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5265250" y="2543975"/>
              <a:ext cx="394600" cy="153050"/>
            </a:xfrm>
            <a:custGeom>
              <a:avLst/>
              <a:gdLst/>
              <a:ahLst/>
              <a:cxnLst/>
              <a:rect l="l" t="t" r="r" b="b"/>
              <a:pathLst>
                <a:path w="15784" h="6122" extrusionOk="0">
                  <a:moveTo>
                    <a:pt x="14738" y="0"/>
                  </a:moveTo>
                  <a:cubicBezTo>
                    <a:pt x="14697" y="0"/>
                    <a:pt x="14654" y="3"/>
                    <a:pt x="14609" y="10"/>
                  </a:cubicBezTo>
                  <a:lnTo>
                    <a:pt x="303" y="2061"/>
                  </a:lnTo>
                  <a:cubicBezTo>
                    <a:pt x="271" y="2519"/>
                    <a:pt x="230" y="2988"/>
                    <a:pt x="198" y="3456"/>
                  </a:cubicBezTo>
                  <a:lnTo>
                    <a:pt x="7362" y="2425"/>
                  </a:lnTo>
                  <a:lnTo>
                    <a:pt x="7362" y="2425"/>
                  </a:lnTo>
                  <a:cubicBezTo>
                    <a:pt x="4957" y="3196"/>
                    <a:pt x="2531" y="3935"/>
                    <a:pt x="105" y="4654"/>
                  </a:cubicBezTo>
                  <a:cubicBezTo>
                    <a:pt x="74" y="5143"/>
                    <a:pt x="32" y="5632"/>
                    <a:pt x="1" y="6122"/>
                  </a:cubicBezTo>
                  <a:cubicBezTo>
                    <a:pt x="5030" y="4654"/>
                    <a:pt x="10017" y="3050"/>
                    <a:pt x="14974" y="1332"/>
                  </a:cubicBezTo>
                  <a:cubicBezTo>
                    <a:pt x="15784" y="1046"/>
                    <a:pt x="15507" y="0"/>
                    <a:pt x="1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2567925" y="2306800"/>
              <a:ext cx="1839100" cy="99175"/>
            </a:xfrm>
            <a:custGeom>
              <a:avLst/>
              <a:gdLst/>
              <a:ahLst/>
              <a:cxnLst/>
              <a:rect l="l" t="t" r="r" b="b"/>
              <a:pathLst>
                <a:path w="73564" h="3967" extrusionOk="0">
                  <a:moveTo>
                    <a:pt x="72908" y="1"/>
                  </a:moveTo>
                  <a:cubicBezTo>
                    <a:pt x="51799" y="1731"/>
                    <a:pt x="30642" y="2596"/>
                    <a:pt x="9445" y="2596"/>
                  </a:cubicBezTo>
                  <a:cubicBezTo>
                    <a:pt x="8705" y="2596"/>
                    <a:pt x="7966" y="2595"/>
                    <a:pt x="7226" y="2593"/>
                  </a:cubicBezTo>
                  <a:cubicBezTo>
                    <a:pt x="4821" y="2583"/>
                    <a:pt x="2405" y="2572"/>
                    <a:pt x="0" y="2541"/>
                  </a:cubicBezTo>
                  <a:lnTo>
                    <a:pt x="0" y="2541"/>
                  </a:lnTo>
                  <a:cubicBezTo>
                    <a:pt x="521" y="2999"/>
                    <a:pt x="1041" y="3468"/>
                    <a:pt x="1562" y="3926"/>
                  </a:cubicBezTo>
                  <a:cubicBezTo>
                    <a:pt x="4218" y="3953"/>
                    <a:pt x="6874" y="3966"/>
                    <a:pt x="9530" y="3966"/>
                  </a:cubicBezTo>
                  <a:cubicBezTo>
                    <a:pt x="28404" y="3966"/>
                    <a:pt x="47270" y="3284"/>
                    <a:pt x="66119" y="1906"/>
                  </a:cubicBezTo>
                  <a:cubicBezTo>
                    <a:pt x="68597" y="1729"/>
                    <a:pt x="71075" y="1542"/>
                    <a:pt x="73564" y="1333"/>
                  </a:cubicBezTo>
                  <a:lnTo>
                    <a:pt x="72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2145175" y="2344800"/>
              <a:ext cx="332700" cy="58600"/>
            </a:xfrm>
            <a:custGeom>
              <a:avLst/>
              <a:gdLst/>
              <a:ahLst/>
              <a:cxnLst/>
              <a:rect l="l" t="t" r="r" b="b"/>
              <a:pathLst>
                <a:path w="13308" h="2344" extrusionOk="0">
                  <a:moveTo>
                    <a:pt x="9736" y="1"/>
                  </a:moveTo>
                  <a:cubicBezTo>
                    <a:pt x="6789" y="230"/>
                    <a:pt x="3843" y="448"/>
                    <a:pt x="896" y="657"/>
                  </a:cubicBezTo>
                  <a:cubicBezTo>
                    <a:pt x="21" y="719"/>
                    <a:pt x="0" y="2000"/>
                    <a:pt x="896" y="2031"/>
                  </a:cubicBezTo>
                  <a:cubicBezTo>
                    <a:pt x="5030" y="2167"/>
                    <a:pt x="9174" y="2271"/>
                    <a:pt x="13307" y="2344"/>
                  </a:cubicBezTo>
                  <a:cubicBezTo>
                    <a:pt x="12120" y="1552"/>
                    <a:pt x="10933" y="761"/>
                    <a:pt x="9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1924000" y="1034125"/>
              <a:ext cx="755100" cy="153625"/>
            </a:xfrm>
            <a:custGeom>
              <a:avLst/>
              <a:gdLst/>
              <a:ahLst/>
              <a:cxnLst/>
              <a:rect l="l" t="t" r="r" b="b"/>
              <a:pathLst>
                <a:path w="30204" h="6145" extrusionOk="0">
                  <a:moveTo>
                    <a:pt x="1064" y="0"/>
                  </a:moveTo>
                  <a:cubicBezTo>
                    <a:pt x="295" y="0"/>
                    <a:pt x="0" y="1206"/>
                    <a:pt x="830" y="1334"/>
                  </a:cubicBezTo>
                  <a:lnTo>
                    <a:pt x="30203" y="6145"/>
                  </a:lnTo>
                  <a:cubicBezTo>
                    <a:pt x="29683" y="5593"/>
                    <a:pt x="29162" y="5051"/>
                    <a:pt x="28652" y="4499"/>
                  </a:cubicBezTo>
                  <a:lnTo>
                    <a:pt x="14970" y="2261"/>
                  </a:lnTo>
                  <a:lnTo>
                    <a:pt x="1194" y="12"/>
                  </a:lnTo>
                  <a:cubicBezTo>
                    <a:pt x="1150" y="4"/>
                    <a:pt x="1106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2230825" y="1703650"/>
              <a:ext cx="1884400" cy="383225"/>
            </a:xfrm>
            <a:custGeom>
              <a:avLst/>
              <a:gdLst/>
              <a:ahLst/>
              <a:cxnLst/>
              <a:rect l="l" t="t" r="r" b="b"/>
              <a:pathLst>
                <a:path w="75376" h="15329" extrusionOk="0">
                  <a:moveTo>
                    <a:pt x="74647" y="1"/>
                  </a:moveTo>
                  <a:cubicBezTo>
                    <a:pt x="52416" y="7133"/>
                    <a:pt x="29217" y="10726"/>
                    <a:pt x="6060" y="13412"/>
                  </a:cubicBezTo>
                  <a:cubicBezTo>
                    <a:pt x="4040" y="13641"/>
                    <a:pt x="2020" y="13870"/>
                    <a:pt x="0" y="14099"/>
                  </a:cubicBezTo>
                  <a:cubicBezTo>
                    <a:pt x="427" y="14505"/>
                    <a:pt x="854" y="14922"/>
                    <a:pt x="1281" y="15328"/>
                  </a:cubicBezTo>
                  <a:cubicBezTo>
                    <a:pt x="21346" y="13100"/>
                    <a:pt x="41379" y="10372"/>
                    <a:pt x="60954" y="5374"/>
                  </a:cubicBezTo>
                  <a:cubicBezTo>
                    <a:pt x="65807" y="4135"/>
                    <a:pt x="70607" y="2750"/>
                    <a:pt x="75376" y="1219"/>
                  </a:cubicBezTo>
                  <a:cubicBezTo>
                    <a:pt x="75136" y="813"/>
                    <a:pt x="74886" y="407"/>
                    <a:pt x="74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2878475" y="1185650"/>
              <a:ext cx="646325" cy="136450"/>
            </a:xfrm>
            <a:custGeom>
              <a:avLst/>
              <a:gdLst/>
              <a:ahLst/>
              <a:cxnLst/>
              <a:rect l="l" t="t" r="r" b="b"/>
              <a:pathLst>
                <a:path w="25853" h="5458" extrusionOk="0">
                  <a:moveTo>
                    <a:pt x="0" y="0"/>
                  </a:moveTo>
                  <a:lnTo>
                    <a:pt x="0" y="0"/>
                  </a:lnTo>
                  <a:cubicBezTo>
                    <a:pt x="229" y="500"/>
                    <a:pt x="448" y="1000"/>
                    <a:pt x="687" y="1500"/>
                  </a:cubicBezTo>
                  <a:lnTo>
                    <a:pt x="10954" y="3176"/>
                  </a:lnTo>
                  <a:lnTo>
                    <a:pt x="12797" y="3478"/>
                  </a:lnTo>
                  <a:lnTo>
                    <a:pt x="1343" y="2916"/>
                  </a:lnTo>
                  <a:lnTo>
                    <a:pt x="1343" y="2916"/>
                  </a:lnTo>
                  <a:cubicBezTo>
                    <a:pt x="1572" y="3384"/>
                    <a:pt x="1791" y="3853"/>
                    <a:pt x="2020" y="4321"/>
                  </a:cubicBezTo>
                  <a:lnTo>
                    <a:pt x="5727" y="4509"/>
                  </a:lnTo>
                  <a:lnTo>
                    <a:pt x="24907" y="5456"/>
                  </a:lnTo>
                  <a:cubicBezTo>
                    <a:pt x="24919" y="5457"/>
                    <a:pt x="24931" y="5457"/>
                    <a:pt x="24943" y="5457"/>
                  </a:cubicBezTo>
                  <a:cubicBezTo>
                    <a:pt x="25673" y="5457"/>
                    <a:pt x="25852" y="4226"/>
                    <a:pt x="25094" y="41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4706625" y="4785475"/>
              <a:ext cx="1524400" cy="508150"/>
            </a:xfrm>
            <a:custGeom>
              <a:avLst/>
              <a:gdLst/>
              <a:ahLst/>
              <a:cxnLst/>
              <a:rect l="l" t="t" r="r" b="b"/>
              <a:pathLst>
                <a:path w="60976" h="20326" extrusionOk="0">
                  <a:moveTo>
                    <a:pt x="60840" y="1"/>
                  </a:moveTo>
                  <a:cubicBezTo>
                    <a:pt x="44316" y="8456"/>
                    <a:pt x="26334" y="13578"/>
                    <a:pt x="8320" y="17806"/>
                  </a:cubicBezTo>
                  <a:cubicBezTo>
                    <a:pt x="5550" y="18462"/>
                    <a:pt x="2770" y="19097"/>
                    <a:pt x="1" y="19711"/>
                  </a:cubicBezTo>
                  <a:cubicBezTo>
                    <a:pt x="1167" y="19920"/>
                    <a:pt x="2343" y="20128"/>
                    <a:pt x="3510" y="20326"/>
                  </a:cubicBezTo>
                  <a:cubicBezTo>
                    <a:pt x="19347" y="16733"/>
                    <a:pt x="35111" y="12693"/>
                    <a:pt x="50126" y="6467"/>
                  </a:cubicBezTo>
                  <a:cubicBezTo>
                    <a:pt x="53802" y="4936"/>
                    <a:pt x="57415" y="3281"/>
                    <a:pt x="60976" y="1479"/>
                  </a:cubicBezTo>
                  <a:lnTo>
                    <a:pt x="60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34350" y="1658100"/>
              <a:ext cx="955100" cy="52425"/>
            </a:xfrm>
            <a:custGeom>
              <a:avLst/>
              <a:gdLst/>
              <a:ahLst/>
              <a:cxnLst/>
              <a:rect l="l" t="t" r="r" b="b"/>
              <a:pathLst>
                <a:path w="38204" h="2097" extrusionOk="0">
                  <a:moveTo>
                    <a:pt x="37381" y="1"/>
                  </a:moveTo>
                  <a:cubicBezTo>
                    <a:pt x="27613" y="483"/>
                    <a:pt x="17844" y="721"/>
                    <a:pt x="8066" y="721"/>
                  </a:cubicBezTo>
                  <a:cubicBezTo>
                    <a:pt x="5378" y="721"/>
                    <a:pt x="2690" y="703"/>
                    <a:pt x="1" y="667"/>
                  </a:cubicBezTo>
                  <a:lnTo>
                    <a:pt x="1" y="667"/>
                  </a:lnTo>
                  <a:cubicBezTo>
                    <a:pt x="271" y="1136"/>
                    <a:pt x="542" y="1594"/>
                    <a:pt x="813" y="2052"/>
                  </a:cubicBezTo>
                  <a:cubicBezTo>
                    <a:pt x="3319" y="2081"/>
                    <a:pt x="5823" y="2096"/>
                    <a:pt x="8327" y="2096"/>
                  </a:cubicBezTo>
                  <a:cubicBezTo>
                    <a:pt x="12929" y="2096"/>
                    <a:pt x="17528" y="2045"/>
                    <a:pt x="22127" y="1937"/>
                  </a:cubicBezTo>
                  <a:cubicBezTo>
                    <a:pt x="27489" y="1802"/>
                    <a:pt x="32852" y="1604"/>
                    <a:pt x="38204" y="1334"/>
                  </a:cubicBezTo>
                  <a:cubicBezTo>
                    <a:pt x="37933" y="886"/>
                    <a:pt x="37652" y="449"/>
                    <a:pt x="37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1763300" y="1508950"/>
              <a:ext cx="1380700" cy="200475"/>
            </a:xfrm>
            <a:custGeom>
              <a:avLst/>
              <a:gdLst/>
              <a:ahLst/>
              <a:cxnLst/>
              <a:rect l="l" t="t" r="r" b="b"/>
              <a:pathLst>
                <a:path w="55228" h="8019" extrusionOk="0">
                  <a:moveTo>
                    <a:pt x="48314" y="0"/>
                  </a:moveTo>
                  <a:lnTo>
                    <a:pt x="17639" y="1677"/>
                  </a:lnTo>
                  <a:lnTo>
                    <a:pt x="0" y="2635"/>
                  </a:lnTo>
                  <a:cubicBezTo>
                    <a:pt x="708" y="3416"/>
                    <a:pt x="1427" y="4197"/>
                    <a:pt x="2145" y="4978"/>
                  </a:cubicBezTo>
                  <a:cubicBezTo>
                    <a:pt x="19784" y="6779"/>
                    <a:pt x="37485" y="7789"/>
                    <a:pt x="55228" y="8018"/>
                  </a:cubicBezTo>
                  <a:cubicBezTo>
                    <a:pt x="54843" y="7549"/>
                    <a:pt x="54447" y="7091"/>
                    <a:pt x="54051" y="6623"/>
                  </a:cubicBezTo>
                  <a:cubicBezTo>
                    <a:pt x="42223" y="6456"/>
                    <a:pt x="30394" y="5925"/>
                    <a:pt x="18587" y="5050"/>
                  </a:cubicBezTo>
                  <a:cubicBezTo>
                    <a:pt x="13734" y="4686"/>
                    <a:pt x="8882" y="4270"/>
                    <a:pt x="4040" y="3791"/>
                  </a:cubicBezTo>
                  <a:lnTo>
                    <a:pt x="49470" y="131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2947975" y="1331675"/>
              <a:ext cx="1012625" cy="206975"/>
            </a:xfrm>
            <a:custGeom>
              <a:avLst/>
              <a:gdLst/>
              <a:ahLst/>
              <a:cxnLst/>
              <a:rect l="l" t="t" r="r" b="b"/>
              <a:pathLst>
                <a:path w="40505" h="8279" extrusionOk="0">
                  <a:moveTo>
                    <a:pt x="0" y="1"/>
                  </a:moveTo>
                  <a:cubicBezTo>
                    <a:pt x="240" y="480"/>
                    <a:pt x="479" y="969"/>
                    <a:pt x="729" y="1448"/>
                  </a:cubicBezTo>
                  <a:lnTo>
                    <a:pt x="23282" y="3562"/>
                  </a:lnTo>
                  <a:lnTo>
                    <a:pt x="38755" y="5019"/>
                  </a:lnTo>
                  <a:lnTo>
                    <a:pt x="3624" y="6946"/>
                  </a:lnTo>
                  <a:cubicBezTo>
                    <a:pt x="3863" y="7383"/>
                    <a:pt x="4113" y="7831"/>
                    <a:pt x="4353" y="8278"/>
                  </a:cubicBezTo>
                  <a:lnTo>
                    <a:pt x="25854" y="7102"/>
                  </a:lnTo>
                  <a:lnTo>
                    <a:pt x="40505" y="6300"/>
                  </a:lnTo>
                  <a:cubicBezTo>
                    <a:pt x="39963" y="5478"/>
                    <a:pt x="39422" y="4665"/>
                    <a:pt x="38891" y="3843"/>
                  </a:cubicBezTo>
                  <a:lnTo>
                    <a:pt x="38755" y="3645"/>
                  </a:lnTo>
                  <a:lnTo>
                    <a:pt x="4165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1458225" y="1186425"/>
              <a:ext cx="1375750" cy="169225"/>
            </a:xfrm>
            <a:custGeom>
              <a:avLst/>
              <a:gdLst/>
              <a:ahLst/>
              <a:cxnLst/>
              <a:rect l="l" t="t" r="r" b="b"/>
              <a:pathLst>
                <a:path w="55030" h="6769" extrusionOk="0">
                  <a:moveTo>
                    <a:pt x="0" y="0"/>
                  </a:moveTo>
                  <a:lnTo>
                    <a:pt x="0" y="0"/>
                  </a:lnTo>
                  <a:cubicBezTo>
                    <a:pt x="125" y="261"/>
                    <a:pt x="250" y="511"/>
                    <a:pt x="385" y="761"/>
                  </a:cubicBezTo>
                  <a:cubicBezTo>
                    <a:pt x="552" y="1073"/>
                    <a:pt x="729" y="1375"/>
                    <a:pt x="906" y="1677"/>
                  </a:cubicBezTo>
                  <a:lnTo>
                    <a:pt x="38818" y="5238"/>
                  </a:lnTo>
                  <a:lnTo>
                    <a:pt x="55030" y="6769"/>
                  </a:lnTo>
                  <a:cubicBezTo>
                    <a:pt x="54572" y="6258"/>
                    <a:pt x="54124" y="5759"/>
                    <a:pt x="53666" y="5259"/>
                  </a:cubicBezTo>
                  <a:lnTo>
                    <a:pt x="25989" y="2666"/>
                  </a:lnTo>
                  <a:lnTo>
                    <a:pt x="52489" y="3978"/>
                  </a:lnTo>
                  <a:cubicBezTo>
                    <a:pt x="52041" y="3499"/>
                    <a:pt x="51594" y="3020"/>
                    <a:pt x="51156" y="2541"/>
                  </a:cubicBezTo>
                  <a:lnTo>
                    <a:pt x="14151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1332475" y="452875"/>
              <a:ext cx="854900" cy="243150"/>
            </a:xfrm>
            <a:custGeom>
              <a:avLst/>
              <a:gdLst/>
              <a:ahLst/>
              <a:cxnLst/>
              <a:rect l="l" t="t" r="r" b="b"/>
              <a:pathLst>
                <a:path w="34196" h="9726" extrusionOk="0">
                  <a:moveTo>
                    <a:pt x="1" y="0"/>
                  </a:moveTo>
                  <a:cubicBezTo>
                    <a:pt x="1" y="469"/>
                    <a:pt x="32" y="948"/>
                    <a:pt x="63" y="1427"/>
                  </a:cubicBezTo>
                  <a:lnTo>
                    <a:pt x="6842" y="2989"/>
                  </a:lnTo>
                  <a:lnTo>
                    <a:pt x="24678" y="7081"/>
                  </a:lnTo>
                  <a:cubicBezTo>
                    <a:pt x="23377" y="6925"/>
                    <a:pt x="22075" y="6779"/>
                    <a:pt x="20774" y="6643"/>
                  </a:cubicBezTo>
                  <a:cubicBezTo>
                    <a:pt x="14026" y="5925"/>
                    <a:pt x="7258" y="5456"/>
                    <a:pt x="480" y="5206"/>
                  </a:cubicBezTo>
                  <a:lnTo>
                    <a:pt x="480" y="5206"/>
                  </a:lnTo>
                  <a:lnTo>
                    <a:pt x="657" y="6591"/>
                  </a:lnTo>
                  <a:cubicBezTo>
                    <a:pt x="3354" y="6685"/>
                    <a:pt x="6050" y="6820"/>
                    <a:pt x="8737" y="6987"/>
                  </a:cubicBezTo>
                  <a:cubicBezTo>
                    <a:pt x="15744" y="7445"/>
                    <a:pt x="22721" y="8132"/>
                    <a:pt x="29676" y="9080"/>
                  </a:cubicBezTo>
                  <a:cubicBezTo>
                    <a:pt x="31186" y="9288"/>
                    <a:pt x="32696" y="9496"/>
                    <a:pt x="34195" y="9725"/>
                  </a:cubicBezTo>
                  <a:cubicBezTo>
                    <a:pt x="33321" y="8892"/>
                    <a:pt x="32436" y="8059"/>
                    <a:pt x="31540" y="7237"/>
                  </a:cubicBezTo>
                  <a:lnTo>
                    <a:pt x="19732" y="45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1352775" y="647575"/>
              <a:ext cx="1049350" cy="257225"/>
            </a:xfrm>
            <a:custGeom>
              <a:avLst/>
              <a:gdLst/>
              <a:ahLst/>
              <a:cxnLst/>
              <a:rect l="l" t="t" r="r" b="b"/>
              <a:pathLst>
                <a:path w="41974" h="10289" extrusionOk="0">
                  <a:moveTo>
                    <a:pt x="1" y="1"/>
                  </a:moveTo>
                  <a:lnTo>
                    <a:pt x="178" y="1438"/>
                  </a:lnTo>
                  <a:lnTo>
                    <a:pt x="14110" y="4384"/>
                  </a:lnTo>
                  <a:lnTo>
                    <a:pt x="41505" y="10184"/>
                  </a:lnTo>
                  <a:lnTo>
                    <a:pt x="41973" y="10288"/>
                  </a:lnTo>
                  <a:cubicBezTo>
                    <a:pt x="41859" y="10163"/>
                    <a:pt x="41744" y="10049"/>
                    <a:pt x="41630" y="9934"/>
                  </a:cubicBezTo>
                  <a:lnTo>
                    <a:pt x="40162" y="8497"/>
                  </a:lnTo>
                  <a:lnTo>
                    <a:pt x="29864" y="6321"/>
                  </a:lnTo>
                  <a:lnTo>
                    <a:pt x="2469" y="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385075" y="899825"/>
              <a:ext cx="1200050" cy="189525"/>
            </a:xfrm>
            <a:custGeom>
              <a:avLst/>
              <a:gdLst/>
              <a:ahLst/>
              <a:cxnLst/>
              <a:rect l="l" t="t" r="r" b="b"/>
              <a:pathLst>
                <a:path w="48002" h="7581" extrusionOk="0">
                  <a:moveTo>
                    <a:pt x="0" y="0"/>
                  </a:moveTo>
                  <a:cubicBezTo>
                    <a:pt x="11" y="63"/>
                    <a:pt x="21" y="136"/>
                    <a:pt x="31" y="198"/>
                  </a:cubicBezTo>
                  <a:cubicBezTo>
                    <a:pt x="125" y="906"/>
                    <a:pt x="219" y="1614"/>
                    <a:pt x="333" y="2322"/>
                  </a:cubicBezTo>
                  <a:lnTo>
                    <a:pt x="27562" y="4998"/>
                  </a:lnTo>
                  <a:lnTo>
                    <a:pt x="35756" y="5800"/>
                  </a:lnTo>
                  <a:cubicBezTo>
                    <a:pt x="37870" y="6092"/>
                    <a:pt x="39984" y="6394"/>
                    <a:pt x="42098" y="6696"/>
                  </a:cubicBezTo>
                  <a:cubicBezTo>
                    <a:pt x="44065" y="6987"/>
                    <a:pt x="46033" y="7279"/>
                    <a:pt x="48001" y="7581"/>
                  </a:cubicBezTo>
                  <a:cubicBezTo>
                    <a:pt x="47252" y="6800"/>
                    <a:pt x="46502" y="6029"/>
                    <a:pt x="45742" y="5259"/>
                  </a:cubicBezTo>
                  <a:lnTo>
                    <a:pt x="44763" y="5165"/>
                  </a:lnTo>
                  <a:lnTo>
                    <a:pt x="30238" y="3676"/>
                  </a:lnTo>
                  <a:lnTo>
                    <a:pt x="29040" y="3520"/>
                  </a:lnTo>
                  <a:cubicBezTo>
                    <a:pt x="24948" y="2978"/>
                    <a:pt x="20856" y="2468"/>
                    <a:pt x="16764" y="1979"/>
                  </a:cubicBezTo>
                  <a:lnTo>
                    <a:pt x="16764" y="1979"/>
                  </a:lnTo>
                  <a:lnTo>
                    <a:pt x="41598" y="2864"/>
                  </a:lnTo>
                  <a:lnTo>
                    <a:pt x="43441" y="2937"/>
                  </a:lnTo>
                  <a:cubicBezTo>
                    <a:pt x="42962" y="2458"/>
                    <a:pt x="42483" y="1979"/>
                    <a:pt x="42004" y="1500"/>
                  </a:cubicBezTo>
                  <a:lnTo>
                    <a:pt x="30675" y="1104"/>
                  </a:lnTo>
                  <a:lnTo>
                    <a:pt x="556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332750" y="406800"/>
              <a:ext cx="650025" cy="102850"/>
            </a:xfrm>
            <a:custGeom>
              <a:avLst/>
              <a:gdLst/>
              <a:ahLst/>
              <a:cxnLst/>
              <a:rect l="l" t="t" r="r" b="b"/>
              <a:pathLst>
                <a:path w="26001" h="4114" extrusionOk="0">
                  <a:moveTo>
                    <a:pt x="104" y="0"/>
                  </a:moveTo>
                  <a:cubicBezTo>
                    <a:pt x="42" y="458"/>
                    <a:pt x="11" y="906"/>
                    <a:pt x="0" y="1364"/>
                  </a:cubicBezTo>
                  <a:lnTo>
                    <a:pt x="7445" y="2145"/>
                  </a:lnTo>
                  <a:lnTo>
                    <a:pt x="26000" y="4113"/>
                  </a:lnTo>
                  <a:cubicBezTo>
                    <a:pt x="25396" y="3582"/>
                    <a:pt x="24782" y="3062"/>
                    <a:pt x="24157" y="2541"/>
                  </a:cubicBezTo>
                  <a:lnTo>
                    <a:pt x="20232" y="212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2782925" y="950050"/>
              <a:ext cx="16700" cy="27625"/>
            </a:xfrm>
            <a:custGeom>
              <a:avLst/>
              <a:gdLst/>
              <a:ahLst/>
              <a:cxnLst/>
              <a:rect l="l" t="t" r="r" b="b"/>
              <a:pathLst>
                <a:path w="668" h="1105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365"/>
                    <a:pt x="261" y="740"/>
                    <a:pt x="396" y="1105"/>
                  </a:cubicBezTo>
                  <a:cubicBezTo>
                    <a:pt x="667" y="740"/>
                    <a:pt x="584" y="126"/>
                    <a:pt x="53" y="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2825375" y="1061225"/>
              <a:ext cx="554175" cy="89650"/>
            </a:xfrm>
            <a:custGeom>
              <a:avLst/>
              <a:gdLst/>
              <a:ahLst/>
              <a:cxnLst/>
              <a:rect l="l" t="t" r="r" b="b"/>
              <a:pathLst>
                <a:path w="22167" h="3586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760"/>
                    <a:pt x="614" y="1510"/>
                    <a:pt x="937" y="2270"/>
                  </a:cubicBezTo>
                  <a:cubicBezTo>
                    <a:pt x="1020" y="2457"/>
                    <a:pt x="1093" y="2634"/>
                    <a:pt x="1177" y="2822"/>
                  </a:cubicBezTo>
                  <a:lnTo>
                    <a:pt x="1343" y="2843"/>
                  </a:lnTo>
                  <a:cubicBezTo>
                    <a:pt x="1399" y="2852"/>
                    <a:pt x="1455" y="2857"/>
                    <a:pt x="1509" y="2857"/>
                  </a:cubicBezTo>
                  <a:cubicBezTo>
                    <a:pt x="1752" y="2857"/>
                    <a:pt x="1978" y="2760"/>
                    <a:pt x="2114" y="2530"/>
                  </a:cubicBezTo>
                  <a:cubicBezTo>
                    <a:pt x="2260" y="2280"/>
                    <a:pt x="2239" y="1895"/>
                    <a:pt x="2010" y="1697"/>
                  </a:cubicBezTo>
                  <a:lnTo>
                    <a:pt x="1989" y="1687"/>
                  </a:lnTo>
                  <a:lnTo>
                    <a:pt x="2770" y="1760"/>
                  </a:lnTo>
                  <a:lnTo>
                    <a:pt x="21283" y="3582"/>
                  </a:lnTo>
                  <a:cubicBezTo>
                    <a:pt x="21309" y="3584"/>
                    <a:pt x="21335" y="3586"/>
                    <a:pt x="21359" y="3586"/>
                  </a:cubicBezTo>
                  <a:cubicBezTo>
                    <a:pt x="22167" y="3586"/>
                    <a:pt x="22132" y="2298"/>
                    <a:pt x="21283" y="2208"/>
                  </a:cubicBezTo>
                  <a:lnTo>
                    <a:pt x="3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798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"/>
          <p:cNvSpPr/>
          <p:nvPr/>
        </p:nvSpPr>
        <p:spPr>
          <a:xfrm rot="10800000" flipH="1">
            <a:off x="-512974" y="-1115499"/>
            <a:ext cx="1601263" cy="2455349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6"/>
          <p:cNvSpPr/>
          <p:nvPr/>
        </p:nvSpPr>
        <p:spPr>
          <a:xfrm rot="3221551">
            <a:off x="-1139839" y="5797804"/>
            <a:ext cx="2990876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"/>
          <p:cNvSpPr/>
          <p:nvPr/>
        </p:nvSpPr>
        <p:spPr>
          <a:xfrm rot="5400000">
            <a:off x="1023106" y="-1508984"/>
            <a:ext cx="2389303" cy="2258943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7" name="Google Shape;387;p6"/>
          <p:cNvGrpSpPr/>
          <p:nvPr/>
        </p:nvGrpSpPr>
        <p:grpSpPr>
          <a:xfrm rot="253673">
            <a:off x="10935244" y="-311974"/>
            <a:ext cx="2142736" cy="3098737"/>
            <a:chOff x="1695125" y="2450725"/>
            <a:chExt cx="1095999" cy="1584988"/>
          </a:xfrm>
        </p:grpSpPr>
        <p:sp>
          <p:nvSpPr>
            <p:cNvPr id="388" name="Google Shape;388;p6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0" name="Google Shape;390;p6"/>
          <p:cNvGrpSpPr/>
          <p:nvPr/>
        </p:nvGrpSpPr>
        <p:grpSpPr>
          <a:xfrm rot="864629">
            <a:off x="-2209453" y="179639"/>
            <a:ext cx="2910756" cy="2862335"/>
            <a:chOff x="506671" y="3975040"/>
            <a:chExt cx="1523111" cy="1497773"/>
          </a:xfrm>
        </p:grpSpPr>
        <p:sp>
          <p:nvSpPr>
            <p:cNvPr id="391" name="Google Shape;391;p6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3" name="Google Shape;393;p6"/>
          <p:cNvGrpSpPr/>
          <p:nvPr/>
        </p:nvGrpSpPr>
        <p:grpSpPr>
          <a:xfrm rot="5400000">
            <a:off x="-796497" y="5282104"/>
            <a:ext cx="1694527" cy="922497"/>
            <a:chOff x="1275400" y="2064150"/>
            <a:chExt cx="290550" cy="158175"/>
          </a:xfrm>
        </p:grpSpPr>
        <p:sp>
          <p:nvSpPr>
            <p:cNvPr id="394" name="Google Shape;394;p6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" name="Google Shape;422;p6"/>
          <p:cNvSpPr/>
          <p:nvPr/>
        </p:nvSpPr>
        <p:spPr>
          <a:xfrm rot="-10057630">
            <a:off x="4921008" y="6448085"/>
            <a:ext cx="2172985" cy="1486471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6"/>
          <p:cNvSpPr/>
          <p:nvPr/>
        </p:nvSpPr>
        <p:spPr>
          <a:xfrm rot="-7794899">
            <a:off x="11068957" y="5302267"/>
            <a:ext cx="1601276" cy="2455328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4" name="Google Shape;424;p6"/>
          <p:cNvGrpSpPr/>
          <p:nvPr/>
        </p:nvGrpSpPr>
        <p:grpSpPr>
          <a:xfrm rot="-5779434">
            <a:off x="9595383" y="5161658"/>
            <a:ext cx="5060688" cy="882037"/>
            <a:chOff x="238125" y="2202650"/>
            <a:chExt cx="7519275" cy="1310550"/>
          </a:xfrm>
        </p:grpSpPr>
        <p:sp>
          <p:nvSpPr>
            <p:cNvPr id="425" name="Google Shape;425;p6"/>
            <p:cNvSpPr/>
            <p:nvPr/>
          </p:nvSpPr>
          <p:spPr>
            <a:xfrm>
              <a:off x="238125" y="2202650"/>
              <a:ext cx="7519275" cy="1310550"/>
            </a:xfrm>
            <a:custGeom>
              <a:avLst/>
              <a:gdLst/>
              <a:ahLst/>
              <a:cxnLst/>
              <a:rect l="l" t="t" r="r" b="b"/>
              <a:pathLst>
                <a:path w="300771" h="52422" extrusionOk="0">
                  <a:moveTo>
                    <a:pt x="141852" y="0"/>
                  </a:moveTo>
                  <a:cubicBezTo>
                    <a:pt x="119088" y="0"/>
                    <a:pt x="77107" y="31441"/>
                    <a:pt x="77107" y="31441"/>
                  </a:cubicBezTo>
                  <a:cubicBezTo>
                    <a:pt x="77107" y="31441"/>
                    <a:pt x="98089" y="5661"/>
                    <a:pt x="84221" y="3001"/>
                  </a:cubicBezTo>
                  <a:cubicBezTo>
                    <a:pt x="83358" y="2835"/>
                    <a:pt x="82436" y="2755"/>
                    <a:pt x="81462" y="2755"/>
                  </a:cubicBezTo>
                  <a:cubicBezTo>
                    <a:pt x="57161" y="2755"/>
                    <a:pt x="0" y="52422"/>
                    <a:pt x="0" y="52422"/>
                  </a:cubicBezTo>
                  <a:lnTo>
                    <a:pt x="243523" y="52422"/>
                  </a:lnTo>
                  <a:cubicBezTo>
                    <a:pt x="243523" y="52422"/>
                    <a:pt x="300771" y="13304"/>
                    <a:pt x="281568" y="3706"/>
                  </a:cubicBezTo>
                  <a:cubicBezTo>
                    <a:pt x="279542" y="2693"/>
                    <a:pt x="276992" y="2240"/>
                    <a:pt x="274051" y="2240"/>
                  </a:cubicBezTo>
                  <a:cubicBezTo>
                    <a:pt x="249111" y="2240"/>
                    <a:pt x="196049" y="34821"/>
                    <a:pt x="196049" y="34821"/>
                  </a:cubicBezTo>
                  <a:cubicBezTo>
                    <a:pt x="196049" y="34821"/>
                    <a:pt x="238540" y="4355"/>
                    <a:pt x="210806" y="718"/>
                  </a:cubicBezTo>
                  <a:cubicBezTo>
                    <a:pt x="209460" y="542"/>
                    <a:pt x="208058" y="458"/>
                    <a:pt x="206607" y="458"/>
                  </a:cubicBezTo>
                  <a:cubicBezTo>
                    <a:pt x="178140" y="458"/>
                    <a:pt x="130982" y="32683"/>
                    <a:pt x="130982" y="32683"/>
                  </a:cubicBezTo>
                  <a:cubicBezTo>
                    <a:pt x="130982" y="32683"/>
                    <a:pt x="166432" y="2817"/>
                    <a:pt x="144441" y="149"/>
                  </a:cubicBezTo>
                  <a:cubicBezTo>
                    <a:pt x="143610" y="49"/>
                    <a:pt x="142746" y="0"/>
                    <a:pt x="1418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5535700" y="2383650"/>
              <a:ext cx="1481475" cy="1126950"/>
            </a:xfrm>
            <a:custGeom>
              <a:avLst/>
              <a:gdLst/>
              <a:ahLst/>
              <a:cxnLst/>
              <a:rect l="l" t="t" r="r" b="b"/>
              <a:pathLst>
                <a:path w="59259" h="45078" extrusionOk="0">
                  <a:moveTo>
                    <a:pt x="53274" y="2883"/>
                  </a:moveTo>
                  <a:lnTo>
                    <a:pt x="53274" y="2883"/>
                  </a:lnTo>
                  <a:cubicBezTo>
                    <a:pt x="49645" y="10069"/>
                    <a:pt x="44678" y="16486"/>
                    <a:pt x="38630" y="21789"/>
                  </a:cubicBezTo>
                  <a:cubicBezTo>
                    <a:pt x="36291" y="23832"/>
                    <a:pt x="33751" y="25827"/>
                    <a:pt x="31059" y="27493"/>
                  </a:cubicBezTo>
                  <a:cubicBezTo>
                    <a:pt x="31252" y="27125"/>
                    <a:pt x="31452" y="26756"/>
                    <a:pt x="31652" y="26396"/>
                  </a:cubicBezTo>
                  <a:cubicBezTo>
                    <a:pt x="36827" y="16943"/>
                    <a:pt x="44278" y="8811"/>
                    <a:pt x="53274" y="2883"/>
                  </a:cubicBezTo>
                  <a:close/>
                  <a:moveTo>
                    <a:pt x="55141" y="0"/>
                  </a:moveTo>
                  <a:cubicBezTo>
                    <a:pt x="55014" y="0"/>
                    <a:pt x="54879" y="36"/>
                    <a:pt x="54740" y="119"/>
                  </a:cubicBezTo>
                  <a:cubicBezTo>
                    <a:pt x="44839" y="6064"/>
                    <a:pt x="36571" y="14587"/>
                    <a:pt x="30851" y="24625"/>
                  </a:cubicBezTo>
                  <a:cubicBezTo>
                    <a:pt x="30058" y="26011"/>
                    <a:pt x="29313" y="27437"/>
                    <a:pt x="28624" y="28887"/>
                  </a:cubicBezTo>
                  <a:cubicBezTo>
                    <a:pt x="28135" y="29136"/>
                    <a:pt x="27647" y="29376"/>
                    <a:pt x="27150" y="29608"/>
                  </a:cubicBezTo>
                  <a:cubicBezTo>
                    <a:pt x="25258" y="30472"/>
                    <a:pt x="23271" y="30980"/>
                    <a:pt x="21340" y="30980"/>
                  </a:cubicBezTo>
                  <a:cubicBezTo>
                    <a:pt x="18881" y="30980"/>
                    <a:pt x="16514" y="30156"/>
                    <a:pt x="14548" y="28190"/>
                  </a:cubicBezTo>
                  <a:cubicBezTo>
                    <a:pt x="12794" y="26476"/>
                    <a:pt x="11560" y="24297"/>
                    <a:pt x="10983" y="21918"/>
                  </a:cubicBezTo>
                  <a:cubicBezTo>
                    <a:pt x="18049" y="21878"/>
                    <a:pt x="24955" y="17992"/>
                    <a:pt x="29033" y="12232"/>
                  </a:cubicBezTo>
                  <a:cubicBezTo>
                    <a:pt x="30995" y="9468"/>
                    <a:pt x="32389" y="6056"/>
                    <a:pt x="32590" y="2619"/>
                  </a:cubicBezTo>
                  <a:lnTo>
                    <a:pt x="32590" y="2619"/>
                  </a:lnTo>
                  <a:cubicBezTo>
                    <a:pt x="32061" y="2835"/>
                    <a:pt x="31524" y="3059"/>
                    <a:pt x="30987" y="3284"/>
                  </a:cubicBezTo>
                  <a:cubicBezTo>
                    <a:pt x="30370" y="8956"/>
                    <a:pt x="26277" y="14235"/>
                    <a:pt x="21550" y="17183"/>
                  </a:cubicBezTo>
                  <a:cubicBezTo>
                    <a:pt x="18313" y="19192"/>
                    <a:pt x="14618" y="20301"/>
                    <a:pt x="10950" y="20301"/>
                  </a:cubicBezTo>
                  <a:cubicBezTo>
                    <a:pt x="10860" y="20301"/>
                    <a:pt x="10769" y="20301"/>
                    <a:pt x="10679" y="20299"/>
                  </a:cubicBezTo>
                  <a:cubicBezTo>
                    <a:pt x="10351" y="17736"/>
                    <a:pt x="10671" y="15044"/>
                    <a:pt x="11360" y="12408"/>
                  </a:cubicBezTo>
                  <a:lnTo>
                    <a:pt x="11360" y="12408"/>
                  </a:lnTo>
                  <a:cubicBezTo>
                    <a:pt x="10703" y="12737"/>
                    <a:pt x="10062" y="13065"/>
                    <a:pt x="9421" y="13394"/>
                  </a:cubicBezTo>
                  <a:cubicBezTo>
                    <a:pt x="8957" y="15661"/>
                    <a:pt x="8836" y="17968"/>
                    <a:pt x="9125" y="20219"/>
                  </a:cubicBezTo>
                  <a:cubicBezTo>
                    <a:pt x="6417" y="19955"/>
                    <a:pt x="3813" y="19042"/>
                    <a:pt x="1530" y="17552"/>
                  </a:cubicBezTo>
                  <a:cubicBezTo>
                    <a:pt x="1018" y="17832"/>
                    <a:pt x="505" y="18112"/>
                    <a:pt x="0" y="18385"/>
                  </a:cubicBezTo>
                  <a:cubicBezTo>
                    <a:pt x="2091" y="19915"/>
                    <a:pt x="4486" y="20988"/>
                    <a:pt x="7018" y="21525"/>
                  </a:cubicBezTo>
                  <a:cubicBezTo>
                    <a:pt x="7811" y="21685"/>
                    <a:pt x="8612" y="21805"/>
                    <a:pt x="9421" y="21862"/>
                  </a:cubicBezTo>
                  <a:cubicBezTo>
                    <a:pt x="9814" y="23568"/>
                    <a:pt x="10479" y="25202"/>
                    <a:pt x="11392" y="26692"/>
                  </a:cubicBezTo>
                  <a:cubicBezTo>
                    <a:pt x="13587" y="30243"/>
                    <a:pt x="17188" y="32619"/>
                    <a:pt x="21332" y="32619"/>
                  </a:cubicBezTo>
                  <a:cubicBezTo>
                    <a:pt x="21742" y="32619"/>
                    <a:pt x="22156" y="32596"/>
                    <a:pt x="22576" y="32548"/>
                  </a:cubicBezTo>
                  <a:cubicBezTo>
                    <a:pt x="24298" y="32356"/>
                    <a:pt x="25964" y="31851"/>
                    <a:pt x="27575" y="31162"/>
                  </a:cubicBezTo>
                  <a:lnTo>
                    <a:pt x="27575" y="31162"/>
                  </a:lnTo>
                  <a:cubicBezTo>
                    <a:pt x="26269" y="34159"/>
                    <a:pt x="25195" y="37251"/>
                    <a:pt x="24354" y="40407"/>
                  </a:cubicBezTo>
                  <a:cubicBezTo>
                    <a:pt x="24090" y="41313"/>
                    <a:pt x="23889" y="42242"/>
                    <a:pt x="23753" y="43179"/>
                  </a:cubicBezTo>
                  <a:cubicBezTo>
                    <a:pt x="23233" y="43804"/>
                    <a:pt x="22728" y="44437"/>
                    <a:pt x="22223" y="45078"/>
                  </a:cubicBezTo>
                  <a:lnTo>
                    <a:pt x="25187" y="45078"/>
                  </a:lnTo>
                  <a:cubicBezTo>
                    <a:pt x="25163" y="44669"/>
                    <a:pt x="25171" y="44261"/>
                    <a:pt x="25219" y="43852"/>
                  </a:cubicBezTo>
                  <a:cubicBezTo>
                    <a:pt x="26741" y="42034"/>
                    <a:pt x="28344" y="40287"/>
                    <a:pt x="30026" y="38605"/>
                  </a:cubicBezTo>
                  <a:cubicBezTo>
                    <a:pt x="33711" y="34912"/>
                    <a:pt x="37757" y="31595"/>
                    <a:pt x="42099" y="28687"/>
                  </a:cubicBezTo>
                  <a:cubicBezTo>
                    <a:pt x="44198" y="27293"/>
                    <a:pt x="46353" y="26003"/>
                    <a:pt x="48572" y="24810"/>
                  </a:cubicBezTo>
                  <a:cubicBezTo>
                    <a:pt x="50647" y="23688"/>
                    <a:pt x="53058" y="22118"/>
                    <a:pt x="55493" y="22030"/>
                  </a:cubicBezTo>
                  <a:cubicBezTo>
                    <a:pt x="55545" y="22028"/>
                    <a:pt x="55597" y="22027"/>
                    <a:pt x="55649" y="22027"/>
                  </a:cubicBezTo>
                  <a:cubicBezTo>
                    <a:pt x="56757" y="22027"/>
                    <a:pt x="57822" y="22524"/>
                    <a:pt x="57761" y="23840"/>
                  </a:cubicBezTo>
                  <a:cubicBezTo>
                    <a:pt x="57745" y="24065"/>
                    <a:pt x="57705" y="24289"/>
                    <a:pt x="57640" y="24505"/>
                  </a:cubicBezTo>
                  <a:cubicBezTo>
                    <a:pt x="58185" y="24009"/>
                    <a:pt x="58722" y="23504"/>
                    <a:pt x="59259" y="22999"/>
                  </a:cubicBezTo>
                  <a:cubicBezTo>
                    <a:pt x="58901" y="21345"/>
                    <a:pt x="57290" y="20460"/>
                    <a:pt x="55584" y="20460"/>
                  </a:cubicBezTo>
                  <a:cubicBezTo>
                    <a:pt x="55455" y="20460"/>
                    <a:pt x="55326" y="20466"/>
                    <a:pt x="55197" y="20476"/>
                  </a:cubicBezTo>
                  <a:cubicBezTo>
                    <a:pt x="52674" y="20684"/>
                    <a:pt x="50318" y="22110"/>
                    <a:pt x="48123" y="23271"/>
                  </a:cubicBezTo>
                  <a:cubicBezTo>
                    <a:pt x="39752" y="27742"/>
                    <a:pt x="32229" y="33638"/>
                    <a:pt x="25892" y="40704"/>
                  </a:cubicBezTo>
                  <a:cubicBezTo>
                    <a:pt x="26870" y="37059"/>
                    <a:pt x="28167" y="33502"/>
                    <a:pt x="29770" y="30089"/>
                  </a:cubicBezTo>
                  <a:cubicBezTo>
                    <a:pt x="32253" y="28735"/>
                    <a:pt x="34576" y="27013"/>
                    <a:pt x="36707" y="25370"/>
                  </a:cubicBezTo>
                  <a:cubicBezTo>
                    <a:pt x="40945" y="22094"/>
                    <a:pt x="44750" y="18297"/>
                    <a:pt x="48043" y="14067"/>
                  </a:cubicBezTo>
                  <a:cubicBezTo>
                    <a:pt x="51127" y="10093"/>
                    <a:pt x="53739" y="5767"/>
                    <a:pt x="55806" y="1185"/>
                  </a:cubicBezTo>
                  <a:cubicBezTo>
                    <a:pt x="56052" y="647"/>
                    <a:pt x="55675" y="0"/>
                    <a:pt x="55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2152975" y="3106325"/>
              <a:ext cx="354325" cy="404075"/>
            </a:xfrm>
            <a:custGeom>
              <a:avLst/>
              <a:gdLst/>
              <a:ahLst/>
              <a:cxnLst/>
              <a:rect l="l" t="t" r="r" b="b"/>
              <a:pathLst>
                <a:path w="14173" h="16163" extrusionOk="0">
                  <a:moveTo>
                    <a:pt x="9198" y="0"/>
                  </a:moveTo>
                  <a:cubicBezTo>
                    <a:pt x="6968" y="0"/>
                    <a:pt x="4753" y="1420"/>
                    <a:pt x="3381" y="3081"/>
                  </a:cubicBezTo>
                  <a:cubicBezTo>
                    <a:pt x="241" y="6886"/>
                    <a:pt x="1" y="12141"/>
                    <a:pt x="2316" y="16163"/>
                  </a:cubicBezTo>
                  <a:lnTo>
                    <a:pt x="4166" y="16163"/>
                  </a:lnTo>
                  <a:cubicBezTo>
                    <a:pt x="1819" y="12870"/>
                    <a:pt x="1699" y="8480"/>
                    <a:pt x="3870" y="5059"/>
                  </a:cubicBezTo>
                  <a:cubicBezTo>
                    <a:pt x="4893" y="3429"/>
                    <a:pt x="7024" y="1517"/>
                    <a:pt x="9146" y="1517"/>
                  </a:cubicBezTo>
                  <a:cubicBezTo>
                    <a:pt x="9683" y="1517"/>
                    <a:pt x="10218" y="1639"/>
                    <a:pt x="10736" y="1919"/>
                  </a:cubicBezTo>
                  <a:cubicBezTo>
                    <a:pt x="13219" y="3265"/>
                    <a:pt x="12306" y="6870"/>
                    <a:pt x="11649" y="8993"/>
                  </a:cubicBezTo>
                  <a:cubicBezTo>
                    <a:pt x="10944" y="11276"/>
                    <a:pt x="10071" y="13912"/>
                    <a:pt x="8733" y="16163"/>
                  </a:cubicBezTo>
                  <a:lnTo>
                    <a:pt x="10463" y="16163"/>
                  </a:lnTo>
                  <a:cubicBezTo>
                    <a:pt x="11897" y="13479"/>
                    <a:pt x="13115" y="10355"/>
                    <a:pt x="13676" y="7351"/>
                  </a:cubicBezTo>
                  <a:cubicBezTo>
                    <a:pt x="14172" y="4731"/>
                    <a:pt x="13884" y="1502"/>
                    <a:pt x="11048" y="357"/>
                  </a:cubicBezTo>
                  <a:cubicBezTo>
                    <a:pt x="10442" y="111"/>
                    <a:pt x="9819" y="0"/>
                    <a:pt x="9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2680325" y="2993725"/>
              <a:ext cx="256575" cy="516675"/>
            </a:xfrm>
            <a:custGeom>
              <a:avLst/>
              <a:gdLst/>
              <a:ahLst/>
              <a:cxnLst/>
              <a:rect l="l" t="t" r="r" b="b"/>
              <a:pathLst>
                <a:path w="10263" h="20667" extrusionOk="0">
                  <a:moveTo>
                    <a:pt x="6124" y="1538"/>
                  </a:moveTo>
                  <a:cubicBezTo>
                    <a:pt x="6918" y="1538"/>
                    <a:pt x="7679" y="1841"/>
                    <a:pt x="8115" y="2602"/>
                  </a:cubicBezTo>
                  <a:cubicBezTo>
                    <a:pt x="8804" y="3811"/>
                    <a:pt x="8316" y="5406"/>
                    <a:pt x="7891" y="6615"/>
                  </a:cubicBezTo>
                  <a:cubicBezTo>
                    <a:pt x="7402" y="8041"/>
                    <a:pt x="6826" y="9443"/>
                    <a:pt x="6249" y="10837"/>
                  </a:cubicBezTo>
                  <a:cubicBezTo>
                    <a:pt x="5311" y="13088"/>
                    <a:pt x="4254" y="15331"/>
                    <a:pt x="2900" y="17366"/>
                  </a:cubicBezTo>
                  <a:cubicBezTo>
                    <a:pt x="2492" y="16381"/>
                    <a:pt x="2187" y="15347"/>
                    <a:pt x="1987" y="14298"/>
                  </a:cubicBezTo>
                  <a:cubicBezTo>
                    <a:pt x="1450" y="11430"/>
                    <a:pt x="1410" y="8049"/>
                    <a:pt x="2187" y="5221"/>
                  </a:cubicBezTo>
                  <a:cubicBezTo>
                    <a:pt x="2540" y="3972"/>
                    <a:pt x="3164" y="2682"/>
                    <a:pt x="4342" y="2017"/>
                  </a:cubicBezTo>
                  <a:cubicBezTo>
                    <a:pt x="4865" y="1722"/>
                    <a:pt x="5505" y="1538"/>
                    <a:pt x="6124" y="1538"/>
                  </a:cubicBezTo>
                  <a:close/>
                  <a:moveTo>
                    <a:pt x="6078" y="0"/>
                  </a:moveTo>
                  <a:cubicBezTo>
                    <a:pt x="5107" y="0"/>
                    <a:pt x="4110" y="289"/>
                    <a:pt x="3285" y="831"/>
                  </a:cubicBezTo>
                  <a:cubicBezTo>
                    <a:pt x="601" y="2610"/>
                    <a:pt x="240" y="6303"/>
                    <a:pt x="128" y="9227"/>
                  </a:cubicBezTo>
                  <a:cubicBezTo>
                    <a:pt x="0" y="12343"/>
                    <a:pt x="529" y="15836"/>
                    <a:pt x="1915" y="18752"/>
                  </a:cubicBezTo>
                  <a:cubicBezTo>
                    <a:pt x="1819" y="18864"/>
                    <a:pt x="1730" y="18984"/>
                    <a:pt x="1634" y="19105"/>
                  </a:cubicBezTo>
                  <a:cubicBezTo>
                    <a:pt x="1186" y="19649"/>
                    <a:pt x="705" y="20178"/>
                    <a:pt x="192" y="20667"/>
                  </a:cubicBezTo>
                  <a:lnTo>
                    <a:pt x="2355" y="20667"/>
                  </a:lnTo>
                  <a:cubicBezTo>
                    <a:pt x="2476" y="20523"/>
                    <a:pt x="2604" y="20370"/>
                    <a:pt x="2732" y="20226"/>
                  </a:cubicBezTo>
                  <a:cubicBezTo>
                    <a:pt x="2820" y="20370"/>
                    <a:pt x="2924" y="20523"/>
                    <a:pt x="3020" y="20667"/>
                  </a:cubicBezTo>
                  <a:lnTo>
                    <a:pt x="5023" y="20667"/>
                  </a:lnTo>
                  <a:cubicBezTo>
                    <a:pt x="4526" y="20138"/>
                    <a:pt x="4094" y="19553"/>
                    <a:pt x="3717" y="18936"/>
                  </a:cubicBezTo>
                  <a:cubicBezTo>
                    <a:pt x="5271" y="16749"/>
                    <a:pt x="6465" y="14298"/>
                    <a:pt x="7515" y="11830"/>
                  </a:cubicBezTo>
                  <a:cubicBezTo>
                    <a:pt x="8203" y="10196"/>
                    <a:pt x="8892" y="8538"/>
                    <a:pt x="9461" y="6856"/>
                  </a:cubicBezTo>
                  <a:cubicBezTo>
                    <a:pt x="9918" y="5470"/>
                    <a:pt x="10262" y="3883"/>
                    <a:pt x="9758" y="2449"/>
                  </a:cubicBezTo>
                  <a:cubicBezTo>
                    <a:pt x="9172" y="767"/>
                    <a:pt x="7660" y="0"/>
                    <a:pt x="6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891825" y="2387625"/>
              <a:ext cx="1266575" cy="1122775"/>
            </a:xfrm>
            <a:custGeom>
              <a:avLst/>
              <a:gdLst/>
              <a:ahLst/>
              <a:cxnLst/>
              <a:rect l="l" t="t" r="r" b="b"/>
              <a:pathLst>
                <a:path w="50663" h="44911" extrusionOk="0">
                  <a:moveTo>
                    <a:pt x="37613" y="1987"/>
                  </a:moveTo>
                  <a:cubicBezTo>
                    <a:pt x="39744" y="7050"/>
                    <a:pt x="39880" y="13419"/>
                    <a:pt x="35995" y="17641"/>
                  </a:cubicBezTo>
                  <a:cubicBezTo>
                    <a:pt x="35322" y="18370"/>
                    <a:pt x="34561" y="19003"/>
                    <a:pt x="33727" y="19532"/>
                  </a:cubicBezTo>
                  <a:cubicBezTo>
                    <a:pt x="33735" y="19123"/>
                    <a:pt x="33743" y="18706"/>
                    <a:pt x="33751" y="18298"/>
                  </a:cubicBezTo>
                  <a:cubicBezTo>
                    <a:pt x="33968" y="12666"/>
                    <a:pt x="35282" y="7122"/>
                    <a:pt x="37613" y="1987"/>
                  </a:cubicBezTo>
                  <a:close/>
                  <a:moveTo>
                    <a:pt x="46793" y="18054"/>
                  </a:moveTo>
                  <a:cubicBezTo>
                    <a:pt x="47033" y="18054"/>
                    <a:pt x="47284" y="18103"/>
                    <a:pt x="47547" y="18210"/>
                  </a:cubicBezTo>
                  <a:cubicBezTo>
                    <a:pt x="49822" y="19123"/>
                    <a:pt x="48852" y="23121"/>
                    <a:pt x="48532" y="24859"/>
                  </a:cubicBezTo>
                  <a:cubicBezTo>
                    <a:pt x="48003" y="27799"/>
                    <a:pt x="47258" y="31019"/>
                    <a:pt x="44999" y="33150"/>
                  </a:cubicBezTo>
                  <a:cubicBezTo>
                    <a:pt x="43769" y="34311"/>
                    <a:pt x="42104" y="35126"/>
                    <a:pt x="40449" y="35126"/>
                  </a:cubicBezTo>
                  <a:cubicBezTo>
                    <a:pt x="40379" y="35126"/>
                    <a:pt x="40310" y="35124"/>
                    <a:pt x="40240" y="35121"/>
                  </a:cubicBezTo>
                  <a:cubicBezTo>
                    <a:pt x="40465" y="31332"/>
                    <a:pt x="41642" y="27479"/>
                    <a:pt x="42748" y="24058"/>
                  </a:cubicBezTo>
                  <a:cubicBezTo>
                    <a:pt x="43248" y="22513"/>
                    <a:pt x="44504" y="18054"/>
                    <a:pt x="46793" y="18054"/>
                  </a:cubicBezTo>
                  <a:close/>
                  <a:moveTo>
                    <a:pt x="18594" y="15886"/>
                  </a:moveTo>
                  <a:cubicBezTo>
                    <a:pt x="18731" y="16359"/>
                    <a:pt x="18899" y="16824"/>
                    <a:pt x="19099" y="17272"/>
                  </a:cubicBezTo>
                  <a:cubicBezTo>
                    <a:pt x="20573" y="20573"/>
                    <a:pt x="23449" y="22383"/>
                    <a:pt x="26630" y="22776"/>
                  </a:cubicBezTo>
                  <a:cubicBezTo>
                    <a:pt x="26541" y="24098"/>
                    <a:pt x="26405" y="25412"/>
                    <a:pt x="26221" y="26717"/>
                  </a:cubicBezTo>
                  <a:lnTo>
                    <a:pt x="26213" y="26717"/>
                  </a:lnTo>
                  <a:cubicBezTo>
                    <a:pt x="25613" y="30914"/>
                    <a:pt x="23879" y="38176"/>
                    <a:pt x="18494" y="38176"/>
                  </a:cubicBezTo>
                  <a:cubicBezTo>
                    <a:pt x="18338" y="38176"/>
                    <a:pt x="18179" y="38170"/>
                    <a:pt x="18018" y="38157"/>
                  </a:cubicBezTo>
                  <a:cubicBezTo>
                    <a:pt x="15382" y="37957"/>
                    <a:pt x="13371" y="35818"/>
                    <a:pt x="12049" y="33687"/>
                  </a:cubicBezTo>
                  <a:cubicBezTo>
                    <a:pt x="15406" y="28256"/>
                    <a:pt x="17633" y="22199"/>
                    <a:pt x="18594" y="15886"/>
                  </a:cubicBezTo>
                  <a:close/>
                  <a:moveTo>
                    <a:pt x="38406" y="0"/>
                  </a:moveTo>
                  <a:cubicBezTo>
                    <a:pt x="37741" y="305"/>
                    <a:pt x="37068" y="617"/>
                    <a:pt x="36387" y="946"/>
                  </a:cubicBezTo>
                  <a:cubicBezTo>
                    <a:pt x="33559" y="7034"/>
                    <a:pt x="32117" y="13667"/>
                    <a:pt x="32165" y="20373"/>
                  </a:cubicBezTo>
                  <a:cubicBezTo>
                    <a:pt x="30940" y="20941"/>
                    <a:pt x="29610" y="21270"/>
                    <a:pt x="28264" y="21358"/>
                  </a:cubicBezTo>
                  <a:cubicBezTo>
                    <a:pt x="28344" y="19275"/>
                    <a:pt x="28312" y="17192"/>
                    <a:pt x="28152" y="15117"/>
                  </a:cubicBezTo>
                  <a:cubicBezTo>
                    <a:pt x="27999" y="13099"/>
                    <a:pt x="27807" y="11024"/>
                    <a:pt x="27343" y="9053"/>
                  </a:cubicBezTo>
                  <a:cubicBezTo>
                    <a:pt x="27126" y="8124"/>
                    <a:pt x="26742" y="7178"/>
                    <a:pt x="26077" y="6521"/>
                  </a:cubicBezTo>
                  <a:cubicBezTo>
                    <a:pt x="25588" y="6810"/>
                    <a:pt x="25107" y="7098"/>
                    <a:pt x="24619" y="7387"/>
                  </a:cubicBezTo>
                  <a:cubicBezTo>
                    <a:pt x="25460" y="7867"/>
                    <a:pt x="25788" y="9133"/>
                    <a:pt x="25981" y="10151"/>
                  </a:cubicBezTo>
                  <a:cubicBezTo>
                    <a:pt x="26325" y="12105"/>
                    <a:pt x="26557" y="14084"/>
                    <a:pt x="26654" y="16063"/>
                  </a:cubicBezTo>
                  <a:cubicBezTo>
                    <a:pt x="26758" y="17809"/>
                    <a:pt x="26774" y="19564"/>
                    <a:pt x="26710" y="21310"/>
                  </a:cubicBezTo>
                  <a:cubicBezTo>
                    <a:pt x="25027" y="21134"/>
                    <a:pt x="23457" y="20381"/>
                    <a:pt x="22255" y="19179"/>
                  </a:cubicBezTo>
                  <a:cubicBezTo>
                    <a:pt x="20645" y="17561"/>
                    <a:pt x="19716" y="15254"/>
                    <a:pt x="19724" y="12970"/>
                  </a:cubicBezTo>
                  <a:cubicBezTo>
                    <a:pt x="19732" y="11953"/>
                    <a:pt x="19948" y="10944"/>
                    <a:pt x="20365" y="10006"/>
                  </a:cubicBezTo>
                  <a:lnTo>
                    <a:pt x="20365" y="10006"/>
                  </a:lnTo>
                  <a:cubicBezTo>
                    <a:pt x="19395" y="10615"/>
                    <a:pt x="18434" y="11232"/>
                    <a:pt x="17465" y="11865"/>
                  </a:cubicBezTo>
                  <a:cubicBezTo>
                    <a:pt x="17441" y="12257"/>
                    <a:pt x="17409" y="12642"/>
                    <a:pt x="17377" y="13026"/>
                  </a:cubicBezTo>
                  <a:cubicBezTo>
                    <a:pt x="16800" y="19756"/>
                    <a:pt x="14629" y="26317"/>
                    <a:pt x="11192" y="32133"/>
                  </a:cubicBezTo>
                  <a:cubicBezTo>
                    <a:pt x="10046" y="29794"/>
                    <a:pt x="9357" y="27206"/>
                    <a:pt x="8885" y="24667"/>
                  </a:cubicBezTo>
                  <a:cubicBezTo>
                    <a:pt x="8476" y="22504"/>
                    <a:pt x="8276" y="20301"/>
                    <a:pt x="8276" y="18090"/>
                  </a:cubicBezTo>
                  <a:cubicBezTo>
                    <a:pt x="7763" y="18450"/>
                    <a:pt x="7251" y="18811"/>
                    <a:pt x="6746" y="19171"/>
                  </a:cubicBezTo>
                  <a:cubicBezTo>
                    <a:pt x="6794" y="20717"/>
                    <a:pt x="6930" y="22255"/>
                    <a:pt x="7154" y="23777"/>
                  </a:cubicBezTo>
                  <a:cubicBezTo>
                    <a:pt x="7667" y="27150"/>
                    <a:pt x="8564" y="30667"/>
                    <a:pt x="10239" y="33687"/>
                  </a:cubicBezTo>
                  <a:cubicBezTo>
                    <a:pt x="7483" y="37973"/>
                    <a:pt x="4022" y="41770"/>
                    <a:pt x="0" y="44911"/>
                  </a:cubicBezTo>
                  <a:lnTo>
                    <a:pt x="2444" y="44911"/>
                  </a:lnTo>
                  <a:cubicBezTo>
                    <a:pt x="5776" y="42067"/>
                    <a:pt x="8701" y="38774"/>
                    <a:pt x="11128" y="35129"/>
                  </a:cubicBezTo>
                  <a:cubicBezTo>
                    <a:pt x="12610" y="37284"/>
                    <a:pt x="14685" y="39207"/>
                    <a:pt x="17329" y="39631"/>
                  </a:cubicBezTo>
                  <a:cubicBezTo>
                    <a:pt x="17748" y="39699"/>
                    <a:pt x="18152" y="39731"/>
                    <a:pt x="18541" y="39731"/>
                  </a:cubicBezTo>
                  <a:cubicBezTo>
                    <a:pt x="24226" y="39731"/>
                    <a:pt x="26795" y="32870"/>
                    <a:pt x="27575" y="28071"/>
                  </a:cubicBezTo>
                  <a:cubicBezTo>
                    <a:pt x="27863" y="26341"/>
                    <a:pt x="28064" y="24603"/>
                    <a:pt x="28176" y="22856"/>
                  </a:cubicBezTo>
                  <a:cubicBezTo>
                    <a:pt x="29562" y="22824"/>
                    <a:pt x="30923" y="22560"/>
                    <a:pt x="32213" y="22063"/>
                  </a:cubicBezTo>
                  <a:cubicBezTo>
                    <a:pt x="32438" y="26766"/>
                    <a:pt x="33271" y="34953"/>
                    <a:pt x="38654" y="36459"/>
                  </a:cubicBezTo>
                  <a:cubicBezTo>
                    <a:pt x="38670" y="39215"/>
                    <a:pt x="39191" y="41907"/>
                    <a:pt x="40521" y="44390"/>
                  </a:cubicBezTo>
                  <a:cubicBezTo>
                    <a:pt x="40617" y="44566"/>
                    <a:pt x="40713" y="44743"/>
                    <a:pt x="40817" y="44911"/>
                  </a:cubicBezTo>
                  <a:lnTo>
                    <a:pt x="42676" y="44911"/>
                  </a:lnTo>
                  <a:cubicBezTo>
                    <a:pt x="42283" y="44350"/>
                    <a:pt x="41931" y="43757"/>
                    <a:pt x="41634" y="43140"/>
                  </a:cubicBezTo>
                  <a:cubicBezTo>
                    <a:pt x="40633" y="41105"/>
                    <a:pt x="40232" y="38926"/>
                    <a:pt x="40200" y="36699"/>
                  </a:cubicBezTo>
                  <a:cubicBezTo>
                    <a:pt x="40265" y="36699"/>
                    <a:pt x="40321" y="36699"/>
                    <a:pt x="40385" y="36707"/>
                  </a:cubicBezTo>
                  <a:cubicBezTo>
                    <a:pt x="40424" y="36708"/>
                    <a:pt x="40463" y="36708"/>
                    <a:pt x="40502" y="36708"/>
                  </a:cubicBezTo>
                  <a:cubicBezTo>
                    <a:pt x="47661" y="36708"/>
                    <a:pt x="50080" y="27936"/>
                    <a:pt x="50495" y="22215"/>
                  </a:cubicBezTo>
                  <a:cubicBezTo>
                    <a:pt x="50663" y="19892"/>
                    <a:pt x="50014" y="16744"/>
                    <a:pt x="47154" y="16535"/>
                  </a:cubicBezTo>
                  <a:cubicBezTo>
                    <a:pt x="47068" y="16529"/>
                    <a:pt x="46982" y="16526"/>
                    <a:pt x="46898" y="16526"/>
                  </a:cubicBezTo>
                  <a:cubicBezTo>
                    <a:pt x="44200" y="16526"/>
                    <a:pt x="42588" y="19688"/>
                    <a:pt x="41827" y="21887"/>
                  </a:cubicBezTo>
                  <a:cubicBezTo>
                    <a:pt x="40449" y="25852"/>
                    <a:pt x="38999" y="30363"/>
                    <a:pt x="38702" y="34801"/>
                  </a:cubicBezTo>
                  <a:cubicBezTo>
                    <a:pt x="38374" y="34673"/>
                    <a:pt x="38061" y="34504"/>
                    <a:pt x="37773" y="34304"/>
                  </a:cubicBezTo>
                  <a:cubicBezTo>
                    <a:pt x="35634" y="32798"/>
                    <a:pt x="34833" y="29922"/>
                    <a:pt x="34384" y="27479"/>
                  </a:cubicBezTo>
                  <a:cubicBezTo>
                    <a:pt x="34016" y="25460"/>
                    <a:pt x="33800" y="23409"/>
                    <a:pt x="33743" y="21358"/>
                  </a:cubicBezTo>
                  <a:cubicBezTo>
                    <a:pt x="39648" y="18130"/>
                    <a:pt x="41618" y="11104"/>
                    <a:pt x="40176" y="4775"/>
                  </a:cubicBezTo>
                  <a:cubicBezTo>
                    <a:pt x="39784" y="3117"/>
                    <a:pt x="39191" y="1507"/>
                    <a:pt x="38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5034000" y="2211975"/>
              <a:ext cx="688575" cy="837600"/>
            </a:xfrm>
            <a:custGeom>
              <a:avLst/>
              <a:gdLst/>
              <a:ahLst/>
              <a:cxnLst/>
              <a:rect l="l" t="t" r="r" b="b"/>
              <a:pathLst>
                <a:path w="27543" h="33504" extrusionOk="0">
                  <a:moveTo>
                    <a:pt x="10603" y="16271"/>
                  </a:moveTo>
                  <a:cubicBezTo>
                    <a:pt x="11294" y="16271"/>
                    <a:pt x="11985" y="16485"/>
                    <a:pt x="12610" y="16984"/>
                  </a:cubicBezTo>
                  <a:cubicBezTo>
                    <a:pt x="13763" y="17914"/>
                    <a:pt x="14340" y="19307"/>
                    <a:pt x="14589" y="20862"/>
                  </a:cubicBezTo>
                  <a:cubicBezTo>
                    <a:pt x="12922" y="20493"/>
                    <a:pt x="11304" y="19636"/>
                    <a:pt x="9950" y="18482"/>
                  </a:cubicBezTo>
                  <a:cubicBezTo>
                    <a:pt x="9389" y="18010"/>
                    <a:pt x="8869" y="17505"/>
                    <a:pt x="8372" y="16968"/>
                  </a:cubicBezTo>
                  <a:cubicBezTo>
                    <a:pt x="9056" y="16537"/>
                    <a:pt x="9830" y="16271"/>
                    <a:pt x="10603" y="16271"/>
                  </a:cubicBezTo>
                  <a:close/>
                  <a:moveTo>
                    <a:pt x="13755" y="1"/>
                  </a:moveTo>
                  <a:lnTo>
                    <a:pt x="13755" y="1"/>
                  </a:lnTo>
                  <a:cubicBezTo>
                    <a:pt x="13203" y="9"/>
                    <a:pt x="12650" y="33"/>
                    <a:pt x="12089" y="73"/>
                  </a:cubicBezTo>
                  <a:cubicBezTo>
                    <a:pt x="10727" y="3678"/>
                    <a:pt x="10543" y="7635"/>
                    <a:pt x="11304" y="11409"/>
                  </a:cubicBezTo>
                  <a:cubicBezTo>
                    <a:pt x="11560" y="12658"/>
                    <a:pt x="11913" y="13876"/>
                    <a:pt x="12369" y="15062"/>
                  </a:cubicBezTo>
                  <a:cubicBezTo>
                    <a:pt x="11789" y="14827"/>
                    <a:pt x="11179" y="14716"/>
                    <a:pt x="10566" y="14716"/>
                  </a:cubicBezTo>
                  <a:cubicBezTo>
                    <a:pt x="9461" y="14716"/>
                    <a:pt x="8351" y="15077"/>
                    <a:pt x="7403" y="15726"/>
                  </a:cubicBezTo>
                  <a:lnTo>
                    <a:pt x="7346" y="15767"/>
                  </a:lnTo>
                  <a:cubicBezTo>
                    <a:pt x="5248" y="13075"/>
                    <a:pt x="3822" y="9854"/>
                    <a:pt x="2764" y="6634"/>
                  </a:cubicBezTo>
                  <a:cubicBezTo>
                    <a:pt x="2243" y="5048"/>
                    <a:pt x="1811" y="3437"/>
                    <a:pt x="1474" y="1803"/>
                  </a:cubicBezTo>
                  <a:cubicBezTo>
                    <a:pt x="986" y="1923"/>
                    <a:pt x="489" y="2052"/>
                    <a:pt x="0" y="2180"/>
                  </a:cubicBezTo>
                  <a:cubicBezTo>
                    <a:pt x="970" y="7243"/>
                    <a:pt x="2852" y="12450"/>
                    <a:pt x="5993" y="16552"/>
                  </a:cubicBezTo>
                  <a:lnTo>
                    <a:pt x="6177" y="16784"/>
                  </a:lnTo>
                  <a:cubicBezTo>
                    <a:pt x="4967" y="18114"/>
                    <a:pt x="4310" y="19836"/>
                    <a:pt x="4062" y="21655"/>
                  </a:cubicBezTo>
                  <a:cubicBezTo>
                    <a:pt x="3701" y="24258"/>
                    <a:pt x="3886" y="27102"/>
                    <a:pt x="4238" y="29706"/>
                  </a:cubicBezTo>
                  <a:cubicBezTo>
                    <a:pt x="4422" y="31028"/>
                    <a:pt x="4759" y="32334"/>
                    <a:pt x="5352" y="33503"/>
                  </a:cubicBezTo>
                  <a:cubicBezTo>
                    <a:pt x="5696" y="33239"/>
                    <a:pt x="6113" y="32926"/>
                    <a:pt x="6593" y="32558"/>
                  </a:cubicBezTo>
                  <a:cubicBezTo>
                    <a:pt x="5552" y="30331"/>
                    <a:pt x="5560" y="27655"/>
                    <a:pt x="5488" y="25252"/>
                  </a:cubicBezTo>
                  <a:cubicBezTo>
                    <a:pt x="5408" y="22840"/>
                    <a:pt x="5448" y="20077"/>
                    <a:pt x="7058" y="18130"/>
                  </a:cubicBezTo>
                  <a:cubicBezTo>
                    <a:pt x="7106" y="18074"/>
                    <a:pt x="7146" y="18026"/>
                    <a:pt x="7194" y="17978"/>
                  </a:cubicBezTo>
                  <a:cubicBezTo>
                    <a:pt x="9229" y="20197"/>
                    <a:pt x="11833" y="22055"/>
                    <a:pt x="14749" y="22544"/>
                  </a:cubicBezTo>
                  <a:cubicBezTo>
                    <a:pt x="14773" y="23682"/>
                    <a:pt x="14725" y="24819"/>
                    <a:pt x="14613" y="25949"/>
                  </a:cubicBezTo>
                  <a:cubicBezTo>
                    <a:pt x="15141" y="25476"/>
                    <a:pt x="15678" y="24987"/>
                    <a:pt x="16215" y="24491"/>
                  </a:cubicBezTo>
                  <a:cubicBezTo>
                    <a:pt x="16239" y="23890"/>
                    <a:pt x="16247" y="23281"/>
                    <a:pt x="16231" y="22672"/>
                  </a:cubicBezTo>
                  <a:cubicBezTo>
                    <a:pt x="16519" y="22672"/>
                    <a:pt x="16808" y="22656"/>
                    <a:pt x="17104" y="22632"/>
                  </a:cubicBezTo>
                  <a:cubicBezTo>
                    <a:pt x="17264" y="22800"/>
                    <a:pt x="17424" y="22969"/>
                    <a:pt x="17585" y="23129"/>
                  </a:cubicBezTo>
                  <a:lnTo>
                    <a:pt x="17569" y="23217"/>
                  </a:lnTo>
                  <a:cubicBezTo>
                    <a:pt x="21005" y="19924"/>
                    <a:pt x="24298" y="16295"/>
                    <a:pt x="26325" y="12899"/>
                  </a:cubicBezTo>
                  <a:cubicBezTo>
                    <a:pt x="27126" y="10031"/>
                    <a:pt x="27535" y="7066"/>
                    <a:pt x="27543" y="4086"/>
                  </a:cubicBezTo>
                  <a:cubicBezTo>
                    <a:pt x="27126" y="3469"/>
                    <a:pt x="26589" y="2933"/>
                    <a:pt x="25972" y="2508"/>
                  </a:cubicBezTo>
                  <a:lnTo>
                    <a:pt x="25972" y="2508"/>
                  </a:lnTo>
                  <a:cubicBezTo>
                    <a:pt x="26093" y="4919"/>
                    <a:pt x="25804" y="7379"/>
                    <a:pt x="25412" y="9710"/>
                  </a:cubicBezTo>
                  <a:cubicBezTo>
                    <a:pt x="24819" y="13139"/>
                    <a:pt x="23769" y="16984"/>
                    <a:pt x="21021" y="19340"/>
                  </a:cubicBezTo>
                  <a:cubicBezTo>
                    <a:pt x="20589" y="19716"/>
                    <a:pt x="20100" y="20044"/>
                    <a:pt x="19587" y="20309"/>
                  </a:cubicBezTo>
                  <a:cubicBezTo>
                    <a:pt x="19764" y="18602"/>
                    <a:pt x="19868" y="16912"/>
                    <a:pt x="19916" y="15246"/>
                  </a:cubicBezTo>
                  <a:cubicBezTo>
                    <a:pt x="20052" y="10175"/>
                    <a:pt x="19531" y="5112"/>
                    <a:pt x="18370" y="169"/>
                  </a:cubicBezTo>
                  <a:cubicBezTo>
                    <a:pt x="17841" y="113"/>
                    <a:pt x="17288" y="73"/>
                    <a:pt x="16736" y="41"/>
                  </a:cubicBezTo>
                  <a:lnTo>
                    <a:pt x="16736" y="41"/>
                  </a:lnTo>
                  <a:cubicBezTo>
                    <a:pt x="17497" y="3117"/>
                    <a:pt x="17993" y="6249"/>
                    <a:pt x="18226" y="9406"/>
                  </a:cubicBezTo>
                  <a:cubicBezTo>
                    <a:pt x="18506" y="13235"/>
                    <a:pt x="18402" y="17088"/>
                    <a:pt x="17913" y="20902"/>
                  </a:cubicBezTo>
                  <a:cubicBezTo>
                    <a:pt x="17833" y="20926"/>
                    <a:pt x="17745" y="20942"/>
                    <a:pt x="17657" y="20958"/>
                  </a:cubicBezTo>
                  <a:cubicBezTo>
                    <a:pt x="13988" y="16736"/>
                    <a:pt x="12033" y="10960"/>
                    <a:pt x="12466" y="5416"/>
                  </a:cubicBezTo>
                  <a:cubicBezTo>
                    <a:pt x="12610" y="3558"/>
                    <a:pt x="13042" y="1723"/>
                    <a:pt x="13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4735775" y="2886475"/>
              <a:ext cx="318075" cy="623925"/>
            </a:xfrm>
            <a:custGeom>
              <a:avLst/>
              <a:gdLst/>
              <a:ahLst/>
              <a:cxnLst/>
              <a:rect l="l" t="t" r="r" b="b"/>
              <a:pathLst>
                <a:path w="12723" h="24957" extrusionOk="0">
                  <a:moveTo>
                    <a:pt x="8958" y="0"/>
                  </a:moveTo>
                  <a:cubicBezTo>
                    <a:pt x="5520" y="0"/>
                    <a:pt x="3427" y="6949"/>
                    <a:pt x="2652" y="9279"/>
                  </a:cubicBezTo>
                  <a:cubicBezTo>
                    <a:pt x="1018" y="14190"/>
                    <a:pt x="1" y="19734"/>
                    <a:pt x="401" y="24957"/>
                  </a:cubicBezTo>
                  <a:lnTo>
                    <a:pt x="1963" y="24957"/>
                  </a:lnTo>
                  <a:cubicBezTo>
                    <a:pt x="1619" y="20438"/>
                    <a:pt x="2380" y="15696"/>
                    <a:pt x="3630" y="11386"/>
                  </a:cubicBezTo>
                  <a:cubicBezTo>
                    <a:pt x="4327" y="8894"/>
                    <a:pt x="5264" y="6483"/>
                    <a:pt x="6426" y="4176"/>
                  </a:cubicBezTo>
                  <a:cubicBezTo>
                    <a:pt x="6850" y="3343"/>
                    <a:pt x="7379" y="2309"/>
                    <a:pt x="8244" y="1861"/>
                  </a:cubicBezTo>
                  <a:cubicBezTo>
                    <a:pt x="8520" y="1717"/>
                    <a:pt x="8785" y="1652"/>
                    <a:pt x="9035" y="1652"/>
                  </a:cubicBezTo>
                  <a:cubicBezTo>
                    <a:pt x="9721" y="1652"/>
                    <a:pt x="10289" y="2143"/>
                    <a:pt x="10623" y="2854"/>
                  </a:cubicBezTo>
                  <a:cubicBezTo>
                    <a:pt x="11505" y="4745"/>
                    <a:pt x="11096" y="7076"/>
                    <a:pt x="10856" y="9055"/>
                  </a:cubicBezTo>
                  <a:cubicBezTo>
                    <a:pt x="10527" y="11730"/>
                    <a:pt x="10015" y="14382"/>
                    <a:pt x="9318" y="16986"/>
                  </a:cubicBezTo>
                  <a:cubicBezTo>
                    <a:pt x="8629" y="19605"/>
                    <a:pt x="7827" y="22441"/>
                    <a:pt x="6538" y="24957"/>
                  </a:cubicBezTo>
                  <a:lnTo>
                    <a:pt x="8268" y="24957"/>
                  </a:lnTo>
                  <a:cubicBezTo>
                    <a:pt x="9894" y="21592"/>
                    <a:pt x="10832" y="17787"/>
                    <a:pt x="11569" y="14262"/>
                  </a:cubicBezTo>
                  <a:cubicBezTo>
                    <a:pt x="12154" y="11458"/>
                    <a:pt x="12722" y="8446"/>
                    <a:pt x="12698" y="5562"/>
                  </a:cubicBezTo>
                  <a:cubicBezTo>
                    <a:pt x="12690" y="3831"/>
                    <a:pt x="12274" y="1588"/>
                    <a:pt x="10695" y="571"/>
                  </a:cubicBezTo>
                  <a:cubicBezTo>
                    <a:pt x="10082" y="175"/>
                    <a:pt x="9503" y="0"/>
                    <a:pt x="8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2893800" y="2291125"/>
              <a:ext cx="983600" cy="1219275"/>
            </a:xfrm>
            <a:custGeom>
              <a:avLst/>
              <a:gdLst/>
              <a:ahLst/>
              <a:cxnLst/>
              <a:rect l="l" t="t" r="r" b="b"/>
              <a:pathLst>
                <a:path w="39344" h="48771" extrusionOk="0">
                  <a:moveTo>
                    <a:pt x="30586" y="1565"/>
                  </a:moveTo>
                  <a:cubicBezTo>
                    <a:pt x="31746" y="1565"/>
                    <a:pt x="32926" y="1935"/>
                    <a:pt x="33976" y="2611"/>
                  </a:cubicBezTo>
                  <a:cubicBezTo>
                    <a:pt x="36251" y="4069"/>
                    <a:pt x="37493" y="6576"/>
                    <a:pt x="37381" y="9260"/>
                  </a:cubicBezTo>
                  <a:cubicBezTo>
                    <a:pt x="37181" y="14163"/>
                    <a:pt x="33391" y="18088"/>
                    <a:pt x="29065" y="20099"/>
                  </a:cubicBezTo>
                  <a:cubicBezTo>
                    <a:pt x="28873" y="19771"/>
                    <a:pt x="28681" y="19450"/>
                    <a:pt x="28497" y="19122"/>
                  </a:cubicBezTo>
                  <a:cubicBezTo>
                    <a:pt x="25885" y="14563"/>
                    <a:pt x="22280" y="7489"/>
                    <a:pt x="27031" y="2987"/>
                  </a:cubicBezTo>
                  <a:cubicBezTo>
                    <a:pt x="28062" y="2010"/>
                    <a:pt x="29312" y="1565"/>
                    <a:pt x="30586" y="1565"/>
                  </a:cubicBezTo>
                  <a:close/>
                  <a:moveTo>
                    <a:pt x="33496" y="19186"/>
                  </a:moveTo>
                  <a:lnTo>
                    <a:pt x="33496" y="19186"/>
                  </a:lnTo>
                  <a:cubicBezTo>
                    <a:pt x="32422" y="20219"/>
                    <a:pt x="31453" y="21357"/>
                    <a:pt x="30620" y="22590"/>
                  </a:cubicBezTo>
                  <a:cubicBezTo>
                    <a:pt x="30363" y="22214"/>
                    <a:pt x="30123" y="21829"/>
                    <a:pt x="29883" y="21445"/>
                  </a:cubicBezTo>
                  <a:cubicBezTo>
                    <a:pt x="31172" y="20844"/>
                    <a:pt x="32390" y="20083"/>
                    <a:pt x="33496" y="19186"/>
                  </a:cubicBezTo>
                  <a:close/>
                  <a:moveTo>
                    <a:pt x="7090" y="27852"/>
                  </a:moveTo>
                  <a:cubicBezTo>
                    <a:pt x="7115" y="27852"/>
                    <a:pt x="7139" y="27853"/>
                    <a:pt x="7163" y="27854"/>
                  </a:cubicBezTo>
                  <a:cubicBezTo>
                    <a:pt x="9598" y="27934"/>
                    <a:pt x="10079" y="32156"/>
                    <a:pt x="10391" y="34247"/>
                  </a:cubicBezTo>
                  <a:cubicBezTo>
                    <a:pt x="8493" y="32757"/>
                    <a:pt x="7035" y="30738"/>
                    <a:pt x="5817" y="28671"/>
                  </a:cubicBezTo>
                  <a:cubicBezTo>
                    <a:pt x="5785" y="28631"/>
                    <a:pt x="5761" y="28583"/>
                    <a:pt x="5729" y="28535"/>
                  </a:cubicBezTo>
                  <a:cubicBezTo>
                    <a:pt x="6051" y="28105"/>
                    <a:pt x="6556" y="27852"/>
                    <a:pt x="7090" y="27852"/>
                  </a:cubicBezTo>
                  <a:close/>
                  <a:moveTo>
                    <a:pt x="14501" y="21709"/>
                  </a:moveTo>
                  <a:lnTo>
                    <a:pt x="14501" y="21709"/>
                  </a:lnTo>
                  <a:cubicBezTo>
                    <a:pt x="15879" y="22334"/>
                    <a:pt x="17337" y="22767"/>
                    <a:pt x="18835" y="23007"/>
                  </a:cubicBezTo>
                  <a:lnTo>
                    <a:pt x="18835" y="23015"/>
                  </a:lnTo>
                  <a:cubicBezTo>
                    <a:pt x="19811" y="23164"/>
                    <a:pt x="20799" y="23239"/>
                    <a:pt x="21783" y="23239"/>
                  </a:cubicBezTo>
                  <a:cubicBezTo>
                    <a:pt x="21962" y="23239"/>
                    <a:pt x="22141" y="23236"/>
                    <a:pt x="22320" y="23231"/>
                  </a:cubicBezTo>
                  <a:cubicBezTo>
                    <a:pt x="23081" y="25691"/>
                    <a:pt x="23698" y="28310"/>
                    <a:pt x="23313" y="30866"/>
                  </a:cubicBezTo>
                  <a:cubicBezTo>
                    <a:pt x="22905" y="33574"/>
                    <a:pt x="21271" y="35240"/>
                    <a:pt x="19188" y="35969"/>
                  </a:cubicBezTo>
                  <a:cubicBezTo>
                    <a:pt x="19051" y="35224"/>
                    <a:pt x="18891" y="34487"/>
                    <a:pt x="18739" y="33782"/>
                  </a:cubicBezTo>
                  <a:cubicBezTo>
                    <a:pt x="17938" y="30081"/>
                    <a:pt x="16720" y="26484"/>
                    <a:pt x="15126" y="23047"/>
                  </a:cubicBezTo>
                  <a:cubicBezTo>
                    <a:pt x="14926" y="22606"/>
                    <a:pt x="14717" y="22158"/>
                    <a:pt x="14501" y="21709"/>
                  </a:cubicBezTo>
                  <a:close/>
                  <a:moveTo>
                    <a:pt x="4986" y="14162"/>
                  </a:moveTo>
                  <a:cubicBezTo>
                    <a:pt x="5388" y="14162"/>
                    <a:pt x="5801" y="14238"/>
                    <a:pt x="6210" y="14371"/>
                  </a:cubicBezTo>
                  <a:cubicBezTo>
                    <a:pt x="7700" y="16798"/>
                    <a:pt x="9710" y="18865"/>
                    <a:pt x="12106" y="20411"/>
                  </a:cubicBezTo>
                  <a:cubicBezTo>
                    <a:pt x="12827" y="21725"/>
                    <a:pt x="13460" y="23103"/>
                    <a:pt x="14053" y="24425"/>
                  </a:cubicBezTo>
                  <a:cubicBezTo>
                    <a:pt x="15358" y="27365"/>
                    <a:pt x="16384" y="30425"/>
                    <a:pt x="17097" y="33574"/>
                  </a:cubicBezTo>
                  <a:cubicBezTo>
                    <a:pt x="17305" y="34471"/>
                    <a:pt x="17513" y="35392"/>
                    <a:pt x="17690" y="36337"/>
                  </a:cubicBezTo>
                  <a:cubicBezTo>
                    <a:pt x="17297" y="36393"/>
                    <a:pt x="16896" y="36420"/>
                    <a:pt x="16491" y="36420"/>
                  </a:cubicBezTo>
                  <a:cubicBezTo>
                    <a:pt x="15024" y="36420"/>
                    <a:pt x="13510" y="36061"/>
                    <a:pt x="12154" y="35376"/>
                  </a:cubicBezTo>
                  <a:cubicBezTo>
                    <a:pt x="12122" y="35184"/>
                    <a:pt x="12090" y="34992"/>
                    <a:pt x="12050" y="34799"/>
                  </a:cubicBezTo>
                  <a:cubicBezTo>
                    <a:pt x="11753" y="33005"/>
                    <a:pt x="11489" y="31114"/>
                    <a:pt x="10816" y="29408"/>
                  </a:cubicBezTo>
                  <a:cubicBezTo>
                    <a:pt x="10175" y="27809"/>
                    <a:pt x="8726" y="26266"/>
                    <a:pt x="7048" y="26266"/>
                  </a:cubicBezTo>
                  <a:cubicBezTo>
                    <a:pt x="6523" y="26266"/>
                    <a:pt x="5976" y="26417"/>
                    <a:pt x="5425" y="26764"/>
                  </a:cubicBezTo>
                  <a:cubicBezTo>
                    <a:pt x="5248" y="26876"/>
                    <a:pt x="5080" y="27005"/>
                    <a:pt x="4928" y="27149"/>
                  </a:cubicBezTo>
                  <a:cubicBezTo>
                    <a:pt x="3926" y="25386"/>
                    <a:pt x="3005" y="23536"/>
                    <a:pt x="2436" y="21613"/>
                  </a:cubicBezTo>
                  <a:cubicBezTo>
                    <a:pt x="1892" y="19771"/>
                    <a:pt x="1395" y="17263"/>
                    <a:pt x="2557" y="15541"/>
                  </a:cubicBezTo>
                  <a:cubicBezTo>
                    <a:pt x="3222" y="14548"/>
                    <a:pt x="4080" y="14162"/>
                    <a:pt x="4986" y="14162"/>
                  </a:cubicBezTo>
                  <a:close/>
                  <a:moveTo>
                    <a:pt x="4984" y="30289"/>
                  </a:moveTo>
                  <a:cubicBezTo>
                    <a:pt x="6466" y="32588"/>
                    <a:pt x="8413" y="34783"/>
                    <a:pt x="10704" y="36257"/>
                  </a:cubicBezTo>
                  <a:cubicBezTo>
                    <a:pt x="11096" y="39173"/>
                    <a:pt x="11152" y="42450"/>
                    <a:pt x="10255" y="45270"/>
                  </a:cubicBezTo>
                  <a:cubicBezTo>
                    <a:pt x="8477" y="44317"/>
                    <a:pt x="7203" y="42634"/>
                    <a:pt x="6418" y="40712"/>
                  </a:cubicBezTo>
                  <a:cubicBezTo>
                    <a:pt x="5417" y="38268"/>
                    <a:pt x="4784" y="35264"/>
                    <a:pt x="4760" y="32612"/>
                  </a:cubicBezTo>
                  <a:cubicBezTo>
                    <a:pt x="4744" y="31827"/>
                    <a:pt x="4824" y="31050"/>
                    <a:pt x="4984" y="30289"/>
                  </a:cubicBezTo>
                  <a:close/>
                  <a:moveTo>
                    <a:pt x="12402" y="37179"/>
                  </a:moveTo>
                  <a:lnTo>
                    <a:pt x="12402" y="37179"/>
                  </a:lnTo>
                  <a:cubicBezTo>
                    <a:pt x="13692" y="37748"/>
                    <a:pt x="15068" y="38079"/>
                    <a:pt x="16514" y="38079"/>
                  </a:cubicBezTo>
                  <a:cubicBezTo>
                    <a:pt x="16981" y="38079"/>
                    <a:pt x="17456" y="38044"/>
                    <a:pt x="17938" y="37972"/>
                  </a:cubicBezTo>
                  <a:lnTo>
                    <a:pt x="17938" y="37972"/>
                  </a:lnTo>
                  <a:cubicBezTo>
                    <a:pt x="18090" y="39302"/>
                    <a:pt x="18106" y="40647"/>
                    <a:pt x="17858" y="41937"/>
                  </a:cubicBezTo>
                  <a:cubicBezTo>
                    <a:pt x="17387" y="44421"/>
                    <a:pt x="15602" y="46069"/>
                    <a:pt x="13239" y="46069"/>
                  </a:cubicBezTo>
                  <a:cubicBezTo>
                    <a:pt x="12867" y="46069"/>
                    <a:pt x="12480" y="46028"/>
                    <a:pt x="12082" y="45943"/>
                  </a:cubicBezTo>
                  <a:cubicBezTo>
                    <a:pt x="11922" y="45911"/>
                    <a:pt x="11769" y="45871"/>
                    <a:pt x="11617" y="45831"/>
                  </a:cubicBezTo>
                  <a:cubicBezTo>
                    <a:pt x="12202" y="44244"/>
                    <a:pt x="12530" y="42570"/>
                    <a:pt x="12586" y="40880"/>
                  </a:cubicBezTo>
                  <a:cubicBezTo>
                    <a:pt x="12619" y="39646"/>
                    <a:pt x="12554" y="38404"/>
                    <a:pt x="12402" y="37179"/>
                  </a:cubicBezTo>
                  <a:close/>
                  <a:moveTo>
                    <a:pt x="30617" y="1"/>
                  </a:moveTo>
                  <a:cubicBezTo>
                    <a:pt x="29026" y="1"/>
                    <a:pt x="27465" y="542"/>
                    <a:pt x="26181" y="1657"/>
                  </a:cubicBezTo>
                  <a:cubicBezTo>
                    <a:pt x="23874" y="3660"/>
                    <a:pt x="22945" y="6969"/>
                    <a:pt x="23241" y="9941"/>
                  </a:cubicBezTo>
                  <a:cubicBezTo>
                    <a:pt x="23618" y="13610"/>
                    <a:pt x="25436" y="16927"/>
                    <a:pt x="27247" y="20067"/>
                  </a:cubicBezTo>
                  <a:cubicBezTo>
                    <a:pt x="27367" y="20275"/>
                    <a:pt x="27487" y="20483"/>
                    <a:pt x="27615" y="20692"/>
                  </a:cubicBezTo>
                  <a:cubicBezTo>
                    <a:pt x="27247" y="20828"/>
                    <a:pt x="26878" y="20948"/>
                    <a:pt x="26510" y="21044"/>
                  </a:cubicBezTo>
                  <a:cubicBezTo>
                    <a:pt x="25508" y="21325"/>
                    <a:pt x="24483" y="21509"/>
                    <a:pt x="23450" y="21605"/>
                  </a:cubicBezTo>
                  <a:cubicBezTo>
                    <a:pt x="23418" y="21501"/>
                    <a:pt x="23378" y="21397"/>
                    <a:pt x="23345" y="21293"/>
                  </a:cubicBezTo>
                  <a:cubicBezTo>
                    <a:pt x="22144" y="17688"/>
                    <a:pt x="20566" y="14211"/>
                    <a:pt x="18651" y="10926"/>
                  </a:cubicBezTo>
                  <a:cubicBezTo>
                    <a:pt x="16937" y="8002"/>
                    <a:pt x="15030" y="4854"/>
                    <a:pt x="12218" y="2867"/>
                  </a:cubicBezTo>
                  <a:cubicBezTo>
                    <a:pt x="11657" y="3115"/>
                    <a:pt x="11104" y="3372"/>
                    <a:pt x="10552" y="3636"/>
                  </a:cubicBezTo>
                  <a:cubicBezTo>
                    <a:pt x="11593" y="4237"/>
                    <a:pt x="12530" y="5078"/>
                    <a:pt x="13171" y="5759"/>
                  </a:cubicBezTo>
                  <a:cubicBezTo>
                    <a:pt x="15278" y="8010"/>
                    <a:pt x="16913" y="10894"/>
                    <a:pt x="18355" y="13594"/>
                  </a:cubicBezTo>
                  <a:cubicBezTo>
                    <a:pt x="19732" y="16190"/>
                    <a:pt x="20902" y="18889"/>
                    <a:pt x="21831" y="21677"/>
                  </a:cubicBezTo>
                  <a:cubicBezTo>
                    <a:pt x="18819" y="21677"/>
                    <a:pt x="15863" y="20852"/>
                    <a:pt x="13275" y="19298"/>
                  </a:cubicBezTo>
                  <a:cubicBezTo>
                    <a:pt x="12170" y="17319"/>
                    <a:pt x="10840" y="15461"/>
                    <a:pt x="9086" y="14107"/>
                  </a:cubicBezTo>
                  <a:cubicBezTo>
                    <a:pt x="8525" y="13674"/>
                    <a:pt x="7908" y="13322"/>
                    <a:pt x="7243" y="13065"/>
                  </a:cubicBezTo>
                  <a:cubicBezTo>
                    <a:pt x="6979" y="12601"/>
                    <a:pt x="6738" y="12128"/>
                    <a:pt x="6514" y="11639"/>
                  </a:cubicBezTo>
                  <a:cubicBezTo>
                    <a:pt x="5881" y="10245"/>
                    <a:pt x="5112" y="8122"/>
                    <a:pt x="5200" y="6272"/>
                  </a:cubicBezTo>
                  <a:lnTo>
                    <a:pt x="5200" y="6272"/>
                  </a:lnTo>
                  <a:cubicBezTo>
                    <a:pt x="4695" y="6528"/>
                    <a:pt x="4191" y="6792"/>
                    <a:pt x="3686" y="7057"/>
                  </a:cubicBezTo>
                  <a:cubicBezTo>
                    <a:pt x="3774" y="8643"/>
                    <a:pt x="4279" y="10261"/>
                    <a:pt x="4808" y="11591"/>
                  </a:cubicBezTo>
                  <a:cubicBezTo>
                    <a:pt x="4952" y="11944"/>
                    <a:pt x="5112" y="12296"/>
                    <a:pt x="5272" y="12641"/>
                  </a:cubicBezTo>
                  <a:cubicBezTo>
                    <a:pt x="5209" y="12638"/>
                    <a:pt x="5146" y="12637"/>
                    <a:pt x="5082" y="12637"/>
                  </a:cubicBezTo>
                  <a:cubicBezTo>
                    <a:pt x="3826" y="12637"/>
                    <a:pt x="2597" y="13096"/>
                    <a:pt x="1643" y="14187"/>
                  </a:cubicBezTo>
                  <a:cubicBezTo>
                    <a:pt x="1" y="16061"/>
                    <a:pt x="169" y="18849"/>
                    <a:pt x="698" y="21108"/>
                  </a:cubicBezTo>
                  <a:cubicBezTo>
                    <a:pt x="1307" y="23728"/>
                    <a:pt x="2589" y="26203"/>
                    <a:pt x="3942" y="28535"/>
                  </a:cubicBezTo>
                  <a:cubicBezTo>
                    <a:pt x="3262" y="29961"/>
                    <a:pt x="3141" y="31771"/>
                    <a:pt x="3229" y="33189"/>
                  </a:cubicBezTo>
                  <a:cubicBezTo>
                    <a:pt x="3430" y="36362"/>
                    <a:pt x="4127" y="39902"/>
                    <a:pt x="5657" y="42714"/>
                  </a:cubicBezTo>
                  <a:cubicBezTo>
                    <a:pt x="6594" y="44429"/>
                    <a:pt x="7996" y="45855"/>
                    <a:pt x="9694" y="46720"/>
                  </a:cubicBezTo>
                  <a:cubicBezTo>
                    <a:pt x="9350" y="47457"/>
                    <a:pt x="8909" y="48146"/>
                    <a:pt x="8381" y="48771"/>
                  </a:cubicBezTo>
                  <a:lnTo>
                    <a:pt x="10135" y="48771"/>
                  </a:lnTo>
                  <a:cubicBezTo>
                    <a:pt x="10456" y="48282"/>
                    <a:pt x="10744" y="47777"/>
                    <a:pt x="11000" y="47257"/>
                  </a:cubicBezTo>
                  <a:cubicBezTo>
                    <a:pt x="11545" y="47433"/>
                    <a:pt x="12114" y="47545"/>
                    <a:pt x="12683" y="47601"/>
                  </a:cubicBezTo>
                  <a:cubicBezTo>
                    <a:pt x="12892" y="47621"/>
                    <a:pt x="13100" y="47631"/>
                    <a:pt x="13304" y="47631"/>
                  </a:cubicBezTo>
                  <a:cubicBezTo>
                    <a:pt x="15933" y="47631"/>
                    <a:pt x="18129" y="46035"/>
                    <a:pt x="19043" y="43515"/>
                  </a:cubicBezTo>
                  <a:cubicBezTo>
                    <a:pt x="19716" y="41657"/>
                    <a:pt x="19708" y="39622"/>
                    <a:pt x="19452" y="37619"/>
                  </a:cubicBezTo>
                  <a:lnTo>
                    <a:pt x="19476" y="37611"/>
                  </a:lnTo>
                  <a:cubicBezTo>
                    <a:pt x="23730" y="36273"/>
                    <a:pt x="24948" y="32757"/>
                    <a:pt x="24860" y="28967"/>
                  </a:cubicBezTo>
                  <a:lnTo>
                    <a:pt x="24860" y="28967"/>
                  </a:lnTo>
                  <a:lnTo>
                    <a:pt x="24747" y="29039"/>
                  </a:lnTo>
                  <a:lnTo>
                    <a:pt x="24747" y="29039"/>
                  </a:lnTo>
                  <a:lnTo>
                    <a:pt x="24860" y="28951"/>
                  </a:lnTo>
                  <a:cubicBezTo>
                    <a:pt x="24812" y="26989"/>
                    <a:pt x="24411" y="24962"/>
                    <a:pt x="23898" y="23119"/>
                  </a:cubicBezTo>
                  <a:cubicBezTo>
                    <a:pt x="25444" y="22943"/>
                    <a:pt x="26967" y="22590"/>
                    <a:pt x="28425" y="22054"/>
                  </a:cubicBezTo>
                  <a:cubicBezTo>
                    <a:pt x="28841" y="22719"/>
                    <a:pt x="29274" y="23376"/>
                    <a:pt x="29730" y="24032"/>
                  </a:cubicBezTo>
                  <a:cubicBezTo>
                    <a:pt x="29538" y="24369"/>
                    <a:pt x="29362" y="24705"/>
                    <a:pt x="29194" y="25050"/>
                  </a:cubicBezTo>
                  <a:cubicBezTo>
                    <a:pt x="31741" y="22655"/>
                    <a:pt x="35002" y="19418"/>
                    <a:pt x="37926" y="15973"/>
                  </a:cubicBezTo>
                  <a:lnTo>
                    <a:pt x="37926" y="15973"/>
                  </a:lnTo>
                  <a:cubicBezTo>
                    <a:pt x="36764" y="16598"/>
                    <a:pt x="35659" y="17335"/>
                    <a:pt x="34633" y="18176"/>
                  </a:cubicBezTo>
                  <a:cubicBezTo>
                    <a:pt x="35258" y="17567"/>
                    <a:pt x="35835" y="16911"/>
                    <a:pt x="36348" y="16214"/>
                  </a:cubicBezTo>
                  <a:cubicBezTo>
                    <a:pt x="38238" y="13642"/>
                    <a:pt x="39344" y="10397"/>
                    <a:pt x="38807" y="7201"/>
                  </a:cubicBezTo>
                  <a:cubicBezTo>
                    <a:pt x="38334" y="4397"/>
                    <a:pt x="36340" y="1906"/>
                    <a:pt x="33768" y="712"/>
                  </a:cubicBezTo>
                  <a:cubicBezTo>
                    <a:pt x="32752" y="241"/>
                    <a:pt x="31678" y="1"/>
                    <a:pt x="30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5169175" y="2862075"/>
              <a:ext cx="332300" cy="648525"/>
            </a:xfrm>
            <a:custGeom>
              <a:avLst/>
              <a:gdLst/>
              <a:ahLst/>
              <a:cxnLst/>
              <a:rect l="l" t="t" r="r" b="b"/>
              <a:pathLst>
                <a:path w="13292" h="25941" extrusionOk="0">
                  <a:moveTo>
                    <a:pt x="13291" y="1"/>
                  </a:moveTo>
                  <a:lnTo>
                    <a:pt x="13291" y="1"/>
                  </a:lnTo>
                  <a:cubicBezTo>
                    <a:pt x="12634" y="353"/>
                    <a:pt x="12001" y="706"/>
                    <a:pt x="11385" y="1050"/>
                  </a:cubicBezTo>
                  <a:cubicBezTo>
                    <a:pt x="11072" y="2412"/>
                    <a:pt x="10680" y="3750"/>
                    <a:pt x="10199" y="5056"/>
                  </a:cubicBezTo>
                  <a:cubicBezTo>
                    <a:pt x="10183" y="5104"/>
                    <a:pt x="10167" y="5152"/>
                    <a:pt x="10151" y="5200"/>
                  </a:cubicBezTo>
                  <a:cubicBezTo>
                    <a:pt x="10311" y="4022"/>
                    <a:pt x="10455" y="2837"/>
                    <a:pt x="10567" y="1651"/>
                  </a:cubicBezTo>
                  <a:cubicBezTo>
                    <a:pt x="10567" y="1603"/>
                    <a:pt x="10575" y="1547"/>
                    <a:pt x="10575" y="1499"/>
                  </a:cubicBezTo>
                  <a:lnTo>
                    <a:pt x="10575" y="1499"/>
                  </a:lnTo>
                  <a:cubicBezTo>
                    <a:pt x="10015" y="1819"/>
                    <a:pt x="9462" y="2124"/>
                    <a:pt x="8933" y="2428"/>
                  </a:cubicBezTo>
                  <a:cubicBezTo>
                    <a:pt x="8933" y="2460"/>
                    <a:pt x="8925" y="2492"/>
                    <a:pt x="8917" y="2524"/>
                  </a:cubicBezTo>
                  <a:cubicBezTo>
                    <a:pt x="8701" y="4607"/>
                    <a:pt x="8388" y="6674"/>
                    <a:pt x="7980" y="8733"/>
                  </a:cubicBezTo>
                  <a:cubicBezTo>
                    <a:pt x="7571" y="9117"/>
                    <a:pt x="7083" y="9406"/>
                    <a:pt x="6554" y="9582"/>
                  </a:cubicBezTo>
                  <a:cubicBezTo>
                    <a:pt x="6189" y="9704"/>
                    <a:pt x="5827" y="9760"/>
                    <a:pt x="5472" y="9760"/>
                  </a:cubicBezTo>
                  <a:cubicBezTo>
                    <a:pt x="3709" y="9760"/>
                    <a:pt x="2130" y="8374"/>
                    <a:pt x="1323" y="6826"/>
                  </a:cubicBezTo>
                  <a:cubicBezTo>
                    <a:pt x="802" y="7131"/>
                    <a:pt x="361" y="7395"/>
                    <a:pt x="1" y="7611"/>
                  </a:cubicBezTo>
                  <a:cubicBezTo>
                    <a:pt x="513" y="8613"/>
                    <a:pt x="1250" y="9486"/>
                    <a:pt x="2148" y="10159"/>
                  </a:cubicBezTo>
                  <a:cubicBezTo>
                    <a:pt x="3146" y="10893"/>
                    <a:pt x="4323" y="11301"/>
                    <a:pt x="5504" y="11301"/>
                  </a:cubicBezTo>
                  <a:cubicBezTo>
                    <a:pt x="6190" y="11301"/>
                    <a:pt x="6877" y="11163"/>
                    <a:pt x="7531" y="10872"/>
                  </a:cubicBezTo>
                  <a:lnTo>
                    <a:pt x="7531" y="10872"/>
                  </a:lnTo>
                  <a:cubicBezTo>
                    <a:pt x="7027" y="13067"/>
                    <a:pt x="6426" y="15238"/>
                    <a:pt x="5721" y="17385"/>
                  </a:cubicBezTo>
                  <a:cubicBezTo>
                    <a:pt x="4775" y="20253"/>
                    <a:pt x="3678" y="23161"/>
                    <a:pt x="2348" y="25941"/>
                  </a:cubicBezTo>
                  <a:lnTo>
                    <a:pt x="4102" y="25941"/>
                  </a:lnTo>
                  <a:cubicBezTo>
                    <a:pt x="5200" y="23537"/>
                    <a:pt x="6113" y="21046"/>
                    <a:pt x="6938" y="18627"/>
                  </a:cubicBezTo>
                  <a:cubicBezTo>
                    <a:pt x="7964" y="15638"/>
                    <a:pt x="8789" y="12586"/>
                    <a:pt x="9414" y="9486"/>
                  </a:cubicBezTo>
                  <a:cubicBezTo>
                    <a:pt x="10431" y="8404"/>
                    <a:pt x="11128" y="7002"/>
                    <a:pt x="11649" y="5633"/>
                  </a:cubicBezTo>
                  <a:cubicBezTo>
                    <a:pt x="12330" y="3798"/>
                    <a:pt x="12883" y="1915"/>
                    <a:pt x="13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553325" y="2653675"/>
              <a:ext cx="1243350" cy="856925"/>
            </a:xfrm>
            <a:custGeom>
              <a:avLst/>
              <a:gdLst/>
              <a:ahLst/>
              <a:cxnLst/>
              <a:rect l="l" t="t" r="r" b="b"/>
              <a:pathLst>
                <a:path w="49734" h="34277" extrusionOk="0">
                  <a:moveTo>
                    <a:pt x="28200" y="7600"/>
                  </a:moveTo>
                  <a:cubicBezTo>
                    <a:pt x="28961" y="10203"/>
                    <a:pt x="28328" y="13071"/>
                    <a:pt x="25933" y="15154"/>
                  </a:cubicBezTo>
                  <a:cubicBezTo>
                    <a:pt x="24339" y="16524"/>
                    <a:pt x="22384" y="17357"/>
                    <a:pt x="20349" y="17670"/>
                  </a:cubicBezTo>
                  <a:cubicBezTo>
                    <a:pt x="20846" y="16668"/>
                    <a:pt x="21382" y="15715"/>
                    <a:pt x="21919" y="14850"/>
                  </a:cubicBezTo>
                  <a:cubicBezTo>
                    <a:pt x="23433" y="12406"/>
                    <a:pt x="25172" y="9683"/>
                    <a:pt x="27559" y="8000"/>
                  </a:cubicBezTo>
                  <a:cubicBezTo>
                    <a:pt x="27767" y="7856"/>
                    <a:pt x="27976" y="7720"/>
                    <a:pt x="28200" y="7600"/>
                  </a:cubicBezTo>
                  <a:close/>
                  <a:moveTo>
                    <a:pt x="47371" y="2769"/>
                  </a:moveTo>
                  <a:cubicBezTo>
                    <a:pt x="47915" y="7880"/>
                    <a:pt x="47251" y="13039"/>
                    <a:pt x="45424" y="17838"/>
                  </a:cubicBezTo>
                  <a:cubicBezTo>
                    <a:pt x="43998" y="21611"/>
                    <a:pt x="41803" y="25336"/>
                    <a:pt x="38919" y="28300"/>
                  </a:cubicBezTo>
                  <a:cubicBezTo>
                    <a:pt x="38927" y="28004"/>
                    <a:pt x="38935" y="27716"/>
                    <a:pt x="38951" y="27427"/>
                  </a:cubicBezTo>
                  <a:cubicBezTo>
                    <a:pt x="39392" y="18583"/>
                    <a:pt x="42308" y="10043"/>
                    <a:pt x="47371" y="2769"/>
                  </a:cubicBezTo>
                  <a:close/>
                  <a:moveTo>
                    <a:pt x="31570" y="6668"/>
                  </a:moveTo>
                  <a:cubicBezTo>
                    <a:pt x="32661" y="6668"/>
                    <a:pt x="33723" y="6989"/>
                    <a:pt x="34577" y="7776"/>
                  </a:cubicBezTo>
                  <a:cubicBezTo>
                    <a:pt x="37012" y="10035"/>
                    <a:pt x="35074" y="13752"/>
                    <a:pt x="33640" y="15979"/>
                  </a:cubicBezTo>
                  <a:cubicBezTo>
                    <a:pt x="32045" y="18455"/>
                    <a:pt x="30291" y="20826"/>
                    <a:pt x="28384" y="23077"/>
                  </a:cubicBezTo>
                  <a:cubicBezTo>
                    <a:pt x="25997" y="25873"/>
                    <a:pt x="23009" y="28493"/>
                    <a:pt x="19588" y="29919"/>
                  </a:cubicBezTo>
                  <a:cubicBezTo>
                    <a:pt x="17513" y="26762"/>
                    <a:pt x="18154" y="22837"/>
                    <a:pt x="19604" y="19320"/>
                  </a:cubicBezTo>
                  <a:cubicBezTo>
                    <a:pt x="20613" y="19232"/>
                    <a:pt x="21607" y="19032"/>
                    <a:pt x="22576" y="18719"/>
                  </a:cubicBezTo>
                  <a:cubicBezTo>
                    <a:pt x="27543" y="17117"/>
                    <a:pt x="31525" y="12342"/>
                    <a:pt x="29722" y="6951"/>
                  </a:cubicBezTo>
                  <a:cubicBezTo>
                    <a:pt x="30325" y="6771"/>
                    <a:pt x="30952" y="6668"/>
                    <a:pt x="31570" y="6668"/>
                  </a:cubicBezTo>
                  <a:close/>
                  <a:moveTo>
                    <a:pt x="4367" y="10940"/>
                  </a:moveTo>
                  <a:cubicBezTo>
                    <a:pt x="5088" y="11894"/>
                    <a:pt x="5857" y="12807"/>
                    <a:pt x="6690" y="13680"/>
                  </a:cubicBezTo>
                  <a:cubicBezTo>
                    <a:pt x="9726" y="16845"/>
                    <a:pt x="13612" y="19104"/>
                    <a:pt x="17818" y="19344"/>
                  </a:cubicBezTo>
                  <a:cubicBezTo>
                    <a:pt x="16680" y="22356"/>
                    <a:pt x="16239" y="25513"/>
                    <a:pt x="17225" y="28509"/>
                  </a:cubicBezTo>
                  <a:cubicBezTo>
                    <a:pt x="17449" y="29182"/>
                    <a:pt x="17745" y="29839"/>
                    <a:pt x="18114" y="30447"/>
                  </a:cubicBezTo>
                  <a:cubicBezTo>
                    <a:pt x="16837" y="30840"/>
                    <a:pt x="15514" y="31040"/>
                    <a:pt x="14182" y="31040"/>
                  </a:cubicBezTo>
                  <a:cubicBezTo>
                    <a:pt x="13776" y="31040"/>
                    <a:pt x="13369" y="31022"/>
                    <a:pt x="12963" y="30984"/>
                  </a:cubicBezTo>
                  <a:cubicBezTo>
                    <a:pt x="7483" y="30463"/>
                    <a:pt x="3421" y="25633"/>
                    <a:pt x="2612" y="20377"/>
                  </a:cubicBezTo>
                  <a:cubicBezTo>
                    <a:pt x="2108" y="17125"/>
                    <a:pt x="2853" y="13840"/>
                    <a:pt x="4367" y="10940"/>
                  </a:cubicBezTo>
                  <a:close/>
                  <a:moveTo>
                    <a:pt x="47956" y="0"/>
                  </a:moveTo>
                  <a:cubicBezTo>
                    <a:pt x="47670" y="0"/>
                    <a:pt x="47364" y="139"/>
                    <a:pt x="47194" y="366"/>
                  </a:cubicBezTo>
                  <a:cubicBezTo>
                    <a:pt x="43798" y="4876"/>
                    <a:pt x="41202" y="9939"/>
                    <a:pt x="39528" y="15330"/>
                  </a:cubicBezTo>
                  <a:cubicBezTo>
                    <a:pt x="38126" y="19857"/>
                    <a:pt x="37076" y="24952"/>
                    <a:pt x="37389" y="29750"/>
                  </a:cubicBezTo>
                  <a:cubicBezTo>
                    <a:pt x="36668" y="30375"/>
                    <a:pt x="35907" y="30952"/>
                    <a:pt x="35114" y="31473"/>
                  </a:cubicBezTo>
                  <a:cubicBezTo>
                    <a:pt x="32876" y="32941"/>
                    <a:pt x="30090" y="33878"/>
                    <a:pt x="27384" y="33878"/>
                  </a:cubicBezTo>
                  <a:cubicBezTo>
                    <a:pt x="24878" y="33878"/>
                    <a:pt x="22442" y="33074"/>
                    <a:pt x="20573" y="31144"/>
                  </a:cubicBezTo>
                  <a:cubicBezTo>
                    <a:pt x="22800" y="30151"/>
                    <a:pt x="24851" y="28805"/>
                    <a:pt x="26646" y="27155"/>
                  </a:cubicBezTo>
                  <a:cubicBezTo>
                    <a:pt x="29338" y="24687"/>
                    <a:pt x="31517" y="21715"/>
                    <a:pt x="33616" y="18751"/>
                  </a:cubicBezTo>
                  <a:cubicBezTo>
                    <a:pt x="35458" y="16148"/>
                    <a:pt x="37749" y="12967"/>
                    <a:pt x="37189" y="9586"/>
                  </a:cubicBezTo>
                  <a:cubicBezTo>
                    <a:pt x="36731" y="6756"/>
                    <a:pt x="34150" y="5127"/>
                    <a:pt x="31427" y="5127"/>
                  </a:cubicBezTo>
                  <a:cubicBezTo>
                    <a:pt x="31337" y="5127"/>
                    <a:pt x="31247" y="5129"/>
                    <a:pt x="31156" y="5132"/>
                  </a:cubicBezTo>
                  <a:cubicBezTo>
                    <a:pt x="30459" y="5156"/>
                    <a:pt x="29770" y="5285"/>
                    <a:pt x="29113" y="5501"/>
                  </a:cubicBezTo>
                  <a:cubicBezTo>
                    <a:pt x="27695" y="2737"/>
                    <a:pt x="25204" y="926"/>
                    <a:pt x="22368" y="101"/>
                  </a:cubicBezTo>
                  <a:cubicBezTo>
                    <a:pt x="21703" y="462"/>
                    <a:pt x="21038" y="830"/>
                    <a:pt x="20381" y="1191"/>
                  </a:cubicBezTo>
                  <a:cubicBezTo>
                    <a:pt x="21983" y="1399"/>
                    <a:pt x="23513" y="2000"/>
                    <a:pt x="24827" y="2945"/>
                  </a:cubicBezTo>
                  <a:cubicBezTo>
                    <a:pt x="26005" y="3778"/>
                    <a:pt x="26966" y="4876"/>
                    <a:pt x="27623" y="6150"/>
                  </a:cubicBezTo>
                  <a:cubicBezTo>
                    <a:pt x="26013" y="7047"/>
                    <a:pt x="24651" y="8425"/>
                    <a:pt x="23497" y="9891"/>
                  </a:cubicBezTo>
                  <a:cubicBezTo>
                    <a:pt x="21735" y="12134"/>
                    <a:pt x="19812" y="14874"/>
                    <a:pt x="18458" y="17814"/>
                  </a:cubicBezTo>
                  <a:cubicBezTo>
                    <a:pt x="16568" y="17814"/>
                    <a:pt x="14709" y="17373"/>
                    <a:pt x="13011" y="16540"/>
                  </a:cubicBezTo>
                  <a:cubicBezTo>
                    <a:pt x="9975" y="15018"/>
                    <a:pt x="7555" y="12623"/>
                    <a:pt x="5528" y="9915"/>
                  </a:cubicBezTo>
                  <a:cubicBezTo>
                    <a:pt x="4247" y="10716"/>
                    <a:pt x="3109" y="11437"/>
                    <a:pt x="2148" y="12054"/>
                  </a:cubicBezTo>
                  <a:cubicBezTo>
                    <a:pt x="1779" y="12999"/>
                    <a:pt x="1483" y="13961"/>
                    <a:pt x="1282" y="14954"/>
                  </a:cubicBezTo>
                  <a:cubicBezTo>
                    <a:pt x="1" y="21050"/>
                    <a:pt x="2436" y="27876"/>
                    <a:pt x="8020" y="31024"/>
                  </a:cubicBezTo>
                  <a:cubicBezTo>
                    <a:pt x="9961" y="32121"/>
                    <a:pt x="12017" y="32595"/>
                    <a:pt x="14077" y="32595"/>
                  </a:cubicBezTo>
                  <a:cubicBezTo>
                    <a:pt x="15750" y="32595"/>
                    <a:pt x="17425" y="32283"/>
                    <a:pt x="19043" y="31737"/>
                  </a:cubicBezTo>
                  <a:cubicBezTo>
                    <a:pt x="19981" y="32811"/>
                    <a:pt x="21134" y="33676"/>
                    <a:pt x="22424" y="34277"/>
                  </a:cubicBezTo>
                  <a:lnTo>
                    <a:pt x="33207" y="34277"/>
                  </a:lnTo>
                  <a:cubicBezTo>
                    <a:pt x="34777" y="33588"/>
                    <a:pt x="36243" y="32707"/>
                    <a:pt x="37589" y="31641"/>
                  </a:cubicBezTo>
                  <a:cubicBezTo>
                    <a:pt x="37717" y="32530"/>
                    <a:pt x="37901" y="33412"/>
                    <a:pt x="38142" y="34277"/>
                  </a:cubicBezTo>
                  <a:lnTo>
                    <a:pt x="39744" y="34277"/>
                  </a:lnTo>
                  <a:cubicBezTo>
                    <a:pt x="39352" y="33027"/>
                    <a:pt x="39103" y="31737"/>
                    <a:pt x="38999" y="30431"/>
                  </a:cubicBezTo>
                  <a:cubicBezTo>
                    <a:pt x="42115" y="27539"/>
                    <a:pt x="44543" y="23790"/>
                    <a:pt x="46185" y="20065"/>
                  </a:cubicBezTo>
                  <a:cubicBezTo>
                    <a:pt x="48893" y="13937"/>
                    <a:pt x="49734" y="7151"/>
                    <a:pt x="48620" y="550"/>
                  </a:cubicBezTo>
                  <a:cubicBezTo>
                    <a:pt x="48554" y="163"/>
                    <a:pt x="48266" y="0"/>
                    <a:pt x="4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5" name="Google Shape;435;p6"/>
          <p:cNvSpPr/>
          <p:nvPr/>
        </p:nvSpPr>
        <p:spPr>
          <a:xfrm rot="430516">
            <a:off x="10010119" y="-996258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03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"/>
          <p:cNvSpPr txBox="1">
            <a:spLocks noGrp="1"/>
          </p:cNvSpPr>
          <p:nvPr>
            <p:ph type="body" idx="1"/>
          </p:nvPr>
        </p:nvSpPr>
        <p:spPr>
          <a:xfrm>
            <a:off x="960000" y="2684333"/>
            <a:ext cx="6184400" cy="29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SzPts val="1000"/>
              <a:buFont typeface="Anaheim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6350000" cy="1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7"/>
          <p:cNvSpPr/>
          <p:nvPr/>
        </p:nvSpPr>
        <p:spPr>
          <a:xfrm rot="1226844">
            <a:off x="-838693" y="-322833"/>
            <a:ext cx="1601288" cy="2455347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7"/>
          <p:cNvSpPr/>
          <p:nvPr/>
        </p:nvSpPr>
        <p:spPr>
          <a:xfrm rot="-4804974">
            <a:off x="-1410149" y="5538205"/>
            <a:ext cx="2990884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7"/>
          <p:cNvGrpSpPr/>
          <p:nvPr/>
        </p:nvGrpSpPr>
        <p:grpSpPr>
          <a:xfrm>
            <a:off x="4344002" y="6111683"/>
            <a:ext cx="835045" cy="1056403"/>
            <a:chOff x="1134830" y="151402"/>
            <a:chExt cx="364670" cy="461338"/>
          </a:xfrm>
        </p:grpSpPr>
        <p:sp>
          <p:nvSpPr>
            <p:cNvPr id="442" name="Google Shape;442;p7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7"/>
          <p:cNvSpPr/>
          <p:nvPr/>
        </p:nvSpPr>
        <p:spPr>
          <a:xfrm rot="-7900587">
            <a:off x="-863678" y="5722787"/>
            <a:ext cx="2389316" cy="2258944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6" name="Google Shape;446;p7"/>
          <p:cNvGrpSpPr/>
          <p:nvPr/>
        </p:nvGrpSpPr>
        <p:grpSpPr>
          <a:xfrm rot="4326842" flipH="1">
            <a:off x="-1144331" y="-2384861"/>
            <a:ext cx="2459253" cy="4562140"/>
            <a:chOff x="2315750" y="238125"/>
            <a:chExt cx="2822475" cy="5235950"/>
          </a:xfrm>
        </p:grpSpPr>
        <p:sp>
          <p:nvSpPr>
            <p:cNvPr id="447" name="Google Shape;447;p7"/>
            <p:cNvSpPr/>
            <p:nvPr/>
          </p:nvSpPr>
          <p:spPr>
            <a:xfrm>
              <a:off x="2315750" y="238125"/>
              <a:ext cx="2822475" cy="5235950"/>
            </a:xfrm>
            <a:custGeom>
              <a:avLst/>
              <a:gdLst/>
              <a:ahLst/>
              <a:cxnLst/>
              <a:rect l="l" t="t" r="r" b="b"/>
              <a:pathLst>
                <a:path w="112899" h="209438" extrusionOk="0">
                  <a:moveTo>
                    <a:pt x="24324" y="0"/>
                  </a:moveTo>
                  <a:cubicBezTo>
                    <a:pt x="20312" y="0"/>
                    <a:pt x="16738" y="2042"/>
                    <a:pt x="13917" y="6170"/>
                  </a:cubicBezTo>
                  <a:cubicBezTo>
                    <a:pt x="3735" y="21054"/>
                    <a:pt x="29797" y="42347"/>
                    <a:pt x="29010" y="42347"/>
                  </a:cubicBezTo>
                  <a:cubicBezTo>
                    <a:pt x="29005" y="42347"/>
                    <a:pt x="28999" y="42346"/>
                    <a:pt x="28991" y="42344"/>
                  </a:cubicBezTo>
                  <a:cubicBezTo>
                    <a:pt x="28246" y="42157"/>
                    <a:pt x="21623" y="37732"/>
                    <a:pt x="15661" y="37732"/>
                  </a:cubicBezTo>
                  <a:cubicBezTo>
                    <a:pt x="12347" y="37732"/>
                    <a:pt x="9238" y="39099"/>
                    <a:pt x="7455" y="43318"/>
                  </a:cubicBezTo>
                  <a:cubicBezTo>
                    <a:pt x="0" y="60961"/>
                    <a:pt x="43642" y="86152"/>
                    <a:pt x="50554" y="99002"/>
                  </a:cubicBezTo>
                  <a:cubicBezTo>
                    <a:pt x="50554" y="99002"/>
                    <a:pt x="47732" y="98134"/>
                    <a:pt x="44220" y="98134"/>
                  </a:cubicBezTo>
                  <a:cubicBezTo>
                    <a:pt x="39237" y="98134"/>
                    <a:pt x="32864" y="99881"/>
                    <a:pt x="31183" y="108330"/>
                  </a:cubicBezTo>
                  <a:cubicBezTo>
                    <a:pt x="27435" y="127172"/>
                    <a:pt x="71011" y="143604"/>
                    <a:pt x="82431" y="162121"/>
                  </a:cubicBezTo>
                  <a:cubicBezTo>
                    <a:pt x="82431" y="162121"/>
                    <a:pt x="80540" y="161440"/>
                    <a:pt x="78238" y="161440"/>
                  </a:cubicBezTo>
                  <a:cubicBezTo>
                    <a:pt x="75037" y="161440"/>
                    <a:pt x="71042" y="162757"/>
                    <a:pt x="70230" y="169053"/>
                  </a:cubicBezTo>
                  <a:cubicBezTo>
                    <a:pt x="68502" y="182472"/>
                    <a:pt x="104279" y="192416"/>
                    <a:pt x="112898" y="209437"/>
                  </a:cubicBezTo>
                  <a:cubicBezTo>
                    <a:pt x="112898" y="209437"/>
                    <a:pt x="74089" y="85132"/>
                    <a:pt x="63100" y="51990"/>
                  </a:cubicBezTo>
                  <a:cubicBezTo>
                    <a:pt x="51734" y="17699"/>
                    <a:pt x="36133" y="0"/>
                    <a:pt x="24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2972325" y="411575"/>
              <a:ext cx="325100" cy="381875"/>
            </a:xfrm>
            <a:custGeom>
              <a:avLst/>
              <a:gdLst/>
              <a:ahLst/>
              <a:cxnLst/>
              <a:rect l="l" t="t" r="r" b="b"/>
              <a:pathLst>
                <a:path w="13004" h="15275" extrusionOk="0">
                  <a:moveTo>
                    <a:pt x="5257" y="1245"/>
                  </a:moveTo>
                  <a:lnTo>
                    <a:pt x="5257" y="1245"/>
                  </a:lnTo>
                  <a:cubicBezTo>
                    <a:pt x="5145" y="1351"/>
                    <a:pt x="5045" y="1457"/>
                    <a:pt x="4946" y="1576"/>
                  </a:cubicBezTo>
                  <a:cubicBezTo>
                    <a:pt x="4443" y="1947"/>
                    <a:pt x="4026" y="2423"/>
                    <a:pt x="3728" y="2973"/>
                  </a:cubicBezTo>
                  <a:cubicBezTo>
                    <a:pt x="3709" y="2958"/>
                    <a:pt x="3687" y="2949"/>
                    <a:pt x="3664" y="2949"/>
                  </a:cubicBezTo>
                  <a:cubicBezTo>
                    <a:pt x="3647" y="2949"/>
                    <a:pt x="3630" y="2955"/>
                    <a:pt x="3615" y="2966"/>
                  </a:cubicBezTo>
                  <a:cubicBezTo>
                    <a:pt x="3145" y="3238"/>
                    <a:pt x="2715" y="3562"/>
                    <a:pt x="2331" y="3939"/>
                  </a:cubicBezTo>
                  <a:cubicBezTo>
                    <a:pt x="2364" y="3853"/>
                    <a:pt x="2397" y="3774"/>
                    <a:pt x="2437" y="3688"/>
                  </a:cubicBezTo>
                  <a:cubicBezTo>
                    <a:pt x="2986" y="2589"/>
                    <a:pt x="3960" y="1662"/>
                    <a:pt x="5125" y="1285"/>
                  </a:cubicBezTo>
                  <a:cubicBezTo>
                    <a:pt x="5171" y="1271"/>
                    <a:pt x="5211" y="1258"/>
                    <a:pt x="5257" y="1245"/>
                  </a:cubicBezTo>
                  <a:close/>
                  <a:moveTo>
                    <a:pt x="5894" y="2650"/>
                  </a:moveTo>
                  <a:lnTo>
                    <a:pt x="5894" y="2650"/>
                  </a:lnTo>
                  <a:cubicBezTo>
                    <a:pt x="5890" y="2652"/>
                    <a:pt x="5886" y="2657"/>
                    <a:pt x="5886" y="2662"/>
                  </a:cubicBezTo>
                  <a:cubicBezTo>
                    <a:pt x="5562" y="2940"/>
                    <a:pt x="5304" y="3284"/>
                    <a:pt x="5131" y="3668"/>
                  </a:cubicBezTo>
                  <a:cubicBezTo>
                    <a:pt x="5006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47" y="3264"/>
                  </a:cubicBezTo>
                  <a:cubicBezTo>
                    <a:pt x="4853" y="3171"/>
                    <a:pt x="4959" y="3085"/>
                    <a:pt x="5078" y="3013"/>
                  </a:cubicBezTo>
                  <a:cubicBezTo>
                    <a:pt x="5329" y="2848"/>
                    <a:pt x="5598" y="2723"/>
                    <a:pt x="5894" y="2650"/>
                  </a:cubicBezTo>
                  <a:close/>
                  <a:moveTo>
                    <a:pt x="7667" y="3547"/>
                  </a:moveTo>
                  <a:cubicBezTo>
                    <a:pt x="7961" y="3547"/>
                    <a:pt x="8254" y="3587"/>
                    <a:pt x="8541" y="3668"/>
                  </a:cubicBezTo>
                  <a:cubicBezTo>
                    <a:pt x="8786" y="3820"/>
                    <a:pt x="9024" y="3999"/>
                    <a:pt x="9229" y="4211"/>
                  </a:cubicBezTo>
                  <a:cubicBezTo>
                    <a:pt x="9196" y="4217"/>
                    <a:pt x="9157" y="4224"/>
                    <a:pt x="9124" y="4237"/>
                  </a:cubicBezTo>
                  <a:cubicBezTo>
                    <a:pt x="8996" y="4261"/>
                    <a:pt x="8867" y="4273"/>
                    <a:pt x="8740" y="4273"/>
                  </a:cubicBezTo>
                  <a:cubicBezTo>
                    <a:pt x="8154" y="4273"/>
                    <a:pt x="7586" y="4028"/>
                    <a:pt x="7184" y="3582"/>
                  </a:cubicBezTo>
                  <a:cubicBezTo>
                    <a:pt x="7345" y="3559"/>
                    <a:pt x="7506" y="3547"/>
                    <a:pt x="7667" y="3547"/>
                  </a:cubicBezTo>
                  <a:close/>
                  <a:moveTo>
                    <a:pt x="6336" y="3814"/>
                  </a:moveTo>
                  <a:cubicBezTo>
                    <a:pt x="6674" y="4674"/>
                    <a:pt x="7449" y="5356"/>
                    <a:pt x="8475" y="5376"/>
                  </a:cubicBezTo>
                  <a:cubicBezTo>
                    <a:pt x="8495" y="5377"/>
                    <a:pt x="8515" y="5377"/>
                    <a:pt x="8535" y="5377"/>
                  </a:cubicBezTo>
                  <a:cubicBezTo>
                    <a:pt x="8971" y="5377"/>
                    <a:pt x="9398" y="5239"/>
                    <a:pt x="9752" y="4992"/>
                  </a:cubicBezTo>
                  <a:cubicBezTo>
                    <a:pt x="9839" y="5210"/>
                    <a:pt x="9905" y="5436"/>
                    <a:pt x="9958" y="5667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07" y="6621"/>
                    <a:pt x="8589" y="6641"/>
                    <a:pt x="8371" y="6641"/>
                  </a:cubicBezTo>
                  <a:cubicBezTo>
                    <a:pt x="8083" y="6641"/>
                    <a:pt x="7797" y="6606"/>
                    <a:pt x="7515" y="6535"/>
                  </a:cubicBezTo>
                  <a:cubicBezTo>
                    <a:pt x="6773" y="6349"/>
                    <a:pt x="5926" y="5839"/>
                    <a:pt x="5363" y="5158"/>
                  </a:cubicBezTo>
                  <a:cubicBezTo>
                    <a:pt x="5363" y="5138"/>
                    <a:pt x="5357" y="5124"/>
                    <a:pt x="5350" y="5105"/>
                  </a:cubicBezTo>
                  <a:cubicBezTo>
                    <a:pt x="5323" y="4866"/>
                    <a:pt x="5343" y="4628"/>
                    <a:pt x="5423" y="4403"/>
                  </a:cubicBezTo>
                  <a:cubicBezTo>
                    <a:pt x="5462" y="4370"/>
                    <a:pt x="5496" y="4330"/>
                    <a:pt x="5535" y="4290"/>
                  </a:cubicBezTo>
                  <a:cubicBezTo>
                    <a:pt x="5780" y="4092"/>
                    <a:pt x="6045" y="3933"/>
                    <a:pt x="6336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55"/>
                    <a:pt x="1629" y="4237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7"/>
                    <a:pt x="1020" y="4608"/>
                    <a:pt x="1629" y="3714"/>
                  </a:cubicBezTo>
                  <a:cubicBezTo>
                    <a:pt x="1782" y="3496"/>
                    <a:pt x="1940" y="3297"/>
                    <a:pt x="2119" y="3105"/>
                  </a:cubicBezTo>
                  <a:close/>
                  <a:moveTo>
                    <a:pt x="4781" y="5906"/>
                  </a:moveTo>
                  <a:lnTo>
                    <a:pt x="4781" y="5906"/>
                  </a:lnTo>
                  <a:cubicBezTo>
                    <a:pt x="4807" y="5945"/>
                    <a:pt x="4840" y="5978"/>
                    <a:pt x="4867" y="6018"/>
                  </a:cubicBezTo>
                  <a:cubicBezTo>
                    <a:pt x="4973" y="6495"/>
                    <a:pt x="5217" y="6932"/>
                    <a:pt x="5575" y="7269"/>
                  </a:cubicBezTo>
                  <a:cubicBezTo>
                    <a:pt x="6104" y="7761"/>
                    <a:pt x="6819" y="7990"/>
                    <a:pt x="7532" y="7990"/>
                  </a:cubicBezTo>
                  <a:cubicBezTo>
                    <a:pt x="7701" y="7990"/>
                    <a:pt x="7871" y="7977"/>
                    <a:pt x="8038" y="7951"/>
                  </a:cubicBezTo>
                  <a:cubicBezTo>
                    <a:pt x="8336" y="7905"/>
                    <a:pt x="8620" y="7812"/>
                    <a:pt x="8892" y="7680"/>
                  </a:cubicBezTo>
                  <a:cubicBezTo>
                    <a:pt x="9170" y="7614"/>
                    <a:pt x="9448" y="7508"/>
                    <a:pt x="9700" y="7362"/>
                  </a:cubicBezTo>
                  <a:cubicBezTo>
                    <a:pt x="9786" y="7309"/>
                    <a:pt x="9872" y="7250"/>
                    <a:pt x="9951" y="7183"/>
                  </a:cubicBezTo>
                  <a:lnTo>
                    <a:pt x="9951" y="7183"/>
                  </a:lnTo>
                  <a:cubicBezTo>
                    <a:pt x="9872" y="7395"/>
                    <a:pt x="9772" y="7600"/>
                    <a:pt x="9653" y="7792"/>
                  </a:cubicBezTo>
                  <a:cubicBezTo>
                    <a:pt x="9099" y="8354"/>
                    <a:pt x="8304" y="8672"/>
                    <a:pt x="7519" y="8672"/>
                  </a:cubicBezTo>
                  <a:cubicBezTo>
                    <a:pt x="6972" y="8672"/>
                    <a:pt x="6430" y="8518"/>
                    <a:pt x="5979" y="8183"/>
                  </a:cubicBezTo>
                  <a:cubicBezTo>
                    <a:pt x="5251" y="7647"/>
                    <a:pt x="4781" y="6760"/>
                    <a:pt x="4781" y="5906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0"/>
                    <a:pt x="4502" y="8786"/>
                    <a:pt x="6171" y="9540"/>
                  </a:cubicBezTo>
                  <a:cubicBezTo>
                    <a:pt x="6257" y="9580"/>
                    <a:pt x="6350" y="9613"/>
                    <a:pt x="6436" y="9646"/>
                  </a:cubicBezTo>
                  <a:cubicBezTo>
                    <a:pt x="4469" y="9295"/>
                    <a:pt x="3317" y="6700"/>
                    <a:pt x="3688" y="4635"/>
                  </a:cubicBezTo>
                  <a:cubicBezTo>
                    <a:pt x="3834" y="4356"/>
                    <a:pt x="3993" y="4098"/>
                    <a:pt x="4185" y="3853"/>
                  </a:cubicBezTo>
                  <a:close/>
                  <a:moveTo>
                    <a:pt x="3106" y="6468"/>
                  </a:moveTo>
                  <a:cubicBezTo>
                    <a:pt x="3238" y="7859"/>
                    <a:pt x="3787" y="9242"/>
                    <a:pt x="4827" y="10103"/>
                  </a:cubicBezTo>
                  <a:cubicBezTo>
                    <a:pt x="4939" y="10196"/>
                    <a:pt x="5052" y="10275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8"/>
                    <a:pt x="3046" y="6839"/>
                  </a:cubicBezTo>
                  <a:cubicBezTo>
                    <a:pt x="3059" y="6713"/>
                    <a:pt x="3079" y="6594"/>
                    <a:pt x="3106" y="6468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25" y="4337"/>
                    <a:pt x="3212" y="4396"/>
                  </a:cubicBezTo>
                  <a:cubicBezTo>
                    <a:pt x="2503" y="5985"/>
                    <a:pt x="2132" y="7965"/>
                    <a:pt x="2722" y="9613"/>
                  </a:cubicBezTo>
                  <a:cubicBezTo>
                    <a:pt x="3046" y="10520"/>
                    <a:pt x="3768" y="11235"/>
                    <a:pt x="4734" y="11420"/>
                  </a:cubicBezTo>
                  <a:cubicBezTo>
                    <a:pt x="4933" y="11459"/>
                    <a:pt x="5133" y="11477"/>
                    <a:pt x="5334" y="11477"/>
                  </a:cubicBezTo>
                  <a:cubicBezTo>
                    <a:pt x="6131" y="11477"/>
                    <a:pt x="6931" y="11193"/>
                    <a:pt x="7607" y="10792"/>
                  </a:cubicBezTo>
                  <a:cubicBezTo>
                    <a:pt x="7793" y="10686"/>
                    <a:pt x="7978" y="10560"/>
                    <a:pt x="8150" y="10434"/>
                  </a:cubicBezTo>
                  <a:cubicBezTo>
                    <a:pt x="8508" y="10269"/>
                    <a:pt x="8839" y="10050"/>
                    <a:pt x="9143" y="9798"/>
                  </a:cubicBezTo>
                  <a:lnTo>
                    <a:pt x="9143" y="9798"/>
                  </a:lnTo>
                  <a:cubicBezTo>
                    <a:pt x="8372" y="10881"/>
                    <a:pt x="7176" y="11627"/>
                    <a:pt x="5667" y="11627"/>
                  </a:cubicBezTo>
                  <a:cubicBezTo>
                    <a:pt x="5634" y="11627"/>
                    <a:pt x="5601" y="11626"/>
                    <a:pt x="5568" y="11626"/>
                  </a:cubicBezTo>
                  <a:cubicBezTo>
                    <a:pt x="3993" y="11586"/>
                    <a:pt x="2602" y="10725"/>
                    <a:pt x="2046" y="9222"/>
                  </a:cubicBezTo>
                  <a:cubicBezTo>
                    <a:pt x="1636" y="8123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17"/>
                  </a:cubicBezTo>
                  <a:close/>
                  <a:moveTo>
                    <a:pt x="12169" y="7541"/>
                  </a:moveTo>
                  <a:cubicBezTo>
                    <a:pt x="12182" y="7647"/>
                    <a:pt x="12189" y="7746"/>
                    <a:pt x="12202" y="7845"/>
                  </a:cubicBezTo>
                  <a:cubicBezTo>
                    <a:pt x="12315" y="9534"/>
                    <a:pt x="11917" y="11169"/>
                    <a:pt x="10726" y="12380"/>
                  </a:cubicBezTo>
                  <a:cubicBezTo>
                    <a:pt x="11699" y="10997"/>
                    <a:pt x="12176" y="9275"/>
                    <a:pt x="12169" y="7541"/>
                  </a:cubicBezTo>
                  <a:close/>
                  <a:moveTo>
                    <a:pt x="10878" y="4654"/>
                  </a:moveTo>
                  <a:cubicBezTo>
                    <a:pt x="11533" y="6058"/>
                    <a:pt x="11831" y="7660"/>
                    <a:pt x="11527" y="9183"/>
                  </a:cubicBezTo>
                  <a:cubicBezTo>
                    <a:pt x="11163" y="11010"/>
                    <a:pt x="9944" y="12678"/>
                    <a:pt x="8263" y="13506"/>
                  </a:cubicBezTo>
                  <a:cubicBezTo>
                    <a:pt x="7552" y="13854"/>
                    <a:pt x="6789" y="14038"/>
                    <a:pt x="6035" y="14038"/>
                  </a:cubicBezTo>
                  <a:cubicBezTo>
                    <a:pt x="5441" y="14038"/>
                    <a:pt x="4852" y="13924"/>
                    <a:pt x="4297" y="13685"/>
                  </a:cubicBezTo>
                  <a:lnTo>
                    <a:pt x="4231" y="13658"/>
                  </a:lnTo>
                  <a:cubicBezTo>
                    <a:pt x="3946" y="13532"/>
                    <a:pt x="3682" y="13373"/>
                    <a:pt x="3430" y="13188"/>
                  </a:cubicBezTo>
                  <a:cubicBezTo>
                    <a:pt x="2046" y="12162"/>
                    <a:pt x="1153" y="10513"/>
                    <a:pt x="775" y="8845"/>
                  </a:cubicBezTo>
                  <a:cubicBezTo>
                    <a:pt x="755" y="8481"/>
                    <a:pt x="775" y="8110"/>
                    <a:pt x="841" y="7740"/>
                  </a:cubicBezTo>
                  <a:cubicBezTo>
                    <a:pt x="914" y="7375"/>
                    <a:pt x="1027" y="7011"/>
                    <a:pt x="1172" y="6667"/>
                  </a:cubicBezTo>
                  <a:lnTo>
                    <a:pt x="1172" y="6667"/>
                  </a:lnTo>
                  <a:cubicBezTo>
                    <a:pt x="1027" y="8315"/>
                    <a:pt x="1245" y="10070"/>
                    <a:pt x="2252" y="11315"/>
                  </a:cubicBezTo>
                  <a:cubicBezTo>
                    <a:pt x="3028" y="12271"/>
                    <a:pt x="4242" y="12733"/>
                    <a:pt x="5457" y="12733"/>
                  </a:cubicBezTo>
                  <a:cubicBezTo>
                    <a:pt x="6118" y="12733"/>
                    <a:pt x="6779" y="12596"/>
                    <a:pt x="7369" y="12327"/>
                  </a:cubicBezTo>
                  <a:cubicBezTo>
                    <a:pt x="9150" y="11513"/>
                    <a:pt x="10216" y="9646"/>
                    <a:pt x="10534" y="7759"/>
                  </a:cubicBezTo>
                  <a:cubicBezTo>
                    <a:pt x="10911" y="6773"/>
                    <a:pt x="11030" y="5700"/>
                    <a:pt x="10878" y="4654"/>
                  </a:cubicBezTo>
                  <a:close/>
                  <a:moveTo>
                    <a:pt x="6422" y="0"/>
                  </a:moveTo>
                  <a:cubicBezTo>
                    <a:pt x="6130" y="0"/>
                    <a:pt x="5837" y="33"/>
                    <a:pt x="5549" y="100"/>
                  </a:cubicBezTo>
                  <a:cubicBezTo>
                    <a:pt x="5409" y="133"/>
                    <a:pt x="5270" y="172"/>
                    <a:pt x="5138" y="219"/>
                  </a:cubicBezTo>
                  <a:cubicBezTo>
                    <a:pt x="4205" y="457"/>
                    <a:pt x="3351" y="914"/>
                    <a:pt x="2629" y="1543"/>
                  </a:cubicBezTo>
                  <a:cubicBezTo>
                    <a:pt x="941" y="3019"/>
                    <a:pt x="60" y="5217"/>
                    <a:pt x="14" y="7435"/>
                  </a:cubicBezTo>
                  <a:cubicBezTo>
                    <a:pt x="1" y="8229"/>
                    <a:pt x="93" y="9017"/>
                    <a:pt x="285" y="9785"/>
                  </a:cubicBezTo>
                  <a:cubicBezTo>
                    <a:pt x="438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5" y="15274"/>
                  </a:cubicBezTo>
                  <a:cubicBezTo>
                    <a:pt x="6687" y="15274"/>
                    <a:pt x="7032" y="15244"/>
                    <a:pt x="7376" y="15181"/>
                  </a:cubicBezTo>
                  <a:cubicBezTo>
                    <a:pt x="9362" y="14804"/>
                    <a:pt x="11063" y="13526"/>
                    <a:pt x="11977" y="11718"/>
                  </a:cubicBezTo>
                  <a:cubicBezTo>
                    <a:pt x="13003" y="9653"/>
                    <a:pt x="12963" y="7164"/>
                    <a:pt x="12348" y="4985"/>
                  </a:cubicBezTo>
                  <a:cubicBezTo>
                    <a:pt x="11765" y="2933"/>
                    <a:pt x="10554" y="1026"/>
                    <a:pt x="8448" y="318"/>
                  </a:cubicBezTo>
                  <a:cubicBezTo>
                    <a:pt x="7958" y="152"/>
                    <a:pt x="7449" y="60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2528925" y="1424675"/>
              <a:ext cx="323925" cy="381900"/>
            </a:xfrm>
            <a:custGeom>
              <a:avLst/>
              <a:gdLst/>
              <a:ahLst/>
              <a:cxnLst/>
              <a:rect l="l" t="t" r="r" b="b"/>
              <a:pathLst>
                <a:path w="12957" h="15276" extrusionOk="0">
                  <a:moveTo>
                    <a:pt x="5217" y="1245"/>
                  </a:moveTo>
                  <a:cubicBezTo>
                    <a:pt x="5105" y="1344"/>
                    <a:pt x="4999" y="1456"/>
                    <a:pt x="4906" y="1576"/>
                  </a:cubicBezTo>
                  <a:cubicBezTo>
                    <a:pt x="4396" y="1940"/>
                    <a:pt x="3979" y="2416"/>
                    <a:pt x="3688" y="2972"/>
                  </a:cubicBezTo>
                  <a:cubicBezTo>
                    <a:pt x="3671" y="2955"/>
                    <a:pt x="3648" y="2947"/>
                    <a:pt x="3625" y="2947"/>
                  </a:cubicBezTo>
                  <a:cubicBezTo>
                    <a:pt x="3605" y="2947"/>
                    <a:pt x="3585" y="2953"/>
                    <a:pt x="3569" y="2966"/>
                  </a:cubicBezTo>
                  <a:cubicBezTo>
                    <a:pt x="3106" y="3231"/>
                    <a:pt x="2669" y="3555"/>
                    <a:pt x="2285" y="3932"/>
                  </a:cubicBezTo>
                  <a:cubicBezTo>
                    <a:pt x="2324" y="3846"/>
                    <a:pt x="2351" y="3767"/>
                    <a:pt x="2391" y="3681"/>
                  </a:cubicBezTo>
                  <a:cubicBezTo>
                    <a:pt x="2940" y="2582"/>
                    <a:pt x="3913" y="1655"/>
                    <a:pt x="5078" y="1284"/>
                  </a:cubicBezTo>
                  <a:cubicBezTo>
                    <a:pt x="5125" y="1271"/>
                    <a:pt x="5171" y="1251"/>
                    <a:pt x="5217" y="1245"/>
                  </a:cubicBezTo>
                  <a:close/>
                  <a:moveTo>
                    <a:pt x="5853" y="2648"/>
                  </a:moveTo>
                  <a:lnTo>
                    <a:pt x="5840" y="2655"/>
                  </a:lnTo>
                  <a:cubicBezTo>
                    <a:pt x="5522" y="2933"/>
                    <a:pt x="5264" y="3277"/>
                    <a:pt x="5092" y="3668"/>
                  </a:cubicBezTo>
                  <a:cubicBezTo>
                    <a:pt x="4966" y="3807"/>
                    <a:pt x="4853" y="3959"/>
                    <a:pt x="4747" y="4118"/>
                  </a:cubicBezTo>
                  <a:cubicBezTo>
                    <a:pt x="4675" y="3840"/>
                    <a:pt x="4655" y="3542"/>
                    <a:pt x="4708" y="3257"/>
                  </a:cubicBezTo>
                  <a:cubicBezTo>
                    <a:pt x="4807" y="3171"/>
                    <a:pt x="4920" y="3085"/>
                    <a:pt x="5032" y="3006"/>
                  </a:cubicBezTo>
                  <a:cubicBezTo>
                    <a:pt x="5284" y="2840"/>
                    <a:pt x="5562" y="2721"/>
                    <a:pt x="5853" y="2648"/>
                  </a:cubicBezTo>
                  <a:close/>
                  <a:moveTo>
                    <a:pt x="7620" y="3540"/>
                  </a:moveTo>
                  <a:cubicBezTo>
                    <a:pt x="7915" y="3540"/>
                    <a:pt x="8207" y="3580"/>
                    <a:pt x="8495" y="3661"/>
                  </a:cubicBezTo>
                  <a:cubicBezTo>
                    <a:pt x="8746" y="3813"/>
                    <a:pt x="8978" y="3999"/>
                    <a:pt x="9183" y="4204"/>
                  </a:cubicBezTo>
                  <a:cubicBezTo>
                    <a:pt x="9150" y="4210"/>
                    <a:pt x="9110" y="4224"/>
                    <a:pt x="9084" y="4230"/>
                  </a:cubicBezTo>
                  <a:cubicBezTo>
                    <a:pt x="8952" y="4256"/>
                    <a:pt x="8820" y="4268"/>
                    <a:pt x="8690" y="4268"/>
                  </a:cubicBezTo>
                  <a:cubicBezTo>
                    <a:pt x="8102" y="4268"/>
                    <a:pt x="7538" y="4019"/>
                    <a:pt x="7137" y="3575"/>
                  </a:cubicBezTo>
                  <a:cubicBezTo>
                    <a:pt x="7298" y="3552"/>
                    <a:pt x="7460" y="3540"/>
                    <a:pt x="7620" y="3540"/>
                  </a:cubicBezTo>
                  <a:close/>
                  <a:moveTo>
                    <a:pt x="6297" y="3807"/>
                  </a:moveTo>
                  <a:cubicBezTo>
                    <a:pt x="6628" y="4674"/>
                    <a:pt x="7402" y="5356"/>
                    <a:pt x="8428" y="5369"/>
                  </a:cubicBezTo>
                  <a:cubicBezTo>
                    <a:pt x="8449" y="5370"/>
                    <a:pt x="8470" y="5370"/>
                    <a:pt x="8491" y="5370"/>
                  </a:cubicBezTo>
                  <a:cubicBezTo>
                    <a:pt x="8925" y="5370"/>
                    <a:pt x="9346" y="5238"/>
                    <a:pt x="9706" y="4985"/>
                  </a:cubicBezTo>
                  <a:cubicBezTo>
                    <a:pt x="9792" y="5210"/>
                    <a:pt x="9858" y="5435"/>
                    <a:pt x="9911" y="5667"/>
                  </a:cubicBezTo>
                  <a:cubicBezTo>
                    <a:pt x="9699" y="6058"/>
                    <a:pt x="9368" y="6375"/>
                    <a:pt x="8978" y="6581"/>
                  </a:cubicBezTo>
                  <a:cubicBezTo>
                    <a:pt x="8763" y="6620"/>
                    <a:pt x="8548" y="6640"/>
                    <a:pt x="8332" y="6640"/>
                  </a:cubicBezTo>
                  <a:cubicBezTo>
                    <a:pt x="8043" y="6640"/>
                    <a:pt x="7753" y="6604"/>
                    <a:pt x="7468" y="6528"/>
                  </a:cubicBezTo>
                  <a:cubicBezTo>
                    <a:pt x="6733" y="6349"/>
                    <a:pt x="5886" y="5833"/>
                    <a:pt x="5317" y="5151"/>
                  </a:cubicBezTo>
                  <a:cubicBezTo>
                    <a:pt x="5317" y="5137"/>
                    <a:pt x="5310" y="5117"/>
                    <a:pt x="5310" y="5098"/>
                  </a:cubicBezTo>
                  <a:cubicBezTo>
                    <a:pt x="5277" y="4866"/>
                    <a:pt x="5303" y="4628"/>
                    <a:pt x="5376" y="4402"/>
                  </a:cubicBezTo>
                  <a:cubicBezTo>
                    <a:pt x="5416" y="4363"/>
                    <a:pt x="5449" y="4323"/>
                    <a:pt x="5495" y="4290"/>
                  </a:cubicBezTo>
                  <a:cubicBezTo>
                    <a:pt x="5734" y="4091"/>
                    <a:pt x="6005" y="3926"/>
                    <a:pt x="6297" y="3807"/>
                  </a:cubicBezTo>
                  <a:close/>
                  <a:moveTo>
                    <a:pt x="2073" y="3105"/>
                  </a:moveTo>
                  <a:lnTo>
                    <a:pt x="2073" y="3105"/>
                  </a:lnTo>
                  <a:cubicBezTo>
                    <a:pt x="1801" y="3654"/>
                    <a:pt x="1583" y="4237"/>
                    <a:pt x="1437" y="4839"/>
                  </a:cubicBezTo>
                  <a:cubicBezTo>
                    <a:pt x="1424" y="4886"/>
                    <a:pt x="1417" y="4939"/>
                    <a:pt x="1404" y="4992"/>
                  </a:cubicBezTo>
                  <a:cubicBezTo>
                    <a:pt x="1040" y="5528"/>
                    <a:pt x="755" y="6111"/>
                    <a:pt x="550" y="6726"/>
                  </a:cubicBezTo>
                  <a:cubicBezTo>
                    <a:pt x="616" y="5647"/>
                    <a:pt x="974" y="4608"/>
                    <a:pt x="1589" y="3707"/>
                  </a:cubicBezTo>
                  <a:cubicBezTo>
                    <a:pt x="1735" y="3495"/>
                    <a:pt x="1901" y="3297"/>
                    <a:pt x="2073" y="3105"/>
                  </a:cubicBezTo>
                  <a:close/>
                  <a:moveTo>
                    <a:pt x="4741" y="5905"/>
                  </a:moveTo>
                  <a:lnTo>
                    <a:pt x="4741" y="5905"/>
                  </a:lnTo>
                  <a:cubicBezTo>
                    <a:pt x="4767" y="5945"/>
                    <a:pt x="4794" y="5978"/>
                    <a:pt x="4820" y="6018"/>
                  </a:cubicBezTo>
                  <a:cubicBezTo>
                    <a:pt x="4926" y="6495"/>
                    <a:pt x="5178" y="6925"/>
                    <a:pt x="5529" y="7263"/>
                  </a:cubicBezTo>
                  <a:cubicBezTo>
                    <a:pt x="6060" y="7756"/>
                    <a:pt x="6778" y="7989"/>
                    <a:pt x="7496" y="7989"/>
                  </a:cubicBezTo>
                  <a:cubicBezTo>
                    <a:pt x="7664" y="7989"/>
                    <a:pt x="7832" y="7976"/>
                    <a:pt x="7998" y="7951"/>
                  </a:cubicBezTo>
                  <a:cubicBezTo>
                    <a:pt x="8289" y="7905"/>
                    <a:pt x="8581" y="7812"/>
                    <a:pt x="8845" y="7680"/>
                  </a:cubicBezTo>
                  <a:cubicBezTo>
                    <a:pt x="9130" y="7613"/>
                    <a:pt x="9402" y="7507"/>
                    <a:pt x="9653" y="7362"/>
                  </a:cubicBezTo>
                  <a:cubicBezTo>
                    <a:pt x="9746" y="7309"/>
                    <a:pt x="9825" y="7249"/>
                    <a:pt x="9911" y="7183"/>
                  </a:cubicBezTo>
                  <a:lnTo>
                    <a:pt x="9911" y="7183"/>
                  </a:lnTo>
                  <a:cubicBezTo>
                    <a:pt x="9825" y="7395"/>
                    <a:pt x="9726" y="7594"/>
                    <a:pt x="9613" y="7792"/>
                  </a:cubicBezTo>
                  <a:cubicBezTo>
                    <a:pt x="9055" y="8351"/>
                    <a:pt x="8258" y="8670"/>
                    <a:pt x="7473" y="8670"/>
                  </a:cubicBezTo>
                  <a:cubicBezTo>
                    <a:pt x="6928" y="8670"/>
                    <a:pt x="6389" y="8516"/>
                    <a:pt x="5939" y="8183"/>
                  </a:cubicBezTo>
                  <a:cubicBezTo>
                    <a:pt x="5211" y="7640"/>
                    <a:pt x="4741" y="6759"/>
                    <a:pt x="4741" y="5905"/>
                  </a:cubicBezTo>
                  <a:close/>
                  <a:moveTo>
                    <a:pt x="4145" y="3853"/>
                  </a:moveTo>
                  <a:cubicBezTo>
                    <a:pt x="4138" y="4263"/>
                    <a:pt x="4198" y="4674"/>
                    <a:pt x="4330" y="5065"/>
                  </a:cubicBezTo>
                  <a:cubicBezTo>
                    <a:pt x="3847" y="6740"/>
                    <a:pt x="4456" y="8785"/>
                    <a:pt x="6124" y="9547"/>
                  </a:cubicBezTo>
                  <a:cubicBezTo>
                    <a:pt x="6217" y="9586"/>
                    <a:pt x="6310" y="9613"/>
                    <a:pt x="6396" y="9646"/>
                  </a:cubicBezTo>
                  <a:cubicBezTo>
                    <a:pt x="4423" y="9295"/>
                    <a:pt x="3278" y="6700"/>
                    <a:pt x="3648" y="4634"/>
                  </a:cubicBezTo>
                  <a:cubicBezTo>
                    <a:pt x="3787" y="4356"/>
                    <a:pt x="3953" y="4098"/>
                    <a:pt x="4145" y="3853"/>
                  </a:cubicBezTo>
                  <a:close/>
                  <a:moveTo>
                    <a:pt x="3066" y="6461"/>
                  </a:moveTo>
                  <a:cubicBezTo>
                    <a:pt x="3198" y="7858"/>
                    <a:pt x="3748" y="9242"/>
                    <a:pt x="4787" y="10103"/>
                  </a:cubicBezTo>
                  <a:cubicBezTo>
                    <a:pt x="4900" y="10189"/>
                    <a:pt x="5012" y="10275"/>
                    <a:pt x="5131" y="10348"/>
                  </a:cubicBezTo>
                  <a:lnTo>
                    <a:pt x="5131" y="10348"/>
                  </a:lnTo>
                  <a:cubicBezTo>
                    <a:pt x="5115" y="10348"/>
                    <a:pt x="5103" y="10347"/>
                    <a:pt x="5085" y="10341"/>
                  </a:cubicBezTo>
                  <a:cubicBezTo>
                    <a:pt x="3344" y="10096"/>
                    <a:pt x="2827" y="8355"/>
                    <a:pt x="3006" y="6832"/>
                  </a:cubicBezTo>
                  <a:cubicBezTo>
                    <a:pt x="3019" y="6706"/>
                    <a:pt x="3039" y="6581"/>
                    <a:pt x="3066" y="6461"/>
                  </a:cubicBezTo>
                  <a:close/>
                  <a:moveTo>
                    <a:pt x="3205" y="4217"/>
                  </a:moveTo>
                  <a:cubicBezTo>
                    <a:pt x="3192" y="4277"/>
                    <a:pt x="3178" y="4336"/>
                    <a:pt x="3165" y="4396"/>
                  </a:cubicBezTo>
                  <a:cubicBezTo>
                    <a:pt x="2457" y="5985"/>
                    <a:pt x="2093" y="7964"/>
                    <a:pt x="2675" y="9613"/>
                  </a:cubicBezTo>
                  <a:cubicBezTo>
                    <a:pt x="3000" y="10520"/>
                    <a:pt x="3728" y="11235"/>
                    <a:pt x="4688" y="11420"/>
                  </a:cubicBezTo>
                  <a:cubicBezTo>
                    <a:pt x="4886" y="11458"/>
                    <a:pt x="5085" y="11476"/>
                    <a:pt x="5284" y="11476"/>
                  </a:cubicBezTo>
                  <a:cubicBezTo>
                    <a:pt x="6085" y="11476"/>
                    <a:pt x="6884" y="11189"/>
                    <a:pt x="7568" y="10791"/>
                  </a:cubicBezTo>
                  <a:cubicBezTo>
                    <a:pt x="7753" y="10679"/>
                    <a:pt x="7932" y="10559"/>
                    <a:pt x="8111" y="10434"/>
                  </a:cubicBezTo>
                  <a:cubicBezTo>
                    <a:pt x="8468" y="10262"/>
                    <a:pt x="8799" y="10050"/>
                    <a:pt x="9097" y="9792"/>
                  </a:cubicBezTo>
                  <a:lnTo>
                    <a:pt x="9097" y="9792"/>
                  </a:lnTo>
                  <a:cubicBezTo>
                    <a:pt x="8335" y="10876"/>
                    <a:pt x="7139" y="11627"/>
                    <a:pt x="5638" y="11627"/>
                  </a:cubicBezTo>
                  <a:cubicBezTo>
                    <a:pt x="5599" y="11627"/>
                    <a:pt x="5561" y="11626"/>
                    <a:pt x="5522" y="11625"/>
                  </a:cubicBezTo>
                  <a:cubicBezTo>
                    <a:pt x="3953" y="11586"/>
                    <a:pt x="2556" y="10725"/>
                    <a:pt x="2000" y="9229"/>
                  </a:cubicBezTo>
                  <a:cubicBezTo>
                    <a:pt x="1583" y="8123"/>
                    <a:pt x="1550" y="6779"/>
                    <a:pt x="1788" y="5535"/>
                  </a:cubicBezTo>
                  <a:cubicBezTo>
                    <a:pt x="2179" y="5018"/>
                    <a:pt x="2655" y="4568"/>
                    <a:pt x="3205" y="4217"/>
                  </a:cubicBezTo>
                  <a:close/>
                  <a:moveTo>
                    <a:pt x="12123" y="7541"/>
                  </a:moveTo>
                  <a:lnTo>
                    <a:pt x="12123" y="7541"/>
                  </a:lnTo>
                  <a:cubicBezTo>
                    <a:pt x="12136" y="7640"/>
                    <a:pt x="12149" y="7746"/>
                    <a:pt x="12156" y="7845"/>
                  </a:cubicBezTo>
                  <a:cubicBezTo>
                    <a:pt x="12268" y="9533"/>
                    <a:pt x="11878" y="11162"/>
                    <a:pt x="10679" y="12380"/>
                  </a:cubicBezTo>
                  <a:cubicBezTo>
                    <a:pt x="11652" y="10996"/>
                    <a:pt x="12129" y="9269"/>
                    <a:pt x="12123" y="7541"/>
                  </a:cubicBezTo>
                  <a:close/>
                  <a:moveTo>
                    <a:pt x="6378" y="0"/>
                  </a:moveTo>
                  <a:cubicBezTo>
                    <a:pt x="6083" y="0"/>
                    <a:pt x="5788" y="34"/>
                    <a:pt x="5502" y="106"/>
                  </a:cubicBezTo>
                  <a:cubicBezTo>
                    <a:pt x="5363" y="139"/>
                    <a:pt x="5224" y="179"/>
                    <a:pt x="5085" y="225"/>
                  </a:cubicBezTo>
                  <a:cubicBezTo>
                    <a:pt x="4158" y="463"/>
                    <a:pt x="3298" y="914"/>
                    <a:pt x="2576" y="1549"/>
                  </a:cubicBezTo>
                  <a:cubicBezTo>
                    <a:pt x="1047" y="2886"/>
                    <a:pt x="173" y="4839"/>
                    <a:pt x="1" y="6859"/>
                  </a:cubicBezTo>
                  <a:cubicBezTo>
                    <a:pt x="219" y="7342"/>
                    <a:pt x="464" y="7832"/>
                    <a:pt x="729" y="8322"/>
                  </a:cubicBezTo>
                  <a:cubicBezTo>
                    <a:pt x="742" y="8130"/>
                    <a:pt x="762" y="7931"/>
                    <a:pt x="802" y="7746"/>
                  </a:cubicBezTo>
                  <a:cubicBezTo>
                    <a:pt x="868" y="7375"/>
                    <a:pt x="980" y="7011"/>
                    <a:pt x="1133" y="6667"/>
                  </a:cubicBezTo>
                  <a:lnTo>
                    <a:pt x="1133" y="6667"/>
                  </a:lnTo>
                  <a:cubicBezTo>
                    <a:pt x="1040" y="7541"/>
                    <a:pt x="1086" y="8428"/>
                    <a:pt x="1272" y="9288"/>
                  </a:cubicBezTo>
                  <a:cubicBezTo>
                    <a:pt x="1808" y="10209"/>
                    <a:pt x="2410" y="11142"/>
                    <a:pt x="3072" y="12082"/>
                  </a:cubicBezTo>
                  <a:cubicBezTo>
                    <a:pt x="3763" y="12519"/>
                    <a:pt x="4590" y="12732"/>
                    <a:pt x="5416" y="12732"/>
                  </a:cubicBezTo>
                  <a:cubicBezTo>
                    <a:pt x="6079" y="12732"/>
                    <a:pt x="6740" y="12595"/>
                    <a:pt x="7329" y="12327"/>
                  </a:cubicBezTo>
                  <a:cubicBezTo>
                    <a:pt x="9110" y="11519"/>
                    <a:pt x="10176" y="9652"/>
                    <a:pt x="10494" y="7759"/>
                  </a:cubicBezTo>
                  <a:cubicBezTo>
                    <a:pt x="10871" y="6773"/>
                    <a:pt x="10984" y="5700"/>
                    <a:pt x="10825" y="4654"/>
                  </a:cubicBezTo>
                  <a:lnTo>
                    <a:pt x="10825" y="4654"/>
                  </a:lnTo>
                  <a:cubicBezTo>
                    <a:pt x="11487" y="6058"/>
                    <a:pt x="11785" y="7660"/>
                    <a:pt x="11480" y="9189"/>
                  </a:cubicBezTo>
                  <a:cubicBezTo>
                    <a:pt x="11110" y="11010"/>
                    <a:pt x="9891" y="12685"/>
                    <a:pt x="8216" y="13506"/>
                  </a:cubicBezTo>
                  <a:cubicBezTo>
                    <a:pt x="7503" y="13856"/>
                    <a:pt x="6738" y="14043"/>
                    <a:pt x="5980" y="14043"/>
                  </a:cubicBezTo>
                  <a:cubicBezTo>
                    <a:pt x="5394" y="14043"/>
                    <a:pt x="4813" y="13931"/>
                    <a:pt x="4264" y="13698"/>
                  </a:cubicBezTo>
                  <a:lnTo>
                    <a:pt x="4264" y="13698"/>
                  </a:lnTo>
                  <a:cubicBezTo>
                    <a:pt x="4648" y="14201"/>
                    <a:pt x="5052" y="14711"/>
                    <a:pt x="5469" y="15214"/>
                  </a:cubicBezTo>
                  <a:cubicBezTo>
                    <a:pt x="5746" y="15255"/>
                    <a:pt x="6026" y="15276"/>
                    <a:pt x="6306" y="15276"/>
                  </a:cubicBezTo>
                  <a:cubicBezTo>
                    <a:pt x="6648" y="15276"/>
                    <a:pt x="6991" y="15245"/>
                    <a:pt x="7329" y="15187"/>
                  </a:cubicBezTo>
                  <a:cubicBezTo>
                    <a:pt x="9315" y="14803"/>
                    <a:pt x="11010" y="13525"/>
                    <a:pt x="11931" y="11725"/>
                  </a:cubicBezTo>
                  <a:cubicBezTo>
                    <a:pt x="12957" y="9652"/>
                    <a:pt x="12910" y="7163"/>
                    <a:pt x="12301" y="4985"/>
                  </a:cubicBezTo>
                  <a:cubicBezTo>
                    <a:pt x="11719" y="2933"/>
                    <a:pt x="10501" y="1026"/>
                    <a:pt x="8402" y="324"/>
                  </a:cubicBezTo>
                  <a:cubicBezTo>
                    <a:pt x="7912" y="159"/>
                    <a:pt x="7402" y="59"/>
                    <a:pt x="6886" y="33"/>
                  </a:cubicBezTo>
                  <a:cubicBezTo>
                    <a:pt x="6717" y="11"/>
                    <a:pt x="6548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3882300" y="2713000"/>
              <a:ext cx="325100" cy="381975"/>
            </a:xfrm>
            <a:custGeom>
              <a:avLst/>
              <a:gdLst/>
              <a:ahLst/>
              <a:cxnLst/>
              <a:rect l="l" t="t" r="r" b="b"/>
              <a:pathLst>
                <a:path w="13004" h="15279" extrusionOk="0">
                  <a:moveTo>
                    <a:pt x="5264" y="1252"/>
                  </a:moveTo>
                  <a:lnTo>
                    <a:pt x="5264" y="1252"/>
                  </a:lnTo>
                  <a:cubicBezTo>
                    <a:pt x="5151" y="1351"/>
                    <a:pt x="5045" y="1463"/>
                    <a:pt x="4953" y="1583"/>
                  </a:cubicBezTo>
                  <a:cubicBezTo>
                    <a:pt x="4443" y="1947"/>
                    <a:pt x="4026" y="2423"/>
                    <a:pt x="3735" y="2973"/>
                  </a:cubicBezTo>
                  <a:cubicBezTo>
                    <a:pt x="3717" y="2959"/>
                    <a:pt x="3693" y="2952"/>
                    <a:pt x="3670" y="2952"/>
                  </a:cubicBezTo>
                  <a:cubicBezTo>
                    <a:pt x="3650" y="2952"/>
                    <a:pt x="3631" y="2957"/>
                    <a:pt x="3615" y="2966"/>
                  </a:cubicBezTo>
                  <a:cubicBezTo>
                    <a:pt x="3152" y="3238"/>
                    <a:pt x="2715" y="3562"/>
                    <a:pt x="2331" y="3940"/>
                  </a:cubicBezTo>
                  <a:cubicBezTo>
                    <a:pt x="2371" y="3853"/>
                    <a:pt x="2404" y="3774"/>
                    <a:pt x="2437" y="3688"/>
                  </a:cubicBezTo>
                  <a:cubicBezTo>
                    <a:pt x="2986" y="2589"/>
                    <a:pt x="3966" y="1662"/>
                    <a:pt x="5125" y="1285"/>
                  </a:cubicBezTo>
                  <a:cubicBezTo>
                    <a:pt x="5171" y="1271"/>
                    <a:pt x="5218" y="1258"/>
                    <a:pt x="5264" y="1252"/>
                  </a:cubicBezTo>
                  <a:close/>
                  <a:moveTo>
                    <a:pt x="5899" y="2655"/>
                  </a:moveTo>
                  <a:lnTo>
                    <a:pt x="5886" y="2662"/>
                  </a:lnTo>
                  <a:cubicBezTo>
                    <a:pt x="5568" y="2940"/>
                    <a:pt x="5310" y="3284"/>
                    <a:pt x="5131" y="3668"/>
                  </a:cubicBezTo>
                  <a:cubicBezTo>
                    <a:pt x="5012" y="3807"/>
                    <a:pt x="4893" y="3959"/>
                    <a:pt x="4794" y="4118"/>
                  </a:cubicBezTo>
                  <a:cubicBezTo>
                    <a:pt x="4714" y="3840"/>
                    <a:pt x="4701" y="3549"/>
                    <a:pt x="4754" y="3264"/>
                  </a:cubicBezTo>
                  <a:cubicBezTo>
                    <a:pt x="4853" y="3172"/>
                    <a:pt x="4966" y="3092"/>
                    <a:pt x="5078" y="3013"/>
                  </a:cubicBezTo>
                  <a:cubicBezTo>
                    <a:pt x="5330" y="2847"/>
                    <a:pt x="5608" y="2721"/>
                    <a:pt x="5899" y="2655"/>
                  </a:cubicBezTo>
                  <a:close/>
                  <a:moveTo>
                    <a:pt x="7647" y="3542"/>
                  </a:moveTo>
                  <a:cubicBezTo>
                    <a:pt x="7947" y="3542"/>
                    <a:pt x="8247" y="3585"/>
                    <a:pt x="8541" y="3668"/>
                  </a:cubicBezTo>
                  <a:cubicBezTo>
                    <a:pt x="8793" y="3820"/>
                    <a:pt x="9024" y="3999"/>
                    <a:pt x="9229" y="4211"/>
                  </a:cubicBezTo>
                  <a:cubicBezTo>
                    <a:pt x="9196" y="4218"/>
                    <a:pt x="9163" y="4224"/>
                    <a:pt x="9130" y="4231"/>
                  </a:cubicBezTo>
                  <a:cubicBezTo>
                    <a:pt x="8997" y="4256"/>
                    <a:pt x="8863" y="4269"/>
                    <a:pt x="8731" y="4269"/>
                  </a:cubicBezTo>
                  <a:cubicBezTo>
                    <a:pt x="8146" y="4269"/>
                    <a:pt x="7584" y="4023"/>
                    <a:pt x="7190" y="3575"/>
                  </a:cubicBezTo>
                  <a:cubicBezTo>
                    <a:pt x="7342" y="3553"/>
                    <a:pt x="7495" y="3542"/>
                    <a:pt x="7647" y="3542"/>
                  </a:cubicBezTo>
                  <a:close/>
                  <a:moveTo>
                    <a:pt x="6343" y="3814"/>
                  </a:moveTo>
                  <a:cubicBezTo>
                    <a:pt x="6681" y="4674"/>
                    <a:pt x="7455" y="5356"/>
                    <a:pt x="8475" y="5376"/>
                  </a:cubicBezTo>
                  <a:cubicBezTo>
                    <a:pt x="8496" y="5377"/>
                    <a:pt x="8516" y="5377"/>
                    <a:pt x="8537" y="5377"/>
                  </a:cubicBezTo>
                  <a:cubicBezTo>
                    <a:pt x="8972" y="5377"/>
                    <a:pt x="9399" y="5245"/>
                    <a:pt x="9752" y="4992"/>
                  </a:cubicBezTo>
                  <a:cubicBezTo>
                    <a:pt x="9839" y="5211"/>
                    <a:pt x="9911" y="5442"/>
                    <a:pt x="9964" y="5674"/>
                  </a:cubicBezTo>
                  <a:cubicBezTo>
                    <a:pt x="9746" y="6058"/>
                    <a:pt x="9421" y="6376"/>
                    <a:pt x="9024" y="6581"/>
                  </a:cubicBezTo>
                  <a:cubicBezTo>
                    <a:pt x="8812" y="6623"/>
                    <a:pt x="8597" y="6644"/>
                    <a:pt x="8381" y="6644"/>
                  </a:cubicBezTo>
                  <a:cubicBezTo>
                    <a:pt x="8091" y="6644"/>
                    <a:pt x="7799" y="6607"/>
                    <a:pt x="7515" y="6535"/>
                  </a:cubicBezTo>
                  <a:cubicBezTo>
                    <a:pt x="6780" y="6349"/>
                    <a:pt x="5933" y="5840"/>
                    <a:pt x="5363" y="5158"/>
                  </a:cubicBezTo>
                  <a:cubicBezTo>
                    <a:pt x="5363" y="5138"/>
                    <a:pt x="5357" y="5125"/>
                    <a:pt x="5357" y="5105"/>
                  </a:cubicBezTo>
                  <a:cubicBezTo>
                    <a:pt x="5323" y="4873"/>
                    <a:pt x="5350" y="4635"/>
                    <a:pt x="5423" y="4410"/>
                  </a:cubicBezTo>
                  <a:cubicBezTo>
                    <a:pt x="5462" y="4370"/>
                    <a:pt x="5496" y="4330"/>
                    <a:pt x="5542" y="4297"/>
                  </a:cubicBezTo>
                  <a:cubicBezTo>
                    <a:pt x="5780" y="4092"/>
                    <a:pt x="6052" y="3933"/>
                    <a:pt x="6343" y="3814"/>
                  </a:cubicBezTo>
                  <a:close/>
                  <a:moveTo>
                    <a:pt x="2119" y="3105"/>
                  </a:moveTo>
                  <a:lnTo>
                    <a:pt x="2119" y="3105"/>
                  </a:lnTo>
                  <a:cubicBezTo>
                    <a:pt x="1841" y="3661"/>
                    <a:pt x="1629" y="4244"/>
                    <a:pt x="1484" y="4840"/>
                  </a:cubicBezTo>
                  <a:cubicBezTo>
                    <a:pt x="1470" y="4893"/>
                    <a:pt x="1457" y="4939"/>
                    <a:pt x="1450" y="4992"/>
                  </a:cubicBezTo>
                  <a:cubicBezTo>
                    <a:pt x="1086" y="5528"/>
                    <a:pt x="802" y="6111"/>
                    <a:pt x="596" y="6727"/>
                  </a:cubicBezTo>
                  <a:cubicBezTo>
                    <a:pt x="663" y="5648"/>
                    <a:pt x="1020" y="4608"/>
                    <a:pt x="1636" y="3714"/>
                  </a:cubicBezTo>
                  <a:lnTo>
                    <a:pt x="1629" y="3714"/>
                  </a:lnTo>
                  <a:cubicBezTo>
                    <a:pt x="1782" y="3503"/>
                    <a:pt x="1940" y="3297"/>
                    <a:pt x="2119" y="3105"/>
                  </a:cubicBezTo>
                  <a:close/>
                  <a:moveTo>
                    <a:pt x="4787" y="5912"/>
                  </a:moveTo>
                  <a:lnTo>
                    <a:pt x="4787" y="5912"/>
                  </a:lnTo>
                  <a:cubicBezTo>
                    <a:pt x="4814" y="5946"/>
                    <a:pt x="4840" y="5985"/>
                    <a:pt x="4867" y="6025"/>
                  </a:cubicBezTo>
                  <a:cubicBezTo>
                    <a:pt x="4973" y="6502"/>
                    <a:pt x="5224" y="6932"/>
                    <a:pt x="5575" y="7270"/>
                  </a:cubicBezTo>
                  <a:cubicBezTo>
                    <a:pt x="6106" y="7763"/>
                    <a:pt x="6824" y="7996"/>
                    <a:pt x="7539" y="7996"/>
                  </a:cubicBezTo>
                  <a:cubicBezTo>
                    <a:pt x="7706" y="7996"/>
                    <a:pt x="7873" y="7983"/>
                    <a:pt x="8038" y="7958"/>
                  </a:cubicBezTo>
                  <a:cubicBezTo>
                    <a:pt x="8336" y="7912"/>
                    <a:pt x="8627" y="7819"/>
                    <a:pt x="8892" y="7687"/>
                  </a:cubicBezTo>
                  <a:cubicBezTo>
                    <a:pt x="9177" y="7620"/>
                    <a:pt x="9448" y="7515"/>
                    <a:pt x="9700" y="7369"/>
                  </a:cubicBezTo>
                  <a:cubicBezTo>
                    <a:pt x="9792" y="7316"/>
                    <a:pt x="9878" y="7256"/>
                    <a:pt x="9958" y="7190"/>
                  </a:cubicBezTo>
                  <a:lnTo>
                    <a:pt x="9958" y="7190"/>
                  </a:lnTo>
                  <a:cubicBezTo>
                    <a:pt x="9872" y="7402"/>
                    <a:pt x="9772" y="7601"/>
                    <a:pt x="9660" y="7799"/>
                  </a:cubicBezTo>
                  <a:cubicBezTo>
                    <a:pt x="9102" y="8357"/>
                    <a:pt x="8308" y="8676"/>
                    <a:pt x="7523" y="8676"/>
                  </a:cubicBezTo>
                  <a:cubicBezTo>
                    <a:pt x="6976" y="8676"/>
                    <a:pt x="6433" y="8521"/>
                    <a:pt x="5979" y="8183"/>
                  </a:cubicBezTo>
                  <a:cubicBezTo>
                    <a:pt x="5257" y="7647"/>
                    <a:pt x="4787" y="6766"/>
                    <a:pt x="4787" y="5912"/>
                  </a:cubicBezTo>
                  <a:close/>
                  <a:moveTo>
                    <a:pt x="4185" y="3853"/>
                  </a:moveTo>
                  <a:lnTo>
                    <a:pt x="4185" y="3853"/>
                  </a:lnTo>
                  <a:cubicBezTo>
                    <a:pt x="4178" y="4264"/>
                    <a:pt x="4244" y="4674"/>
                    <a:pt x="4370" y="5065"/>
                  </a:cubicBezTo>
                  <a:cubicBezTo>
                    <a:pt x="3887" y="6747"/>
                    <a:pt x="4503" y="8792"/>
                    <a:pt x="6171" y="9547"/>
                  </a:cubicBezTo>
                  <a:cubicBezTo>
                    <a:pt x="6257" y="9587"/>
                    <a:pt x="6350" y="9620"/>
                    <a:pt x="6436" y="9653"/>
                  </a:cubicBezTo>
                  <a:cubicBezTo>
                    <a:pt x="4469" y="9302"/>
                    <a:pt x="3317" y="6707"/>
                    <a:pt x="3688" y="4641"/>
                  </a:cubicBezTo>
                  <a:cubicBezTo>
                    <a:pt x="3827" y="4363"/>
                    <a:pt x="3993" y="4098"/>
                    <a:pt x="4185" y="3853"/>
                  </a:cubicBezTo>
                  <a:close/>
                  <a:moveTo>
                    <a:pt x="3106" y="6469"/>
                  </a:moveTo>
                  <a:cubicBezTo>
                    <a:pt x="3238" y="7859"/>
                    <a:pt x="3787" y="9242"/>
                    <a:pt x="4834" y="10103"/>
                  </a:cubicBezTo>
                  <a:lnTo>
                    <a:pt x="4827" y="10103"/>
                  </a:lnTo>
                  <a:cubicBezTo>
                    <a:pt x="4939" y="10196"/>
                    <a:pt x="5052" y="10282"/>
                    <a:pt x="5178" y="10355"/>
                  </a:cubicBezTo>
                  <a:lnTo>
                    <a:pt x="5125" y="10355"/>
                  </a:lnTo>
                  <a:cubicBezTo>
                    <a:pt x="3384" y="10103"/>
                    <a:pt x="2867" y="8369"/>
                    <a:pt x="3046" y="6839"/>
                  </a:cubicBezTo>
                  <a:cubicBezTo>
                    <a:pt x="3059" y="6720"/>
                    <a:pt x="3079" y="6594"/>
                    <a:pt x="3106" y="6469"/>
                  </a:cubicBezTo>
                  <a:close/>
                  <a:moveTo>
                    <a:pt x="3251" y="4224"/>
                  </a:moveTo>
                  <a:cubicBezTo>
                    <a:pt x="3238" y="4284"/>
                    <a:pt x="3225" y="4343"/>
                    <a:pt x="3212" y="4403"/>
                  </a:cubicBezTo>
                  <a:cubicBezTo>
                    <a:pt x="2503" y="5992"/>
                    <a:pt x="2132" y="7971"/>
                    <a:pt x="2722" y="9613"/>
                  </a:cubicBezTo>
                  <a:cubicBezTo>
                    <a:pt x="3046" y="10527"/>
                    <a:pt x="3768" y="11235"/>
                    <a:pt x="4734" y="11427"/>
                  </a:cubicBezTo>
                  <a:cubicBezTo>
                    <a:pt x="4931" y="11465"/>
                    <a:pt x="5129" y="11483"/>
                    <a:pt x="5328" y="11483"/>
                  </a:cubicBezTo>
                  <a:cubicBezTo>
                    <a:pt x="6127" y="11483"/>
                    <a:pt x="6929" y="11196"/>
                    <a:pt x="7607" y="10798"/>
                  </a:cubicBezTo>
                  <a:cubicBezTo>
                    <a:pt x="7793" y="10686"/>
                    <a:pt x="7978" y="10567"/>
                    <a:pt x="8150" y="10434"/>
                  </a:cubicBezTo>
                  <a:cubicBezTo>
                    <a:pt x="8508" y="10269"/>
                    <a:pt x="8839" y="10057"/>
                    <a:pt x="9143" y="9799"/>
                  </a:cubicBezTo>
                  <a:lnTo>
                    <a:pt x="9143" y="9799"/>
                  </a:lnTo>
                  <a:cubicBezTo>
                    <a:pt x="8375" y="10877"/>
                    <a:pt x="7185" y="11627"/>
                    <a:pt x="5684" y="11627"/>
                  </a:cubicBezTo>
                  <a:cubicBezTo>
                    <a:pt x="5646" y="11627"/>
                    <a:pt x="5607" y="11627"/>
                    <a:pt x="5568" y="11626"/>
                  </a:cubicBezTo>
                  <a:cubicBezTo>
                    <a:pt x="3993" y="11593"/>
                    <a:pt x="2602" y="10725"/>
                    <a:pt x="2046" y="9229"/>
                  </a:cubicBezTo>
                  <a:cubicBezTo>
                    <a:pt x="1636" y="8124"/>
                    <a:pt x="1596" y="6780"/>
                    <a:pt x="1834" y="5535"/>
                  </a:cubicBezTo>
                  <a:cubicBezTo>
                    <a:pt x="2225" y="5019"/>
                    <a:pt x="2702" y="4575"/>
                    <a:pt x="3251" y="4224"/>
                  </a:cubicBezTo>
                  <a:close/>
                  <a:moveTo>
                    <a:pt x="12169" y="7548"/>
                  </a:moveTo>
                  <a:lnTo>
                    <a:pt x="12169" y="7548"/>
                  </a:lnTo>
                  <a:cubicBezTo>
                    <a:pt x="12182" y="7647"/>
                    <a:pt x="12195" y="7746"/>
                    <a:pt x="12202" y="7852"/>
                  </a:cubicBezTo>
                  <a:cubicBezTo>
                    <a:pt x="12315" y="9534"/>
                    <a:pt x="11924" y="11169"/>
                    <a:pt x="10726" y="12387"/>
                  </a:cubicBezTo>
                  <a:cubicBezTo>
                    <a:pt x="11699" y="10997"/>
                    <a:pt x="12176" y="9276"/>
                    <a:pt x="12169" y="7548"/>
                  </a:cubicBezTo>
                  <a:close/>
                  <a:moveTo>
                    <a:pt x="10871" y="4661"/>
                  </a:moveTo>
                  <a:cubicBezTo>
                    <a:pt x="11533" y="6058"/>
                    <a:pt x="11825" y="7660"/>
                    <a:pt x="11520" y="9190"/>
                  </a:cubicBezTo>
                  <a:cubicBezTo>
                    <a:pt x="11163" y="11010"/>
                    <a:pt x="9944" y="12685"/>
                    <a:pt x="8263" y="13506"/>
                  </a:cubicBezTo>
                  <a:cubicBezTo>
                    <a:pt x="7548" y="13856"/>
                    <a:pt x="6782" y="14042"/>
                    <a:pt x="6024" y="14042"/>
                  </a:cubicBezTo>
                  <a:cubicBezTo>
                    <a:pt x="5433" y="14042"/>
                    <a:pt x="4848" y="13929"/>
                    <a:pt x="4297" y="13691"/>
                  </a:cubicBezTo>
                  <a:lnTo>
                    <a:pt x="4231" y="13665"/>
                  </a:lnTo>
                  <a:cubicBezTo>
                    <a:pt x="3953" y="13539"/>
                    <a:pt x="3682" y="13380"/>
                    <a:pt x="3437" y="13195"/>
                  </a:cubicBezTo>
                  <a:cubicBezTo>
                    <a:pt x="2046" y="12169"/>
                    <a:pt x="1153" y="10520"/>
                    <a:pt x="775" y="8852"/>
                  </a:cubicBezTo>
                  <a:cubicBezTo>
                    <a:pt x="755" y="8481"/>
                    <a:pt x="782" y="8110"/>
                    <a:pt x="848" y="7746"/>
                  </a:cubicBezTo>
                  <a:cubicBezTo>
                    <a:pt x="914" y="7376"/>
                    <a:pt x="1027" y="7018"/>
                    <a:pt x="1179" y="6674"/>
                  </a:cubicBezTo>
                  <a:lnTo>
                    <a:pt x="1179" y="6674"/>
                  </a:lnTo>
                  <a:cubicBezTo>
                    <a:pt x="1033" y="8322"/>
                    <a:pt x="1245" y="10077"/>
                    <a:pt x="2252" y="11321"/>
                  </a:cubicBezTo>
                  <a:cubicBezTo>
                    <a:pt x="3028" y="12277"/>
                    <a:pt x="4245" y="12739"/>
                    <a:pt x="5462" y="12739"/>
                  </a:cubicBezTo>
                  <a:cubicBezTo>
                    <a:pt x="6124" y="12739"/>
                    <a:pt x="6786" y="12603"/>
                    <a:pt x="7376" y="12334"/>
                  </a:cubicBezTo>
                  <a:cubicBezTo>
                    <a:pt x="9157" y="11520"/>
                    <a:pt x="10216" y="9653"/>
                    <a:pt x="10540" y="7766"/>
                  </a:cubicBezTo>
                  <a:cubicBezTo>
                    <a:pt x="10911" y="6773"/>
                    <a:pt x="11024" y="5707"/>
                    <a:pt x="10871" y="4661"/>
                  </a:cubicBezTo>
                  <a:close/>
                  <a:moveTo>
                    <a:pt x="6424" y="0"/>
                  </a:moveTo>
                  <a:cubicBezTo>
                    <a:pt x="6131" y="0"/>
                    <a:pt x="5839" y="33"/>
                    <a:pt x="5555" y="100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11" y="464"/>
                    <a:pt x="3351" y="914"/>
                    <a:pt x="2629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1" y="8230"/>
                    <a:pt x="93" y="9017"/>
                    <a:pt x="285" y="9792"/>
                  </a:cubicBezTo>
                  <a:cubicBezTo>
                    <a:pt x="444" y="11143"/>
                    <a:pt x="1033" y="12400"/>
                    <a:pt x="1974" y="13380"/>
                  </a:cubicBezTo>
                  <a:cubicBezTo>
                    <a:pt x="3132" y="14578"/>
                    <a:pt x="4719" y="15278"/>
                    <a:pt x="6360" y="15278"/>
                  </a:cubicBezTo>
                  <a:cubicBezTo>
                    <a:pt x="6698" y="15278"/>
                    <a:pt x="7037" y="15249"/>
                    <a:pt x="7376" y="15188"/>
                  </a:cubicBezTo>
                  <a:cubicBezTo>
                    <a:pt x="9362" y="14804"/>
                    <a:pt x="11063" y="13526"/>
                    <a:pt x="11977" y="11725"/>
                  </a:cubicBezTo>
                  <a:cubicBezTo>
                    <a:pt x="13003" y="9653"/>
                    <a:pt x="12963" y="7164"/>
                    <a:pt x="12348" y="4986"/>
                  </a:cubicBezTo>
                  <a:cubicBezTo>
                    <a:pt x="11772" y="2933"/>
                    <a:pt x="10560" y="1027"/>
                    <a:pt x="8448" y="318"/>
                  </a:cubicBezTo>
                  <a:cubicBezTo>
                    <a:pt x="7958" y="159"/>
                    <a:pt x="7455" y="60"/>
                    <a:pt x="6939" y="33"/>
                  </a:cubicBezTo>
                  <a:cubicBezTo>
                    <a:pt x="6768" y="11"/>
                    <a:pt x="6596" y="0"/>
                    <a:pt x="6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830000" y="1914575"/>
              <a:ext cx="286850" cy="320275"/>
            </a:xfrm>
            <a:custGeom>
              <a:avLst/>
              <a:gdLst/>
              <a:ahLst/>
              <a:cxnLst/>
              <a:rect l="l" t="t" r="r" b="b"/>
              <a:pathLst>
                <a:path w="11474" h="12811" extrusionOk="0">
                  <a:moveTo>
                    <a:pt x="7429" y="0"/>
                  </a:moveTo>
                  <a:cubicBezTo>
                    <a:pt x="5396" y="80"/>
                    <a:pt x="3344" y="609"/>
                    <a:pt x="1940" y="1973"/>
                  </a:cubicBezTo>
                  <a:cubicBezTo>
                    <a:pt x="126" y="3734"/>
                    <a:pt x="1" y="6747"/>
                    <a:pt x="1212" y="8872"/>
                  </a:cubicBezTo>
                  <a:cubicBezTo>
                    <a:pt x="2496" y="11123"/>
                    <a:pt x="5092" y="12308"/>
                    <a:pt x="7627" y="12513"/>
                  </a:cubicBezTo>
                  <a:cubicBezTo>
                    <a:pt x="8346" y="12711"/>
                    <a:pt x="9088" y="12810"/>
                    <a:pt x="9831" y="12810"/>
                  </a:cubicBezTo>
                  <a:cubicBezTo>
                    <a:pt x="10381" y="12810"/>
                    <a:pt x="10932" y="12755"/>
                    <a:pt x="11474" y="12645"/>
                  </a:cubicBezTo>
                  <a:cubicBezTo>
                    <a:pt x="11321" y="12169"/>
                    <a:pt x="11169" y="11692"/>
                    <a:pt x="11017" y="11215"/>
                  </a:cubicBezTo>
                  <a:cubicBezTo>
                    <a:pt x="10792" y="11321"/>
                    <a:pt x="10560" y="11414"/>
                    <a:pt x="10322" y="11487"/>
                  </a:cubicBezTo>
                  <a:cubicBezTo>
                    <a:pt x="9779" y="11249"/>
                    <a:pt x="9322" y="10858"/>
                    <a:pt x="9004" y="10361"/>
                  </a:cubicBezTo>
                  <a:cubicBezTo>
                    <a:pt x="8819" y="9713"/>
                    <a:pt x="8779" y="9031"/>
                    <a:pt x="8885" y="8362"/>
                  </a:cubicBezTo>
                  <a:cubicBezTo>
                    <a:pt x="8998" y="7733"/>
                    <a:pt x="9216" y="7124"/>
                    <a:pt x="9534" y="6574"/>
                  </a:cubicBezTo>
                  <a:cubicBezTo>
                    <a:pt x="9355" y="6012"/>
                    <a:pt x="9176" y="5449"/>
                    <a:pt x="8998" y="4900"/>
                  </a:cubicBezTo>
                  <a:cubicBezTo>
                    <a:pt x="8481" y="5105"/>
                    <a:pt x="8031" y="5442"/>
                    <a:pt x="7687" y="5886"/>
                  </a:cubicBezTo>
                  <a:cubicBezTo>
                    <a:pt x="6959" y="6826"/>
                    <a:pt x="6793" y="8091"/>
                    <a:pt x="7071" y="9223"/>
                  </a:cubicBezTo>
                  <a:cubicBezTo>
                    <a:pt x="7164" y="9613"/>
                    <a:pt x="7323" y="9977"/>
                    <a:pt x="7535" y="10315"/>
                  </a:cubicBezTo>
                  <a:cubicBezTo>
                    <a:pt x="7654" y="10686"/>
                    <a:pt x="7826" y="11030"/>
                    <a:pt x="8051" y="11348"/>
                  </a:cubicBezTo>
                  <a:cubicBezTo>
                    <a:pt x="8130" y="11460"/>
                    <a:pt x="8217" y="11566"/>
                    <a:pt x="8316" y="11666"/>
                  </a:cubicBezTo>
                  <a:cubicBezTo>
                    <a:pt x="8025" y="11580"/>
                    <a:pt x="7746" y="11474"/>
                    <a:pt x="7475" y="11341"/>
                  </a:cubicBezTo>
                  <a:cubicBezTo>
                    <a:pt x="6111" y="10209"/>
                    <a:pt x="5582" y="8084"/>
                    <a:pt x="6528" y="6528"/>
                  </a:cubicBezTo>
                  <a:cubicBezTo>
                    <a:pt x="7071" y="5641"/>
                    <a:pt x="7938" y="4999"/>
                    <a:pt x="8951" y="4747"/>
                  </a:cubicBezTo>
                  <a:lnTo>
                    <a:pt x="8700" y="3979"/>
                  </a:lnTo>
                  <a:cubicBezTo>
                    <a:pt x="6965" y="4204"/>
                    <a:pt x="5343" y="5224"/>
                    <a:pt x="4741" y="6945"/>
                  </a:cubicBezTo>
                  <a:cubicBezTo>
                    <a:pt x="4701" y="7064"/>
                    <a:pt x="4668" y="7184"/>
                    <a:pt x="4641" y="7309"/>
                  </a:cubicBezTo>
                  <a:cubicBezTo>
                    <a:pt x="4807" y="5423"/>
                    <a:pt x="6522" y="3953"/>
                    <a:pt x="8501" y="3357"/>
                  </a:cubicBezTo>
                  <a:cubicBezTo>
                    <a:pt x="8415" y="3086"/>
                    <a:pt x="8329" y="2827"/>
                    <a:pt x="8250" y="2562"/>
                  </a:cubicBezTo>
                  <a:cubicBezTo>
                    <a:pt x="6489" y="2933"/>
                    <a:pt x="4820" y="3807"/>
                    <a:pt x="3847" y="5237"/>
                  </a:cubicBezTo>
                  <a:cubicBezTo>
                    <a:pt x="3741" y="5389"/>
                    <a:pt x="3642" y="5555"/>
                    <a:pt x="3562" y="5727"/>
                  </a:cubicBezTo>
                  <a:lnTo>
                    <a:pt x="3562" y="5654"/>
                  </a:lnTo>
                  <a:cubicBezTo>
                    <a:pt x="3678" y="3395"/>
                    <a:pt x="5797" y="2487"/>
                    <a:pt x="7788" y="2487"/>
                  </a:cubicBezTo>
                  <a:cubicBezTo>
                    <a:pt x="7845" y="2487"/>
                    <a:pt x="7902" y="2488"/>
                    <a:pt x="7958" y="2490"/>
                  </a:cubicBezTo>
                  <a:cubicBezTo>
                    <a:pt x="8044" y="2490"/>
                    <a:pt x="8137" y="2496"/>
                    <a:pt x="8230" y="2503"/>
                  </a:cubicBezTo>
                  <a:lnTo>
                    <a:pt x="7991" y="1775"/>
                  </a:lnTo>
                  <a:cubicBezTo>
                    <a:pt x="7788" y="1762"/>
                    <a:pt x="7584" y="1756"/>
                    <a:pt x="7381" y="1756"/>
                  </a:cubicBezTo>
                  <a:cubicBezTo>
                    <a:pt x="6284" y="1756"/>
                    <a:pt x="5204" y="1943"/>
                    <a:pt x="4238" y="2390"/>
                  </a:cubicBezTo>
                  <a:cubicBezTo>
                    <a:pt x="3079" y="2927"/>
                    <a:pt x="2218" y="3973"/>
                    <a:pt x="2086" y="5270"/>
                  </a:cubicBezTo>
                  <a:cubicBezTo>
                    <a:pt x="1954" y="6594"/>
                    <a:pt x="2503" y="7932"/>
                    <a:pt x="3264" y="8991"/>
                  </a:cubicBezTo>
                  <a:cubicBezTo>
                    <a:pt x="3430" y="9229"/>
                    <a:pt x="3615" y="9448"/>
                    <a:pt x="3801" y="9666"/>
                  </a:cubicBezTo>
                  <a:cubicBezTo>
                    <a:pt x="4066" y="10123"/>
                    <a:pt x="4390" y="10533"/>
                    <a:pt x="4767" y="10898"/>
                  </a:cubicBezTo>
                  <a:cubicBezTo>
                    <a:pt x="3205" y="9997"/>
                    <a:pt x="2060" y="8455"/>
                    <a:pt x="1920" y="6396"/>
                  </a:cubicBezTo>
                  <a:cubicBezTo>
                    <a:pt x="1781" y="4304"/>
                    <a:pt x="2755" y="2364"/>
                    <a:pt x="4675" y="1450"/>
                  </a:cubicBezTo>
                  <a:cubicBezTo>
                    <a:pt x="5562" y="1027"/>
                    <a:pt x="6595" y="788"/>
                    <a:pt x="7654" y="702"/>
                  </a:cubicBezTo>
                  <a:lnTo>
                    <a:pt x="7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748075" y="1878150"/>
              <a:ext cx="382675" cy="425500"/>
            </a:xfrm>
            <a:custGeom>
              <a:avLst/>
              <a:gdLst/>
              <a:ahLst/>
              <a:cxnLst/>
              <a:rect l="l" t="t" r="r" b="b"/>
              <a:pathLst>
                <a:path w="15307" h="17020" extrusionOk="0">
                  <a:moveTo>
                    <a:pt x="4814" y="14764"/>
                  </a:moveTo>
                  <a:lnTo>
                    <a:pt x="4814" y="14764"/>
                  </a:lnTo>
                  <a:cubicBezTo>
                    <a:pt x="6444" y="15698"/>
                    <a:pt x="8336" y="16148"/>
                    <a:pt x="10250" y="16148"/>
                  </a:cubicBezTo>
                  <a:cubicBezTo>
                    <a:pt x="10629" y="16148"/>
                    <a:pt x="11009" y="16130"/>
                    <a:pt x="11388" y="16095"/>
                  </a:cubicBezTo>
                  <a:lnTo>
                    <a:pt x="11388" y="16095"/>
                  </a:lnTo>
                  <a:cubicBezTo>
                    <a:pt x="11255" y="16122"/>
                    <a:pt x="11116" y="16148"/>
                    <a:pt x="10990" y="16168"/>
                  </a:cubicBezTo>
                  <a:cubicBezTo>
                    <a:pt x="10455" y="16253"/>
                    <a:pt x="9921" y="16298"/>
                    <a:pt x="9394" y="16298"/>
                  </a:cubicBezTo>
                  <a:cubicBezTo>
                    <a:pt x="7735" y="16298"/>
                    <a:pt x="6145" y="15849"/>
                    <a:pt x="4814" y="14764"/>
                  </a:cubicBezTo>
                  <a:close/>
                  <a:moveTo>
                    <a:pt x="10236" y="1"/>
                  </a:moveTo>
                  <a:cubicBezTo>
                    <a:pt x="10183" y="1"/>
                    <a:pt x="10136" y="8"/>
                    <a:pt x="10083" y="14"/>
                  </a:cubicBezTo>
                  <a:cubicBezTo>
                    <a:pt x="9031" y="87"/>
                    <a:pt x="7998" y="305"/>
                    <a:pt x="7005" y="650"/>
                  </a:cubicBezTo>
                  <a:cubicBezTo>
                    <a:pt x="5237" y="1014"/>
                    <a:pt x="3642" y="1947"/>
                    <a:pt x="2457" y="3311"/>
                  </a:cubicBezTo>
                  <a:cubicBezTo>
                    <a:pt x="715" y="5330"/>
                    <a:pt x="0" y="8078"/>
                    <a:pt x="715" y="10666"/>
                  </a:cubicBezTo>
                  <a:cubicBezTo>
                    <a:pt x="1417" y="13209"/>
                    <a:pt x="3384" y="15380"/>
                    <a:pt x="5846" y="16340"/>
                  </a:cubicBezTo>
                  <a:cubicBezTo>
                    <a:pt x="7058" y="16812"/>
                    <a:pt x="8349" y="17020"/>
                    <a:pt x="9648" y="17020"/>
                  </a:cubicBezTo>
                  <a:cubicBezTo>
                    <a:pt x="11407" y="17020"/>
                    <a:pt x="13182" y="16639"/>
                    <a:pt x="14797" y="16022"/>
                  </a:cubicBezTo>
                  <a:cubicBezTo>
                    <a:pt x="14969" y="15956"/>
                    <a:pt x="15135" y="15890"/>
                    <a:pt x="15307" y="15817"/>
                  </a:cubicBezTo>
                  <a:cubicBezTo>
                    <a:pt x="15128" y="15268"/>
                    <a:pt x="14956" y="14731"/>
                    <a:pt x="14784" y="14188"/>
                  </a:cubicBezTo>
                  <a:cubicBezTo>
                    <a:pt x="13326" y="14993"/>
                    <a:pt x="11678" y="15487"/>
                    <a:pt x="10021" y="15487"/>
                  </a:cubicBezTo>
                  <a:cubicBezTo>
                    <a:pt x="9728" y="15487"/>
                    <a:pt x="9435" y="15472"/>
                    <a:pt x="9143" y="15440"/>
                  </a:cubicBezTo>
                  <a:cubicBezTo>
                    <a:pt x="6687" y="15175"/>
                    <a:pt x="4330" y="13765"/>
                    <a:pt x="3039" y="11640"/>
                  </a:cubicBezTo>
                  <a:cubicBezTo>
                    <a:pt x="2059" y="10037"/>
                    <a:pt x="1755" y="8144"/>
                    <a:pt x="2318" y="6416"/>
                  </a:cubicBezTo>
                  <a:lnTo>
                    <a:pt x="2351" y="6330"/>
                  </a:lnTo>
                  <a:cubicBezTo>
                    <a:pt x="2483" y="5939"/>
                    <a:pt x="2662" y="5569"/>
                    <a:pt x="2874" y="5218"/>
                  </a:cubicBezTo>
                  <a:cubicBezTo>
                    <a:pt x="4065" y="3258"/>
                    <a:pt x="6138" y="1881"/>
                    <a:pt x="8302" y="1179"/>
                  </a:cubicBezTo>
                  <a:cubicBezTo>
                    <a:pt x="8594" y="1139"/>
                    <a:pt x="8887" y="1119"/>
                    <a:pt x="9182" y="1119"/>
                  </a:cubicBezTo>
                  <a:cubicBezTo>
                    <a:pt x="9376" y="1119"/>
                    <a:pt x="9571" y="1128"/>
                    <a:pt x="9766" y="1146"/>
                  </a:cubicBezTo>
                  <a:cubicBezTo>
                    <a:pt x="10063" y="1173"/>
                    <a:pt x="10361" y="1219"/>
                    <a:pt x="10653" y="1292"/>
                  </a:cubicBezTo>
                  <a:lnTo>
                    <a:pt x="10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8325" y="3222200"/>
              <a:ext cx="479175" cy="399150"/>
            </a:xfrm>
            <a:custGeom>
              <a:avLst/>
              <a:gdLst/>
              <a:ahLst/>
              <a:cxnLst/>
              <a:rect l="l" t="t" r="r" b="b"/>
              <a:pathLst>
                <a:path w="19167" h="15966" extrusionOk="0">
                  <a:moveTo>
                    <a:pt x="9753" y="702"/>
                  </a:moveTo>
                  <a:cubicBezTo>
                    <a:pt x="11109" y="702"/>
                    <a:pt x="12451" y="1052"/>
                    <a:pt x="13639" y="1718"/>
                  </a:cubicBezTo>
                  <a:cubicBezTo>
                    <a:pt x="13937" y="1890"/>
                    <a:pt x="14228" y="2082"/>
                    <a:pt x="14506" y="2287"/>
                  </a:cubicBezTo>
                  <a:cubicBezTo>
                    <a:pt x="13738" y="1990"/>
                    <a:pt x="12944" y="1778"/>
                    <a:pt x="12136" y="1659"/>
                  </a:cubicBezTo>
                  <a:lnTo>
                    <a:pt x="11931" y="1625"/>
                  </a:lnTo>
                  <a:cubicBezTo>
                    <a:pt x="11176" y="1208"/>
                    <a:pt x="10368" y="904"/>
                    <a:pt x="9534" y="705"/>
                  </a:cubicBezTo>
                  <a:cubicBezTo>
                    <a:pt x="9607" y="703"/>
                    <a:pt x="9680" y="702"/>
                    <a:pt x="9753" y="702"/>
                  </a:cubicBezTo>
                  <a:close/>
                  <a:moveTo>
                    <a:pt x="13440" y="2665"/>
                  </a:moveTo>
                  <a:cubicBezTo>
                    <a:pt x="13553" y="2705"/>
                    <a:pt x="13672" y="2738"/>
                    <a:pt x="13778" y="2777"/>
                  </a:cubicBezTo>
                  <a:cubicBezTo>
                    <a:pt x="15294" y="3367"/>
                    <a:pt x="16638" y="4552"/>
                    <a:pt x="17273" y="6041"/>
                  </a:cubicBezTo>
                  <a:cubicBezTo>
                    <a:pt x="17293" y="6101"/>
                    <a:pt x="17320" y="6160"/>
                    <a:pt x="17340" y="6220"/>
                  </a:cubicBezTo>
                  <a:cubicBezTo>
                    <a:pt x="17194" y="6081"/>
                    <a:pt x="17035" y="5962"/>
                    <a:pt x="16869" y="5849"/>
                  </a:cubicBezTo>
                  <a:cubicBezTo>
                    <a:pt x="16320" y="5220"/>
                    <a:pt x="15645" y="4724"/>
                    <a:pt x="14883" y="4406"/>
                  </a:cubicBezTo>
                  <a:cubicBezTo>
                    <a:pt x="14916" y="4360"/>
                    <a:pt x="14910" y="4293"/>
                    <a:pt x="14870" y="4247"/>
                  </a:cubicBezTo>
                  <a:cubicBezTo>
                    <a:pt x="14466" y="3665"/>
                    <a:pt x="13983" y="3128"/>
                    <a:pt x="13440" y="2665"/>
                  </a:cubicBezTo>
                  <a:close/>
                  <a:moveTo>
                    <a:pt x="9535" y="3954"/>
                  </a:moveTo>
                  <a:cubicBezTo>
                    <a:pt x="9586" y="3954"/>
                    <a:pt x="9636" y="3955"/>
                    <a:pt x="9686" y="3956"/>
                  </a:cubicBezTo>
                  <a:cubicBezTo>
                    <a:pt x="9852" y="3956"/>
                    <a:pt x="10017" y="3976"/>
                    <a:pt x="10183" y="3989"/>
                  </a:cubicBezTo>
                  <a:cubicBezTo>
                    <a:pt x="8356" y="4333"/>
                    <a:pt x="6595" y="5227"/>
                    <a:pt x="5575" y="6710"/>
                  </a:cubicBezTo>
                  <a:lnTo>
                    <a:pt x="5575" y="6703"/>
                  </a:lnTo>
                  <a:cubicBezTo>
                    <a:pt x="5469" y="6862"/>
                    <a:pt x="5376" y="7021"/>
                    <a:pt x="5290" y="7193"/>
                  </a:cubicBezTo>
                  <a:lnTo>
                    <a:pt x="5290" y="7127"/>
                  </a:lnTo>
                  <a:cubicBezTo>
                    <a:pt x="5407" y="4854"/>
                    <a:pt x="7538" y="3954"/>
                    <a:pt x="9535" y="3954"/>
                  </a:cubicBezTo>
                  <a:close/>
                  <a:moveTo>
                    <a:pt x="14416" y="5776"/>
                  </a:moveTo>
                  <a:cubicBezTo>
                    <a:pt x="14479" y="5776"/>
                    <a:pt x="14542" y="5779"/>
                    <a:pt x="14605" y="5783"/>
                  </a:cubicBezTo>
                  <a:cubicBezTo>
                    <a:pt x="14738" y="5909"/>
                    <a:pt x="14864" y="6041"/>
                    <a:pt x="14983" y="6187"/>
                  </a:cubicBezTo>
                  <a:cubicBezTo>
                    <a:pt x="15227" y="6497"/>
                    <a:pt x="15425" y="6846"/>
                    <a:pt x="15551" y="7222"/>
                  </a:cubicBezTo>
                  <a:lnTo>
                    <a:pt x="15551" y="7222"/>
                  </a:lnTo>
                  <a:cubicBezTo>
                    <a:pt x="15550" y="7221"/>
                    <a:pt x="15548" y="7220"/>
                    <a:pt x="15545" y="7220"/>
                  </a:cubicBezTo>
                  <a:lnTo>
                    <a:pt x="15545" y="7213"/>
                  </a:lnTo>
                  <a:cubicBezTo>
                    <a:pt x="15135" y="6822"/>
                    <a:pt x="14652" y="6525"/>
                    <a:pt x="14115" y="6339"/>
                  </a:cubicBezTo>
                  <a:cubicBezTo>
                    <a:pt x="13917" y="6194"/>
                    <a:pt x="13705" y="6061"/>
                    <a:pt x="13486" y="5942"/>
                  </a:cubicBezTo>
                  <a:cubicBezTo>
                    <a:pt x="13784" y="5832"/>
                    <a:pt x="14101" y="5776"/>
                    <a:pt x="14416" y="5776"/>
                  </a:cubicBezTo>
                  <a:close/>
                  <a:moveTo>
                    <a:pt x="12160" y="4530"/>
                  </a:moveTo>
                  <a:cubicBezTo>
                    <a:pt x="12330" y="4530"/>
                    <a:pt x="12499" y="4537"/>
                    <a:pt x="12666" y="4552"/>
                  </a:cubicBezTo>
                  <a:cubicBezTo>
                    <a:pt x="13050" y="4704"/>
                    <a:pt x="13414" y="4889"/>
                    <a:pt x="13758" y="5108"/>
                  </a:cubicBezTo>
                  <a:cubicBezTo>
                    <a:pt x="13215" y="5154"/>
                    <a:pt x="12679" y="5287"/>
                    <a:pt x="12182" y="5498"/>
                  </a:cubicBezTo>
                  <a:cubicBezTo>
                    <a:pt x="11848" y="5435"/>
                    <a:pt x="11506" y="5404"/>
                    <a:pt x="11163" y="5404"/>
                  </a:cubicBezTo>
                  <a:cubicBezTo>
                    <a:pt x="9170" y="5404"/>
                    <a:pt x="7152" y="6457"/>
                    <a:pt x="6469" y="8411"/>
                  </a:cubicBezTo>
                  <a:cubicBezTo>
                    <a:pt x="6429" y="8531"/>
                    <a:pt x="6396" y="8656"/>
                    <a:pt x="6363" y="8782"/>
                  </a:cubicBezTo>
                  <a:cubicBezTo>
                    <a:pt x="6581" y="6293"/>
                    <a:pt x="9506" y="4530"/>
                    <a:pt x="12160" y="4530"/>
                  </a:cubicBezTo>
                  <a:close/>
                  <a:moveTo>
                    <a:pt x="14486" y="9040"/>
                  </a:moveTo>
                  <a:cubicBezTo>
                    <a:pt x="14625" y="9636"/>
                    <a:pt x="14638" y="10245"/>
                    <a:pt x="14526" y="10848"/>
                  </a:cubicBezTo>
                  <a:lnTo>
                    <a:pt x="14526" y="10841"/>
                  </a:lnTo>
                  <a:cubicBezTo>
                    <a:pt x="14354" y="11192"/>
                    <a:pt x="14142" y="11523"/>
                    <a:pt x="13897" y="11821"/>
                  </a:cubicBezTo>
                  <a:cubicBezTo>
                    <a:pt x="13877" y="11775"/>
                    <a:pt x="13864" y="11728"/>
                    <a:pt x="13851" y="11689"/>
                  </a:cubicBezTo>
                  <a:cubicBezTo>
                    <a:pt x="13579" y="10755"/>
                    <a:pt x="13824" y="9749"/>
                    <a:pt x="14486" y="9040"/>
                  </a:cubicBezTo>
                  <a:close/>
                  <a:moveTo>
                    <a:pt x="12702" y="6747"/>
                  </a:moveTo>
                  <a:cubicBezTo>
                    <a:pt x="12862" y="6747"/>
                    <a:pt x="13023" y="6765"/>
                    <a:pt x="13182" y="6803"/>
                  </a:cubicBezTo>
                  <a:cubicBezTo>
                    <a:pt x="13235" y="6849"/>
                    <a:pt x="13288" y="6895"/>
                    <a:pt x="13347" y="6948"/>
                  </a:cubicBezTo>
                  <a:cubicBezTo>
                    <a:pt x="13639" y="7240"/>
                    <a:pt x="13884" y="7577"/>
                    <a:pt x="14076" y="7948"/>
                  </a:cubicBezTo>
                  <a:cubicBezTo>
                    <a:pt x="12977" y="8497"/>
                    <a:pt x="12162" y="9603"/>
                    <a:pt x="12262" y="10960"/>
                  </a:cubicBezTo>
                  <a:cubicBezTo>
                    <a:pt x="12301" y="11563"/>
                    <a:pt x="12533" y="12139"/>
                    <a:pt x="12924" y="12602"/>
                  </a:cubicBezTo>
                  <a:cubicBezTo>
                    <a:pt x="12639" y="12741"/>
                    <a:pt x="12348" y="12860"/>
                    <a:pt x="12050" y="12960"/>
                  </a:cubicBezTo>
                  <a:cubicBezTo>
                    <a:pt x="11507" y="12721"/>
                    <a:pt x="11050" y="12324"/>
                    <a:pt x="10732" y="11828"/>
                  </a:cubicBezTo>
                  <a:cubicBezTo>
                    <a:pt x="10547" y="11179"/>
                    <a:pt x="10507" y="10497"/>
                    <a:pt x="10613" y="9835"/>
                  </a:cubicBezTo>
                  <a:cubicBezTo>
                    <a:pt x="10772" y="8835"/>
                    <a:pt x="11348" y="7650"/>
                    <a:pt x="12176" y="6816"/>
                  </a:cubicBezTo>
                  <a:cubicBezTo>
                    <a:pt x="12202" y="6809"/>
                    <a:pt x="12222" y="6803"/>
                    <a:pt x="12248" y="6796"/>
                  </a:cubicBezTo>
                  <a:cubicBezTo>
                    <a:pt x="12397" y="6764"/>
                    <a:pt x="12549" y="6747"/>
                    <a:pt x="12702" y="6747"/>
                  </a:cubicBezTo>
                  <a:close/>
                  <a:moveTo>
                    <a:pt x="9362" y="0"/>
                  </a:moveTo>
                  <a:cubicBezTo>
                    <a:pt x="9086" y="0"/>
                    <a:pt x="8810" y="10"/>
                    <a:pt x="8534" y="30"/>
                  </a:cubicBezTo>
                  <a:cubicBezTo>
                    <a:pt x="7482" y="109"/>
                    <a:pt x="6449" y="321"/>
                    <a:pt x="5449" y="665"/>
                  </a:cubicBezTo>
                  <a:cubicBezTo>
                    <a:pt x="3688" y="1036"/>
                    <a:pt x="2086" y="1970"/>
                    <a:pt x="908" y="3327"/>
                  </a:cubicBezTo>
                  <a:cubicBezTo>
                    <a:pt x="563" y="3718"/>
                    <a:pt x="265" y="4141"/>
                    <a:pt x="1" y="4591"/>
                  </a:cubicBezTo>
                  <a:cubicBezTo>
                    <a:pt x="352" y="4962"/>
                    <a:pt x="702" y="5326"/>
                    <a:pt x="1073" y="5697"/>
                  </a:cubicBezTo>
                  <a:cubicBezTo>
                    <a:pt x="1146" y="5538"/>
                    <a:pt x="1232" y="5386"/>
                    <a:pt x="1318" y="5234"/>
                  </a:cubicBezTo>
                  <a:cubicBezTo>
                    <a:pt x="2510" y="3274"/>
                    <a:pt x="4589" y="1897"/>
                    <a:pt x="6747" y="1195"/>
                  </a:cubicBezTo>
                  <a:cubicBezTo>
                    <a:pt x="7038" y="1155"/>
                    <a:pt x="7334" y="1135"/>
                    <a:pt x="7630" y="1135"/>
                  </a:cubicBezTo>
                  <a:cubicBezTo>
                    <a:pt x="7826" y="1135"/>
                    <a:pt x="8022" y="1144"/>
                    <a:pt x="8217" y="1162"/>
                  </a:cubicBezTo>
                  <a:cubicBezTo>
                    <a:pt x="8713" y="1208"/>
                    <a:pt x="9203" y="1314"/>
                    <a:pt x="9680" y="1473"/>
                  </a:cubicBezTo>
                  <a:cubicBezTo>
                    <a:pt x="7488" y="1473"/>
                    <a:pt x="5191" y="1970"/>
                    <a:pt x="3662" y="3453"/>
                  </a:cubicBezTo>
                  <a:cubicBezTo>
                    <a:pt x="2748" y="4333"/>
                    <a:pt x="2271" y="5525"/>
                    <a:pt x="2166" y="6763"/>
                  </a:cubicBezTo>
                  <a:cubicBezTo>
                    <a:pt x="2655" y="7226"/>
                    <a:pt x="3159" y="7690"/>
                    <a:pt x="3675" y="8153"/>
                  </a:cubicBezTo>
                  <a:cubicBezTo>
                    <a:pt x="3662" y="8061"/>
                    <a:pt x="3655" y="7961"/>
                    <a:pt x="3649" y="7869"/>
                  </a:cubicBezTo>
                  <a:cubicBezTo>
                    <a:pt x="3510" y="5776"/>
                    <a:pt x="4483" y="3837"/>
                    <a:pt x="6396" y="2923"/>
                  </a:cubicBezTo>
                  <a:cubicBezTo>
                    <a:pt x="7504" y="2392"/>
                    <a:pt x="8833" y="2148"/>
                    <a:pt x="10165" y="2148"/>
                  </a:cubicBezTo>
                  <a:cubicBezTo>
                    <a:pt x="10527" y="2148"/>
                    <a:pt x="10890" y="2166"/>
                    <a:pt x="11249" y="2201"/>
                  </a:cubicBezTo>
                  <a:cubicBezTo>
                    <a:pt x="11984" y="2658"/>
                    <a:pt x="12632" y="3234"/>
                    <a:pt x="13162" y="3916"/>
                  </a:cubicBezTo>
                  <a:cubicBezTo>
                    <a:pt x="13083" y="3903"/>
                    <a:pt x="13003" y="3896"/>
                    <a:pt x="12924" y="3890"/>
                  </a:cubicBezTo>
                  <a:cubicBezTo>
                    <a:pt x="11745" y="3486"/>
                    <a:pt x="10427" y="3227"/>
                    <a:pt x="9131" y="3227"/>
                  </a:cubicBezTo>
                  <a:cubicBezTo>
                    <a:pt x="8026" y="3227"/>
                    <a:pt x="6938" y="3415"/>
                    <a:pt x="5966" y="3863"/>
                  </a:cubicBezTo>
                  <a:cubicBezTo>
                    <a:pt x="4807" y="4399"/>
                    <a:pt x="3946" y="5445"/>
                    <a:pt x="3814" y="6736"/>
                  </a:cubicBezTo>
                  <a:cubicBezTo>
                    <a:pt x="3761" y="7306"/>
                    <a:pt x="3821" y="7882"/>
                    <a:pt x="3980" y="8425"/>
                  </a:cubicBezTo>
                  <a:cubicBezTo>
                    <a:pt x="5502" y="9782"/>
                    <a:pt x="7144" y="11132"/>
                    <a:pt x="8852" y="12483"/>
                  </a:cubicBezTo>
                  <a:cubicBezTo>
                    <a:pt x="7753" y="11298"/>
                    <a:pt x="7389" y="9411"/>
                    <a:pt x="8250" y="8001"/>
                  </a:cubicBezTo>
                  <a:cubicBezTo>
                    <a:pt x="8879" y="6975"/>
                    <a:pt x="9991" y="6253"/>
                    <a:pt x="11116" y="6147"/>
                  </a:cubicBezTo>
                  <a:lnTo>
                    <a:pt x="11116" y="6147"/>
                  </a:lnTo>
                  <a:cubicBezTo>
                    <a:pt x="11070" y="6187"/>
                    <a:pt x="11024" y="6227"/>
                    <a:pt x="10984" y="6266"/>
                  </a:cubicBezTo>
                  <a:cubicBezTo>
                    <a:pt x="10362" y="6465"/>
                    <a:pt x="9819" y="6842"/>
                    <a:pt x="9415" y="7352"/>
                  </a:cubicBezTo>
                  <a:cubicBezTo>
                    <a:pt x="8687" y="8292"/>
                    <a:pt x="8521" y="9557"/>
                    <a:pt x="8799" y="10695"/>
                  </a:cubicBezTo>
                  <a:cubicBezTo>
                    <a:pt x="9084" y="11424"/>
                    <a:pt x="9408" y="12132"/>
                    <a:pt x="9779" y="12821"/>
                  </a:cubicBezTo>
                  <a:cubicBezTo>
                    <a:pt x="9858" y="12933"/>
                    <a:pt x="9951" y="13039"/>
                    <a:pt x="10044" y="13138"/>
                  </a:cubicBezTo>
                  <a:cubicBezTo>
                    <a:pt x="9819" y="13072"/>
                    <a:pt x="9594" y="12993"/>
                    <a:pt x="9382" y="12893"/>
                  </a:cubicBezTo>
                  <a:lnTo>
                    <a:pt x="9382" y="12893"/>
                  </a:lnTo>
                  <a:cubicBezTo>
                    <a:pt x="9971" y="13357"/>
                    <a:pt x="10567" y="13814"/>
                    <a:pt x="11169" y="14277"/>
                  </a:cubicBezTo>
                  <a:cubicBezTo>
                    <a:pt x="11291" y="14282"/>
                    <a:pt x="11412" y="14285"/>
                    <a:pt x="11534" y="14285"/>
                  </a:cubicBezTo>
                  <a:cubicBezTo>
                    <a:pt x="12195" y="14285"/>
                    <a:pt x="12857" y="14209"/>
                    <a:pt x="13500" y="14052"/>
                  </a:cubicBezTo>
                  <a:lnTo>
                    <a:pt x="13500" y="14052"/>
                  </a:lnTo>
                  <a:cubicBezTo>
                    <a:pt x="12990" y="14350"/>
                    <a:pt x="12454" y="14615"/>
                    <a:pt x="11904" y="14827"/>
                  </a:cubicBezTo>
                  <a:cubicBezTo>
                    <a:pt x="12407" y="15204"/>
                    <a:pt x="12917" y="15588"/>
                    <a:pt x="13427" y="15965"/>
                  </a:cubicBezTo>
                  <a:cubicBezTo>
                    <a:pt x="15989" y="14939"/>
                    <a:pt x="18273" y="13125"/>
                    <a:pt x="18942" y="10325"/>
                  </a:cubicBezTo>
                  <a:cubicBezTo>
                    <a:pt x="19101" y="9663"/>
                    <a:pt x="19167" y="8974"/>
                    <a:pt x="19140" y="8292"/>
                  </a:cubicBezTo>
                  <a:cubicBezTo>
                    <a:pt x="19167" y="7677"/>
                    <a:pt x="19081" y="7061"/>
                    <a:pt x="18889" y="6472"/>
                  </a:cubicBezTo>
                  <a:cubicBezTo>
                    <a:pt x="18823" y="6286"/>
                    <a:pt x="18756" y="6114"/>
                    <a:pt x="18677" y="5942"/>
                  </a:cubicBezTo>
                  <a:cubicBezTo>
                    <a:pt x="18253" y="4744"/>
                    <a:pt x="17551" y="3658"/>
                    <a:pt x="16631" y="2777"/>
                  </a:cubicBezTo>
                  <a:cubicBezTo>
                    <a:pt x="14682" y="924"/>
                    <a:pt x="12021" y="0"/>
                    <a:pt x="9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3349850" y="1256900"/>
              <a:ext cx="344300" cy="359425"/>
            </a:xfrm>
            <a:custGeom>
              <a:avLst/>
              <a:gdLst/>
              <a:ahLst/>
              <a:cxnLst/>
              <a:rect l="l" t="t" r="r" b="b"/>
              <a:pathLst>
                <a:path w="13772" h="14377" extrusionOk="0">
                  <a:moveTo>
                    <a:pt x="8105" y="1041"/>
                  </a:moveTo>
                  <a:cubicBezTo>
                    <a:pt x="8392" y="1041"/>
                    <a:pt x="8679" y="1070"/>
                    <a:pt x="8958" y="1130"/>
                  </a:cubicBezTo>
                  <a:cubicBezTo>
                    <a:pt x="8998" y="1143"/>
                    <a:pt x="9044" y="1150"/>
                    <a:pt x="9091" y="1163"/>
                  </a:cubicBezTo>
                  <a:cubicBezTo>
                    <a:pt x="8945" y="1196"/>
                    <a:pt x="8799" y="1236"/>
                    <a:pt x="8667" y="1289"/>
                  </a:cubicBezTo>
                  <a:cubicBezTo>
                    <a:pt x="8058" y="1348"/>
                    <a:pt x="7469" y="1547"/>
                    <a:pt x="6946" y="1871"/>
                  </a:cubicBezTo>
                  <a:cubicBezTo>
                    <a:pt x="6934" y="1830"/>
                    <a:pt x="6900" y="1804"/>
                    <a:pt x="6865" y="1804"/>
                  </a:cubicBezTo>
                  <a:cubicBezTo>
                    <a:pt x="6861" y="1804"/>
                    <a:pt x="6857" y="1804"/>
                    <a:pt x="6853" y="1805"/>
                  </a:cubicBezTo>
                  <a:cubicBezTo>
                    <a:pt x="6829" y="1805"/>
                    <a:pt x="6805" y="1805"/>
                    <a:pt x="6780" y="1805"/>
                  </a:cubicBezTo>
                  <a:cubicBezTo>
                    <a:pt x="6275" y="1805"/>
                    <a:pt x="5770" y="1870"/>
                    <a:pt x="5284" y="1991"/>
                  </a:cubicBezTo>
                  <a:cubicBezTo>
                    <a:pt x="5357" y="1938"/>
                    <a:pt x="5423" y="1885"/>
                    <a:pt x="5496" y="1838"/>
                  </a:cubicBezTo>
                  <a:cubicBezTo>
                    <a:pt x="6257" y="1334"/>
                    <a:pt x="7187" y="1041"/>
                    <a:pt x="8105" y="1041"/>
                  </a:cubicBezTo>
                  <a:close/>
                  <a:moveTo>
                    <a:pt x="8188" y="2557"/>
                  </a:moveTo>
                  <a:cubicBezTo>
                    <a:pt x="8438" y="2557"/>
                    <a:pt x="8687" y="2592"/>
                    <a:pt x="8932" y="2666"/>
                  </a:cubicBezTo>
                  <a:lnTo>
                    <a:pt x="8918" y="2666"/>
                  </a:lnTo>
                  <a:cubicBezTo>
                    <a:pt x="8508" y="2745"/>
                    <a:pt x="8117" y="2911"/>
                    <a:pt x="7780" y="3149"/>
                  </a:cubicBezTo>
                  <a:cubicBezTo>
                    <a:pt x="7608" y="3209"/>
                    <a:pt x="7435" y="3282"/>
                    <a:pt x="7270" y="3361"/>
                  </a:cubicBezTo>
                  <a:cubicBezTo>
                    <a:pt x="7343" y="3090"/>
                    <a:pt x="7475" y="2831"/>
                    <a:pt x="7661" y="2619"/>
                  </a:cubicBezTo>
                  <a:cubicBezTo>
                    <a:pt x="7793" y="2593"/>
                    <a:pt x="7925" y="2573"/>
                    <a:pt x="8064" y="2567"/>
                  </a:cubicBezTo>
                  <a:lnTo>
                    <a:pt x="8064" y="2560"/>
                  </a:lnTo>
                  <a:cubicBezTo>
                    <a:pt x="8106" y="2558"/>
                    <a:pt x="8147" y="2557"/>
                    <a:pt x="8188" y="2557"/>
                  </a:cubicBezTo>
                  <a:close/>
                  <a:moveTo>
                    <a:pt x="5509" y="1183"/>
                  </a:moveTo>
                  <a:lnTo>
                    <a:pt x="5509" y="1183"/>
                  </a:lnTo>
                  <a:cubicBezTo>
                    <a:pt x="4999" y="1514"/>
                    <a:pt x="4536" y="1904"/>
                    <a:pt x="4112" y="2341"/>
                  </a:cubicBezTo>
                  <a:cubicBezTo>
                    <a:pt x="4079" y="2375"/>
                    <a:pt x="4039" y="2414"/>
                    <a:pt x="4006" y="2454"/>
                  </a:cubicBezTo>
                  <a:cubicBezTo>
                    <a:pt x="3437" y="2725"/>
                    <a:pt x="2901" y="3083"/>
                    <a:pt x="2430" y="3500"/>
                  </a:cubicBezTo>
                  <a:cubicBezTo>
                    <a:pt x="3020" y="2619"/>
                    <a:pt x="3834" y="1911"/>
                    <a:pt x="4794" y="1461"/>
                  </a:cubicBezTo>
                  <a:cubicBezTo>
                    <a:pt x="5026" y="1348"/>
                    <a:pt x="5264" y="1262"/>
                    <a:pt x="5509" y="1183"/>
                  </a:cubicBezTo>
                  <a:close/>
                  <a:moveTo>
                    <a:pt x="9567" y="4083"/>
                  </a:moveTo>
                  <a:lnTo>
                    <a:pt x="9567" y="4083"/>
                  </a:lnTo>
                  <a:cubicBezTo>
                    <a:pt x="9984" y="4248"/>
                    <a:pt x="10362" y="4506"/>
                    <a:pt x="10666" y="4831"/>
                  </a:cubicBezTo>
                  <a:cubicBezTo>
                    <a:pt x="10805" y="5082"/>
                    <a:pt x="10911" y="5347"/>
                    <a:pt x="10991" y="5625"/>
                  </a:cubicBezTo>
                  <a:cubicBezTo>
                    <a:pt x="10951" y="5625"/>
                    <a:pt x="10918" y="5612"/>
                    <a:pt x="10891" y="5605"/>
                  </a:cubicBezTo>
                  <a:lnTo>
                    <a:pt x="10891" y="5599"/>
                  </a:lnTo>
                  <a:cubicBezTo>
                    <a:pt x="10216" y="5360"/>
                    <a:pt x="9713" y="4784"/>
                    <a:pt x="9567" y="4083"/>
                  </a:cubicBezTo>
                  <a:close/>
                  <a:moveTo>
                    <a:pt x="8307" y="3836"/>
                  </a:moveTo>
                  <a:cubicBezTo>
                    <a:pt x="8449" y="3836"/>
                    <a:pt x="8592" y="3846"/>
                    <a:pt x="8733" y="3864"/>
                  </a:cubicBezTo>
                  <a:cubicBezTo>
                    <a:pt x="8594" y="4758"/>
                    <a:pt x="8912" y="5724"/>
                    <a:pt x="9772" y="6241"/>
                  </a:cubicBezTo>
                  <a:cubicBezTo>
                    <a:pt x="10098" y="6446"/>
                    <a:pt x="10473" y="6554"/>
                    <a:pt x="10859" y="6554"/>
                  </a:cubicBezTo>
                  <a:cubicBezTo>
                    <a:pt x="10920" y="6554"/>
                    <a:pt x="10982" y="6551"/>
                    <a:pt x="11044" y="6545"/>
                  </a:cubicBezTo>
                  <a:lnTo>
                    <a:pt x="11044" y="6545"/>
                  </a:lnTo>
                  <a:cubicBezTo>
                    <a:pt x="11004" y="6777"/>
                    <a:pt x="10951" y="7009"/>
                    <a:pt x="10878" y="7227"/>
                  </a:cubicBezTo>
                  <a:cubicBezTo>
                    <a:pt x="10537" y="7435"/>
                    <a:pt x="10145" y="7541"/>
                    <a:pt x="9744" y="7541"/>
                  </a:cubicBezTo>
                  <a:cubicBezTo>
                    <a:pt x="9709" y="7541"/>
                    <a:pt x="9675" y="7540"/>
                    <a:pt x="9640" y="7538"/>
                  </a:cubicBezTo>
                  <a:cubicBezTo>
                    <a:pt x="9170" y="7373"/>
                    <a:pt x="8740" y="7108"/>
                    <a:pt x="8382" y="6757"/>
                  </a:cubicBezTo>
                  <a:cubicBezTo>
                    <a:pt x="7853" y="6234"/>
                    <a:pt x="7383" y="5380"/>
                    <a:pt x="7243" y="4520"/>
                  </a:cubicBezTo>
                  <a:cubicBezTo>
                    <a:pt x="7250" y="4506"/>
                    <a:pt x="7250" y="4486"/>
                    <a:pt x="7257" y="4473"/>
                  </a:cubicBezTo>
                  <a:cubicBezTo>
                    <a:pt x="7349" y="4255"/>
                    <a:pt x="7488" y="4063"/>
                    <a:pt x="7661" y="3910"/>
                  </a:cubicBezTo>
                  <a:cubicBezTo>
                    <a:pt x="7714" y="3897"/>
                    <a:pt x="7760" y="3884"/>
                    <a:pt x="7819" y="3877"/>
                  </a:cubicBezTo>
                  <a:cubicBezTo>
                    <a:pt x="7979" y="3849"/>
                    <a:pt x="8143" y="3836"/>
                    <a:pt x="8307" y="3836"/>
                  </a:cubicBezTo>
                  <a:close/>
                  <a:moveTo>
                    <a:pt x="4681" y="4513"/>
                  </a:moveTo>
                  <a:cubicBezTo>
                    <a:pt x="4105" y="5764"/>
                    <a:pt x="3887" y="7207"/>
                    <a:pt x="4344" y="8452"/>
                  </a:cubicBezTo>
                  <a:cubicBezTo>
                    <a:pt x="4397" y="8584"/>
                    <a:pt x="4450" y="8710"/>
                    <a:pt x="4516" y="8836"/>
                  </a:cubicBezTo>
                  <a:cubicBezTo>
                    <a:pt x="4503" y="8823"/>
                    <a:pt x="4489" y="8816"/>
                    <a:pt x="4476" y="8803"/>
                  </a:cubicBezTo>
                  <a:cubicBezTo>
                    <a:pt x="3126" y="7737"/>
                    <a:pt x="3549" y="6009"/>
                    <a:pt x="4450" y="4804"/>
                  </a:cubicBezTo>
                  <a:cubicBezTo>
                    <a:pt x="4523" y="4705"/>
                    <a:pt x="4602" y="4612"/>
                    <a:pt x="4681" y="4513"/>
                  </a:cubicBezTo>
                  <a:close/>
                  <a:moveTo>
                    <a:pt x="6893" y="2845"/>
                  </a:moveTo>
                  <a:lnTo>
                    <a:pt x="6893" y="2845"/>
                  </a:lnTo>
                  <a:cubicBezTo>
                    <a:pt x="6687" y="3189"/>
                    <a:pt x="6535" y="3566"/>
                    <a:pt x="6449" y="3957"/>
                  </a:cubicBezTo>
                  <a:cubicBezTo>
                    <a:pt x="5211" y="5142"/>
                    <a:pt x="4721" y="7181"/>
                    <a:pt x="5761" y="8644"/>
                  </a:cubicBezTo>
                  <a:cubicBezTo>
                    <a:pt x="5813" y="8717"/>
                    <a:pt x="5873" y="8796"/>
                    <a:pt x="5933" y="8863"/>
                  </a:cubicBezTo>
                  <a:cubicBezTo>
                    <a:pt x="4443" y="7591"/>
                    <a:pt x="4748" y="4824"/>
                    <a:pt x="6085" y="3262"/>
                  </a:cubicBezTo>
                  <a:cubicBezTo>
                    <a:pt x="6343" y="3096"/>
                    <a:pt x="6608" y="2957"/>
                    <a:pt x="6893" y="2845"/>
                  </a:cubicBezTo>
                  <a:close/>
                  <a:moveTo>
                    <a:pt x="6383" y="4870"/>
                  </a:moveTo>
                  <a:cubicBezTo>
                    <a:pt x="6383" y="4923"/>
                    <a:pt x="6396" y="4963"/>
                    <a:pt x="6396" y="5016"/>
                  </a:cubicBezTo>
                  <a:cubicBezTo>
                    <a:pt x="6250" y="5466"/>
                    <a:pt x="6244" y="5956"/>
                    <a:pt x="6376" y="6420"/>
                  </a:cubicBezTo>
                  <a:cubicBezTo>
                    <a:pt x="6634" y="7260"/>
                    <a:pt x="7323" y="7903"/>
                    <a:pt x="8131" y="8220"/>
                  </a:cubicBezTo>
                  <a:cubicBezTo>
                    <a:pt x="8402" y="8326"/>
                    <a:pt x="8693" y="8386"/>
                    <a:pt x="8985" y="8406"/>
                  </a:cubicBezTo>
                  <a:cubicBezTo>
                    <a:pt x="9256" y="8492"/>
                    <a:pt x="9541" y="8538"/>
                    <a:pt x="9825" y="8538"/>
                  </a:cubicBezTo>
                  <a:cubicBezTo>
                    <a:pt x="9925" y="8538"/>
                    <a:pt x="10031" y="8525"/>
                    <a:pt x="10130" y="8512"/>
                  </a:cubicBezTo>
                  <a:lnTo>
                    <a:pt x="10130" y="8512"/>
                  </a:lnTo>
                  <a:cubicBezTo>
                    <a:pt x="9958" y="8651"/>
                    <a:pt x="9772" y="8776"/>
                    <a:pt x="9574" y="8882"/>
                  </a:cubicBezTo>
                  <a:cubicBezTo>
                    <a:pt x="9337" y="8946"/>
                    <a:pt x="9091" y="8976"/>
                    <a:pt x="8845" y="8976"/>
                  </a:cubicBezTo>
                  <a:cubicBezTo>
                    <a:pt x="7778" y="8976"/>
                    <a:pt x="6701" y="8399"/>
                    <a:pt x="6270" y="7393"/>
                  </a:cubicBezTo>
                  <a:cubicBezTo>
                    <a:pt x="5919" y="6578"/>
                    <a:pt x="5959" y="5599"/>
                    <a:pt x="6383" y="4870"/>
                  </a:cubicBezTo>
                  <a:close/>
                  <a:moveTo>
                    <a:pt x="5919" y="2686"/>
                  </a:moveTo>
                  <a:lnTo>
                    <a:pt x="5919" y="2692"/>
                  </a:lnTo>
                  <a:cubicBezTo>
                    <a:pt x="5880" y="2732"/>
                    <a:pt x="5833" y="2778"/>
                    <a:pt x="5794" y="2825"/>
                  </a:cubicBezTo>
                  <a:cubicBezTo>
                    <a:pt x="4410" y="3818"/>
                    <a:pt x="3119" y="5314"/>
                    <a:pt x="2801" y="7002"/>
                  </a:cubicBezTo>
                  <a:cubicBezTo>
                    <a:pt x="2629" y="7929"/>
                    <a:pt x="2887" y="8896"/>
                    <a:pt x="3616" y="9531"/>
                  </a:cubicBezTo>
                  <a:cubicBezTo>
                    <a:pt x="4357" y="10180"/>
                    <a:pt x="5396" y="10418"/>
                    <a:pt x="6356" y="10418"/>
                  </a:cubicBezTo>
                  <a:cubicBezTo>
                    <a:pt x="6568" y="10418"/>
                    <a:pt x="6787" y="10405"/>
                    <a:pt x="6999" y="10379"/>
                  </a:cubicBezTo>
                  <a:cubicBezTo>
                    <a:pt x="7129" y="10392"/>
                    <a:pt x="7259" y="10399"/>
                    <a:pt x="7390" y="10399"/>
                  </a:cubicBezTo>
                  <a:cubicBezTo>
                    <a:pt x="7643" y="10399"/>
                    <a:pt x="7897" y="10374"/>
                    <a:pt x="8150" y="10326"/>
                  </a:cubicBezTo>
                  <a:lnTo>
                    <a:pt x="8150" y="10326"/>
                  </a:lnTo>
                  <a:cubicBezTo>
                    <a:pt x="7587" y="10584"/>
                    <a:pt x="6977" y="10729"/>
                    <a:pt x="6355" y="10729"/>
                  </a:cubicBezTo>
                  <a:cubicBezTo>
                    <a:pt x="5641" y="10729"/>
                    <a:pt x="4912" y="10538"/>
                    <a:pt x="4218" y="10114"/>
                  </a:cubicBezTo>
                  <a:cubicBezTo>
                    <a:pt x="2901" y="9299"/>
                    <a:pt x="2152" y="7883"/>
                    <a:pt x="2424" y="6334"/>
                  </a:cubicBezTo>
                  <a:cubicBezTo>
                    <a:pt x="2616" y="5201"/>
                    <a:pt x="3251" y="4043"/>
                    <a:pt x="4066" y="3109"/>
                  </a:cubicBezTo>
                  <a:cubicBezTo>
                    <a:pt x="4655" y="2864"/>
                    <a:pt x="5277" y="2719"/>
                    <a:pt x="5919" y="2686"/>
                  </a:cubicBezTo>
                  <a:close/>
                  <a:moveTo>
                    <a:pt x="2947" y="3738"/>
                  </a:moveTo>
                  <a:lnTo>
                    <a:pt x="2947" y="3738"/>
                  </a:lnTo>
                  <a:cubicBezTo>
                    <a:pt x="2013" y="5062"/>
                    <a:pt x="1325" y="6658"/>
                    <a:pt x="1563" y="8207"/>
                  </a:cubicBezTo>
                  <a:cubicBezTo>
                    <a:pt x="1848" y="10054"/>
                    <a:pt x="3609" y="11411"/>
                    <a:pt x="5403" y="11597"/>
                  </a:cubicBezTo>
                  <a:cubicBezTo>
                    <a:pt x="5553" y="11612"/>
                    <a:pt x="5703" y="11619"/>
                    <a:pt x="5853" y="11619"/>
                  </a:cubicBezTo>
                  <a:cubicBezTo>
                    <a:pt x="7594" y="11619"/>
                    <a:pt x="9232" y="10616"/>
                    <a:pt x="10342" y="9293"/>
                  </a:cubicBezTo>
                  <a:cubicBezTo>
                    <a:pt x="11150" y="8637"/>
                    <a:pt x="11778" y="7790"/>
                    <a:pt x="12162" y="6830"/>
                  </a:cubicBezTo>
                  <a:lnTo>
                    <a:pt x="12162" y="6830"/>
                  </a:lnTo>
                  <a:cubicBezTo>
                    <a:pt x="12023" y="8340"/>
                    <a:pt x="11487" y="9849"/>
                    <a:pt x="10474" y="10988"/>
                  </a:cubicBezTo>
                  <a:cubicBezTo>
                    <a:pt x="9349" y="12255"/>
                    <a:pt x="7663" y="13047"/>
                    <a:pt x="5965" y="13047"/>
                  </a:cubicBezTo>
                  <a:cubicBezTo>
                    <a:pt x="5835" y="13047"/>
                    <a:pt x="5705" y="13043"/>
                    <a:pt x="5575" y="13033"/>
                  </a:cubicBezTo>
                  <a:cubicBezTo>
                    <a:pt x="4185" y="12934"/>
                    <a:pt x="2927" y="12312"/>
                    <a:pt x="2119" y="11226"/>
                  </a:cubicBezTo>
                  <a:lnTo>
                    <a:pt x="2080" y="11173"/>
                  </a:lnTo>
                  <a:cubicBezTo>
                    <a:pt x="1901" y="10921"/>
                    <a:pt x="1755" y="10657"/>
                    <a:pt x="1636" y="10379"/>
                  </a:cubicBezTo>
                  <a:cubicBezTo>
                    <a:pt x="967" y="8823"/>
                    <a:pt x="1027" y="6989"/>
                    <a:pt x="1530" y="5387"/>
                  </a:cubicBezTo>
                  <a:cubicBezTo>
                    <a:pt x="1696" y="5062"/>
                    <a:pt x="1901" y="4758"/>
                    <a:pt x="2133" y="4486"/>
                  </a:cubicBezTo>
                  <a:cubicBezTo>
                    <a:pt x="2377" y="4208"/>
                    <a:pt x="2649" y="3957"/>
                    <a:pt x="2947" y="3738"/>
                  </a:cubicBezTo>
                  <a:close/>
                  <a:moveTo>
                    <a:pt x="11825" y="9915"/>
                  </a:moveTo>
                  <a:lnTo>
                    <a:pt x="11825" y="9915"/>
                  </a:lnTo>
                  <a:cubicBezTo>
                    <a:pt x="11785" y="10001"/>
                    <a:pt x="11745" y="10094"/>
                    <a:pt x="11699" y="10187"/>
                  </a:cubicBezTo>
                  <a:cubicBezTo>
                    <a:pt x="10964" y="11670"/>
                    <a:pt x="9825" y="12855"/>
                    <a:pt x="8217" y="13298"/>
                  </a:cubicBezTo>
                  <a:lnTo>
                    <a:pt x="8210" y="13298"/>
                  </a:lnTo>
                  <a:cubicBezTo>
                    <a:pt x="9720" y="12603"/>
                    <a:pt x="10971" y="11378"/>
                    <a:pt x="11825" y="9915"/>
                  </a:cubicBezTo>
                  <a:close/>
                  <a:moveTo>
                    <a:pt x="7854" y="1"/>
                  </a:moveTo>
                  <a:cubicBezTo>
                    <a:pt x="7472" y="1"/>
                    <a:pt x="7090" y="37"/>
                    <a:pt x="6714" y="110"/>
                  </a:cubicBezTo>
                  <a:cubicBezTo>
                    <a:pt x="4562" y="521"/>
                    <a:pt x="2722" y="1951"/>
                    <a:pt x="1590" y="3805"/>
                  </a:cubicBezTo>
                  <a:cubicBezTo>
                    <a:pt x="1186" y="4473"/>
                    <a:pt x="875" y="5188"/>
                    <a:pt x="656" y="5943"/>
                  </a:cubicBezTo>
                  <a:cubicBezTo>
                    <a:pt x="120" y="7161"/>
                    <a:pt x="1" y="8518"/>
                    <a:pt x="312" y="9816"/>
                  </a:cubicBezTo>
                  <a:cubicBezTo>
                    <a:pt x="782" y="11729"/>
                    <a:pt x="2133" y="13331"/>
                    <a:pt x="3993" y="14013"/>
                  </a:cubicBezTo>
                  <a:cubicBezTo>
                    <a:pt x="4685" y="14256"/>
                    <a:pt x="5405" y="14376"/>
                    <a:pt x="6123" y="14376"/>
                  </a:cubicBezTo>
                  <a:cubicBezTo>
                    <a:pt x="7341" y="14376"/>
                    <a:pt x="8551" y="14030"/>
                    <a:pt x="9600" y="13351"/>
                  </a:cubicBezTo>
                  <a:cubicBezTo>
                    <a:pt x="11494" y="12113"/>
                    <a:pt x="12685" y="9981"/>
                    <a:pt x="13242" y="7830"/>
                  </a:cubicBezTo>
                  <a:cubicBezTo>
                    <a:pt x="13771" y="5811"/>
                    <a:pt x="13679" y="3593"/>
                    <a:pt x="12249" y="1951"/>
                  </a:cubicBezTo>
                  <a:cubicBezTo>
                    <a:pt x="11918" y="1567"/>
                    <a:pt x="11534" y="1236"/>
                    <a:pt x="11110" y="958"/>
                  </a:cubicBezTo>
                  <a:cubicBezTo>
                    <a:pt x="10746" y="680"/>
                    <a:pt x="10335" y="468"/>
                    <a:pt x="9905" y="329"/>
                  </a:cubicBezTo>
                  <a:cubicBezTo>
                    <a:pt x="9766" y="289"/>
                    <a:pt x="9627" y="256"/>
                    <a:pt x="9494" y="229"/>
                  </a:cubicBezTo>
                  <a:cubicBezTo>
                    <a:pt x="8958" y="77"/>
                    <a:pt x="8406" y="1"/>
                    <a:pt x="7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3397700" y="2825475"/>
              <a:ext cx="205900" cy="164925"/>
            </a:xfrm>
            <a:custGeom>
              <a:avLst/>
              <a:gdLst/>
              <a:ahLst/>
              <a:cxnLst/>
              <a:rect l="l" t="t" r="r" b="b"/>
              <a:pathLst>
                <a:path w="8236" h="6597" extrusionOk="0">
                  <a:moveTo>
                    <a:pt x="3828" y="0"/>
                  </a:moveTo>
                  <a:cubicBezTo>
                    <a:pt x="2524" y="0"/>
                    <a:pt x="1234" y="608"/>
                    <a:pt x="636" y="1824"/>
                  </a:cubicBezTo>
                  <a:cubicBezTo>
                    <a:pt x="0" y="3115"/>
                    <a:pt x="536" y="4644"/>
                    <a:pt x="1496" y="5624"/>
                  </a:cubicBezTo>
                  <a:cubicBezTo>
                    <a:pt x="2156" y="6299"/>
                    <a:pt x="2971" y="6596"/>
                    <a:pt x="3766" y="6596"/>
                  </a:cubicBezTo>
                  <a:cubicBezTo>
                    <a:pt x="4631" y="6596"/>
                    <a:pt x="5471" y="6244"/>
                    <a:pt x="6058" y="5644"/>
                  </a:cubicBezTo>
                  <a:cubicBezTo>
                    <a:pt x="6084" y="5631"/>
                    <a:pt x="6111" y="5617"/>
                    <a:pt x="6137" y="5598"/>
                  </a:cubicBezTo>
                  <a:cubicBezTo>
                    <a:pt x="7256" y="4916"/>
                    <a:pt x="8236" y="3433"/>
                    <a:pt x="7713" y="2102"/>
                  </a:cubicBezTo>
                  <a:cubicBezTo>
                    <a:pt x="7183" y="765"/>
                    <a:pt x="5515" y="129"/>
                    <a:pt x="4197" y="17"/>
                  </a:cubicBezTo>
                  <a:cubicBezTo>
                    <a:pt x="4074" y="6"/>
                    <a:pt x="3951" y="0"/>
                    <a:pt x="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3978300" y="3477325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496" y="0"/>
                  </a:moveTo>
                  <a:cubicBezTo>
                    <a:pt x="3894" y="0"/>
                    <a:pt x="3293" y="113"/>
                    <a:pt x="2748" y="378"/>
                  </a:cubicBezTo>
                  <a:cubicBezTo>
                    <a:pt x="0" y="1689"/>
                    <a:pt x="894" y="5800"/>
                    <a:pt x="3688" y="6409"/>
                  </a:cubicBezTo>
                  <a:cubicBezTo>
                    <a:pt x="3929" y="6461"/>
                    <a:pt x="4173" y="6486"/>
                    <a:pt x="4416" y="6486"/>
                  </a:cubicBezTo>
                  <a:cubicBezTo>
                    <a:pt x="5815" y="6486"/>
                    <a:pt x="7196" y="5665"/>
                    <a:pt x="7952" y="4469"/>
                  </a:cubicBezTo>
                  <a:cubicBezTo>
                    <a:pt x="8316" y="3880"/>
                    <a:pt x="8561" y="3178"/>
                    <a:pt x="8455" y="2490"/>
                  </a:cubicBezTo>
                  <a:cubicBezTo>
                    <a:pt x="8256" y="1205"/>
                    <a:pt x="6939" y="391"/>
                    <a:pt x="5668" y="120"/>
                  </a:cubicBezTo>
                  <a:cubicBezTo>
                    <a:pt x="5403" y="67"/>
                    <a:pt x="5131" y="27"/>
                    <a:pt x="4860" y="14"/>
                  </a:cubicBezTo>
                  <a:cubicBezTo>
                    <a:pt x="4739" y="5"/>
                    <a:pt x="4617" y="0"/>
                    <a:pt x="4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3063025" y="1756900"/>
              <a:ext cx="214025" cy="162150"/>
            </a:xfrm>
            <a:custGeom>
              <a:avLst/>
              <a:gdLst/>
              <a:ahLst/>
              <a:cxnLst/>
              <a:rect l="l" t="t" r="r" b="b"/>
              <a:pathLst>
                <a:path w="8561" h="6486" extrusionOk="0">
                  <a:moveTo>
                    <a:pt x="4513" y="0"/>
                  </a:moveTo>
                  <a:cubicBezTo>
                    <a:pt x="3900" y="0"/>
                    <a:pt x="3294" y="108"/>
                    <a:pt x="2748" y="375"/>
                  </a:cubicBezTo>
                  <a:cubicBezTo>
                    <a:pt x="1" y="1693"/>
                    <a:pt x="894" y="5798"/>
                    <a:pt x="3688" y="6407"/>
                  </a:cubicBezTo>
                  <a:cubicBezTo>
                    <a:pt x="3932" y="6460"/>
                    <a:pt x="4178" y="6486"/>
                    <a:pt x="4424" y="6486"/>
                  </a:cubicBezTo>
                  <a:cubicBezTo>
                    <a:pt x="5817" y="6486"/>
                    <a:pt x="7197" y="5665"/>
                    <a:pt x="7945" y="4467"/>
                  </a:cubicBezTo>
                  <a:cubicBezTo>
                    <a:pt x="8316" y="3878"/>
                    <a:pt x="8561" y="3176"/>
                    <a:pt x="8455" y="2487"/>
                  </a:cubicBezTo>
                  <a:cubicBezTo>
                    <a:pt x="8256" y="1210"/>
                    <a:pt x="6939" y="389"/>
                    <a:pt x="5668" y="124"/>
                  </a:cubicBezTo>
                  <a:cubicBezTo>
                    <a:pt x="5403" y="64"/>
                    <a:pt x="5131" y="31"/>
                    <a:pt x="4860" y="11"/>
                  </a:cubicBezTo>
                  <a:cubicBezTo>
                    <a:pt x="4744" y="4"/>
                    <a:pt x="4628" y="0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3431125" y="713625"/>
              <a:ext cx="169500" cy="164850"/>
            </a:xfrm>
            <a:custGeom>
              <a:avLst/>
              <a:gdLst/>
              <a:ahLst/>
              <a:cxnLst/>
              <a:rect l="l" t="t" r="r" b="b"/>
              <a:pathLst>
                <a:path w="6780" h="6594" extrusionOk="0">
                  <a:moveTo>
                    <a:pt x="3714" y="1"/>
                  </a:moveTo>
                  <a:cubicBezTo>
                    <a:pt x="2443" y="34"/>
                    <a:pt x="1212" y="643"/>
                    <a:pt x="636" y="1821"/>
                  </a:cubicBezTo>
                  <a:cubicBezTo>
                    <a:pt x="0" y="3112"/>
                    <a:pt x="530" y="4641"/>
                    <a:pt x="1490" y="5621"/>
                  </a:cubicBezTo>
                  <a:cubicBezTo>
                    <a:pt x="2149" y="6296"/>
                    <a:pt x="2965" y="6594"/>
                    <a:pt x="3760" y="6594"/>
                  </a:cubicBezTo>
                  <a:cubicBezTo>
                    <a:pt x="4625" y="6594"/>
                    <a:pt x="5465" y="6242"/>
                    <a:pt x="6051" y="5641"/>
                  </a:cubicBezTo>
                  <a:cubicBezTo>
                    <a:pt x="6078" y="5628"/>
                    <a:pt x="6104" y="5615"/>
                    <a:pt x="6131" y="5595"/>
                  </a:cubicBezTo>
                  <a:cubicBezTo>
                    <a:pt x="6363" y="5449"/>
                    <a:pt x="6581" y="5284"/>
                    <a:pt x="6780" y="5092"/>
                  </a:cubicBezTo>
                  <a:cubicBezTo>
                    <a:pt x="5767" y="3297"/>
                    <a:pt x="4741" y="1596"/>
                    <a:pt x="3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4586550" y="4365300"/>
              <a:ext cx="294475" cy="381875"/>
            </a:xfrm>
            <a:custGeom>
              <a:avLst/>
              <a:gdLst/>
              <a:ahLst/>
              <a:cxnLst/>
              <a:rect l="l" t="t" r="r" b="b"/>
              <a:pathLst>
                <a:path w="11779" h="15275" extrusionOk="0">
                  <a:moveTo>
                    <a:pt x="5264" y="1245"/>
                  </a:moveTo>
                  <a:lnTo>
                    <a:pt x="5264" y="1245"/>
                  </a:lnTo>
                  <a:cubicBezTo>
                    <a:pt x="5151" y="1344"/>
                    <a:pt x="5045" y="1457"/>
                    <a:pt x="4953" y="1576"/>
                  </a:cubicBezTo>
                  <a:cubicBezTo>
                    <a:pt x="4449" y="1940"/>
                    <a:pt x="4026" y="2417"/>
                    <a:pt x="3734" y="2973"/>
                  </a:cubicBezTo>
                  <a:cubicBezTo>
                    <a:pt x="3717" y="2955"/>
                    <a:pt x="3696" y="2947"/>
                    <a:pt x="3675" y="2947"/>
                  </a:cubicBezTo>
                  <a:cubicBezTo>
                    <a:pt x="3656" y="2947"/>
                    <a:pt x="3637" y="2954"/>
                    <a:pt x="3622" y="2966"/>
                  </a:cubicBezTo>
                  <a:cubicBezTo>
                    <a:pt x="3152" y="3231"/>
                    <a:pt x="2721" y="3555"/>
                    <a:pt x="2337" y="3933"/>
                  </a:cubicBezTo>
                  <a:cubicBezTo>
                    <a:pt x="2371" y="3847"/>
                    <a:pt x="2397" y="3761"/>
                    <a:pt x="2437" y="3681"/>
                  </a:cubicBezTo>
                  <a:lnTo>
                    <a:pt x="2443" y="3681"/>
                  </a:lnTo>
                  <a:cubicBezTo>
                    <a:pt x="2986" y="2582"/>
                    <a:pt x="3966" y="1662"/>
                    <a:pt x="5131" y="1285"/>
                  </a:cubicBezTo>
                  <a:cubicBezTo>
                    <a:pt x="5178" y="1271"/>
                    <a:pt x="5217" y="1258"/>
                    <a:pt x="5264" y="1245"/>
                  </a:cubicBezTo>
                  <a:close/>
                  <a:moveTo>
                    <a:pt x="5899" y="2648"/>
                  </a:moveTo>
                  <a:cubicBezTo>
                    <a:pt x="5899" y="2648"/>
                    <a:pt x="5893" y="2655"/>
                    <a:pt x="5886" y="2655"/>
                  </a:cubicBezTo>
                  <a:cubicBezTo>
                    <a:pt x="5568" y="2933"/>
                    <a:pt x="5310" y="3277"/>
                    <a:pt x="5138" y="3661"/>
                  </a:cubicBezTo>
                  <a:cubicBezTo>
                    <a:pt x="5012" y="3807"/>
                    <a:pt x="4900" y="3953"/>
                    <a:pt x="4800" y="4111"/>
                  </a:cubicBezTo>
                  <a:cubicBezTo>
                    <a:pt x="4721" y="3833"/>
                    <a:pt x="4708" y="3542"/>
                    <a:pt x="4754" y="3257"/>
                  </a:cubicBezTo>
                  <a:cubicBezTo>
                    <a:pt x="4860" y="3165"/>
                    <a:pt x="4966" y="3085"/>
                    <a:pt x="5078" y="3006"/>
                  </a:cubicBezTo>
                  <a:cubicBezTo>
                    <a:pt x="5330" y="2840"/>
                    <a:pt x="5608" y="2721"/>
                    <a:pt x="5899" y="2648"/>
                  </a:cubicBezTo>
                  <a:close/>
                  <a:moveTo>
                    <a:pt x="7666" y="3540"/>
                  </a:moveTo>
                  <a:cubicBezTo>
                    <a:pt x="7961" y="3540"/>
                    <a:pt x="8254" y="3580"/>
                    <a:pt x="8541" y="3661"/>
                  </a:cubicBezTo>
                  <a:cubicBezTo>
                    <a:pt x="8792" y="3814"/>
                    <a:pt x="9024" y="3992"/>
                    <a:pt x="9229" y="4204"/>
                  </a:cubicBezTo>
                  <a:cubicBezTo>
                    <a:pt x="9196" y="4211"/>
                    <a:pt x="9156" y="4224"/>
                    <a:pt x="9123" y="4231"/>
                  </a:cubicBezTo>
                  <a:cubicBezTo>
                    <a:pt x="8996" y="4254"/>
                    <a:pt x="8867" y="4266"/>
                    <a:pt x="8739" y="4266"/>
                  </a:cubicBezTo>
                  <a:cubicBezTo>
                    <a:pt x="8153" y="4266"/>
                    <a:pt x="7586" y="4021"/>
                    <a:pt x="7184" y="3575"/>
                  </a:cubicBezTo>
                  <a:cubicBezTo>
                    <a:pt x="7345" y="3552"/>
                    <a:pt x="7506" y="3540"/>
                    <a:pt x="7666" y="3540"/>
                  </a:cubicBezTo>
                  <a:close/>
                  <a:moveTo>
                    <a:pt x="2126" y="3099"/>
                  </a:moveTo>
                  <a:lnTo>
                    <a:pt x="2126" y="3099"/>
                  </a:lnTo>
                  <a:cubicBezTo>
                    <a:pt x="1848" y="3655"/>
                    <a:pt x="1636" y="4237"/>
                    <a:pt x="1490" y="4833"/>
                  </a:cubicBezTo>
                  <a:cubicBezTo>
                    <a:pt x="1477" y="4886"/>
                    <a:pt x="1464" y="4939"/>
                    <a:pt x="1450" y="4985"/>
                  </a:cubicBezTo>
                  <a:cubicBezTo>
                    <a:pt x="1093" y="5522"/>
                    <a:pt x="802" y="6111"/>
                    <a:pt x="603" y="6727"/>
                  </a:cubicBezTo>
                  <a:cubicBezTo>
                    <a:pt x="669" y="5641"/>
                    <a:pt x="1027" y="4601"/>
                    <a:pt x="1636" y="3708"/>
                  </a:cubicBezTo>
                  <a:cubicBezTo>
                    <a:pt x="1788" y="3496"/>
                    <a:pt x="1947" y="3291"/>
                    <a:pt x="2126" y="3099"/>
                  </a:cubicBezTo>
                  <a:close/>
                  <a:moveTo>
                    <a:pt x="4787" y="5906"/>
                  </a:moveTo>
                  <a:cubicBezTo>
                    <a:pt x="4807" y="5939"/>
                    <a:pt x="4840" y="5978"/>
                    <a:pt x="4866" y="6012"/>
                  </a:cubicBezTo>
                  <a:cubicBezTo>
                    <a:pt x="4972" y="6488"/>
                    <a:pt x="5217" y="6925"/>
                    <a:pt x="5575" y="7263"/>
                  </a:cubicBezTo>
                  <a:cubicBezTo>
                    <a:pt x="6106" y="7756"/>
                    <a:pt x="6824" y="7989"/>
                    <a:pt x="7539" y="7989"/>
                  </a:cubicBezTo>
                  <a:cubicBezTo>
                    <a:pt x="7706" y="7989"/>
                    <a:pt x="7873" y="7976"/>
                    <a:pt x="8038" y="7951"/>
                  </a:cubicBezTo>
                  <a:cubicBezTo>
                    <a:pt x="8607" y="7786"/>
                    <a:pt x="9156" y="7587"/>
                    <a:pt x="9699" y="7362"/>
                  </a:cubicBezTo>
                  <a:cubicBezTo>
                    <a:pt x="9785" y="7303"/>
                    <a:pt x="9871" y="7243"/>
                    <a:pt x="9951" y="7183"/>
                  </a:cubicBezTo>
                  <a:lnTo>
                    <a:pt x="9951" y="7183"/>
                  </a:lnTo>
                  <a:cubicBezTo>
                    <a:pt x="9871" y="7389"/>
                    <a:pt x="9772" y="7594"/>
                    <a:pt x="9660" y="7786"/>
                  </a:cubicBezTo>
                  <a:cubicBezTo>
                    <a:pt x="9102" y="8347"/>
                    <a:pt x="8307" y="8666"/>
                    <a:pt x="7523" y="8666"/>
                  </a:cubicBezTo>
                  <a:cubicBezTo>
                    <a:pt x="6975" y="8666"/>
                    <a:pt x="6433" y="8511"/>
                    <a:pt x="5979" y="8176"/>
                  </a:cubicBezTo>
                  <a:cubicBezTo>
                    <a:pt x="5257" y="7640"/>
                    <a:pt x="4787" y="6760"/>
                    <a:pt x="4787" y="5906"/>
                  </a:cubicBezTo>
                  <a:close/>
                  <a:moveTo>
                    <a:pt x="4191" y="3853"/>
                  </a:moveTo>
                  <a:lnTo>
                    <a:pt x="4191" y="3853"/>
                  </a:lnTo>
                  <a:cubicBezTo>
                    <a:pt x="4185" y="4264"/>
                    <a:pt x="4244" y="4668"/>
                    <a:pt x="4370" y="5058"/>
                  </a:cubicBezTo>
                  <a:cubicBezTo>
                    <a:pt x="3893" y="6740"/>
                    <a:pt x="4502" y="8785"/>
                    <a:pt x="6171" y="9540"/>
                  </a:cubicBezTo>
                  <a:cubicBezTo>
                    <a:pt x="6263" y="9580"/>
                    <a:pt x="6349" y="9613"/>
                    <a:pt x="6442" y="9646"/>
                  </a:cubicBezTo>
                  <a:cubicBezTo>
                    <a:pt x="4469" y="9295"/>
                    <a:pt x="3324" y="6700"/>
                    <a:pt x="3695" y="4634"/>
                  </a:cubicBezTo>
                  <a:cubicBezTo>
                    <a:pt x="3834" y="4356"/>
                    <a:pt x="3999" y="4092"/>
                    <a:pt x="4191" y="3853"/>
                  </a:cubicBezTo>
                  <a:close/>
                  <a:moveTo>
                    <a:pt x="3105" y="6455"/>
                  </a:moveTo>
                  <a:cubicBezTo>
                    <a:pt x="3238" y="7852"/>
                    <a:pt x="3787" y="9236"/>
                    <a:pt x="4833" y="10096"/>
                  </a:cubicBezTo>
                  <a:cubicBezTo>
                    <a:pt x="4939" y="10189"/>
                    <a:pt x="5058" y="10268"/>
                    <a:pt x="5178" y="10348"/>
                  </a:cubicBezTo>
                  <a:lnTo>
                    <a:pt x="5178" y="10348"/>
                  </a:lnTo>
                  <a:cubicBezTo>
                    <a:pt x="5160" y="10348"/>
                    <a:pt x="5143" y="10347"/>
                    <a:pt x="5131" y="10341"/>
                  </a:cubicBezTo>
                  <a:cubicBezTo>
                    <a:pt x="3390" y="10096"/>
                    <a:pt x="2874" y="8355"/>
                    <a:pt x="3046" y="6832"/>
                  </a:cubicBezTo>
                  <a:cubicBezTo>
                    <a:pt x="3066" y="6707"/>
                    <a:pt x="3086" y="6581"/>
                    <a:pt x="3105" y="6455"/>
                  </a:cubicBezTo>
                  <a:close/>
                  <a:moveTo>
                    <a:pt x="3251" y="4217"/>
                  </a:moveTo>
                  <a:lnTo>
                    <a:pt x="3251" y="4217"/>
                  </a:lnTo>
                  <a:cubicBezTo>
                    <a:pt x="3238" y="4277"/>
                    <a:pt x="3231" y="4337"/>
                    <a:pt x="3218" y="4396"/>
                  </a:cubicBezTo>
                  <a:cubicBezTo>
                    <a:pt x="2510" y="5985"/>
                    <a:pt x="2139" y="7965"/>
                    <a:pt x="2728" y="9606"/>
                  </a:cubicBezTo>
                  <a:cubicBezTo>
                    <a:pt x="3052" y="10520"/>
                    <a:pt x="3774" y="11235"/>
                    <a:pt x="4741" y="11420"/>
                  </a:cubicBezTo>
                  <a:cubicBezTo>
                    <a:pt x="4937" y="11459"/>
                    <a:pt x="5136" y="11476"/>
                    <a:pt x="5334" y="11476"/>
                  </a:cubicBezTo>
                  <a:cubicBezTo>
                    <a:pt x="6133" y="11476"/>
                    <a:pt x="6935" y="11189"/>
                    <a:pt x="7614" y="10791"/>
                  </a:cubicBezTo>
                  <a:cubicBezTo>
                    <a:pt x="7799" y="10679"/>
                    <a:pt x="7985" y="10560"/>
                    <a:pt x="8157" y="10427"/>
                  </a:cubicBezTo>
                  <a:cubicBezTo>
                    <a:pt x="8514" y="10262"/>
                    <a:pt x="8852" y="10050"/>
                    <a:pt x="9150" y="9792"/>
                  </a:cubicBezTo>
                  <a:lnTo>
                    <a:pt x="9150" y="9792"/>
                  </a:lnTo>
                  <a:cubicBezTo>
                    <a:pt x="8388" y="10876"/>
                    <a:pt x="7193" y="11621"/>
                    <a:pt x="5692" y="11621"/>
                  </a:cubicBezTo>
                  <a:cubicBezTo>
                    <a:pt x="5653" y="11621"/>
                    <a:pt x="5614" y="11620"/>
                    <a:pt x="5575" y="11619"/>
                  </a:cubicBezTo>
                  <a:cubicBezTo>
                    <a:pt x="4006" y="11586"/>
                    <a:pt x="2616" y="10719"/>
                    <a:pt x="2053" y="9222"/>
                  </a:cubicBezTo>
                  <a:cubicBezTo>
                    <a:pt x="1642" y="8117"/>
                    <a:pt x="1603" y="6773"/>
                    <a:pt x="1841" y="5528"/>
                  </a:cubicBezTo>
                  <a:cubicBezTo>
                    <a:pt x="2232" y="5012"/>
                    <a:pt x="2708" y="4568"/>
                    <a:pt x="3251" y="4217"/>
                  </a:cubicBezTo>
                  <a:close/>
                  <a:moveTo>
                    <a:pt x="6422" y="0"/>
                  </a:moveTo>
                  <a:cubicBezTo>
                    <a:pt x="6130" y="0"/>
                    <a:pt x="5836" y="33"/>
                    <a:pt x="5548" y="99"/>
                  </a:cubicBezTo>
                  <a:cubicBezTo>
                    <a:pt x="5409" y="139"/>
                    <a:pt x="5270" y="179"/>
                    <a:pt x="5138" y="219"/>
                  </a:cubicBezTo>
                  <a:cubicBezTo>
                    <a:pt x="4204" y="464"/>
                    <a:pt x="3344" y="914"/>
                    <a:pt x="2622" y="1543"/>
                  </a:cubicBezTo>
                  <a:cubicBezTo>
                    <a:pt x="941" y="3019"/>
                    <a:pt x="60" y="5224"/>
                    <a:pt x="14" y="7435"/>
                  </a:cubicBezTo>
                  <a:cubicBezTo>
                    <a:pt x="0" y="8229"/>
                    <a:pt x="93" y="9017"/>
                    <a:pt x="285" y="9792"/>
                  </a:cubicBezTo>
                  <a:cubicBezTo>
                    <a:pt x="437" y="11136"/>
                    <a:pt x="1033" y="12400"/>
                    <a:pt x="1973" y="13380"/>
                  </a:cubicBezTo>
                  <a:cubicBezTo>
                    <a:pt x="3129" y="14574"/>
                    <a:pt x="4706" y="15274"/>
                    <a:pt x="6341" y="15274"/>
                  </a:cubicBezTo>
                  <a:cubicBezTo>
                    <a:pt x="6682" y="15274"/>
                    <a:pt x="7026" y="15244"/>
                    <a:pt x="7369" y="15181"/>
                  </a:cubicBezTo>
                  <a:cubicBezTo>
                    <a:pt x="9216" y="14830"/>
                    <a:pt x="10825" y="13698"/>
                    <a:pt x="11778" y="12082"/>
                  </a:cubicBezTo>
                  <a:cubicBezTo>
                    <a:pt x="11705" y="11811"/>
                    <a:pt x="11619" y="11546"/>
                    <a:pt x="11540" y="11281"/>
                  </a:cubicBezTo>
                  <a:cubicBezTo>
                    <a:pt x="11321" y="11685"/>
                    <a:pt x="11050" y="12056"/>
                    <a:pt x="10726" y="12380"/>
                  </a:cubicBezTo>
                  <a:cubicBezTo>
                    <a:pt x="11017" y="11963"/>
                    <a:pt x="11262" y="11520"/>
                    <a:pt x="11467" y="11056"/>
                  </a:cubicBezTo>
                  <a:cubicBezTo>
                    <a:pt x="11381" y="10785"/>
                    <a:pt x="11295" y="10513"/>
                    <a:pt x="11209" y="10242"/>
                  </a:cubicBezTo>
                  <a:cubicBezTo>
                    <a:pt x="10659" y="11639"/>
                    <a:pt x="9613" y="12837"/>
                    <a:pt x="8263" y="13499"/>
                  </a:cubicBezTo>
                  <a:cubicBezTo>
                    <a:pt x="7548" y="13849"/>
                    <a:pt x="6782" y="14036"/>
                    <a:pt x="6024" y="14036"/>
                  </a:cubicBezTo>
                  <a:cubicBezTo>
                    <a:pt x="5433" y="14036"/>
                    <a:pt x="4848" y="13922"/>
                    <a:pt x="4297" y="13685"/>
                  </a:cubicBezTo>
                  <a:lnTo>
                    <a:pt x="4231" y="13658"/>
                  </a:lnTo>
                  <a:cubicBezTo>
                    <a:pt x="3953" y="13532"/>
                    <a:pt x="3681" y="13373"/>
                    <a:pt x="3436" y="13188"/>
                  </a:cubicBezTo>
                  <a:cubicBezTo>
                    <a:pt x="2046" y="12162"/>
                    <a:pt x="1152" y="10513"/>
                    <a:pt x="775" y="8845"/>
                  </a:cubicBezTo>
                  <a:cubicBezTo>
                    <a:pt x="755" y="8474"/>
                    <a:pt x="782" y="8104"/>
                    <a:pt x="848" y="7739"/>
                  </a:cubicBezTo>
                  <a:cubicBezTo>
                    <a:pt x="914" y="7375"/>
                    <a:pt x="1027" y="7011"/>
                    <a:pt x="1179" y="6667"/>
                  </a:cubicBezTo>
                  <a:lnTo>
                    <a:pt x="1179" y="6667"/>
                  </a:lnTo>
                  <a:cubicBezTo>
                    <a:pt x="1033" y="8315"/>
                    <a:pt x="1245" y="10070"/>
                    <a:pt x="2251" y="11314"/>
                  </a:cubicBezTo>
                  <a:cubicBezTo>
                    <a:pt x="3027" y="12271"/>
                    <a:pt x="4245" y="12732"/>
                    <a:pt x="5462" y="12732"/>
                  </a:cubicBezTo>
                  <a:cubicBezTo>
                    <a:pt x="6124" y="12732"/>
                    <a:pt x="6785" y="12596"/>
                    <a:pt x="7376" y="12327"/>
                  </a:cubicBezTo>
                  <a:cubicBezTo>
                    <a:pt x="9084" y="11546"/>
                    <a:pt x="10130" y="9792"/>
                    <a:pt x="10494" y="7978"/>
                  </a:cubicBezTo>
                  <a:cubicBezTo>
                    <a:pt x="10275" y="7283"/>
                    <a:pt x="10057" y="6574"/>
                    <a:pt x="9832" y="5859"/>
                  </a:cubicBezTo>
                  <a:cubicBezTo>
                    <a:pt x="9627" y="6164"/>
                    <a:pt x="9348" y="6409"/>
                    <a:pt x="9017" y="6581"/>
                  </a:cubicBezTo>
                  <a:cubicBezTo>
                    <a:pt x="8803" y="6621"/>
                    <a:pt x="8585" y="6641"/>
                    <a:pt x="8367" y="6641"/>
                  </a:cubicBezTo>
                  <a:cubicBezTo>
                    <a:pt x="8080" y="6641"/>
                    <a:pt x="7793" y="6606"/>
                    <a:pt x="7515" y="6535"/>
                  </a:cubicBezTo>
                  <a:cubicBezTo>
                    <a:pt x="6780" y="6349"/>
                    <a:pt x="5926" y="5833"/>
                    <a:pt x="5356" y="5157"/>
                  </a:cubicBezTo>
                  <a:cubicBezTo>
                    <a:pt x="5356" y="5138"/>
                    <a:pt x="5350" y="5118"/>
                    <a:pt x="5350" y="5105"/>
                  </a:cubicBezTo>
                  <a:cubicBezTo>
                    <a:pt x="5317" y="4866"/>
                    <a:pt x="5343" y="4628"/>
                    <a:pt x="5416" y="4403"/>
                  </a:cubicBezTo>
                  <a:cubicBezTo>
                    <a:pt x="5456" y="4363"/>
                    <a:pt x="5489" y="4323"/>
                    <a:pt x="5535" y="4290"/>
                  </a:cubicBezTo>
                  <a:cubicBezTo>
                    <a:pt x="5773" y="4092"/>
                    <a:pt x="6045" y="3926"/>
                    <a:pt x="6336" y="3807"/>
                  </a:cubicBezTo>
                  <a:cubicBezTo>
                    <a:pt x="6674" y="4668"/>
                    <a:pt x="7448" y="5356"/>
                    <a:pt x="8468" y="5369"/>
                  </a:cubicBezTo>
                  <a:cubicBezTo>
                    <a:pt x="8491" y="5370"/>
                    <a:pt x="8515" y="5371"/>
                    <a:pt x="8538" y="5371"/>
                  </a:cubicBezTo>
                  <a:cubicBezTo>
                    <a:pt x="8910" y="5371"/>
                    <a:pt x="9269" y="5272"/>
                    <a:pt x="9593" y="5085"/>
                  </a:cubicBezTo>
                  <a:lnTo>
                    <a:pt x="8058" y="205"/>
                  </a:lnTo>
                  <a:cubicBezTo>
                    <a:pt x="7693" y="113"/>
                    <a:pt x="7316" y="53"/>
                    <a:pt x="6932" y="33"/>
                  </a:cubicBezTo>
                  <a:cubicBezTo>
                    <a:pt x="6763" y="11"/>
                    <a:pt x="6593" y="0"/>
                    <a:pt x="6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4229375" y="4660975"/>
              <a:ext cx="197650" cy="162300"/>
            </a:xfrm>
            <a:custGeom>
              <a:avLst/>
              <a:gdLst/>
              <a:ahLst/>
              <a:cxnLst/>
              <a:rect l="l" t="t" r="r" b="b"/>
              <a:pathLst>
                <a:path w="7906" h="6492" extrusionOk="0">
                  <a:moveTo>
                    <a:pt x="3507" y="1"/>
                  </a:moveTo>
                  <a:cubicBezTo>
                    <a:pt x="2202" y="1"/>
                    <a:pt x="912" y="614"/>
                    <a:pt x="318" y="1825"/>
                  </a:cubicBezTo>
                  <a:cubicBezTo>
                    <a:pt x="93" y="2288"/>
                    <a:pt x="1" y="2798"/>
                    <a:pt x="54" y="3301"/>
                  </a:cubicBezTo>
                  <a:cubicBezTo>
                    <a:pt x="1325" y="4367"/>
                    <a:pt x="2735" y="5426"/>
                    <a:pt x="4251" y="6492"/>
                  </a:cubicBezTo>
                  <a:cubicBezTo>
                    <a:pt x="4807" y="6353"/>
                    <a:pt x="5323" y="6055"/>
                    <a:pt x="5727" y="5644"/>
                  </a:cubicBezTo>
                  <a:cubicBezTo>
                    <a:pt x="5754" y="5631"/>
                    <a:pt x="5780" y="5618"/>
                    <a:pt x="5807" y="5598"/>
                  </a:cubicBezTo>
                  <a:cubicBezTo>
                    <a:pt x="6926" y="4916"/>
                    <a:pt x="7905" y="3433"/>
                    <a:pt x="7382" y="2103"/>
                  </a:cubicBezTo>
                  <a:cubicBezTo>
                    <a:pt x="6859" y="765"/>
                    <a:pt x="5184" y="130"/>
                    <a:pt x="3874" y="17"/>
                  </a:cubicBezTo>
                  <a:cubicBezTo>
                    <a:pt x="3752" y="6"/>
                    <a:pt x="3629" y="1"/>
                    <a:pt x="3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1" name="Google Shape;461;p7"/>
          <p:cNvSpPr/>
          <p:nvPr/>
        </p:nvSpPr>
        <p:spPr>
          <a:xfrm rot="-4500015">
            <a:off x="-1223324" y="3081319"/>
            <a:ext cx="2172981" cy="1486468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594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"/>
          <p:cNvSpPr txBox="1">
            <a:spLocks noGrp="1"/>
          </p:cNvSpPr>
          <p:nvPr>
            <p:ph type="title"/>
          </p:nvPr>
        </p:nvSpPr>
        <p:spPr>
          <a:xfrm>
            <a:off x="2712200" y="1850800"/>
            <a:ext cx="6767600" cy="31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64" name="Google Shape;464;p8"/>
          <p:cNvSpPr/>
          <p:nvPr/>
        </p:nvSpPr>
        <p:spPr>
          <a:xfrm rot="-144370" flipH="1">
            <a:off x="3779050" y="5767531"/>
            <a:ext cx="3557705" cy="2528589"/>
          </a:xfrm>
          <a:custGeom>
            <a:avLst/>
            <a:gdLst/>
            <a:ahLst/>
            <a:cxnLst/>
            <a:rect l="l" t="t" r="r" b="b"/>
            <a:pathLst>
              <a:path w="16130" h="11464" extrusionOk="0">
                <a:moveTo>
                  <a:pt x="11317" y="1"/>
                </a:moveTo>
                <a:cubicBezTo>
                  <a:pt x="10718" y="1"/>
                  <a:pt x="10127" y="122"/>
                  <a:pt x="9549" y="278"/>
                </a:cubicBezTo>
                <a:cubicBezTo>
                  <a:pt x="7799" y="738"/>
                  <a:pt x="6146" y="1496"/>
                  <a:pt x="4646" y="2512"/>
                </a:cubicBezTo>
                <a:cubicBezTo>
                  <a:pt x="3105" y="3552"/>
                  <a:pt x="1879" y="4988"/>
                  <a:pt x="347" y="6052"/>
                </a:cubicBezTo>
                <a:cubicBezTo>
                  <a:pt x="170" y="6173"/>
                  <a:pt x="0" y="6367"/>
                  <a:pt x="8" y="6584"/>
                </a:cubicBezTo>
                <a:cubicBezTo>
                  <a:pt x="33" y="7278"/>
                  <a:pt x="1065" y="7810"/>
                  <a:pt x="1525" y="8181"/>
                </a:cubicBezTo>
                <a:cubicBezTo>
                  <a:pt x="2033" y="8584"/>
                  <a:pt x="2436" y="9076"/>
                  <a:pt x="2912" y="9504"/>
                </a:cubicBezTo>
                <a:cubicBezTo>
                  <a:pt x="3863" y="10367"/>
                  <a:pt x="5008" y="11036"/>
                  <a:pt x="6267" y="11318"/>
                </a:cubicBezTo>
                <a:cubicBezTo>
                  <a:pt x="6679" y="11414"/>
                  <a:pt x="7108" y="11463"/>
                  <a:pt x="7537" y="11463"/>
                </a:cubicBezTo>
                <a:cubicBezTo>
                  <a:pt x="8308" y="11463"/>
                  <a:pt x="9080" y="11303"/>
                  <a:pt x="9758" y="10955"/>
                </a:cubicBezTo>
                <a:cubicBezTo>
                  <a:pt x="10387" y="10633"/>
                  <a:pt x="10904" y="10181"/>
                  <a:pt x="11379" y="9673"/>
                </a:cubicBezTo>
                <a:cubicBezTo>
                  <a:pt x="11863" y="9165"/>
                  <a:pt x="12275" y="8641"/>
                  <a:pt x="12783" y="8197"/>
                </a:cubicBezTo>
                <a:cubicBezTo>
                  <a:pt x="14129" y="7012"/>
                  <a:pt x="16129" y="6222"/>
                  <a:pt x="15976" y="4084"/>
                </a:cubicBezTo>
                <a:cubicBezTo>
                  <a:pt x="15912" y="3286"/>
                  <a:pt x="15541" y="2520"/>
                  <a:pt x="14992" y="1867"/>
                </a:cubicBezTo>
                <a:cubicBezTo>
                  <a:pt x="14105" y="802"/>
                  <a:pt x="12742" y="52"/>
                  <a:pt x="11476" y="4"/>
                </a:cubicBezTo>
                <a:cubicBezTo>
                  <a:pt x="11423" y="2"/>
                  <a:pt x="11370" y="1"/>
                  <a:pt x="113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8"/>
          <p:cNvSpPr/>
          <p:nvPr/>
        </p:nvSpPr>
        <p:spPr>
          <a:xfrm rot="-4413264" flipH="1">
            <a:off x="10349318" y="448820"/>
            <a:ext cx="2990913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6" name="Google Shape;466;p8"/>
          <p:cNvGrpSpPr/>
          <p:nvPr/>
        </p:nvGrpSpPr>
        <p:grpSpPr>
          <a:xfrm flipH="1">
            <a:off x="7430848" y="-86351"/>
            <a:ext cx="835045" cy="1056403"/>
            <a:chOff x="1134830" y="151402"/>
            <a:chExt cx="364670" cy="461338"/>
          </a:xfrm>
        </p:grpSpPr>
        <p:sp>
          <p:nvSpPr>
            <p:cNvPr id="467" name="Google Shape;467;p8"/>
            <p:cNvSpPr/>
            <p:nvPr/>
          </p:nvSpPr>
          <p:spPr>
            <a:xfrm>
              <a:off x="1134830" y="152353"/>
              <a:ext cx="90964" cy="460388"/>
            </a:xfrm>
            <a:custGeom>
              <a:avLst/>
              <a:gdLst/>
              <a:ahLst/>
              <a:cxnLst/>
              <a:rect l="l" t="t" r="r" b="b"/>
              <a:pathLst>
                <a:path w="670" h="3391" extrusionOk="0">
                  <a:moveTo>
                    <a:pt x="526" y="1"/>
                  </a:moveTo>
                  <a:cubicBezTo>
                    <a:pt x="502" y="1"/>
                    <a:pt x="475" y="10"/>
                    <a:pt x="428" y="10"/>
                  </a:cubicBezTo>
                  <a:cubicBezTo>
                    <a:pt x="339" y="10"/>
                    <a:pt x="339" y="34"/>
                    <a:pt x="250" y="34"/>
                  </a:cubicBezTo>
                  <a:cubicBezTo>
                    <a:pt x="188" y="34"/>
                    <a:pt x="158" y="3"/>
                    <a:pt x="123" y="3"/>
                  </a:cubicBezTo>
                  <a:cubicBezTo>
                    <a:pt x="108" y="3"/>
                    <a:pt x="92" y="9"/>
                    <a:pt x="73" y="26"/>
                  </a:cubicBezTo>
                  <a:cubicBezTo>
                    <a:pt x="16" y="83"/>
                    <a:pt x="89" y="107"/>
                    <a:pt x="89" y="188"/>
                  </a:cubicBezTo>
                  <a:lnTo>
                    <a:pt x="89" y="357"/>
                  </a:lnTo>
                  <a:cubicBezTo>
                    <a:pt x="89" y="438"/>
                    <a:pt x="97" y="438"/>
                    <a:pt x="97" y="518"/>
                  </a:cubicBezTo>
                  <a:cubicBezTo>
                    <a:pt x="97" y="607"/>
                    <a:pt x="57" y="607"/>
                    <a:pt x="57" y="688"/>
                  </a:cubicBezTo>
                  <a:cubicBezTo>
                    <a:pt x="57" y="768"/>
                    <a:pt x="73" y="768"/>
                    <a:pt x="73" y="857"/>
                  </a:cubicBezTo>
                  <a:lnTo>
                    <a:pt x="73" y="1018"/>
                  </a:lnTo>
                  <a:cubicBezTo>
                    <a:pt x="73" y="1099"/>
                    <a:pt x="65" y="1107"/>
                    <a:pt x="65" y="1188"/>
                  </a:cubicBezTo>
                  <a:cubicBezTo>
                    <a:pt x="65" y="1268"/>
                    <a:pt x="81" y="1268"/>
                    <a:pt x="81" y="1349"/>
                  </a:cubicBezTo>
                  <a:cubicBezTo>
                    <a:pt x="81" y="1438"/>
                    <a:pt x="89" y="1438"/>
                    <a:pt x="89" y="1518"/>
                  </a:cubicBezTo>
                  <a:cubicBezTo>
                    <a:pt x="89" y="1599"/>
                    <a:pt x="57" y="1599"/>
                    <a:pt x="57" y="1688"/>
                  </a:cubicBezTo>
                  <a:cubicBezTo>
                    <a:pt x="57" y="1768"/>
                    <a:pt x="73" y="1768"/>
                    <a:pt x="73" y="1849"/>
                  </a:cubicBezTo>
                  <a:lnTo>
                    <a:pt x="73" y="2018"/>
                  </a:lnTo>
                  <a:cubicBezTo>
                    <a:pt x="73" y="2099"/>
                    <a:pt x="81" y="2099"/>
                    <a:pt x="81" y="2179"/>
                  </a:cubicBezTo>
                  <a:cubicBezTo>
                    <a:pt x="81" y="2268"/>
                    <a:pt x="65" y="2268"/>
                    <a:pt x="65" y="2349"/>
                  </a:cubicBezTo>
                  <a:cubicBezTo>
                    <a:pt x="65" y="2429"/>
                    <a:pt x="73" y="2429"/>
                    <a:pt x="73" y="2518"/>
                  </a:cubicBezTo>
                  <a:cubicBezTo>
                    <a:pt x="73" y="2599"/>
                    <a:pt x="89" y="2599"/>
                    <a:pt x="89" y="2679"/>
                  </a:cubicBezTo>
                  <a:cubicBezTo>
                    <a:pt x="89" y="2768"/>
                    <a:pt x="41" y="2768"/>
                    <a:pt x="41" y="2849"/>
                  </a:cubicBezTo>
                  <a:cubicBezTo>
                    <a:pt x="41" y="2929"/>
                    <a:pt x="49" y="2929"/>
                    <a:pt x="49" y="3018"/>
                  </a:cubicBezTo>
                  <a:cubicBezTo>
                    <a:pt x="49" y="3099"/>
                    <a:pt x="32" y="3099"/>
                    <a:pt x="32" y="3179"/>
                  </a:cubicBezTo>
                  <a:cubicBezTo>
                    <a:pt x="32" y="3260"/>
                    <a:pt x="0" y="3284"/>
                    <a:pt x="65" y="3341"/>
                  </a:cubicBezTo>
                  <a:cubicBezTo>
                    <a:pt x="102" y="3378"/>
                    <a:pt x="125" y="3386"/>
                    <a:pt x="155" y="3386"/>
                  </a:cubicBezTo>
                  <a:cubicBezTo>
                    <a:pt x="178" y="3386"/>
                    <a:pt x="204" y="3381"/>
                    <a:pt x="242" y="3381"/>
                  </a:cubicBezTo>
                  <a:lnTo>
                    <a:pt x="428" y="3381"/>
                  </a:lnTo>
                  <a:cubicBezTo>
                    <a:pt x="475" y="3381"/>
                    <a:pt x="504" y="3390"/>
                    <a:pt x="530" y="3390"/>
                  </a:cubicBezTo>
                  <a:cubicBezTo>
                    <a:pt x="554" y="3390"/>
                    <a:pt x="575" y="3383"/>
                    <a:pt x="605" y="3357"/>
                  </a:cubicBezTo>
                  <a:cubicBezTo>
                    <a:pt x="670" y="3300"/>
                    <a:pt x="653" y="3252"/>
                    <a:pt x="637" y="3171"/>
                  </a:cubicBezTo>
                  <a:cubicBezTo>
                    <a:pt x="621" y="3091"/>
                    <a:pt x="605" y="3099"/>
                    <a:pt x="605" y="3010"/>
                  </a:cubicBezTo>
                  <a:cubicBezTo>
                    <a:pt x="605" y="2929"/>
                    <a:pt x="589" y="2929"/>
                    <a:pt x="589" y="2849"/>
                  </a:cubicBezTo>
                  <a:cubicBezTo>
                    <a:pt x="589" y="2768"/>
                    <a:pt x="621" y="2760"/>
                    <a:pt x="621" y="2679"/>
                  </a:cubicBezTo>
                  <a:cubicBezTo>
                    <a:pt x="621" y="2599"/>
                    <a:pt x="597" y="2599"/>
                    <a:pt x="597" y="2518"/>
                  </a:cubicBezTo>
                  <a:cubicBezTo>
                    <a:pt x="597" y="2429"/>
                    <a:pt x="629" y="2429"/>
                    <a:pt x="629" y="2349"/>
                  </a:cubicBezTo>
                  <a:cubicBezTo>
                    <a:pt x="629" y="2268"/>
                    <a:pt x="613" y="2268"/>
                    <a:pt x="613" y="2179"/>
                  </a:cubicBezTo>
                  <a:cubicBezTo>
                    <a:pt x="613" y="2099"/>
                    <a:pt x="637" y="2099"/>
                    <a:pt x="637" y="2018"/>
                  </a:cubicBezTo>
                  <a:cubicBezTo>
                    <a:pt x="637" y="1929"/>
                    <a:pt x="605" y="1938"/>
                    <a:pt x="605" y="1849"/>
                  </a:cubicBezTo>
                  <a:cubicBezTo>
                    <a:pt x="605" y="1768"/>
                    <a:pt x="597" y="1768"/>
                    <a:pt x="597" y="1688"/>
                  </a:cubicBezTo>
                  <a:cubicBezTo>
                    <a:pt x="597" y="1599"/>
                    <a:pt x="629" y="1599"/>
                    <a:pt x="629" y="1518"/>
                  </a:cubicBezTo>
                  <a:cubicBezTo>
                    <a:pt x="629" y="1438"/>
                    <a:pt x="605" y="1438"/>
                    <a:pt x="605" y="1349"/>
                  </a:cubicBezTo>
                  <a:cubicBezTo>
                    <a:pt x="605" y="1268"/>
                    <a:pt x="581" y="1268"/>
                    <a:pt x="581" y="1188"/>
                  </a:cubicBezTo>
                  <a:cubicBezTo>
                    <a:pt x="581" y="1099"/>
                    <a:pt x="621" y="1099"/>
                    <a:pt x="621" y="1018"/>
                  </a:cubicBezTo>
                  <a:cubicBezTo>
                    <a:pt x="621" y="938"/>
                    <a:pt x="605" y="938"/>
                    <a:pt x="605" y="849"/>
                  </a:cubicBezTo>
                  <a:cubicBezTo>
                    <a:pt x="605" y="768"/>
                    <a:pt x="581" y="768"/>
                    <a:pt x="581" y="688"/>
                  </a:cubicBezTo>
                  <a:cubicBezTo>
                    <a:pt x="581" y="607"/>
                    <a:pt x="613" y="599"/>
                    <a:pt x="613" y="518"/>
                  </a:cubicBezTo>
                  <a:cubicBezTo>
                    <a:pt x="613" y="438"/>
                    <a:pt x="621" y="438"/>
                    <a:pt x="621" y="357"/>
                  </a:cubicBezTo>
                  <a:cubicBezTo>
                    <a:pt x="621" y="268"/>
                    <a:pt x="613" y="268"/>
                    <a:pt x="613" y="188"/>
                  </a:cubicBezTo>
                  <a:cubicBezTo>
                    <a:pt x="613" y="107"/>
                    <a:pt x="661" y="99"/>
                    <a:pt x="597" y="34"/>
                  </a:cubicBezTo>
                  <a:cubicBezTo>
                    <a:pt x="567" y="8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1272769" y="151402"/>
              <a:ext cx="87706" cy="458215"/>
            </a:xfrm>
            <a:custGeom>
              <a:avLst/>
              <a:gdLst/>
              <a:ahLst/>
              <a:cxnLst/>
              <a:rect l="l" t="t" r="r" b="b"/>
              <a:pathLst>
                <a:path w="646" h="3375" extrusionOk="0">
                  <a:moveTo>
                    <a:pt x="464" y="1"/>
                  </a:moveTo>
                  <a:cubicBezTo>
                    <a:pt x="452" y="1"/>
                    <a:pt x="437" y="1"/>
                    <a:pt x="420" y="1"/>
                  </a:cubicBezTo>
                  <a:cubicBezTo>
                    <a:pt x="331" y="1"/>
                    <a:pt x="331" y="9"/>
                    <a:pt x="242" y="9"/>
                  </a:cubicBezTo>
                  <a:cubicBezTo>
                    <a:pt x="210" y="9"/>
                    <a:pt x="187" y="7"/>
                    <a:pt x="168" y="7"/>
                  </a:cubicBezTo>
                  <a:cubicBezTo>
                    <a:pt x="135" y="7"/>
                    <a:pt x="114" y="13"/>
                    <a:pt x="73" y="49"/>
                  </a:cubicBezTo>
                  <a:cubicBezTo>
                    <a:pt x="8" y="98"/>
                    <a:pt x="81" y="114"/>
                    <a:pt x="81" y="195"/>
                  </a:cubicBezTo>
                  <a:cubicBezTo>
                    <a:pt x="81" y="283"/>
                    <a:pt x="49" y="283"/>
                    <a:pt x="49" y="364"/>
                  </a:cubicBezTo>
                  <a:cubicBezTo>
                    <a:pt x="49" y="445"/>
                    <a:pt x="81" y="445"/>
                    <a:pt x="81" y="533"/>
                  </a:cubicBezTo>
                  <a:cubicBezTo>
                    <a:pt x="81" y="614"/>
                    <a:pt x="89" y="614"/>
                    <a:pt x="89" y="695"/>
                  </a:cubicBezTo>
                  <a:cubicBezTo>
                    <a:pt x="89" y="783"/>
                    <a:pt x="57" y="783"/>
                    <a:pt x="57" y="864"/>
                  </a:cubicBezTo>
                  <a:cubicBezTo>
                    <a:pt x="57" y="945"/>
                    <a:pt x="89" y="945"/>
                    <a:pt x="89" y="1033"/>
                  </a:cubicBezTo>
                  <a:cubicBezTo>
                    <a:pt x="89" y="1114"/>
                    <a:pt x="49" y="1114"/>
                    <a:pt x="49" y="1195"/>
                  </a:cubicBezTo>
                  <a:cubicBezTo>
                    <a:pt x="49" y="1275"/>
                    <a:pt x="89" y="1283"/>
                    <a:pt x="89" y="1364"/>
                  </a:cubicBezTo>
                  <a:cubicBezTo>
                    <a:pt x="89" y="1445"/>
                    <a:pt x="25" y="1445"/>
                    <a:pt x="25" y="1525"/>
                  </a:cubicBezTo>
                  <a:cubicBezTo>
                    <a:pt x="25" y="1614"/>
                    <a:pt x="65" y="1614"/>
                    <a:pt x="65" y="1695"/>
                  </a:cubicBezTo>
                  <a:lnTo>
                    <a:pt x="65" y="1864"/>
                  </a:lnTo>
                  <a:cubicBezTo>
                    <a:pt x="65" y="1945"/>
                    <a:pt x="41" y="1945"/>
                    <a:pt x="41" y="2025"/>
                  </a:cubicBezTo>
                  <a:lnTo>
                    <a:pt x="41" y="2195"/>
                  </a:lnTo>
                  <a:cubicBezTo>
                    <a:pt x="41" y="2275"/>
                    <a:pt x="57" y="2275"/>
                    <a:pt x="57" y="2356"/>
                  </a:cubicBezTo>
                  <a:cubicBezTo>
                    <a:pt x="57" y="2445"/>
                    <a:pt x="41" y="2445"/>
                    <a:pt x="41" y="2525"/>
                  </a:cubicBezTo>
                  <a:cubicBezTo>
                    <a:pt x="41" y="2606"/>
                    <a:pt x="57" y="2606"/>
                    <a:pt x="57" y="2695"/>
                  </a:cubicBezTo>
                  <a:cubicBezTo>
                    <a:pt x="57" y="2775"/>
                    <a:pt x="65" y="2775"/>
                    <a:pt x="65" y="2856"/>
                  </a:cubicBezTo>
                  <a:cubicBezTo>
                    <a:pt x="65" y="2945"/>
                    <a:pt x="65" y="2945"/>
                    <a:pt x="65" y="3025"/>
                  </a:cubicBezTo>
                  <a:cubicBezTo>
                    <a:pt x="65" y="3106"/>
                    <a:pt x="33" y="3106"/>
                    <a:pt x="33" y="3195"/>
                  </a:cubicBezTo>
                  <a:cubicBezTo>
                    <a:pt x="33" y="3275"/>
                    <a:pt x="0" y="3291"/>
                    <a:pt x="65" y="3356"/>
                  </a:cubicBezTo>
                  <a:cubicBezTo>
                    <a:pt x="80" y="3369"/>
                    <a:pt x="94" y="3375"/>
                    <a:pt x="106" y="3375"/>
                  </a:cubicBezTo>
                  <a:cubicBezTo>
                    <a:pt x="145" y="3375"/>
                    <a:pt x="175" y="3324"/>
                    <a:pt x="242" y="3324"/>
                  </a:cubicBezTo>
                  <a:cubicBezTo>
                    <a:pt x="331" y="3324"/>
                    <a:pt x="331" y="3332"/>
                    <a:pt x="420" y="3332"/>
                  </a:cubicBezTo>
                  <a:cubicBezTo>
                    <a:pt x="481" y="3332"/>
                    <a:pt x="504" y="3366"/>
                    <a:pt x="533" y="3366"/>
                  </a:cubicBezTo>
                  <a:cubicBezTo>
                    <a:pt x="547" y="3366"/>
                    <a:pt x="561" y="3360"/>
                    <a:pt x="581" y="3340"/>
                  </a:cubicBezTo>
                  <a:cubicBezTo>
                    <a:pt x="645" y="3291"/>
                    <a:pt x="637" y="3267"/>
                    <a:pt x="621" y="3186"/>
                  </a:cubicBezTo>
                  <a:cubicBezTo>
                    <a:pt x="613" y="3106"/>
                    <a:pt x="589" y="3106"/>
                    <a:pt x="589" y="3025"/>
                  </a:cubicBezTo>
                  <a:cubicBezTo>
                    <a:pt x="589" y="2945"/>
                    <a:pt x="605" y="2936"/>
                    <a:pt x="605" y="2856"/>
                  </a:cubicBezTo>
                  <a:cubicBezTo>
                    <a:pt x="605" y="2775"/>
                    <a:pt x="589" y="2775"/>
                    <a:pt x="589" y="2695"/>
                  </a:cubicBezTo>
                  <a:lnTo>
                    <a:pt x="589" y="2525"/>
                  </a:lnTo>
                  <a:cubicBezTo>
                    <a:pt x="589" y="2445"/>
                    <a:pt x="629" y="2445"/>
                    <a:pt x="629" y="2356"/>
                  </a:cubicBezTo>
                  <a:cubicBezTo>
                    <a:pt x="629" y="2275"/>
                    <a:pt x="581" y="2275"/>
                    <a:pt x="581" y="2195"/>
                  </a:cubicBezTo>
                  <a:cubicBezTo>
                    <a:pt x="581" y="2106"/>
                    <a:pt x="573" y="2106"/>
                    <a:pt x="573" y="2025"/>
                  </a:cubicBezTo>
                  <a:lnTo>
                    <a:pt x="573" y="1864"/>
                  </a:lnTo>
                  <a:cubicBezTo>
                    <a:pt x="573" y="1775"/>
                    <a:pt x="613" y="1775"/>
                    <a:pt x="613" y="1695"/>
                  </a:cubicBezTo>
                  <a:cubicBezTo>
                    <a:pt x="613" y="1614"/>
                    <a:pt x="605" y="1614"/>
                    <a:pt x="605" y="1525"/>
                  </a:cubicBezTo>
                  <a:cubicBezTo>
                    <a:pt x="605" y="1445"/>
                    <a:pt x="589" y="1445"/>
                    <a:pt x="589" y="1364"/>
                  </a:cubicBezTo>
                  <a:cubicBezTo>
                    <a:pt x="589" y="1275"/>
                    <a:pt x="629" y="1275"/>
                    <a:pt x="629" y="1195"/>
                  </a:cubicBezTo>
                  <a:lnTo>
                    <a:pt x="629" y="1025"/>
                  </a:lnTo>
                  <a:cubicBezTo>
                    <a:pt x="629" y="945"/>
                    <a:pt x="589" y="945"/>
                    <a:pt x="589" y="864"/>
                  </a:cubicBezTo>
                  <a:cubicBezTo>
                    <a:pt x="589" y="783"/>
                    <a:pt x="613" y="775"/>
                    <a:pt x="613" y="695"/>
                  </a:cubicBezTo>
                  <a:cubicBezTo>
                    <a:pt x="613" y="614"/>
                    <a:pt x="589" y="614"/>
                    <a:pt x="589" y="533"/>
                  </a:cubicBezTo>
                  <a:cubicBezTo>
                    <a:pt x="589" y="445"/>
                    <a:pt x="613" y="445"/>
                    <a:pt x="613" y="364"/>
                  </a:cubicBezTo>
                  <a:cubicBezTo>
                    <a:pt x="613" y="283"/>
                    <a:pt x="565" y="283"/>
                    <a:pt x="565" y="195"/>
                  </a:cubicBezTo>
                  <a:cubicBezTo>
                    <a:pt x="565" y="114"/>
                    <a:pt x="645" y="114"/>
                    <a:pt x="581" y="57"/>
                  </a:cubicBezTo>
                  <a:cubicBezTo>
                    <a:pt x="523" y="6"/>
                    <a:pt x="511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1410708" y="153032"/>
              <a:ext cx="88792" cy="457536"/>
            </a:xfrm>
            <a:custGeom>
              <a:avLst/>
              <a:gdLst/>
              <a:ahLst/>
              <a:cxnLst/>
              <a:rect l="l" t="t" r="r" b="b"/>
              <a:pathLst>
                <a:path w="654" h="3370" extrusionOk="0">
                  <a:moveTo>
                    <a:pt x="528" y="1"/>
                  </a:moveTo>
                  <a:cubicBezTo>
                    <a:pt x="498" y="1"/>
                    <a:pt x="471" y="29"/>
                    <a:pt x="412" y="29"/>
                  </a:cubicBezTo>
                  <a:lnTo>
                    <a:pt x="234" y="29"/>
                  </a:lnTo>
                  <a:cubicBezTo>
                    <a:pt x="178" y="29"/>
                    <a:pt x="151" y="10"/>
                    <a:pt x="125" y="10"/>
                  </a:cubicBezTo>
                  <a:cubicBezTo>
                    <a:pt x="109" y="10"/>
                    <a:pt x="94" y="17"/>
                    <a:pt x="73" y="37"/>
                  </a:cubicBezTo>
                  <a:cubicBezTo>
                    <a:pt x="9" y="94"/>
                    <a:pt x="41" y="102"/>
                    <a:pt x="41" y="183"/>
                  </a:cubicBezTo>
                  <a:lnTo>
                    <a:pt x="41" y="352"/>
                  </a:lnTo>
                  <a:cubicBezTo>
                    <a:pt x="41" y="433"/>
                    <a:pt x="65" y="433"/>
                    <a:pt x="65" y="513"/>
                  </a:cubicBezTo>
                  <a:cubicBezTo>
                    <a:pt x="65" y="602"/>
                    <a:pt x="73" y="602"/>
                    <a:pt x="73" y="683"/>
                  </a:cubicBezTo>
                  <a:cubicBezTo>
                    <a:pt x="73" y="763"/>
                    <a:pt x="57" y="763"/>
                    <a:pt x="57" y="852"/>
                  </a:cubicBezTo>
                  <a:cubicBezTo>
                    <a:pt x="57" y="933"/>
                    <a:pt x="41" y="933"/>
                    <a:pt x="41" y="1013"/>
                  </a:cubicBezTo>
                  <a:cubicBezTo>
                    <a:pt x="41" y="1102"/>
                    <a:pt x="81" y="1102"/>
                    <a:pt x="81" y="1183"/>
                  </a:cubicBezTo>
                  <a:cubicBezTo>
                    <a:pt x="81" y="1263"/>
                    <a:pt x="41" y="1263"/>
                    <a:pt x="41" y="1352"/>
                  </a:cubicBezTo>
                  <a:cubicBezTo>
                    <a:pt x="41" y="1433"/>
                    <a:pt x="33" y="1433"/>
                    <a:pt x="33" y="1513"/>
                  </a:cubicBezTo>
                  <a:lnTo>
                    <a:pt x="33" y="1683"/>
                  </a:lnTo>
                  <a:cubicBezTo>
                    <a:pt x="33" y="1763"/>
                    <a:pt x="89" y="1763"/>
                    <a:pt x="89" y="1844"/>
                  </a:cubicBezTo>
                  <a:cubicBezTo>
                    <a:pt x="89" y="1933"/>
                    <a:pt x="49" y="1933"/>
                    <a:pt x="49" y="2013"/>
                  </a:cubicBezTo>
                  <a:cubicBezTo>
                    <a:pt x="49" y="2094"/>
                    <a:pt x="33" y="2094"/>
                    <a:pt x="33" y="2183"/>
                  </a:cubicBezTo>
                  <a:cubicBezTo>
                    <a:pt x="33" y="2263"/>
                    <a:pt x="89" y="2263"/>
                    <a:pt x="89" y="2344"/>
                  </a:cubicBezTo>
                  <a:cubicBezTo>
                    <a:pt x="89" y="2433"/>
                    <a:pt x="49" y="2424"/>
                    <a:pt x="49" y="2513"/>
                  </a:cubicBezTo>
                  <a:cubicBezTo>
                    <a:pt x="49" y="2594"/>
                    <a:pt x="33" y="2594"/>
                    <a:pt x="33" y="2674"/>
                  </a:cubicBezTo>
                  <a:cubicBezTo>
                    <a:pt x="33" y="2763"/>
                    <a:pt x="89" y="2763"/>
                    <a:pt x="89" y="2844"/>
                  </a:cubicBezTo>
                  <a:cubicBezTo>
                    <a:pt x="89" y="2924"/>
                    <a:pt x="41" y="2924"/>
                    <a:pt x="41" y="3013"/>
                  </a:cubicBezTo>
                  <a:cubicBezTo>
                    <a:pt x="41" y="3094"/>
                    <a:pt x="81" y="3094"/>
                    <a:pt x="81" y="3174"/>
                  </a:cubicBezTo>
                  <a:cubicBezTo>
                    <a:pt x="81" y="3263"/>
                    <a:pt x="0" y="3271"/>
                    <a:pt x="65" y="3336"/>
                  </a:cubicBezTo>
                  <a:cubicBezTo>
                    <a:pt x="99" y="3362"/>
                    <a:pt x="119" y="3369"/>
                    <a:pt x="139" y="3369"/>
                  </a:cubicBezTo>
                  <a:cubicBezTo>
                    <a:pt x="163" y="3369"/>
                    <a:pt x="187" y="3360"/>
                    <a:pt x="234" y="3360"/>
                  </a:cubicBezTo>
                  <a:lnTo>
                    <a:pt x="420" y="3360"/>
                  </a:lnTo>
                  <a:cubicBezTo>
                    <a:pt x="467" y="3360"/>
                    <a:pt x="494" y="3369"/>
                    <a:pt x="518" y="3369"/>
                  </a:cubicBezTo>
                  <a:cubicBezTo>
                    <a:pt x="539" y="3369"/>
                    <a:pt x="559" y="3362"/>
                    <a:pt x="589" y="3336"/>
                  </a:cubicBezTo>
                  <a:cubicBezTo>
                    <a:pt x="646" y="3279"/>
                    <a:pt x="629" y="3255"/>
                    <a:pt x="621" y="3174"/>
                  </a:cubicBezTo>
                  <a:cubicBezTo>
                    <a:pt x="597" y="3118"/>
                    <a:pt x="589" y="3062"/>
                    <a:pt x="589" y="3013"/>
                  </a:cubicBezTo>
                  <a:lnTo>
                    <a:pt x="589" y="2844"/>
                  </a:lnTo>
                  <a:cubicBezTo>
                    <a:pt x="589" y="2763"/>
                    <a:pt x="565" y="2763"/>
                    <a:pt x="565" y="2674"/>
                  </a:cubicBezTo>
                  <a:cubicBezTo>
                    <a:pt x="565" y="2594"/>
                    <a:pt x="597" y="2594"/>
                    <a:pt x="597" y="2513"/>
                  </a:cubicBezTo>
                  <a:cubicBezTo>
                    <a:pt x="597" y="2424"/>
                    <a:pt x="621" y="2424"/>
                    <a:pt x="621" y="2344"/>
                  </a:cubicBezTo>
                  <a:cubicBezTo>
                    <a:pt x="621" y="2263"/>
                    <a:pt x="565" y="2263"/>
                    <a:pt x="565" y="2183"/>
                  </a:cubicBezTo>
                  <a:cubicBezTo>
                    <a:pt x="565" y="2094"/>
                    <a:pt x="605" y="2094"/>
                    <a:pt x="605" y="2013"/>
                  </a:cubicBezTo>
                  <a:lnTo>
                    <a:pt x="605" y="1844"/>
                  </a:lnTo>
                  <a:cubicBezTo>
                    <a:pt x="605" y="1763"/>
                    <a:pt x="573" y="1763"/>
                    <a:pt x="573" y="1683"/>
                  </a:cubicBezTo>
                  <a:cubicBezTo>
                    <a:pt x="573" y="1594"/>
                    <a:pt x="605" y="1594"/>
                    <a:pt x="605" y="1513"/>
                  </a:cubicBezTo>
                  <a:cubicBezTo>
                    <a:pt x="605" y="1433"/>
                    <a:pt x="581" y="1433"/>
                    <a:pt x="581" y="1344"/>
                  </a:cubicBezTo>
                  <a:cubicBezTo>
                    <a:pt x="581" y="1263"/>
                    <a:pt x="621" y="1263"/>
                    <a:pt x="621" y="1183"/>
                  </a:cubicBezTo>
                  <a:cubicBezTo>
                    <a:pt x="621" y="1094"/>
                    <a:pt x="573" y="1094"/>
                    <a:pt x="573" y="1013"/>
                  </a:cubicBezTo>
                  <a:cubicBezTo>
                    <a:pt x="573" y="933"/>
                    <a:pt x="613" y="933"/>
                    <a:pt x="613" y="852"/>
                  </a:cubicBezTo>
                  <a:cubicBezTo>
                    <a:pt x="613" y="763"/>
                    <a:pt x="565" y="763"/>
                    <a:pt x="565" y="683"/>
                  </a:cubicBezTo>
                  <a:cubicBezTo>
                    <a:pt x="565" y="602"/>
                    <a:pt x="589" y="602"/>
                    <a:pt x="589" y="513"/>
                  </a:cubicBezTo>
                  <a:cubicBezTo>
                    <a:pt x="589" y="433"/>
                    <a:pt x="565" y="433"/>
                    <a:pt x="565" y="352"/>
                  </a:cubicBezTo>
                  <a:cubicBezTo>
                    <a:pt x="565" y="263"/>
                    <a:pt x="589" y="271"/>
                    <a:pt x="589" y="183"/>
                  </a:cubicBezTo>
                  <a:cubicBezTo>
                    <a:pt x="589" y="102"/>
                    <a:pt x="654" y="86"/>
                    <a:pt x="581" y="29"/>
                  </a:cubicBezTo>
                  <a:cubicBezTo>
                    <a:pt x="560" y="8"/>
                    <a:pt x="543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8"/>
          <p:cNvGrpSpPr/>
          <p:nvPr/>
        </p:nvGrpSpPr>
        <p:grpSpPr>
          <a:xfrm rot="1303121" flipH="1">
            <a:off x="3400682" y="5069469"/>
            <a:ext cx="2142735" cy="3098735"/>
            <a:chOff x="1695125" y="2450725"/>
            <a:chExt cx="1095999" cy="1584988"/>
          </a:xfrm>
        </p:grpSpPr>
        <p:sp>
          <p:nvSpPr>
            <p:cNvPr id="471" name="Google Shape;471;p8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3" name="Google Shape;473;p8"/>
          <p:cNvGrpSpPr/>
          <p:nvPr/>
        </p:nvGrpSpPr>
        <p:grpSpPr>
          <a:xfrm rot="355544">
            <a:off x="8899423" y="4494950"/>
            <a:ext cx="4780476" cy="2677105"/>
            <a:chOff x="7452602" y="4101324"/>
            <a:chExt cx="1860981" cy="1042165"/>
          </a:xfrm>
        </p:grpSpPr>
        <p:sp>
          <p:nvSpPr>
            <p:cNvPr id="474" name="Google Shape;474;p8"/>
            <p:cNvSpPr/>
            <p:nvPr/>
          </p:nvSpPr>
          <p:spPr>
            <a:xfrm>
              <a:off x="7452602" y="4101324"/>
              <a:ext cx="1860981" cy="1042165"/>
            </a:xfrm>
            <a:custGeom>
              <a:avLst/>
              <a:gdLst/>
              <a:ahLst/>
              <a:cxnLst/>
              <a:rect l="l" t="t" r="r" b="b"/>
              <a:pathLst>
                <a:path w="19227" h="10767" extrusionOk="0">
                  <a:moveTo>
                    <a:pt x="8355" y="0"/>
                  </a:moveTo>
                  <a:cubicBezTo>
                    <a:pt x="8355" y="0"/>
                    <a:pt x="7622" y="1678"/>
                    <a:pt x="8372" y="5242"/>
                  </a:cubicBezTo>
                  <a:cubicBezTo>
                    <a:pt x="8646" y="6516"/>
                    <a:pt x="9178" y="7847"/>
                    <a:pt x="9662" y="8871"/>
                  </a:cubicBezTo>
                  <a:cubicBezTo>
                    <a:pt x="8968" y="7726"/>
                    <a:pt x="8146" y="6653"/>
                    <a:pt x="7218" y="5686"/>
                  </a:cubicBezTo>
                  <a:cubicBezTo>
                    <a:pt x="4936" y="3307"/>
                    <a:pt x="3025" y="2815"/>
                    <a:pt x="3025" y="2815"/>
                  </a:cubicBezTo>
                  <a:lnTo>
                    <a:pt x="3025" y="2815"/>
                  </a:lnTo>
                  <a:cubicBezTo>
                    <a:pt x="3025" y="2815"/>
                    <a:pt x="3291" y="4629"/>
                    <a:pt x="5815" y="7250"/>
                  </a:cubicBezTo>
                  <a:cubicBezTo>
                    <a:pt x="6726" y="8194"/>
                    <a:pt x="7880" y="9032"/>
                    <a:pt x="8831" y="9653"/>
                  </a:cubicBezTo>
                  <a:cubicBezTo>
                    <a:pt x="7630" y="9049"/>
                    <a:pt x="6372" y="8573"/>
                    <a:pt x="5073" y="8234"/>
                  </a:cubicBezTo>
                  <a:cubicBezTo>
                    <a:pt x="3775" y="7906"/>
                    <a:pt x="2694" y="7809"/>
                    <a:pt x="1868" y="7809"/>
                  </a:cubicBezTo>
                  <a:cubicBezTo>
                    <a:pt x="662" y="7809"/>
                    <a:pt x="1" y="8016"/>
                    <a:pt x="1" y="8016"/>
                  </a:cubicBezTo>
                  <a:cubicBezTo>
                    <a:pt x="1" y="8016"/>
                    <a:pt x="1178" y="9411"/>
                    <a:pt x="4710" y="10315"/>
                  </a:cubicBezTo>
                  <a:cubicBezTo>
                    <a:pt x="6170" y="10685"/>
                    <a:pt x="7850" y="10767"/>
                    <a:pt x="9045" y="10767"/>
                  </a:cubicBezTo>
                  <a:cubicBezTo>
                    <a:pt x="9903" y="10767"/>
                    <a:pt x="10511" y="10725"/>
                    <a:pt x="10605" y="10718"/>
                  </a:cubicBezTo>
                  <a:lnTo>
                    <a:pt x="10622" y="10718"/>
                  </a:lnTo>
                  <a:cubicBezTo>
                    <a:pt x="10839" y="10637"/>
                    <a:pt x="13807" y="9557"/>
                    <a:pt x="15847" y="7960"/>
                  </a:cubicBezTo>
                  <a:cubicBezTo>
                    <a:pt x="18710" y="5710"/>
                    <a:pt x="19226" y="3960"/>
                    <a:pt x="19226" y="3960"/>
                  </a:cubicBezTo>
                  <a:lnTo>
                    <a:pt x="19226" y="3960"/>
                  </a:lnTo>
                  <a:cubicBezTo>
                    <a:pt x="19226" y="3960"/>
                    <a:pt x="17267" y="4178"/>
                    <a:pt x="14670" y="6218"/>
                  </a:cubicBezTo>
                  <a:cubicBezTo>
                    <a:pt x="13622" y="7049"/>
                    <a:pt x="12662" y="7992"/>
                    <a:pt x="11815" y="9032"/>
                  </a:cubicBezTo>
                  <a:cubicBezTo>
                    <a:pt x="12436" y="8081"/>
                    <a:pt x="13154" y="6839"/>
                    <a:pt x="13597" y="5613"/>
                  </a:cubicBezTo>
                  <a:cubicBezTo>
                    <a:pt x="14839" y="2186"/>
                    <a:pt x="14347" y="428"/>
                    <a:pt x="14347" y="428"/>
                  </a:cubicBezTo>
                  <a:lnTo>
                    <a:pt x="14347" y="428"/>
                  </a:lnTo>
                  <a:cubicBezTo>
                    <a:pt x="14347" y="428"/>
                    <a:pt x="12799" y="1646"/>
                    <a:pt x="11678" y="4750"/>
                  </a:cubicBezTo>
                  <a:cubicBezTo>
                    <a:pt x="11259" y="5895"/>
                    <a:pt x="10960" y="7089"/>
                    <a:pt x="10783" y="8299"/>
                  </a:cubicBezTo>
                  <a:cubicBezTo>
                    <a:pt x="10775" y="7073"/>
                    <a:pt x="10646" y="5855"/>
                    <a:pt x="10396" y="4653"/>
                  </a:cubicBezTo>
                  <a:cubicBezTo>
                    <a:pt x="9718" y="1428"/>
                    <a:pt x="8356" y="0"/>
                    <a:pt x="8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7679382" y="4263165"/>
              <a:ext cx="1541284" cy="837739"/>
            </a:xfrm>
            <a:custGeom>
              <a:avLst/>
              <a:gdLst/>
              <a:ahLst/>
              <a:cxnLst/>
              <a:rect l="l" t="t" r="r" b="b"/>
              <a:pathLst>
                <a:path w="15924" h="8655" extrusionOk="0">
                  <a:moveTo>
                    <a:pt x="11653" y="0"/>
                  </a:moveTo>
                  <a:cubicBezTo>
                    <a:pt x="11645" y="0"/>
                    <a:pt x="11634" y="2"/>
                    <a:pt x="11617" y="6"/>
                  </a:cubicBezTo>
                  <a:cubicBezTo>
                    <a:pt x="11504" y="30"/>
                    <a:pt x="11424" y="191"/>
                    <a:pt x="11359" y="280"/>
                  </a:cubicBezTo>
                  <a:cubicBezTo>
                    <a:pt x="11319" y="328"/>
                    <a:pt x="11287" y="393"/>
                    <a:pt x="11271" y="465"/>
                  </a:cubicBezTo>
                  <a:cubicBezTo>
                    <a:pt x="11263" y="533"/>
                    <a:pt x="11298" y="636"/>
                    <a:pt x="11375" y="636"/>
                  </a:cubicBezTo>
                  <a:cubicBezTo>
                    <a:pt x="11380" y="636"/>
                    <a:pt x="11386" y="636"/>
                    <a:pt x="11391" y="635"/>
                  </a:cubicBezTo>
                  <a:cubicBezTo>
                    <a:pt x="11472" y="627"/>
                    <a:pt x="11521" y="530"/>
                    <a:pt x="11561" y="473"/>
                  </a:cubicBezTo>
                  <a:cubicBezTo>
                    <a:pt x="11633" y="393"/>
                    <a:pt x="11690" y="296"/>
                    <a:pt x="11730" y="199"/>
                  </a:cubicBezTo>
                  <a:cubicBezTo>
                    <a:pt x="11746" y="175"/>
                    <a:pt x="11754" y="143"/>
                    <a:pt x="11754" y="110"/>
                  </a:cubicBezTo>
                  <a:cubicBezTo>
                    <a:pt x="11746" y="70"/>
                    <a:pt x="11714" y="54"/>
                    <a:pt x="11698" y="38"/>
                  </a:cubicBezTo>
                  <a:lnTo>
                    <a:pt x="11690" y="38"/>
                  </a:lnTo>
                  <a:cubicBezTo>
                    <a:pt x="11671" y="19"/>
                    <a:pt x="11681" y="0"/>
                    <a:pt x="11653" y="0"/>
                  </a:cubicBezTo>
                  <a:close/>
                  <a:moveTo>
                    <a:pt x="6617" y="497"/>
                  </a:moveTo>
                  <a:cubicBezTo>
                    <a:pt x="6581" y="497"/>
                    <a:pt x="6560" y="540"/>
                    <a:pt x="6553" y="570"/>
                  </a:cubicBezTo>
                  <a:cubicBezTo>
                    <a:pt x="6521" y="748"/>
                    <a:pt x="6609" y="973"/>
                    <a:pt x="6698" y="1119"/>
                  </a:cubicBezTo>
                  <a:cubicBezTo>
                    <a:pt x="6720" y="1152"/>
                    <a:pt x="6739" y="1166"/>
                    <a:pt x="6756" y="1166"/>
                  </a:cubicBezTo>
                  <a:cubicBezTo>
                    <a:pt x="6832" y="1166"/>
                    <a:pt x="6858" y="880"/>
                    <a:pt x="6851" y="820"/>
                  </a:cubicBezTo>
                  <a:cubicBezTo>
                    <a:pt x="6827" y="739"/>
                    <a:pt x="6795" y="659"/>
                    <a:pt x="6746" y="586"/>
                  </a:cubicBezTo>
                  <a:cubicBezTo>
                    <a:pt x="6714" y="538"/>
                    <a:pt x="6674" y="506"/>
                    <a:pt x="6625" y="498"/>
                  </a:cubicBezTo>
                  <a:cubicBezTo>
                    <a:pt x="6622" y="497"/>
                    <a:pt x="6619" y="497"/>
                    <a:pt x="6617" y="497"/>
                  </a:cubicBezTo>
                  <a:close/>
                  <a:moveTo>
                    <a:pt x="10731" y="1018"/>
                  </a:moveTo>
                  <a:cubicBezTo>
                    <a:pt x="10686" y="1018"/>
                    <a:pt x="10633" y="1043"/>
                    <a:pt x="10601" y="1070"/>
                  </a:cubicBezTo>
                  <a:cubicBezTo>
                    <a:pt x="10464" y="1175"/>
                    <a:pt x="10440" y="1417"/>
                    <a:pt x="10472" y="1578"/>
                  </a:cubicBezTo>
                  <a:cubicBezTo>
                    <a:pt x="10478" y="1611"/>
                    <a:pt x="10491" y="1623"/>
                    <a:pt x="10507" y="1623"/>
                  </a:cubicBezTo>
                  <a:cubicBezTo>
                    <a:pt x="10555" y="1623"/>
                    <a:pt x="10631" y="1514"/>
                    <a:pt x="10650" y="1489"/>
                  </a:cubicBezTo>
                  <a:cubicBezTo>
                    <a:pt x="10738" y="1385"/>
                    <a:pt x="10795" y="1256"/>
                    <a:pt x="10819" y="1119"/>
                  </a:cubicBezTo>
                  <a:lnTo>
                    <a:pt x="10811" y="1119"/>
                  </a:lnTo>
                  <a:cubicBezTo>
                    <a:pt x="10811" y="1102"/>
                    <a:pt x="10811" y="1086"/>
                    <a:pt x="10803" y="1070"/>
                  </a:cubicBezTo>
                  <a:cubicBezTo>
                    <a:pt x="10792" y="1032"/>
                    <a:pt x="10764" y="1018"/>
                    <a:pt x="10731" y="1018"/>
                  </a:cubicBezTo>
                  <a:close/>
                  <a:moveTo>
                    <a:pt x="6056" y="860"/>
                  </a:moveTo>
                  <a:cubicBezTo>
                    <a:pt x="5837" y="860"/>
                    <a:pt x="5981" y="1361"/>
                    <a:pt x="6021" y="1465"/>
                  </a:cubicBezTo>
                  <a:cubicBezTo>
                    <a:pt x="6044" y="1528"/>
                    <a:pt x="6105" y="1643"/>
                    <a:pt x="6190" y="1643"/>
                  </a:cubicBezTo>
                  <a:cubicBezTo>
                    <a:pt x="6192" y="1643"/>
                    <a:pt x="6195" y="1643"/>
                    <a:pt x="6198" y="1643"/>
                  </a:cubicBezTo>
                  <a:cubicBezTo>
                    <a:pt x="6246" y="1635"/>
                    <a:pt x="6279" y="1602"/>
                    <a:pt x="6295" y="1562"/>
                  </a:cubicBezTo>
                  <a:cubicBezTo>
                    <a:pt x="6311" y="1457"/>
                    <a:pt x="6303" y="1360"/>
                    <a:pt x="6279" y="1264"/>
                  </a:cubicBezTo>
                  <a:cubicBezTo>
                    <a:pt x="6246" y="1159"/>
                    <a:pt x="6206" y="860"/>
                    <a:pt x="6061" y="860"/>
                  </a:cubicBezTo>
                  <a:cubicBezTo>
                    <a:pt x="6059" y="860"/>
                    <a:pt x="6057" y="860"/>
                    <a:pt x="6056" y="860"/>
                  </a:cubicBezTo>
                  <a:close/>
                  <a:moveTo>
                    <a:pt x="11521" y="1175"/>
                  </a:moveTo>
                  <a:cubicBezTo>
                    <a:pt x="11518" y="1175"/>
                    <a:pt x="11515" y="1175"/>
                    <a:pt x="11512" y="1175"/>
                  </a:cubicBezTo>
                  <a:cubicBezTo>
                    <a:pt x="11375" y="1175"/>
                    <a:pt x="11198" y="1489"/>
                    <a:pt x="11174" y="1562"/>
                  </a:cubicBezTo>
                  <a:cubicBezTo>
                    <a:pt x="11150" y="1643"/>
                    <a:pt x="11133" y="1715"/>
                    <a:pt x="11206" y="1756"/>
                  </a:cubicBezTo>
                  <a:cubicBezTo>
                    <a:pt x="11225" y="1767"/>
                    <a:pt x="11243" y="1772"/>
                    <a:pt x="11262" y="1772"/>
                  </a:cubicBezTo>
                  <a:cubicBezTo>
                    <a:pt x="11405" y="1772"/>
                    <a:pt x="11541" y="1476"/>
                    <a:pt x="11577" y="1377"/>
                  </a:cubicBezTo>
                  <a:cubicBezTo>
                    <a:pt x="11608" y="1314"/>
                    <a:pt x="11624" y="1175"/>
                    <a:pt x="11521" y="1175"/>
                  </a:cubicBezTo>
                  <a:close/>
                  <a:moveTo>
                    <a:pt x="7354" y="1602"/>
                  </a:moveTo>
                  <a:cubicBezTo>
                    <a:pt x="7332" y="1602"/>
                    <a:pt x="7309" y="1612"/>
                    <a:pt x="7287" y="1635"/>
                  </a:cubicBezTo>
                  <a:cubicBezTo>
                    <a:pt x="7230" y="1691"/>
                    <a:pt x="7254" y="1804"/>
                    <a:pt x="7271" y="1869"/>
                  </a:cubicBezTo>
                  <a:cubicBezTo>
                    <a:pt x="7303" y="2054"/>
                    <a:pt x="7367" y="2223"/>
                    <a:pt x="7464" y="2385"/>
                  </a:cubicBezTo>
                  <a:cubicBezTo>
                    <a:pt x="7483" y="2411"/>
                    <a:pt x="7507" y="2425"/>
                    <a:pt x="7528" y="2425"/>
                  </a:cubicBezTo>
                  <a:cubicBezTo>
                    <a:pt x="7552" y="2425"/>
                    <a:pt x="7573" y="2407"/>
                    <a:pt x="7577" y="2369"/>
                  </a:cubicBezTo>
                  <a:cubicBezTo>
                    <a:pt x="7601" y="2215"/>
                    <a:pt x="7601" y="2054"/>
                    <a:pt x="7569" y="1909"/>
                  </a:cubicBezTo>
                  <a:lnTo>
                    <a:pt x="7561" y="1885"/>
                  </a:lnTo>
                  <a:cubicBezTo>
                    <a:pt x="7541" y="1812"/>
                    <a:pt x="7455" y="1602"/>
                    <a:pt x="7354" y="1602"/>
                  </a:cubicBezTo>
                  <a:close/>
                  <a:moveTo>
                    <a:pt x="1286" y="1871"/>
                  </a:moveTo>
                  <a:cubicBezTo>
                    <a:pt x="1266" y="1871"/>
                    <a:pt x="1251" y="1879"/>
                    <a:pt x="1246" y="1901"/>
                  </a:cubicBezTo>
                  <a:cubicBezTo>
                    <a:pt x="1238" y="1989"/>
                    <a:pt x="1254" y="2078"/>
                    <a:pt x="1295" y="2151"/>
                  </a:cubicBezTo>
                  <a:cubicBezTo>
                    <a:pt x="1391" y="2304"/>
                    <a:pt x="1512" y="2441"/>
                    <a:pt x="1666" y="2554"/>
                  </a:cubicBezTo>
                  <a:cubicBezTo>
                    <a:pt x="1710" y="2598"/>
                    <a:pt x="1780" y="2650"/>
                    <a:pt x="1846" y="2650"/>
                  </a:cubicBezTo>
                  <a:cubicBezTo>
                    <a:pt x="1877" y="2650"/>
                    <a:pt x="1906" y="2639"/>
                    <a:pt x="1932" y="2610"/>
                  </a:cubicBezTo>
                  <a:cubicBezTo>
                    <a:pt x="2037" y="2481"/>
                    <a:pt x="1948" y="2336"/>
                    <a:pt x="1851" y="2248"/>
                  </a:cubicBezTo>
                  <a:lnTo>
                    <a:pt x="1827" y="2223"/>
                  </a:lnTo>
                  <a:cubicBezTo>
                    <a:pt x="1714" y="2110"/>
                    <a:pt x="1593" y="2022"/>
                    <a:pt x="1456" y="1941"/>
                  </a:cubicBezTo>
                  <a:cubicBezTo>
                    <a:pt x="1433" y="1929"/>
                    <a:pt x="1341" y="1871"/>
                    <a:pt x="1286" y="1871"/>
                  </a:cubicBezTo>
                  <a:close/>
                  <a:moveTo>
                    <a:pt x="10148" y="2189"/>
                  </a:moveTo>
                  <a:cubicBezTo>
                    <a:pt x="10133" y="2189"/>
                    <a:pt x="10116" y="2195"/>
                    <a:pt x="10101" y="2207"/>
                  </a:cubicBezTo>
                  <a:cubicBezTo>
                    <a:pt x="10037" y="2256"/>
                    <a:pt x="9988" y="2320"/>
                    <a:pt x="9956" y="2393"/>
                  </a:cubicBezTo>
                  <a:cubicBezTo>
                    <a:pt x="9924" y="2449"/>
                    <a:pt x="9891" y="2506"/>
                    <a:pt x="9875" y="2562"/>
                  </a:cubicBezTo>
                  <a:cubicBezTo>
                    <a:pt x="9875" y="2570"/>
                    <a:pt x="9867" y="2578"/>
                    <a:pt x="9867" y="2586"/>
                  </a:cubicBezTo>
                  <a:cubicBezTo>
                    <a:pt x="9867" y="2594"/>
                    <a:pt x="9867" y="2602"/>
                    <a:pt x="9867" y="2610"/>
                  </a:cubicBezTo>
                  <a:cubicBezTo>
                    <a:pt x="9859" y="2667"/>
                    <a:pt x="9859" y="2715"/>
                    <a:pt x="9859" y="2772"/>
                  </a:cubicBezTo>
                  <a:cubicBezTo>
                    <a:pt x="9870" y="2803"/>
                    <a:pt x="9897" y="2821"/>
                    <a:pt x="9926" y="2821"/>
                  </a:cubicBezTo>
                  <a:cubicBezTo>
                    <a:pt x="9942" y="2821"/>
                    <a:pt x="9958" y="2815"/>
                    <a:pt x="9972" y="2804"/>
                  </a:cubicBezTo>
                  <a:cubicBezTo>
                    <a:pt x="9996" y="2780"/>
                    <a:pt x="10012" y="2748"/>
                    <a:pt x="10037" y="2723"/>
                  </a:cubicBezTo>
                  <a:cubicBezTo>
                    <a:pt x="10061" y="2707"/>
                    <a:pt x="10085" y="2691"/>
                    <a:pt x="10093" y="2659"/>
                  </a:cubicBezTo>
                  <a:cubicBezTo>
                    <a:pt x="10133" y="2610"/>
                    <a:pt x="10214" y="2457"/>
                    <a:pt x="10190" y="2377"/>
                  </a:cubicBezTo>
                  <a:cubicBezTo>
                    <a:pt x="10198" y="2336"/>
                    <a:pt x="10206" y="2296"/>
                    <a:pt x="10214" y="2256"/>
                  </a:cubicBezTo>
                  <a:cubicBezTo>
                    <a:pt x="10214" y="2217"/>
                    <a:pt x="10183" y="2189"/>
                    <a:pt x="10148" y="2189"/>
                  </a:cubicBezTo>
                  <a:close/>
                  <a:moveTo>
                    <a:pt x="6761" y="2306"/>
                  </a:moveTo>
                  <a:cubicBezTo>
                    <a:pt x="6738" y="2306"/>
                    <a:pt x="6718" y="2321"/>
                    <a:pt x="6706" y="2344"/>
                  </a:cubicBezTo>
                  <a:cubicBezTo>
                    <a:pt x="6658" y="2457"/>
                    <a:pt x="6738" y="2667"/>
                    <a:pt x="6771" y="2772"/>
                  </a:cubicBezTo>
                  <a:cubicBezTo>
                    <a:pt x="6787" y="2860"/>
                    <a:pt x="6835" y="2941"/>
                    <a:pt x="6900" y="3006"/>
                  </a:cubicBezTo>
                  <a:cubicBezTo>
                    <a:pt x="6927" y="3031"/>
                    <a:pt x="6951" y="3042"/>
                    <a:pt x="6971" y="3042"/>
                  </a:cubicBezTo>
                  <a:cubicBezTo>
                    <a:pt x="7013" y="3042"/>
                    <a:pt x="7034" y="2989"/>
                    <a:pt x="7029" y="2917"/>
                  </a:cubicBezTo>
                  <a:cubicBezTo>
                    <a:pt x="7021" y="2780"/>
                    <a:pt x="6996" y="2643"/>
                    <a:pt x="6948" y="2506"/>
                  </a:cubicBezTo>
                  <a:lnTo>
                    <a:pt x="6948" y="2514"/>
                  </a:lnTo>
                  <a:cubicBezTo>
                    <a:pt x="6924" y="2425"/>
                    <a:pt x="6859" y="2352"/>
                    <a:pt x="6787" y="2312"/>
                  </a:cubicBezTo>
                  <a:cubicBezTo>
                    <a:pt x="6778" y="2308"/>
                    <a:pt x="6769" y="2306"/>
                    <a:pt x="6761" y="2306"/>
                  </a:cubicBezTo>
                  <a:close/>
                  <a:moveTo>
                    <a:pt x="2943" y="2821"/>
                  </a:moveTo>
                  <a:cubicBezTo>
                    <a:pt x="2905" y="2821"/>
                    <a:pt x="2875" y="2840"/>
                    <a:pt x="2875" y="2893"/>
                  </a:cubicBezTo>
                  <a:cubicBezTo>
                    <a:pt x="2875" y="3086"/>
                    <a:pt x="3214" y="3191"/>
                    <a:pt x="3359" y="3231"/>
                  </a:cubicBezTo>
                  <a:cubicBezTo>
                    <a:pt x="3382" y="3238"/>
                    <a:pt x="3400" y="3241"/>
                    <a:pt x="3415" y="3241"/>
                  </a:cubicBezTo>
                  <a:cubicBezTo>
                    <a:pt x="3451" y="3241"/>
                    <a:pt x="3462" y="3222"/>
                    <a:pt x="3456" y="3199"/>
                  </a:cubicBezTo>
                  <a:lnTo>
                    <a:pt x="3456" y="3191"/>
                  </a:lnTo>
                  <a:cubicBezTo>
                    <a:pt x="3432" y="3110"/>
                    <a:pt x="3383" y="3046"/>
                    <a:pt x="3319" y="2989"/>
                  </a:cubicBezTo>
                  <a:cubicBezTo>
                    <a:pt x="3214" y="2925"/>
                    <a:pt x="3109" y="2869"/>
                    <a:pt x="2988" y="2828"/>
                  </a:cubicBezTo>
                  <a:cubicBezTo>
                    <a:pt x="2973" y="2824"/>
                    <a:pt x="2958" y="2821"/>
                    <a:pt x="2943" y="2821"/>
                  </a:cubicBezTo>
                  <a:close/>
                  <a:moveTo>
                    <a:pt x="11132" y="2674"/>
                  </a:moveTo>
                  <a:cubicBezTo>
                    <a:pt x="11089" y="2674"/>
                    <a:pt x="11060" y="2725"/>
                    <a:pt x="11045" y="2748"/>
                  </a:cubicBezTo>
                  <a:lnTo>
                    <a:pt x="10900" y="2941"/>
                  </a:lnTo>
                  <a:cubicBezTo>
                    <a:pt x="10827" y="3038"/>
                    <a:pt x="10795" y="3151"/>
                    <a:pt x="10795" y="3272"/>
                  </a:cubicBezTo>
                  <a:cubicBezTo>
                    <a:pt x="10795" y="3313"/>
                    <a:pt x="10829" y="3341"/>
                    <a:pt x="10866" y="3341"/>
                  </a:cubicBezTo>
                  <a:cubicBezTo>
                    <a:pt x="10880" y="3341"/>
                    <a:pt x="10894" y="3337"/>
                    <a:pt x="10908" y="3328"/>
                  </a:cubicBezTo>
                  <a:cubicBezTo>
                    <a:pt x="10988" y="3248"/>
                    <a:pt x="11053" y="3159"/>
                    <a:pt x="11109" y="3054"/>
                  </a:cubicBezTo>
                  <a:cubicBezTo>
                    <a:pt x="11158" y="2989"/>
                    <a:pt x="11198" y="2909"/>
                    <a:pt x="11222" y="2820"/>
                  </a:cubicBezTo>
                  <a:cubicBezTo>
                    <a:pt x="11230" y="2804"/>
                    <a:pt x="11230" y="2788"/>
                    <a:pt x="11222" y="2772"/>
                  </a:cubicBezTo>
                  <a:lnTo>
                    <a:pt x="11214" y="2772"/>
                  </a:lnTo>
                  <a:cubicBezTo>
                    <a:pt x="11214" y="2764"/>
                    <a:pt x="11206" y="2756"/>
                    <a:pt x="11198" y="2748"/>
                  </a:cubicBezTo>
                  <a:cubicBezTo>
                    <a:pt x="11174" y="2731"/>
                    <a:pt x="11190" y="2683"/>
                    <a:pt x="11141" y="2675"/>
                  </a:cubicBezTo>
                  <a:cubicBezTo>
                    <a:pt x="11138" y="2674"/>
                    <a:pt x="11135" y="2674"/>
                    <a:pt x="11132" y="2674"/>
                  </a:cubicBezTo>
                  <a:close/>
                  <a:moveTo>
                    <a:pt x="15762" y="3191"/>
                  </a:moveTo>
                  <a:cubicBezTo>
                    <a:pt x="15714" y="3199"/>
                    <a:pt x="15674" y="3215"/>
                    <a:pt x="15633" y="3239"/>
                  </a:cubicBezTo>
                  <a:cubicBezTo>
                    <a:pt x="15561" y="3280"/>
                    <a:pt x="15496" y="3328"/>
                    <a:pt x="15432" y="3377"/>
                  </a:cubicBezTo>
                  <a:cubicBezTo>
                    <a:pt x="15383" y="3409"/>
                    <a:pt x="15343" y="3449"/>
                    <a:pt x="15311" y="3498"/>
                  </a:cubicBezTo>
                  <a:cubicBezTo>
                    <a:pt x="15283" y="3540"/>
                    <a:pt x="15236" y="3719"/>
                    <a:pt x="15311" y="3719"/>
                  </a:cubicBezTo>
                  <a:cubicBezTo>
                    <a:pt x="15322" y="3719"/>
                    <a:pt x="15335" y="3715"/>
                    <a:pt x="15351" y="3707"/>
                  </a:cubicBezTo>
                  <a:cubicBezTo>
                    <a:pt x="15521" y="3610"/>
                    <a:pt x="15674" y="3489"/>
                    <a:pt x="15811" y="3352"/>
                  </a:cubicBezTo>
                  <a:lnTo>
                    <a:pt x="15859" y="3312"/>
                  </a:lnTo>
                  <a:cubicBezTo>
                    <a:pt x="15924" y="3256"/>
                    <a:pt x="15867" y="3207"/>
                    <a:pt x="15811" y="3199"/>
                  </a:cubicBezTo>
                  <a:lnTo>
                    <a:pt x="15811" y="3191"/>
                  </a:lnTo>
                  <a:close/>
                  <a:moveTo>
                    <a:pt x="6353" y="3032"/>
                  </a:moveTo>
                  <a:cubicBezTo>
                    <a:pt x="6264" y="3032"/>
                    <a:pt x="6296" y="3358"/>
                    <a:pt x="6303" y="3401"/>
                  </a:cubicBezTo>
                  <a:cubicBezTo>
                    <a:pt x="6327" y="3489"/>
                    <a:pt x="6367" y="3578"/>
                    <a:pt x="6424" y="3651"/>
                  </a:cubicBezTo>
                  <a:cubicBezTo>
                    <a:pt x="6436" y="3676"/>
                    <a:pt x="6538" y="3795"/>
                    <a:pt x="6578" y="3795"/>
                  </a:cubicBezTo>
                  <a:cubicBezTo>
                    <a:pt x="6591" y="3795"/>
                    <a:pt x="6597" y="3784"/>
                    <a:pt x="6593" y="3756"/>
                  </a:cubicBezTo>
                  <a:cubicBezTo>
                    <a:pt x="6569" y="3635"/>
                    <a:pt x="6561" y="3538"/>
                    <a:pt x="6537" y="3425"/>
                  </a:cubicBezTo>
                  <a:lnTo>
                    <a:pt x="6529" y="3425"/>
                  </a:lnTo>
                  <a:cubicBezTo>
                    <a:pt x="6504" y="3320"/>
                    <a:pt x="6472" y="3207"/>
                    <a:pt x="6432" y="3102"/>
                  </a:cubicBezTo>
                  <a:cubicBezTo>
                    <a:pt x="6424" y="3086"/>
                    <a:pt x="6416" y="3070"/>
                    <a:pt x="6400" y="3054"/>
                  </a:cubicBezTo>
                  <a:cubicBezTo>
                    <a:pt x="6381" y="3039"/>
                    <a:pt x="6366" y="3032"/>
                    <a:pt x="6353" y="3032"/>
                  </a:cubicBezTo>
                  <a:close/>
                  <a:moveTo>
                    <a:pt x="10332" y="3088"/>
                  </a:moveTo>
                  <a:cubicBezTo>
                    <a:pt x="10311" y="3088"/>
                    <a:pt x="10290" y="3096"/>
                    <a:pt x="10279" y="3110"/>
                  </a:cubicBezTo>
                  <a:cubicBezTo>
                    <a:pt x="10206" y="3199"/>
                    <a:pt x="10150" y="3296"/>
                    <a:pt x="10101" y="3401"/>
                  </a:cubicBezTo>
                  <a:cubicBezTo>
                    <a:pt x="10061" y="3481"/>
                    <a:pt x="10029" y="3570"/>
                    <a:pt x="10004" y="3667"/>
                  </a:cubicBezTo>
                  <a:cubicBezTo>
                    <a:pt x="9990" y="3710"/>
                    <a:pt x="9969" y="3901"/>
                    <a:pt x="10051" y="3901"/>
                  </a:cubicBezTo>
                  <a:cubicBezTo>
                    <a:pt x="10061" y="3901"/>
                    <a:pt x="10072" y="3899"/>
                    <a:pt x="10085" y="3893"/>
                  </a:cubicBezTo>
                  <a:cubicBezTo>
                    <a:pt x="10101" y="3885"/>
                    <a:pt x="10117" y="3869"/>
                    <a:pt x="10125" y="3852"/>
                  </a:cubicBezTo>
                  <a:cubicBezTo>
                    <a:pt x="10158" y="3820"/>
                    <a:pt x="10190" y="3780"/>
                    <a:pt x="10206" y="3739"/>
                  </a:cubicBezTo>
                  <a:cubicBezTo>
                    <a:pt x="10254" y="3651"/>
                    <a:pt x="10254" y="3546"/>
                    <a:pt x="10295" y="3457"/>
                  </a:cubicBezTo>
                  <a:cubicBezTo>
                    <a:pt x="10319" y="3433"/>
                    <a:pt x="10335" y="3401"/>
                    <a:pt x="10343" y="3377"/>
                  </a:cubicBezTo>
                  <a:lnTo>
                    <a:pt x="10335" y="3377"/>
                  </a:lnTo>
                  <a:cubicBezTo>
                    <a:pt x="10367" y="3304"/>
                    <a:pt x="10383" y="3231"/>
                    <a:pt x="10400" y="3151"/>
                  </a:cubicBezTo>
                  <a:cubicBezTo>
                    <a:pt x="10405" y="3110"/>
                    <a:pt x="10368" y="3088"/>
                    <a:pt x="10332" y="3088"/>
                  </a:cubicBezTo>
                  <a:close/>
                  <a:moveTo>
                    <a:pt x="14863" y="3375"/>
                  </a:moveTo>
                  <a:cubicBezTo>
                    <a:pt x="14857" y="3375"/>
                    <a:pt x="14850" y="3375"/>
                    <a:pt x="14843" y="3377"/>
                  </a:cubicBezTo>
                  <a:cubicBezTo>
                    <a:pt x="14827" y="3377"/>
                    <a:pt x="14803" y="3385"/>
                    <a:pt x="14787" y="3393"/>
                  </a:cubicBezTo>
                  <a:cubicBezTo>
                    <a:pt x="14577" y="3473"/>
                    <a:pt x="14432" y="3683"/>
                    <a:pt x="14432" y="3909"/>
                  </a:cubicBezTo>
                  <a:cubicBezTo>
                    <a:pt x="14429" y="3953"/>
                    <a:pt x="14446" y="3969"/>
                    <a:pt x="14471" y="3969"/>
                  </a:cubicBezTo>
                  <a:cubicBezTo>
                    <a:pt x="14524" y="3969"/>
                    <a:pt x="14614" y="3898"/>
                    <a:pt x="14641" y="3877"/>
                  </a:cubicBezTo>
                  <a:cubicBezTo>
                    <a:pt x="14746" y="3780"/>
                    <a:pt x="14835" y="3659"/>
                    <a:pt x="14891" y="3522"/>
                  </a:cubicBezTo>
                  <a:cubicBezTo>
                    <a:pt x="14914" y="3469"/>
                    <a:pt x="14943" y="3375"/>
                    <a:pt x="14863" y="3375"/>
                  </a:cubicBezTo>
                  <a:close/>
                  <a:moveTo>
                    <a:pt x="2274" y="3489"/>
                  </a:moveTo>
                  <a:cubicBezTo>
                    <a:pt x="2197" y="3489"/>
                    <a:pt x="2157" y="3535"/>
                    <a:pt x="2262" y="3651"/>
                  </a:cubicBezTo>
                  <a:cubicBezTo>
                    <a:pt x="2400" y="3796"/>
                    <a:pt x="2512" y="3965"/>
                    <a:pt x="2690" y="4062"/>
                  </a:cubicBezTo>
                  <a:cubicBezTo>
                    <a:pt x="2710" y="4075"/>
                    <a:pt x="2731" y="4083"/>
                    <a:pt x="2748" y="4083"/>
                  </a:cubicBezTo>
                  <a:cubicBezTo>
                    <a:pt x="2771" y="4083"/>
                    <a:pt x="2785" y="4068"/>
                    <a:pt x="2771" y="4030"/>
                  </a:cubicBezTo>
                  <a:cubicBezTo>
                    <a:pt x="2722" y="3869"/>
                    <a:pt x="2641" y="3723"/>
                    <a:pt x="2529" y="3602"/>
                  </a:cubicBezTo>
                  <a:cubicBezTo>
                    <a:pt x="2504" y="3586"/>
                    <a:pt x="2480" y="3562"/>
                    <a:pt x="2456" y="3546"/>
                  </a:cubicBezTo>
                  <a:lnTo>
                    <a:pt x="2448" y="3546"/>
                  </a:lnTo>
                  <a:cubicBezTo>
                    <a:pt x="2396" y="3510"/>
                    <a:pt x="2327" y="3489"/>
                    <a:pt x="2274" y="3489"/>
                  </a:cubicBezTo>
                  <a:close/>
                  <a:moveTo>
                    <a:pt x="7734" y="3374"/>
                  </a:moveTo>
                  <a:cubicBezTo>
                    <a:pt x="7703" y="3374"/>
                    <a:pt x="7674" y="3397"/>
                    <a:pt x="7650" y="3457"/>
                  </a:cubicBezTo>
                  <a:cubicBezTo>
                    <a:pt x="7609" y="3586"/>
                    <a:pt x="7617" y="3731"/>
                    <a:pt x="7682" y="3852"/>
                  </a:cubicBezTo>
                  <a:cubicBezTo>
                    <a:pt x="7704" y="3904"/>
                    <a:pt x="7807" y="4091"/>
                    <a:pt x="7893" y="4091"/>
                  </a:cubicBezTo>
                  <a:cubicBezTo>
                    <a:pt x="7901" y="4091"/>
                    <a:pt x="7908" y="4090"/>
                    <a:pt x="7916" y="4086"/>
                  </a:cubicBezTo>
                  <a:cubicBezTo>
                    <a:pt x="8004" y="4046"/>
                    <a:pt x="7948" y="3691"/>
                    <a:pt x="7924" y="3610"/>
                  </a:cubicBezTo>
                  <a:cubicBezTo>
                    <a:pt x="7900" y="3535"/>
                    <a:pt x="7814" y="3374"/>
                    <a:pt x="7734" y="3374"/>
                  </a:cubicBezTo>
                  <a:close/>
                  <a:moveTo>
                    <a:pt x="3069" y="3725"/>
                  </a:moveTo>
                  <a:cubicBezTo>
                    <a:pt x="3037" y="3725"/>
                    <a:pt x="3008" y="3735"/>
                    <a:pt x="2996" y="3764"/>
                  </a:cubicBezTo>
                  <a:cubicBezTo>
                    <a:pt x="2988" y="3780"/>
                    <a:pt x="2988" y="3804"/>
                    <a:pt x="2996" y="3828"/>
                  </a:cubicBezTo>
                  <a:cubicBezTo>
                    <a:pt x="3061" y="4078"/>
                    <a:pt x="3400" y="4223"/>
                    <a:pt x="3601" y="4344"/>
                  </a:cubicBezTo>
                  <a:cubicBezTo>
                    <a:pt x="3638" y="4364"/>
                    <a:pt x="3673" y="4373"/>
                    <a:pt x="3702" y="4373"/>
                  </a:cubicBezTo>
                  <a:cubicBezTo>
                    <a:pt x="3756" y="4373"/>
                    <a:pt x="3792" y="4343"/>
                    <a:pt x="3787" y="4296"/>
                  </a:cubicBezTo>
                  <a:lnTo>
                    <a:pt x="3779" y="4296"/>
                  </a:lnTo>
                  <a:cubicBezTo>
                    <a:pt x="3771" y="4256"/>
                    <a:pt x="3754" y="4223"/>
                    <a:pt x="3738" y="4199"/>
                  </a:cubicBezTo>
                  <a:cubicBezTo>
                    <a:pt x="3577" y="4014"/>
                    <a:pt x="3383" y="3860"/>
                    <a:pt x="3166" y="3748"/>
                  </a:cubicBezTo>
                  <a:cubicBezTo>
                    <a:pt x="3137" y="3735"/>
                    <a:pt x="3101" y="3725"/>
                    <a:pt x="3069" y="3725"/>
                  </a:cubicBezTo>
                  <a:close/>
                  <a:moveTo>
                    <a:pt x="9526" y="3727"/>
                  </a:moveTo>
                  <a:cubicBezTo>
                    <a:pt x="9506" y="3727"/>
                    <a:pt x="9488" y="3731"/>
                    <a:pt x="9472" y="3739"/>
                  </a:cubicBezTo>
                  <a:cubicBezTo>
                    <a:pt x="9408" y="3772"/>
                    <a:pt x="9359" y="3828"/>
                    <a:pt x="9343" y="3893"/>
                  </a:cubicBezTo>
                  <a:cubicBezTo>
                    <a:pt x="9287" y="4030"/>
                    <a:pt x="9271" y="4175"/>
                    <a:pt x="9287" y="4320"/>
                  </a:cubicBezTo>
                  <a:cubicBezTo>
                    <a:pt x="9290" y="4359"/>
                    <a:pt x="9303" y="4374"/>
                    <a:pt x="9321" y="4374"/>
                  </a:cubicBezTo>
                  <a:cubicBezTo>
                    <a:pt x="9388" y="4374"/>
                    <a:pt x="9524" y="4173"/>
                    <a:pt x="9537" y="4135"/>
                  </a:cubicBezTo>
                  <a:cubicBezTo>
                    <a:pt x="9569" y="4070"/>
                    <a:pt x="9690" y="3788"/>
                    <a:pt x="9585" y="3739"/>
                  </a:cubicBezTo>
                  <a:cubicBezTo>
                    <a:pt x="9565" y="3731"/>
                    <a:pt x="9545" y="3727"/>
                    <a:pt x="9526" y="3727"/>
                  </a:cubicBezTo>
                  <a:close/>
                  <a:moveTo>
                    <a:pt x="10528" y="3844"/>
                  </a:moveTo>
                  <a:cubicBezTo>
                    <a:pt x="10450" y="3844"/>
                    <a:pt x="10373" y="3965"/>
                    <a:pt x="10335" y="4022"/>
                  </a:cubicBezTo>
                  <a:cubicBezTo>
                    <a:pt x="10279" y="4102"/>
                    <a:pt x="10238" y="4183"/>
                    <a:pt x="10214" y="4272"/>
                  </a:cubicBezTo>
                  <a:cubicBezTo>
                    <a:pt x="10207" y="4314"/>
                    <a:pt x="10206" y="4470"/>
                    <a:pt x="10269" y="4470"/>
                  </a:cubicBezTo>
                  <a:cubicBezTo>
                    <a:pt x="10278" y="4470"/>
                    <a:pt x="10290" y="4466"/>
                    <a:pt x="10303" y="4457"/>
                  </a:cubicBezTo>
                  <a:cubicBezTo>
                    <a:pt x="10391" y="4401"/>
                    <a:pt x="10472" y="4320"/>
                    <a:pt x="10529" y="4231"/>
                  </a:cubicBezTo>
                  <a:cubicBezTo>
                    <a:pt x="10545" y="4199"/>
                    <a:pt x="10561" y="4159"/>
                    <a:pt x="10577" y="4127"/>
                  </a:cubicBezTo>
                  <a:cubicBezTo>
                    <a:pt x="10609" y="4062"/>
                    <a:pt x="10658" y="3941"/>
                    <a:pt x="10601" y="3885"/>
                  </a:cubicBezTo>
                  <a:lnTo>
                    <a:pt x="10593" y="3877"/>
                  </a:lnTo>
                  <a:cubicBezTo>
                    <a:pt x="10572" y="3854"/>
                    <a:pt x="10550" y="3844"/>
                    <a:pt x="10528" y="3844"/>
                  </a:cubicBezTo>
                  <a:close/>
                  <a:moveTo>
                    <a:pt x="13601" y="4030"/>
                  </a:moveTo>
                  <a:cubicBezTo>
                    <a:pt x="13351" y="4094"/>
                    <a:pt x="13125" y="4239"/>
                    <a:pt x="12956" y="4441"/>
                  </a:cubicBezTo>
                  <a:cubicBezTo>
                    <a:pt x="12901" y="4500"/>
                    <a:pt x="12940" y="4517"/>
                    <a:pt x="12999" y="4517"/>
                  </a:cubicBezTo>
                  <a:cubicBezTo>
                    <a:pt x="13062" y="4517"/>
                    <a:pt x="13149" y="4498"/>
                    <a:pt x="13174" y="4489"/>
                  </a:cubicBezTo>
                  <a:cubicBezTo>
                    <a:pt x="13327" y="4441"/>
                    <a:pt x="13472" y="4360"/>
                    <a:pt x="13609" y="4264"/>
                  </a:cubicBezTo>
                  <a:cubicBezTo>
                    <a:pt x="13658" y="4223"/>
                    <a:pt x="13843" y="4062"/>
                    <a:pt x="13698" y="4030"/>
                  </a:cubicBezTo>
                  <a:close/>
                  <a:moveTo>
                    <a:pt x="4253" y="4105"/>
                  </a:moveTo>
                  <a:cubicBezTo>
                    <a:pt x="4133" y="4105"/>
                    <a:pt x="4174" y="4271"/>
                    <a:pt x="4254" y="4344"/>
                  </a:cubicBezTo>
                  <a:cubicBezTo>
                    <a:pt x="4375" y="4457"/>
                    <a:pt x="4512" y="4554"/>
                    <a:pt x="4658" y="4635"/>
                  </a:cubicBezTo>
                  <a:cubicBezTo>
                    <a:pt x="4674" y="4651"/>
                    <a:pt x="4706" y="4659"/>
                    <a:pt x="4730" y="4667"/>
                  </a:cubicBezTo>
                  <a:cubicBezTo>
                    <a:pt x="4779" y="4667"/>
                    <a:pt x="4811" y="4651"/>
                    <a:pt x="4803" y="4602"/>
                  </a:cubicBezTo>
                  <a:cubicBezTo>
                    <a:pt x="4803" y="4594"/>
                    <a:pt x="4803" y="4586"/>
                    <a:pt x="4803" y="4578"/>
                  </a:cubicBezTo>
                  <a:cubicBezTo>
                    <a:pt x="4795" y="4562"/>
                    <a:pt x="4787" y="4546"/>
                    <a:pt x="4779" y="4538"/>
                  </a:cubicBezTo>
                  <a:cubicBezTo>
                    <a:pt x="4674" y="4360"/>
                    <a:pt x="4504" y="4151"/>
                    <a:pt x="4295" y="4110"/>
                  </a:cubicBezTo>
                  <a:cubicBezTo>
                    <a:pt x="4279" y="4107"/>
                    <a:pt x="4265" y="4105"/>
                    <a:pt x="4253" y="4105"/>
                  </a:cubicBezTo>
                  <a:close/>
                  <a:moveTo>
                    <a:pt x="14288" y="4351"/>
                  </a:moveTo>
                  <a:cubicBezTo>
                    <a:pt x="14282" y="4351"/>
                    <a:pt x="14277" y="4352"/>
                    <a:pt x="14271" y="4352"/>
                  </a:cubicBezTo>
                  <a:cubicBezTo>
                    <a:pt x="14125" y="4360"/>
                    <a:pt x="13988" y="4401"/>
                    <a:pt x="13867" y="4457"/>
                  </a:cubicBezTo>
                  <a:cubicBezTo>
                    <a:pt x="13803" y="4498"/>
                    <a:pt x="13561" y="4739"/>
                    <a:pt x="13746" y="4780"/>
                  </a:cubicBezTo>
                  <a:cubicBezTo>
                    <a:pt x="13756" y="4782"/>
                    <a:pt x="13765" y="4783"/>
                    <a:pt x="13774" y="4783"/>
                  </a:cubicBezTo>
                  <a:cubicBezTo>
                    <a:pt x="13797" y="4783"/>
                    <a:pt x="13818" y="4777"/>
                    <a:pt x="13835" y="4772"/>
                  </a:cubicBezTo>
                  <a:cubicBezTo>
                    <a:pt x="13972" y="4723"/>
                    <a:pt x="14093" y="4659"/>
                    <a:pt x="14198" y="4570"/>
                  </a:cubicBezTo>
                  <a:cubicBezTo>
                    <a:pt x="14229" y="4539"/>
                    <a:pt x="14417" y="4351"/>
                    <a:pt x="14288" y="4351"/>
                  </a:cubicBezTo>
                  <a:close/>
                  <a:moveTo>
                    <a:pt x="6852" y="4361"/>
                  </a:moveTo>
                  <a:cubicBezTo>
                    <a:pt x="6794" y="4361"/>
                    <a:pt x="6730" y="4444"/>
                    <a:pt x="6730" y="4489"/>
                  </a:cubicBezTo>
                  <a:cubicBezTo>
                    <a:pt x="6722" y="4643"/>
                    <a:pt x="6835" y="4844"/>
                    <a:pt x="6932" y="4965"/>
                  </a:cubicBezTo>
                  <a:cubicBezTo>
                    <a:pt x="6944" y="4980"/>
                    <a:pt x="6959" y="4987"/>
                    <a:pt x="6973" y="4987"/>
                  </a:cubicBezTo>
                  <a:cubicBezTo>
                    <a:pt x="7004" y="4987"/>
                    <a:pt x="7034" y="4956"/>
                    <a:pt x="7045" y="4917"/>
                  </a:cubicBezTo>
                  <a:cubicBezTo>
                    <a:pt x="7045" y="4877"/>
                    <a:pt x="7045" y="4844"/>
                    <a:pt x="7029" y="4804"/>
                  </a:cubicBezTo>
                  <a:cubicBezTo>
                    <a:pt x="7012" y="4748"/>
                    <a:pt x="7004" y="4691"/>
                    <a:pt x="6996" y="4635"/>
                  </a:cubicBezTo>
                  <a:cubicBezTo>
                    <a:pt x="6980" y="4546"/>
                    <a:pt x="6948" y="4457"/>
                    <a:pt x="6891" y="4377"/>
                  </a:cubicBezTo>
                  <a:cubicBezTo>
                    <a:pt x="6879" y="4366"/>
                    <a:pt x="6866" y="4361"/>
                    <a:pt x="6852" y="4361"/>
                  </a:cubicBezTo>
                  <a:close/>
                  <a:moveTo>
                    <a:pt x="7474" y="4610"/>
                  </a:moveTo>
                  <a:cubicBezTo>
                    <a:pt x="7433" y="4610"/>
                    <a:pt x="7411" y="4659"/>
                    <a:pt x="7416" y="4748"/>
                  </a:cubicBezTo>
                  <a:cubicBezTo>
                    <a:pt x="7432" y="4917"/>
                    <a:pt x="7472" y="5086"/>
                    <a:pt x="7545" y="5239"/>
                  </a:cubicBezTo>
                  <a:cubicBezTo>
                    <a:pt x="7558" y="5267"/>
                    <a:pt x="7575" y="5281"/>
                    <a:pt x="7592" y="5281"/>
                  </a:cubicBezTo>
                  <a:cubicBezTo>
                    <a:pt x="7606" y="5281"/>
                    <a:pt x="7619" y="5273"/>
                    <a:pt x="7633" y="5256"/>
                  </a:cubicBezTo>
                  <a:cubicBezTo>
                    <a:pt x="7706" y="5143"/>
                    <a:pt x="7722" y="5014"/>
                    <a:pt x="7698" y="4893"/>
                  </a:cubicBezTo>
                  <a:cubicBezTo>
                    <a:pt x="7690" y="4860"/>
                    <a:pt x="7682" y="4828"/>
                    <a:pt x="7666" y="4804"/>
                  </a:cubicBezTo>
                  <a:cubicBezTo>
                    <a:pt x="7641" y="4756"/>
                    <a:pt x="7617" y="4715"/>
                    <a:pt x="7577" y="4675"/>
                  </a:cubicBezTo>
                  <a:cubicBezTo>
                    <a:pt x="7536" y="4631"/>
                    <a:pt x="7501" y="4610"/>
                    <a:pt x="7474" y="4610"/>
                  </a:cubicBezTo>
                  <a:close/>
                  <a:moveTo>
                    <a:pt x="9887" y="4942"/>
                  </a:moveTo>
                  <a:cubicBezTo>
                    <a:pt x="9874" y="4942"/>
                    <a:pt x="9857" y="4950"/>
                    <a:pt x="9835" y="4965"/>
                  </a:cubicBezTo>
                  <a:cubicBezTo>
                    <a:pt x="9787" y="5006"/>
                    <a:pt x="9746" y="5054"/>
                    <a:pt x="9714" y="5110"/>
                  </a:cubicBezTo>
                  <a:cubicBezTo>
                    <a:pt x="9641" y="5207"/>
                    <a:pt x="9601" y="5320"/>
                    <a:pt x="9585" y="5441"/>
                  </a:cubicBezTo>
                  <a:cubicBezTo>
                    <a:pt x="9581" y="5485"/>
                    <a:pt x="9605" y="5502"/>
                    <a:pt x="9634" y="5502"/>
                  </a:cubicBezTo>
                  <a:cubicBezTo>
                    <a:pt x="9664" y="5502"/>
                    <a:pt x="9698" y="5485"/>
                    <a:pt x="9714" y="5465"/>
                  </a:cubicBezTo>
                  <a:cubicBezTo>
                    <a:pt x="9771" y="5401"/>
                    <a:pt x="9827" y="5344"/>
                    <a:pt x="9867" y="5272"/>
                  </a:cubicBezTo>
                  <a:cubicBezTo>
                    <a:pt x="9924" y="5191"/>
                    <a:pt x="9940" y="5094"/>
                    <a:pt x="9932" y="4998"/>
                  </a:cubicBezTo>
                  <a:lnTo>
                    <a:pt x="9924" y="4989"/>
                  </a:lnTo>
                  <a:cubicBezTo>
                    <a:pt x="9919" y="4960"/>
                    <a:pt x="9908" y="4942"/>
                    <a:pt x="9887" y="4942"/>
                  </a:cubicBezTo>
                  <a:close/>
                  <a:moveTo>
                    <a:pt x="12744" y="5125"/>
                  </a:moveTo>
                  <a:cubicBezTo>
                    <a:pt x="12735" y="5125"/>
                    <a:pt x="12724" y="5128"/>
                    <a:pt x="12714" y="5135"/>
                  </a:cubicBezTo>
                  <a:cubicBezTo>
                    <a:pt x="12545" y="5199"/>
                    <a:pt x="12391" y="5312"/>
                    <a:pt x="12287" y="5457"/>
                  </a:cubicBezTo>
                  <a:cubicBezTo>
                    <a:pt x="12241" y="5516"/>
                    <a:pt x="12227" y="5660"/>
                    <a:pt x="12297" y="5660"/>
                  </a:cubicBezTo>
                  <a:cubicBezTo>
                    <a:pt x="12313" y="5660"/>
                    <a:pt x="12334" y="5653"/>
                    <a:pt x="12359" y="5635"/>
                  </a:cubicBezTo>
                  <a:cubicBezTo>
                    <a:pt x="12488" y="5538"/>
                    <a:pt x="12601" y="5465"/>
                    <a:pt x="12706" y="5369"/>
                  </a:cubicBezTo>
                  <a:cubicBezTo>
                    <a:pt x="12779" y="5320"/>
                    <a:pt x="12883" y="5207"/>
                    <a:pt x="12787" y="5135"/>
                  </a:cubicBezTo>
                  <a:lnTo>
                    <a:pt x="12779" y="5135"/>
                  </a:lnTo>
                  <a:cubicBezTo>
                    <a:pt x="12769" y="5130"/>
                    <a:pt x="12757" y="5125"/>
                    <a:pt x="12744" y="5125"/>
                  </a:cubicBezTo>
                  <a:close/>
                  <a:moveTo>
                    <a:pt x="13956" y="5054"/>
                  </a:moveTo>
                  <a:cubicBezTo>
                    <a:pt x="13811" y="5062"/>
                    <a:pt x="13682" y="5143"/>
                    <a:pt x="13601" y="5264"/>
                  </a:cubicBezTo>
                  <a:cubicBezTo>
                    <a:pt x="13537" y="5352"/>
                    <a:pt x="13496" y="5449"/>
                    <a:pt x="13456" y="5546"/>
                  </a:cubicBezTo>
                  <a:cubicBezTo>
                    <a:pt x="13443" y="5586"/>
                    <a:pt x="13451" y="5663"/>
                    <a:pt x="13499" y="5663"/>
                  </a:cubicBezTo>
                  <a:cubicBezTo>
                    <a:pt x="13510" y="5663"/>
                    <a:pt x="13522" y="5660"/>
                    <a:pt x="13537" y="5651"/>
                  </a:cubicBezTo>
                  <a:cubicBezTo>
                    <a:pt x="13714" y="5562"/>
                    <a:pt x="13867" y="5425"/>
                    <a:pt x="13988" y="5264"/>
                  </a:cubicBezTo>
                  <a:cubicBezTo>
                    <a:pt x="14012" y="5223"/>
                    <a:pt x="14029" y="5183"/>
                    <a:pt x="14029" y="5143"/>
                  </a:cubicBezTo>
                  <a:cubicBezTo>
                    <a:pt x="14037" y="5078"/>
                    <a:pt x="14004" y="5062"/>
                    <a:pt x="13964" y="5062"/>
                  </a:cubicBezTo>
                  <a:lnTo>
                    <a:pt x="13956" y="5054"/>
                  </a:lnTo>
                  <a:close/>
                  <a:moveTo>
                    <a:pt x="3839" y="5231"/>
                  </a:moveTo>
                  <a:cubicBezTo>
                    <a:pt x="3695" y="5231"/>
                    <a:pt x="3780" y="5370"/>
                    <a:pt x="3843" y="5433"/>
                  </a:cubicBezTo>
                  <a:cubicBezTo>
                    <a:pt x="3956" y="5562"/>
                    <a:pt x="4101" y="5667"/>
                    <a:pt x="4262" y="5739"/>
                  </a:cubicBezTo>
                  <a:cubicBezTo>
                    <a:pt x="4283" y="5749"/>
                    <a:pt x="4306" y="5753"/>
                    <a:pt x="4327" y="5753"/>
                  </a:cubicBezTo>
                  <a:cubicBezTo>
                    <a:pt x="4380" y="5753"/>
                    <a:pt x="4422" y="5723"/>
                    <a:pt x="4375" y="5659"/>
                  </a:cubicBezTo>
                  <a:lnTo>
                    <a:pt x="4367" y="5659"/>
                  </a:lnTo>
                  <a:cubicBezTo>
                    <a:pt x="4367" y="5651"/>
                    <a:pt x="4359" y="5643"/>
                    <a:pt x="4359" y="5635"/>
                  </a:cubicBezTo>
                  <a:cubicBezTo>
                    <a:pt x="4238" y="5489"/>
                    <a:pt x="4093" y="5360"/>
                    <a:pt x="3932" y="5264"/>
                  </a:cubicBezTo>
                  <a:cubicBezTo>
                    <a:pt x="3908" y="5248"/>
                    <a:pt x="3883" y="5239"/>
                    <a:pt x="3851" y="5231"/>
                  </a:cubicBezTo>
                  <a:cubicBezTo>
                    <a:pt x="3847" y="5231"/>
                    <a:pt x="3843" y="5231"/>
                    <a:pt x="3839" y="5231"/>
                  </a:cubicBezTo>
                  <a:close/>
                  <a:moveTo>
                    <a:pt x="9264" y="5089"/>
                  </a:moveTo>
                  <a:cubicBezTo>
                    <a:pt x="9202" y="5089"/>
                    <a:pt x="9120" y="5218"/>
                    <a:pt x="9101" y="5256"/>
                  </a:cubicBezTo>
                  <a:cubicBezTo>
                    <a:pt x="9029" y="5377"/>
                    <a:pt x="8980" y="5506"/>
                    <a:pt x="8972" y="5643"/>
                  </a:cubicBezTo>
                  <a:cubicBezTo>
                    <a:pt x="8965" y="5703"/>
                    <a:pt x="8992" y="5792"/>
                    <a:pt x="9048" y="5792"/>
                  </a:cubicBezTo>
                  <a:cubicBezTo>
                    <a:pt x="9059" y="5792"/>
                    <a:pt x="9072" y="5788"/>
                    <a:pt x="9085" y="5780"/>
                  </a:cubicBezTo>
                  <a:cubicBezTo>
                    <a:pt x="9174" y="5723"/>
                    <a:pt x="9214" y="5586"/>
                    <a:pt x="9254" y="5489"/>
                  </a:cubicBezTo>
                  <a:cubicBezTo>
                    <a:pt x="9303" y="5385"/>
                    <a:pt x="9367" y="5256"/>
                    <a:pt x="9311" y="5135"/>
                  </a:cubicBezTo>
                  <a:lnTo>
                    <a:pt x="9311" y="5127"/>
                  </a:lnTo>
                  <a:cubicBezTo>
                    <a:pt x="9298" y="5099"/>
                    <a:pt x="9282" y="5089"/>
                    <a:pt x="9264" y="5089"/>
                  </a:cubicBezTo>
                  <a:close/>
                  <a:moveTo>
                    <a:pt x="5363" y="5328"/>
                  </a:moveTo>
                  <a:cubicBezTo>
                    <a:pt x="5328" y="5328"/>
                    <a:pt x="5301" y="5347"/>
                    <a:pt x="5295" y="5401"/>
                  </a:cubicBezTo>
                  <a:cubicBezTo>
                    <a:pt x="5262" y="5610"/>
                    <a:pt x="5529" y="5828"/>
                    <a:pt x="5682" y="5933"/>
                  </a:cubicBezTo>
                  <a:cubicBezTo>
                    <a:pt x="5746" y="5973"/>
                    <a:pt x="5819" y="6006"/>
                    <a:pt x="5900" y="6022"/>
                  </a:cubicBezTo>
                  <a:cubicBezTo>
                    <a:pt x="5916" y="6022"/>
                    <a:pt x="5948" y="6022"/>
                    <a:pt x="5964" y="6006"/>
                  </a:cubicBezTo>
                  <a:cubicBezTo>
                    <a:pt x="5980" y="5989"/>
                    <a:pt x="5988" y="5965"/>
                    <a:pt x="5988" y="5933"/>
                  </a:cubicBezTo>
                  <a:lnTo>
                    <a:pt x="5980" y="5933"/>
                  </a:lnTo>
                  <a:cubicBezTo>
                    <a:pt x="5964" y="5885"/>
                    <a:pt x="5940" y="5844"/>
                    <a:pt x="5908" y="5812"/>
                  </a:cubicBezTo>
                  <a:cubicBezTo>
                    <a:pt x="5787" y="5675"/>
                    <a:pt x="5658" y="5538"/>
                    <a:pt x="5529" y="5409"/>
                  </a:cubicBezTo>
                  <a:cubicBezTo>
                    <a:pt x="5489" y="5374"/>
                    <a:pt x="5417" y="5328"/>
                    <a:pt x="5363" y="5328"/>
                  </a:cubicBezTo>
                  <a:close/>
                  <a:moveTo>
                    <a:pt x="5003" y="5706"/>
                  </a:moveTo>
                  <a:cubicBezTo>
                    <a:pt x="4960" y="5706"/>
                    <a:pt x="4925" y="5733"/>
                    <a:pt x="4908" y="5804"/>
                  </a:cubicBezTo>
                  <a:cubicBezTo>
                    <a:pt x="4883" y="5909"/>
                    <a:pt x="5037" y="6062"/>
                    <a:pt x="5109" y="6119"/>
                  </a:cubicBezTo>
                  <a:cubicBezTo>
                    <a:pt x="5137" y="6140"/>
                    <a:pt x="5164" y="6150"/>
                    <a:pt x="5188" y="6150"/>
                  </a:cubicBezTo>
                  <a:cubicBezTo>
                    <a:pt x="5225" y="6150"/>
                    <a:pt x="5253" y="6126"/>
                    <a:pt x="5262" y="6086"/>
                  </a:cubicBezTo>
                  <a:lnTo>
                    <a:pt x="5254" y="6086"/>
                  </a:lnTo>
                  <a:cubicBezTo>
                    <a:pt x="5271" y="6038"/>
                    <a:pt x="5271" y="5981"/>
                    <a:pt x="5254" y="5933"/>
                  </a:cubicBezTo>
                  <a:cubicBezTo>
                    <a:pt x="5232" y="5849"/>
                    <a:pt x="5100" y="5706"/>
                    <a:pt x="5003" y="5706"/>
                  </a:cubicBezTo>
                  <a:close/>
                  <a:moveTo>
                    <a:pt x="7153" y="5666"/>
                  </a:moveTo>
                  <a:cubicBezTo>
                    <a:pt x="7149" y="5666"/>
                    <a:pt x="7145" y="5666"/>
                    <a:pt x="7141" y="5667"/>
                  </a:cubicBezTo>
                  <a:cubicBezTo>
                    <a:pt x="7029" y="5691"/>
                    <a:pt x="7158" y="5981"/>
                    <a:pt x="7182" y="6038"/>
                  </a:cubicBezTo>
                  <a:cubicBezTo>
                    <a:pt x="7222" y="6127"/>
                    <a:pt x="7279" y="6199"/>
                    <a:pt x="7359" y="6248"/>
                  </a:cubicBezTo>
                  <a:cubicBezTo>
                    <a:pt x="7388" y="6266"/>
                    <a:pt x="7443" y="6280"/>
                    <a:pt x="7487" y="6280"/>
                  </a:cubicBezTo>
                  <a:cubicBezTo>
                    <a:pt x="7542" y="6280"/>
                    <a:pt x="7581" y="6258"/>
                    <a:pt x="7537" y="6191"/>
                  </a:cubicBezTo>
                  <a:cubicBezTo>
                    <a:pt x="7512" y="6159"/>
                    <a:pt x="7480" y="6119"/>
                    <a:pt x="7472" y="6102"/>
                  </a:cubicBezTo>
                  <a:cubicBezTo>
                    <a:pt x="7432" y="6014"/>
                    <a:pt x="7424" y="5917"/>
                    <a:pt x="7367" y="5836"/>
                  </a:cubicBezTo>
                  <a:cubicBezTo>
                    <a:pt x="7345" y="5783"/>
                    <a:pt x="7222" y="5666"/>
                    <a:pt x="7153" y="5666"/>
                  </a:cubicBezTo>
                  <a:close/>
                  <a:moveTo>
                    <a:pt x="11788" y="5819"/>
                  </a:moveTo>
                  <a:cubicBezTo>
                    <a:pt x="11785" y="5819"/>
                    <a:pt x="11782" y="5820"/>
                    <a:pt x="11779" y="5820"/>
                  </a:cubicBezTo>
                  <a:lnTo>
                    <a:pt x="11771" y="5820"/>
                  </a:lnTo>
                  <a:cubicBezTo>
                    <a:pt x="11545" y="5844"/>
                    <a:pt x="11391" y="6062"/>
                    <a:pt x="11238" y="6207"/>
                  </a:cubicBezTo>
                  <a:cubicBezTo>
                    <a:pt x="11214" y="6231"/>
                    <a:pt x="11190" y="6264"/>
                    <a:pt x="11182" y="6304"/>
                  </a:cubicBezTo>
                  <a:cubicBezTo>
                    <a:pt x="11177" y="6350"/>
                    <a:pt x="11204" y="6370"/>
                    <a:pt x="11238" y="6370"/>
                  </a:cubicBezTo>
                  <a:cubicBezTo>
                    <a:pt x="11257" y="6370"/>
                    <a:pt x="11277" y="6364"/>
                    <a:pt x="11295" y="6352"/>
                  </a:cubicBezTo>
                  <a:lnTo>
                    <a:pt x="11311" y="6352"/>
                  </a:lnTo>
                  <a:cubicBezTo>
                    <a:pt x="11521" y="6264"/>
                    <a:pt x="11706" y="6119"/>
                    <a:pt x="11835" y="5925"/>
                  </a:cubicBezTo>
                  <a:cubicBezTo>
                    <a:pt x="11865" y="5879"/>
                    <a:pt x="11839" y="5819"/>
                    <a:pt x="11788" y="5819"/>
                  </a:cubicBezTo>
                  <a:close/>
                  <a:moveTo>
                    <a:pt x="9867" y="5788"/>
                  </a:moveTo>
                  <a:cubicBezTo>
                    <a:pt x="9811" y="5796"/>
                    <a:pt x="9746" y="5877"/>
                    <a:pt x="9706" y="5917"/>
                  </a:cubicBezTo>
                  <a:cubicBezTo>
                    <a:pt x="9641" y="6006"/>
                    <a:pt x="9585" y="6094"/>
                    <a:pt x="9545" y="6199"/>
                  </a:cubicBezTo>
                  <a:cubicBezTo>
                    <a:pt x="9525" y="6260"/>
                    <a:pt x="9504" y="6450"/>
                    <a:pt x="9587" y="6450"/>
                  </a:cubicBezTo>
                  <a:cubicBezTo>
                    <a:pt x="9604" y="6450"/>
                    <a:pt x="9624" y="6442"/>
                    <a:pt x="9650" y="6425"/>
                  </a:cubicBezTo>
                  <a:cubicBezTo>
                    <a:pt x="9722" y="6352"/>
                    <a:pt x="9787" y="6264"/>
                    <a:pt x="9827" y="6175"/>
                  </a:cubicBezTo>
                  <a:cubicBezTo>
                    <a:pt x="9883" y="6078"/>
                    <a:pt x="9932" y="5981"/>
                    <a:pt x="9972" y="5877"/>
                  </a:cubicBezTo>
                  <a:cubicBezTo>
                    <a:pt x="9996" y="5836"/>
                    <a:pt x="9964" y="5804"/>
                    <a:pt x="9916" y="5796"/>
                  </a:cubicBezTo>
                  <a:lnTo>
                    <a:pt x="9916" y="5788"/>
                  </a:lnTo>
                  <a:close/>
                  <a:moveTo>
                    <a:pt x="7952" y="5665"/>
                  </a:moveTo>
                  <a:cubicBezTo>
                    <a:pt x="7934" y="5665"/>
                    <a:pt x="7916" y="5675"/>
                    <a:pt x="7900" y="5699"/>
                  </a:cubicBezTo>
                  <a:cubicBezTo>
                    <a:pt x="7883" y="5715"/>
                    <a:pt x="7875" y="5731"/>
                    <a:pt x="7875" y="5748"/>
                  </a:cubicBezTo>
                  <a:cubicBezTo>
                    <a:pt x="7843" y="5925"/>
                    <a:pt x="7867" y="6102"/>
                    <a:pt x="7924" y="6272"/>
                  </a:cubicBezTo>
                  <a:cubicBezTo>
                    <a:pt x="7948" y="6336"/>
                    <a:pt x="7972" y="6417"/>
                    <a:pt x="8045" y="6449"/>
                  </a:cubicBezTo>
                  <a:cubicBezTo>
                    <a:pt x="8061" y="6455"/>
                    <a:pt x="8079" y="6458"/>
                    <a:pt x="8095" y="6458"/>
                  </a:cubicBezTo>
                  <a:cubicBezTo>
                    <a:pt x="8129" y="6458"/>
                    <a:pt x="8158" y="6444"/>
                    <a:pt x="8158" y="6401"/>
                  </a:cubicBezTo>
                  <a:cubicBezTo>
                    <a:pt x="8150" y="6207"/>
                    <a:pt x="8125" y="6014"/>
                    <a:pt x="8085" y="5820"/>
                  </a:cubicBezTo>
                  <a:cubicBezTo>
                    <a:pt x="8077" y="5796"/>
                    <a:pt x="8061" y="5772"/>
                    <a:pt x="8053" y="5748"/>
                  </a:cubicBezTo>
                  <a:cubicBezTo>
                    <a:pt x="8026" y="5705"/>
                    <a:pt x="7988" y="5665"/>
                    <a:pt x="7952" y="5665"/>
                  </a:cubicBezTo>
                  <a:close/>
                  <a:moveTo>
                    <a:pt x="12396" y="6170"/>
                  </a:moveTo>
                  <a:cubicBezTo>
                    <a:pt x="12178" y="6170"/>
                    <a:pt x="11923" y="6425"/>
                    <a:pt x="11819" y="6578"/>
                  </a:cubicBezTo>
                  <a:cubicBezTo>
                    <a:pt x="11781" y="6646"/>
                    <a:pt x="11765" y="6741"/>
                    <a:pt x="11854" y="6741"/>
                  </a:cubicBezTo>
                  <a:cubicBezTo>
                    <a:pt x="11860" y="6741"/>
                    <a:pt x="11867" y="6741"/>
                    <a:pt x="11875" y="6739"/>
                  </a:cubicBezTo>
                  <a:cubicBezTo>
                    <a:pt x="12109" y="6715"/>
                    <a:pt x="12335" y="6530"/>
                    <a:pt x="12496" y="6369"/>
                  </a:cubicBezTo>
                  <a:cubicBezTo>
                    <a:pt x="12561" y="6320"/>
                    <a:pt x="12593" y="6231"/>
                    <a:pt x="12504" y="6191"/>
                  </a:cubicBezTo>
                  <a:lnTo>
                    <a:pt x="12496" y="6191"/>
                  </a:lnTo>
                  <a:cubicBezTo>
                    <a:pt x="12464" y="6177"/>
                    <a:pt x="12430" y="6170"/>
                    <a:pt x="12396" y="6170"/>
                  </a:cubicBezTo>
                  <a:close/>
                  <a:moveTo>
                    <a:pt x="156" y="6603"/>
                  </a:moveTo>
                  <a:cubicBezTo>
                    <a:pt x="78" y="6603"/>
                    <a:pt x="0" y="6629"/>
                    <a:pt x="53" y="6723"/>
                  </a:cubicBezTo>
                  <a:cubicBezTo>
                    <a:pt x="61" y="6748"/>
                    <a:pt x="85" y="6764"/>
                    <a:pt x="109" y="6780"/>
                  </a:cubicBezTo>
                  <a:cubicBezTo>
                    <a:pt x="182" y="6836"/>
                    <a:pt x="271" y="6877"/>
                    <a:pt x="359" y="6909"/>
                  </a:cubicBezTo>
                  <a:cubicBezTo>
                    <a:pt x="418" y="6932"/>
                    <a:pt x="477" y="6947"/>
                    <a:pt x="536" y="6947"/>
                  </a:cubicBezTo>
                  <a:cubicBezTo>
                    <a:pt x="558" y="6947"/>
                    <a:pt x="580" y="6945"/>
                    <a:pt x="601" y="6941"/>
                  </a:cubicBezTo>
                  <a:cubicBezTo>
                    <a:pt x="658" y="6925"/>
                    <a:pt x="658" y="6885"/>
                    <a:pt x="633" y="6852"/>
                  </a:cubicBezTo>
                  <a:lnTo>
                    <a:pt x="617" y="6836"/>
                  </a:lnTo>
                  <a:cubicBezTo>
                    <a:pt x="512" y="6739"/>
                    <a:pt x="391" y="6667"/>
                    <a:pt x="262" y="6619"/>
                  </a:cubicBezTo>
                  <a:cubicBezTo>
                    <a:pt x="240" y="6610"/>
                    <a:pt x="198" y="6603"/>
                    <a:pt x="156" y="6603"/>
                  </a:cubicBezTo>
                  <a:close/>
                  <a:moveTo>
                    <a:pt x="9079" y="6286"/>
                  </a:moveTo>
                  <a:cubicBezTo>
                    <a:pt x="9067" y="6286"/>
                    <a:pt x="9056" y="6289"/>
                    <a:pt x="9045" y="6296"/>
                  </a:cubicBezTo>
                  <a:lnTo>
                    <a:pt x="9037" y="6296"/>
                  </a:lnTo>
                  <a:cubicBezTo>
                    <a:pt x="8891" y="6449"/>
                    <a:pt x="8803" y="6651"/>
                    <a:pt x="8795" y="6860"/>
                  </a:cubicBezTo>
                  <a:cubicBezTo>
                    <a:pt x="8795" y="6926"/>
                    <a:pt x="8830" y="6978"/>
                    <a:pt x="8881" y="6978"/>
                  </a:cubicBezTo>
                  <a:cubicBezTo>
                    <a:pt x="8899" y="6978"/>
                    <a:pt x="8919" y="6972"/>
                    <a:pt x="8940" y="6957"/>
                  </a:cubicBezTo>
                  <a:cubicBezTo>
                    <a:pt x="8972" y="6933"/>
                    <a:pt x="9004" y="6893"/>
                    <a:pt x="9021" y="6860"/>
                  </a:cubicBezTo>
                  <a:cubicBezTo>
                    <a:pt x="9101" y="6699"/>
                    <a:pt x="9141" y="6522"/>
                    <a:pt x="9141" y="6344"/>
                  </a:cubicBezTo>
                  <a:cubicBezTo>
                    <a:pt x="9141" y="6309"/>
                    <a:pt x="9111" y="6286"/>
                    <a:pt x="9079" y="6286"/>
                  </a:cubicBezTo>
                  <a:close/>
                  <a:moveTo>
                    <a:pt x="1228" y="6796"/>
                  </a:moveTo>
                  <a:cubicBezTo>
                    <a:pt x="1171" y="6796"/>
                    <a:pt x="1120" y="6807"/>
                    <a:pt x="1101" y="6844"/>
                  </a:cubicBezTo>
                  <a:cubicBezTo>
                    <a:pt x="1045" y="6949"/>
                    <a:pt x="1351" y="7006"/>
                    <a:pt x="1408" y="7030"/>
                  </a:cubicBezTo>
                  <a:cubicBezTo>
                    <a:pt x="1537" y="7086"/>
                    <a:pt x="1674" y="7119"/>
                    <a:pt x="1819" y="7127"/>
                  </a:cubicBezTo>
                  <a:cubicBezTo>
                    <a:pt x="1900" y="7127"/>
                    <a:pt x="1908" y="7078"/>
                    <a:pt x="1883" y="7022"/>
                  </a:cubicBezTo>
                  <a:cubicBezTo>
                    <a:pt x="1867" y="7006"/>
                    <a:pt x="1851" y="6981"/>
                    <a:pt x="1835" y="6965"/>
                  </a:cubicBezTo>
                  <a:cubicBezTo>
                    <a:pt x="1706" y="6885"/>
                    <a:pt x="1561" y="6828"/>
                    <a:pt x="1408" y="6820"/>
                  </a:cubicBezTo>
                  <a:cubicBezTo>
                    <a:pt x="1368" y="6811"/>
                    <a:pt x="1294" y="6796"/>
                    <a:pt x="1228" y="6796"/>
                  </a:cubicBezTo>
                  <a:close/>
                  <a:moveTo>
                    <a:pt x="5542" y="6597"/>
                  </a:moveTo>
                  <a:cubicBezTo>
                    <a:pt x="5533" y="6597"/>
                    <a:pt x="5522" y="6599"/>
                    <a:pt x="5512" y="6602"/>
                  </a:cubicBezTo>
                  <a:cubicBezTo>
                    <a:pt x="5408" y="6619"/>
                    <a:pt x="5690" y="6901"/>
                    <a:pt x="5722" y="6933"/>
                  </a:cubicBezTo>
                  <a:cubicBezTo>
                    <a:pt x="5837" y="7027"/>
                    <a:pt x="6036" y="7165"/>
                    <a:pt x="6198" y="7165"/>
                  </a:cubicBezTo>
                  <a:cubicBezTo>
                    <a:pt x="6217" y="7165"/>
                    <a:pt x="6236" y="7163"/>
                    <a:pt x="6254" y="7159"/>
                  </a:cubicBezTo>
                  <a:cubicBezTo>
                    <a:pt x="6262" y="7135"/>
                    <a:pt x="6254" y="7110"/>
                    <a:pt x="6238" y="7086"/>
                  </a:cubicBezTo>
                  <a:cubicBezTo>
                    <a:pt x="6182" y="7014"/>
                    <a:pt x="6125" y="6949"/>
                    <a:pt x="6061" y="6893"/>
                  </a:cubicBezTo>
                  <a:cubicBezTo>
                    <a:pt x="5916" y="6772"/>
                    <a:pt x="5754" y="6675"/>
                    <a:pt x="5577" y="6610"/>
                  </a:cubicBezTo>
                  <a:cubicBezTo>
                    <a:pt x="5568" y="6601"/>
                    <a:pt x="5555" y="6597"/>
                    <a:pt x="5542" y="6597"/>
                  </a:cubicBezTo>
                  <a:close/>
                  <a:moveTo>
                    <a:pt x="2747" y="7186"/>
                  </a:moveTo>
                  <a:cubicBezTo>
                    <a:pt x="2659" y="7186"/>
                    <a:pt x="2599" y="7209"/>
                    <a:pt x="2601" y="7264"/>
                  </a:cubicBezTo>
                  <a:cubicBezTo>
                    <a:pt x="2601" y="7328"/>
                    <a:pt x="2682" y="7369"/>
                    <a:pt x="2730" y="7393"/>
                  </a:cubicBezTo>
                  <a:cubicBezTo>
                    <a:pt x="2859" y="7449"/>
                    <a:pt x="2988" y="7498"/>
                    <a:pt x="3117" y="7522"/>
                  </a:cubicBezTo>
                  <a:cubicBezTo>
                    <a:pt x="3149" y="7531"/>
                    <a:pt x="3208" y="7542"/>
                    <a:pt x="3263" y="7542"/>
                  </a:cubicBezTo>
                  <a:cubicBezTo>
                    <a:pt x="3306" y="7542"/>
                    <a:pt x="3346" y="7535"/>
                    <a:pt x="3367" y="7514"/>
                  </a:cubicBezTo>
                  <a:cubicBezTo>
                    <a:pt x="3383" y="7481"/>
                    <a:pt x="3383" y="7441"/>
                    <a:pt x="3359" y="7417"/>
                  </a:cubicBezTo>
                  <a:cubicBezTo>
                    <a:pt x="3281" y="7300"/>
                    <a:pt x="2945" y="7186"/>
                    <a:pt x="2747" y="7186"/>
                  </a:cubicBezTo>
                  <a:close/>
                  <a:moveTo>
                    <a:pt x="10501" y="7075"/>
                  </a:moveTo>
                  <a:cubicBezTo>
                    <a:pt x="10467" y="7075"/>
                    <a:pt x="10429" y="7088"/>
                    <a:pt x="10391" y="7119"/>
                  </a:cubicBezTo>
                  <a:cubicBezTo>
                    <a:pt x="10303" y="7199"/>
                    <a:pt x="10206" y="7272"/>
                    <a:pt x="10117" y="7352"/>
                  </a:cubicBezTo>
                  <a:cubicBezTo>
                    <a:pt x="10053" y="7409"/>
                    <a:pt x="9948" y="7522"/>
                    <a:pt x="10045" y="7602"/>
                  </a:cubicBezTo>
                  <a:cubicBezTo>
                    <a:pt x="10062" y="7616"/>
                    <a:pt x="10083" y="7622"/>
                    <a:pt x="10107" y="7622"/>
                  </a:cubicBezTo>
                  <a:cubicBezTo>
                    <a:pt x="10196" y="7622"/>
                    <a:pt x="10317" y="7544"/>
                    <a:pt x="10367" y="7506"/>
                  </a:cubicBezTo>
                  <a:cubicBezTo>
                    <a:pt x="10472" y="7449"/>
                    <a:pt x="10553" y="7360"/>
                    <a:pt x="10601" y="7256"/>
                  </a:cubicBezTo>
                  <a:cubicBezTo>
                    <a:pt x="10617" y="7223"/>
                    <a:pt x="10617" y="7183"/>
                    <a:pt x="10609" y="7143"/>
                  </a:cubicBezTo>
                  <a:lnTo>
                    <a:pt x="10601" y="7143"/>
                  </a:lnTo>
                  <a:cubicBezTo>
                    <a:pt x="10587" y="7101"/>
                    <a:pt x="10549" y="7075"/>
                    <a:pt x="10501" y="7075"/>
                  </a:cubicBezTo>
                  <a:close/>
                  <a:moveTo>
                    <a:pt x="464" y="7506"/>
                  </a:moveTo>
                  <a:cubicBezTo>
                    <a:pt x="416" y="7506"/>
                    <a:pt x="311" y="7530"/>
                    <a:pt x="295" y="7594"/>
                  </a:cubicBezTo>
                  <a:cubicBezTo>
                    <a:pt x="287" y="7651"/>
                    <a:pt x="391" y="7699"/>
                    <a:pt x="440" y="7723"/>
                  </a:cubicBezTo>
                  <a:cubicBezTo>
                    <a:pt x="641" y="7788"/>
                    <a:pt x="851" y="7828"/>
                    <a:pt x="1061" y="7828"/>
                  </a:cubicBezTo>
                  <a:cubicBezTo>
                    <a:pt x="1125" y="7828"/>
                    <a:pt x="1141" y="7780"/>
                    <a:pt x="1109" y="7731"/>
                  </a:cubicBezTo>
                  <a:lnTo>
                    <a:pt x="1101" y="7715"/>
                  </a:lnTo>
                  <a:cubicBezTo>
                    <a:pt x="1085" y="7699"/>
                    <a:pt x="1061" y="7683"/>
                    <a:pt x="1045" y="7667"/>
                  </a:cubicBezTo>
                  <a:cubicBezTo>
                    <a:pt x="867" y="7562"/>
                    <a:pt x="666" y="7506"/>
                    <a:pt x="464" y="7506"/>
                  </a:cubicBezTo>
                  <a:close/>
                  <a:moveTo>
                    <a:pt x="7758" y="7251"/>
                  </a:moveTo>
                  <a:cubicBezTo>
                    <a:pt x="7739" y="7251"/>
                    <a:pt x="7720" y="7258"/>
                    <a:pt x="7706" y="7272"/>
                  </a:cubicBezTo>
                  <a:cubicBezTo>
                    <a:pt x="7569" y="7401"/>
                    <a:pt x="7867" y="7852"/>
                    <a:pt x="7948" y="7965"/>
                  </a:cubicBezTo>
                  <a:cubicBezTo>
                    <a:pt x="7969" y="7987"/>
                    <a:pt x="8016" y="8026"/>
                    <a:pt x="8054" y="8026"/>
                  </a:cubicBezTo>
                  <a:cubicBezTo>
                    <a:pt x="8073" y="8026"/>
                    <a:pt x="8090" y="8016"/>
                    <a:pt x="8101" y="7989"/>
                  </a:cubicBezTo>
                  <a:cubicBezTo>
                    <a:pt x="8101" y="7965"/>
                    <a:pt x="8101" y="7941"/>
                    <a:pt x="8101" y="7925"/>
                  </a:cubicBezTo>
                  <a:cubicBezTo>
                    <a:pt x="8085" y="7860"/>
                    <a:pt x="8061" y="7804"/>
                    <a:pt x="8045" y="7748"/>
                  </a:cubicBezTo>
                  <a:cubicBezTo>
                    <a:pt x="7988" y="7578"/>
                    <a:pt x="7916" y="7425"/>
                    <a:pt x="7819" y="7280"/>
                  </a:cubicBezTo>
                  <a:cubicBezTo>
                    <a:pt x="7805" y="7262"/>
                    <a:pt x="7782" y="7251"/>
                    <a:pt x="7758" y="7251"/>
                  </a:cubicBezTo>
                  <a:close/>
                  <a:moveTo>
                    <a:pt x="2489" y="7859"/>
                  </a:moveTo>
                  <a:cubicBezTo>
                    <a:pt x="2416" y="7859"/>
                    <a:pt x="2343" y="7867"/>
                    <a:pt x="2271" y="7885"/>
                  </a:cubicBezTo>
                  <a:cubicBezTo>
                    <a:pt x="2238" y="7893"/>
                    <a:pt x="2198" y="7909"/>
                    <a:pt x="2174" y="7933"/>
                  </a:cubicBezTo>
                  <a:cubicBezTo>
                    <a:pt x="2150" y="7965"/>
                    <a:pt x="2150" y="8006"/>
                    <a:pt x="2174" y="8038"/>
                  </a:cubicBezTo>
                  <a:cubicBezTo>
                    <a:pt x="2190" y="8046"/>
                    <a:pt x="2198" y="8046"/>
                    <a:pt x="2222" y="8054"/>
                  </a:cubicBezTo>
                  <a:cubicBezTo>
                    <a:pt x="2359" y="8086"/>
                    <a:pt x="2496" y="8102"/>
                    <a:pt x="2633" y="8119"/>
                  </a:cubicBezTo>
                  <a:cubicBezTo>
                    <a:pt x="2658" y="8123"/>
                    <a:pt x="2792" y="8142"/>
                    <a:pt x="2904" y="8142"/>
                  </a:cubicBezTo>
                  <a:cubicBezTo>
                    <a:pt x="3010" y="8142"/>
                    <a:pt x="3096" y="8125"/>
                    <a:pt x="3053" y="8062"/>
                  </a:cubicBezTo>
                  <a:cubicBezTo>
                    <a:pt x="3045" y="8054"/>
                    <a:pt x="3037" y="8046"/>
                    <a:pt x="3037" y="8038"/>
                  </a:cubicBezTo>
                  <a:cubicBezTo>
                    <a:pt x="2878" y="7920"/>
                    <a:pt x="2685" y="7859"/>
                    <a:pt x="2489" y="7859"/>
                  </a:cubicBezTo>
                  <a:close/>
                  <a:moveTo>
                    <a:pt x="8803" y="7619"/>
                  </a:moveTo>
                  <a:cubicBezTo>
                    <a:pt x="8633" y="7627"/>
                    <a:pt x="8561" y="7820"/>
                    <a:pt x="8537" y="7965"/>
                  </a:cubicBezTo>
                  <a:cubicBezTo>
                    <a:pt x="8529" y="8022"/>
                    <a:pt x="8504" y="8143"/>
                    <a:pt x="8537" y="8191"/>
                  </a:cubicBezTo>
                  <a:cubicBezTo>
                    <a:pt x="8560" y="8219"/>
                    <a:pt x="8611" y="8233"/>
                    <a:pt x="8662" y="8233"/>
                  </a:cubicBezTo>
                  <a:cubicBezTo>
                    <a:pt x="8700" y="8233"/>
                    <a:pt x="8738" y="8225"/>
                    <a:pt x="8762" y="8207"/>
                  </a:cubicBezTo>
                  <a:cubicBezTo>
                    <a:pt x="8787" y="8175"/>
                    <a:pt x="8811" y="8143"/>
                    <a:pt x="8819" y="8102"/>
                  </a:cubicBezTo>
                  <a:cubicBezTo>
                    <a:pt x="8843" y="8038"/>
                    <a:pt x="8964" y="7619"/>
                    <a:pt x="8811" y="7619"/>
                  </a:cubicBezTo>
                  <a:close/>
                  <a:moveTo>
                    <a:pt x="7053" y="7858"/>
                  </a:moveTo>
                  <a:cubicBezTo>
                    <a:pt x="7013" y="7858"/>
                    <a:pt x="6975" y="7875"/>
                    <a:pt x="6948" y="7909"/>
                  </a:cubicBezTo>
                  <a:cubicBezTo>
                    <a:pt x="6924" y="7973"/>
                    <a:pt x="6980" y="8030"/>
                    <a:pt x="7012" y="8078"/>
                  </a:cubicBezTo>
                  <a:cubicBezTo>
                    <a:pt x="7125" y="8207"/>
                    <a:pt x="7254" y="8312"/>
                    <a:pt x="7400" y="8401"/>
                  </a:cubicBezTo>
                  <a:cubicBezTo>
                    <a:pt x="7429" y="8414"/>
                    <a:pt x="7452" y="8420"/>
                    <a:pt x="7469" y="8420"/>
                  </a:cubicBezTo>
                  <a:cubicBezTo>
                    <a:pt x="7515" y="8420"/>
                    <a:pt x="7524" y="8381"/>
                    <a:pt x="7512" y="8328"/>
                  </a:cubicBezTo>
                  <a:cubicBezTo>
                    <a:pt x="7504" y="8288"/>
                    <a:pt x="7488" y="8256"/>
                    <a:pt x="7464" y="8223"/>
                  </a:cubicBezTo>
                  <a:cubicBezTo>
                    <a:pt x="7400" y="8135"/>
                    <a:pt x="7319" y="8054"/>
                    <a:pt x="7230" y="7981"/>
                  </a:cubicBezTo>
                  <a:cubicBezTo>
                    <a:pt x="7190" y="7941"/>
                    <a:pt x="7133" y="7877"/>
                    <a:pt x="7077" y="7860"/>
                  </a:cubicBezTo>
                  <a:cubicBezTo>
                    <a:pt x="7069" y="7859"/>
                    <a:pt x="7061" y="7858"/>
                    <a:pt x="7053" y="7858"/>
                  </a:cubicBezTo>
                  <a:close/>
                  <a:moveTo>
                    <a:pt x="5663" y="8185"/>
                  </a:moveTo>
                  <a:cubicBezTo>
                    <a:pt x="5613" y="8185"/>
                    <a:pt x="5569" y="8196"/>
                    <a:pt x="5537" y="8223"/>
                  </a:cubicBezTo>
                  <a:cubicBezTo>
                    <a:pt x="5512" y="8239"/>
                    <a:pt x="5496" y="8280"/>
                    <a:pt x="5512" y="8304"/>
                  </a:cubicBezTo>
                  <a:cubicBezTo>
                    <a:pt x="5529" y="8336"/>
                    <a:pt x="5553" y="8360"/>
                    <a:pt x="5585" y="8369"/>
                  </a:cubicBezTo>
                  <a:lnTo>
                    <a:pt x="5916" y="8498"/>
                  </a:lnTo>
                  <a:cubicBezTo>
                    <a:pt x="6004" y="8546"/>
                    <a:pt x="6101" y="8586"/>
                    <a:pt x="6198" y="8610"/>
                  </a:cubicBezTo>
                  <a:cubicBezTo>
                    <a:pt x="6214" y="8614"/>
                    <a:pt x="6239" y="8617"/>
                    <a:pt x="6266" y="8617"/>
                  </a:cubicBezTo>
                  <a:cubicBezTo>
                    <a:pt x="6350" y="8617"/>
                    <a:pt x="6457" y="8593"/>
                    <a:pt x="6383" y="8514"/>
                  </a:cubicBezTo>
                  <a:cubicBezTo>
                    <a:pt x="6311" y="8441"/>
                    <a:pt x="6230" y="8385"/>
                    <a:pt x="6141" y="8344"/>
                  </a:cubicBezTo>
                  <a:cubicBezTo>
                    <a:pt x="6037" y="8295"/>
                    <a:pt x="5821" y="8185"/>
                    <a:pt x="5663" y="8185"/>
                  </a:cubicBezTo>
                  <a:close/>
                  <a:moveTo>
                    <a:pt x="4165" y="8360"/>
                  </a:moveTo>
                  <a:cubicBezTo>
                    <a:pt x="4073" y="8360"/>
                    <a:pt x="3988" y="8368"/>
                    <a:pt x="3932" y="8377"/>
                  </a:cubicBezTo>
                  <a:cubicBezTo>
                    <a:pt x="3891" y="8385"/>
                    <a:pt x="3859" y="8393"/>
                    <a:pt x="3827" y="8409"/>
                  </a:cubicBezTo>
                  <a:cubicBezTo>
                    <a:pt x="3779" y="8441"/>
                    <a:pt x="3706" y="8538"/>
                    <a:pt x="3779" y="8578"/>
                  </a:cubicBezTo>
                  <a:cubicBezTo>
                    <a:pt x="3912" y="8638"/>
                    <a:pt x="4052" y="8655"/>
                    <a:pt x="4193" y="8655"/>
                  </a:cubicBezTo>
                  <a:cubicBezTo>
                    <a:pt x="4316" y="8655"/>
                    <a:pt x="4440" y="8642"/>
                    <a:pt x="4561" y="8635"/>
                  </a:cubicBezTo>
                  <a:cubicBezTo>
                    <a:pt x="4609" y="8635"/>
                    <a:pt x="4658" y="8602"/>
                    <a:pt x="4641" y="8546"/>
                  </a:cubicBezTo>
                  <a:cubicBezTo>
                    <a:pt x="4633" y="8530"/>
                    <a:pt x="4625" y="8514"/>
                    <a:pt x="4617" y="8506"/>
                  </a:cubicBezTo>
                  <a:cubicBezTo>
                    <a:pt x="4538" y="8390"/>
                    <a:pt x="4339" y="8360"/>
                    <a:pt x="4165" y="83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6" name="Google Shape;476;p8"/>
          <p:cNvSpPr/>
          <p:nvPr/>
        </p:nvSpPr>
        <p:spPr>
          <a:xfrm rot="3951934" flipH="1">
            <a:off x="242376" y="-445363"/>
            <a:ext cx="257363" cy="1302563"/>
          </a:xfrm>
          <a:custGeom>
            <a:avLst/>
            <a:gdLst/>
            <a:ahLst/>
            <a:cxnLst/>
            <a:rect l="l" t="t" r="r" b="b"/>
            <a:pathLst>
              <a:path w="670" h="3391" extrusionOk="0">
                <a:moveTo>
                  <a:pt x="526" y="1"/>
                </a:moveTo>
                <a:cubicBezTo>
                  <a:pt x="502" y="1"/>
                  <a:pt x="475" y="10"/>
                  <a:pt x="428" y="10"/>
                </a:cubicBezTo>
                <a:cubicBezTo>
                  <a:pt x="339" y="10"/>
                  <a:pt x="339" y="34"/>
                  <a:pt x="250" y="34"/>
                </a:cubicBezTo>
                <a:cubicBezTo>
                  <a:pt x="188" y="34"/>
                  <a:pt x="158" y="3"/>
                  <a:pt x="123" y="3"/>
                </a:cubicBezTo>
                <a:cubicBezTo>
                  <a:pt x="108" y="3"/>
                  <a:pt x="92" y="9"/>
                  <a:pt x="73" y="26"/>
                </a:cubicBezTo>
                <a:cubicBezTo>
                  <a:pt x="16" y="83"/>
                  <a:pt x="89" y="107"/>
                  <a:pt x="89" y="188"/>
                </a:cubicBezTo>
                <a:lnTo>
                  <a:pt x="89" y="357"/>
                </a:lnTo>
                <a:cubicBezTo>
                  <a:pt x="89" y="438"/>
                  <a:pt x="97" y="438"/>
                  <a:pt x="97" y="518"/>
                </a:cubicBezTo>
                <a:cubicBezTo>
                  <a:pt x="97" y="607"/>
                  <a:pt x="57" y="607"/>
                  <a:pt x="57" y="688"/>
                </a:cubicBezTo>
                <a:cubicBezTo>
                  <a:pt x="57" y="768"/>
                  <a:pt x="73" y="768"/>
                  <a:pt x="73" y="857"/>
                </a:cubicBezTo>
                <a:lnTo>
                  <a:pt x="73" y="1018"/>
                </a:lnTo>
                <a:cubicBezTo>
                  <a:pt x="73" y="1099"/>
                  <a:pt x="65" y="1107"/>
                  <a:pt x="65" y="1188"/>
                </a:cubicBezTo>
                <a:cubicBezTo>
                  <a:pt x="65" y="1268"/>
                  <a:pt x="81" y="1268"/>
                  <a:pt x="81" y="1349"/>
                </a:cubicBezTo>
                <a:cubicBezTo>
                  <a:pt x="81" y="1438"/>
                  <a:pt x="89" y="1438"/>
                  <a:pt x="89" y="1518"/>
                </a:cubicBezTo>
                <a:cubicBezTo>
                  <a:pt x="89" y="1599"/>
                  <a:pt x="57" y="1599"/>
                  <a:pt x="57" y="1688"/>
                </a:cubicBezTo>
                <a:cubicBezTo>
                  <a:pt x="57" y="1768"/>
                  <a:pt x="73" y="1768"/>
                  <a:pt x="73" y="1849"/>
                </a:cubicBezTo>
                <a:lnTo>
                  <a:pt x="73" y="2018"/>
                </a:lnTo>
                <a:cubicBezTo>
                  <a:pt x="73" y="2099"/>
                  <a:pt x="81" y="2099"/>
                  <a:pt x="81" y="2179"/>
                </a:cubicBezTo>
                <a:cubicBezTo>
                  <a:pt x="81" y="2268"/>
                  <a:pt x="65" y="2268"/>
                  <a:pt x="65" y="2349"/>
                </a:cubicBezTo>
                <a:cubicBezTo>
                  <a:pt x="65" y="2429"/>
                  <a:pt x="73" y="2429"/>
                  <a:pt x="73" y="2518"/>
                </a:cubicBezTo>
                <a:cubicBezTo>
                  <a:pt x="73" y="2599"/>
                  <a:pt x="89" y="2599"/>
                  <a:pt x="89" y="2679"/>
                </a:cubicBezTo>
                <a:cubicBezTo>
                  <a:pt x="89" y="2768"/>
                  <a:pt x="41" y="2768"/>
                  <a:pt x="41" y="2849"/>
                </a:cubicBezTo>
                <a:cubicBezTo>
                  <a:pt x="41" y="2929"/>
                  <a:pt x="49" y="2929"/>
                  <a:pt x="49" y="3018"/>
                </a:cubicBezTo>
                <a:cubicBezTo>
                  <a:pt x="49" y="3099"/>
                  <a:pt x="32" y="3099"/>
                  <a:pt x="32" y="3179"/>
                </a:cubicBezTo>
                <a:cubicBezTo>
                  <a:pt x="32" y="3260"/>
                  <a:pt x="0" y="3284"/>
                  <a:pt x="65" y="3341"/>
                </a:cubicBezTo>
                <a:cubicBezTo>
                  <a:pt x="102" y="3378"/>
                  <a:pt x="125" y="3386"/>
                  <a:pt x="155" y="3386"/>
                </a:cubicBezTo>
                <a:cubicBezTo>
                  <a:pt x="178" y="3386"/>
                  <a:pt x="204" y="3381"/>
                  <a:pt x="242" y="3381"/>
                </a:cubicBezTo>
                <a:lnTo>
                  <a:pt x="428" y="3381"/>
                </a:lnTo>
                <a:cubicBezTo>
                  <a:pt x="475" y="3381"/>
                  <a:pt x="504" y="3390"/>
                  <a:pt x="530" y="3390"/>
                </a:cubicBezTo>
                <a:cubicBezTo>
                  <a:pt x="554" y="3390"/>
                  <a:pt x="575" y="3383"/>
                  <a:pt x="605" y="3357"/>
                </a:cubicBezTo>
                <a:cubicBezTo>
                  <a:pt x="670" y="3300"/>
                  <a:pt x="653" y="3252"/>
                  <a:pt x="637" y="3171"/>
                </a:cubicBezTo>
                <a:cubicBezTo>
                  <a:pt x="621" y="3091"/>
                  <a:pt x="605" y="3099"/>
                  <a:pt x="605" y="3010"/>
                </a:cubicBezTo>
                <a:cubicBezTo>
                  <a:pt x="605" y="2929"/>
                  <a:pt x="589" y="2929"/>
                  <a:pt x="589" y="2849"/>
                </a:cubicBezTo>
                <a:cubicBezTo>
                  <a:pt x="589" y="2768"/>
                  <a:pt x="621" y="2760"/>
                  <a:pt x="621" y="2679"/>
                </a:cubicBezTo>
                <a:cubicBezTo>
                  <a:pt x="621" y="2599"/>
                  <a:pt x="597" y="2599"/>
                  <a:pt x="597" y="2518"/>
                </a:cubicBezTo>
                <a:cubicBezTo>
                  <a:pt x="597" y="2429"/>
                  <a:pt x="629" y="2429"/>
                  <a:pt x="629" y="2349"/>
                </a:cubicBezTo>
                <a:cubicBezTo>
                  <a:pt x="629" y="2268"/>
                  <a:pt x="613" y="2268"/>
                  <a:pt x="613" y="2179"/>
                </a:cubicBezTo>
                <a:cubicBezTo>
                  <a:pt x="613" y="2099"/>
                  <a:pt x="637" y="2099"/>
                  <a:pt x="637" y="2018"/>
                </a:cubicBezTo>
                <a:cubicBezTo>
                  <a:pt x="637" y="1929"/>
                  <a:pt x="605" y="1938"/>
                  <a:pt x="605" y="1849"/>
                </a:cubicBezTo>
                <a:cubicBezTo>
                  <a:pt x="605" y="1768"/>
                  <a:pt x="597" y="1768"/>
                  <a:pt x="597" y="1688"/>
                </a:cubicBezTo>
                <a:cubicBezTo>
                  <a:pt x="597" y="1599"/>
                  <a:pt x="629" y="1599"/>
                  <a:pt x="629" y="1518"/>
                </a:cubicBezTo>
                <a:cubicBezTo>
                  <a:pt x="629" y="1438"/>
                  <a:pt x="605" y="1438"/>
                  <a:pt x="605" y="1349"/>
                </a:cubicBezTo>
                <a:cubicBezTo>
                  <a:pt x="605" y="1268"/>
                  <a:pt x="581" y="1268"/>
                  <a:pt x="581" y="1188"/>
                </a:cubicBezTo>
                <a:cubicBezTo>
                  <a:pt x="581" y="1099"/>
                  <a:pt x="621" y="1099"/>
                  <a:pt x="621" y="1018"/>
                </a:cubicBezTo>
                <a:cubicBezTo>
                  <a:pt x="621" y="938"/>
                  <a:pt x="605" y="938"/>
                  <a:pt x="605" y="849"/>
                </a:cubicBezTo>
                <a:cubicBezTo>
                  <a:pt x="605" y="768"/>
                  <a:pt x="581" y="768"/>
                  <a:pt x="581" y="688"/>
                </a:cubicBezTo>
                <a:cubicBezTo>
                  <a:pt x="581" y="607"/>
                  <a:pt x="613" y="599"/>
                  <a:pt x="613" y="518"/>
                </a:cubicBezTo>
                <a:cubicBezTo>
                  <a:pt x="613" y="438"/>
                  <a:pt x="621" y="438"/>
                  <a:pt x="621" y="357"/>
                </a:cubicBezTo>
                <a:cubicBezTo>
                  <a:pt x="621" y="268"/>
                  <a:pt x="613" y="268"/>
                  <a:pt x="613" y="188"/>
                </a:cubicBezTo>
                <a:cubicBezTo>
                  <a:pt x="613" y="107"/>
                  <a:pt x="661" y="99"/>
                  <a:pt x="597" y="34"/>
                </a:cubicBezTo>
                <a:cubicBezTo>
                  <a:pt x="567" y="8"/>
                  <a:pt x="54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8"/>
          <p:cNvSpPr/>
          <p:nvPr/>
        </p:nvSpPr>
        <p:spPr>
          <a:xfrm rot="1027273" flipH="1">
            <a:off x="9915687" y="-687628"/>
            <a:ext cx="2389312" cy="2258960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8"/>
          <p:cNvSpPr/>
          <p:nvPr/>
        </p:nvSpPr>
        <p:spPr>
          <a:xfrm rot="4413264">
            <a:off x="-1699122" y="-162996"/>
            <a:ext cx="2990913" cy="1956595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9" name="Google Shape;479;p8"/>
          <p:cNvGrpSpPr/>
          <p:nvPr/>
        </p:nvGrpSpPr>
        <p:grpSpPr>
          <a:xfrm rot="9203614">
            <a:off x="2628786" y="-1363245"/>
            <a:ext cx="2461004" cy="2590413"/>
            <a:chOff x="1315825" y="238150"/>
            <a:chExt cx="4967775" cy="5229000"/>
          </a:xfrm>
        </p:grpSpPr>
        <p:sp>
          <p:nvSpPr>
            <p:cNvPr id="480" name="Google Shape;480;p8"/>
            <p:cNvSpPr/>
            <p:nvPr/>
          </p:nvSpPr>
          <p:spPr>
            <a:xfrm>
              <a:off x="1315825" y="238150"/>
              <a:ext cx="4967775" cy="5229000"/>
            </a:xfrm>
            <a:custGeom>
              <a:avLst/>
              <a:gdLst/>
              <a:ahLst/>
              <a:cxnLst/>
              <a:rect l="l" t="t" r="r" b="b"/>
              <a:pathLst>
                <a:path w="198711" h="209160" extrusionOk="0">
                  <a:moveTo>
                    <a:pt x="8176" y="1"/>
                  </a:moveTo>
                  <a:cubicBezTo>
                    <a:pt x="6487" y="1"/>
                    <a:pt x="4858" y="492"/>
                    <a:pt x="3384" y="1696"/>
                  </a:cubicBezTo>
                  <a:cubicBezTo>
                    <a:pt x="0" y="4445"/>
                    <a:pt x="511" y="8964"/>
                    <a:pt x="1000" y="12806"/>
                  </a:cubicBezTo>
                  <a:cubicBezTo>
                    <a:pt x="1594" y="17429"/>
                    <a:pt x="2166" y="22053"/>
                    <a:pt x="2770" y="26665"/>
                  </a:cubicBezTo>
                  <a:cubicBezTo>
                    <a:pt x="3322" y="30799"/>
                    <a:pt x="4072" y="34974"/>
                    <a:pt x="6060" y="38692"/>
                  </a:cubicBezTo>
                  <a:cubicBezTo>
                    <a:pt x="8028" y="42378"/>
                    <a:pt x="10819" y="45533"/>
                    <a:pt x="13568" y="48656"/>
                  </a:cubicBezTo>
                  <a:cubicBezTo>
                    <a:pt x="19680" y="55601"/>
                    <a:pt x="26063" y="62317"/>
                    <a:pt x="32633" y="68846"/>
                  </a:cubicBezTo>
                  <a:cubicBezTo>
                    <a:pt x="40078" y="76239"/>
                    <a:pt x="47762" y="83382"/>
                    <a:pt x="55707" y="90254"/>
                  </a:cubicBezTo>
                  <a:cubicBezTo>
                    <a:pt x="58487" y="92670"/>
                    <a:pt x="61309" y="95075"/>
                    <a:pt x="64172" y="97407"/>
                  </a:cubicBezTo>
                  <a:cubicBezTo>
                    <a:pt x="61184" y="95845"/>
                    <a:pt x="58237" y="94200"/>
                    <a:pt x="55353" y="92440"/>
                  </a:cubicBezTo>
                  <a:cubicBezTo>
                    <a:pt x="46867" y="87245"/>
                    <a:pt x="38985" y="80622"/>
                    <a:pt x="29405" y="77519"/>
                  </a:cubicBezTo>
                  <a:cubicBezTo>
                    <a:pt x="29063" y="77410"/>
                    <a:pt x="28734" y="77359"/>
                    <a:pt x="28421" y="77359"/>
                  </a:cubicBezTo>
                  <a:cubicBezTo>
                    <a:pt x="26953" y="77359"/>
                    <a:pt x="25851" y="78489"/>
                    <a:pt x="25542" y="80008"/>
                  </a:cubicBezTo>
                  <a:cubicBezTo>
                    <a:pt x="23147" y="91680"/>
                    <a:pt x="30457" y="102353"/>
                    <a:pt x="38995" y="109475"/>
                  </a:cubicBezTo>
                  <a:cubicBezTo>
                    <a:pt x="44337" y="113921"/>
                    <a:pt x="50386" y="117451"/>
                    <a:pt x="56259" y="121137"/>
                  </a:cubicBezTo>
                  <a:lnTo>
                    <a:pt x="73981" y="132237"/>
                  </a:lnTo>
                  <a:lnTo>
                    <a:pt x="76500" y="133819"/>
                  </a:lnTo>
                  <a:cubicBezTo>
                    <a:pt x="73200" y="132612"/>
                    <a:pt x="69909" y="131414"/>
                    <a:pt x="66609" y="130206"/>
                  </a:cubicBezTo>
                  <a:cubicBezTo>
                    <a:pt x="61986" y="128509"/>
                    <a:pt x="57362" y="126416"/>
                    <a:pt x="52625" y="125052"/>
                  </a:cubicBezTo>
                  <a:cubicBezTo>
                    <a:pt x="51942" y="124856"/>
                    <a:pt x="51287" y="124764"/>
                    <a:pt x="50665" y="124764"/>
                  </a:cubicBezTo>
                  <a:cubicBezTo>
                    <a:pt x="46702" y="124764"/>
                    <a:pt x="44107" y="128493"/>
                    <a:pt x="44701" y="132705"/>
                  </a:cubicBezTo>
                  <a:cubicBezTo>
                    <a:pt x="45263" y="136631"/>
                    <a:pt x="48116" y="139619"/>
                    <a:pt x="51094" y="141983"/>
                  </a:cubicBezTo>
                  <a:cubicBezTo>
                    <a:pt x="54759" y="144909"/>
                    <a:pt x="58758" y="147491"/>
                    <a:pt x="62662" y="150084"/>
                  </a:cubicBezTo>
                  <a:cubicBezTo>
                    <a:pt x="71117" y="155696"/>
                    <a:pt x="79843" y="160892"/>
                    <a:pt x="88818" y="165661"/>
                  </a:cubicBezTo>
                  <a:cubicBezTo>
                    <a:pt x="93587" y="168191"/>
                    <a:pt x="98408" y="170534"/>
                    <a:pt x="103281" y="172783"/>
                  </a:cubicBezTo>
                  <a:lnTo>
                    <a:pt x="95691" y="172085"/>
                  </a:lnTo>
                  <a:cubicBezTo>
                    <a:pt x="93775" y="171914"/>
                    <a:pt x="91725" y="171538"/>
                    <a:pt x="89751" y="171538"/>
                  </a:cubicBezTo>
                  <a:cubicBezTo>
                    <a:pt x="89204" y="171538"/>
                    <a:pt x="88662" y="171567"/>
                    <a:pt x="88131" y="171637"/>
                  </a:cubicBezTo>
                  <a:cubicBezTo>
                    <a:pt x="82613" y="172366"/>
                    <a:pt x="81571" y="178364"/>
                    <a:pt x="83404" y="182758"/>
                  </a:cubicBezTo>
                  <a:cubicBezTo>
                    <a:pt x="85007" y="186590"/>
                    <a:pt x="88610" y="189089"/>
                    <a:pt x="92213" y="190827"/>
                  </a:cubicBezTo>
                  <a:cubicBezTo>
                    <a:pt x="96534" y="192920"/>
                    <a:pt x="101324" y="193982"/>
                    <a:pt x="105947" y="195180"/>
                  </a:cubicBezTo>
                  <a:cubicBezTo>
                    <a:pt x="111101" y="196523"/>
                    <a:pt x="116276" y="197741"/>
                    <a:pt x="121482" y="198845"/>
                  </a:cubicBezTo>
                  <a:cubicBezTo>
                    <a:pt x="132051" y="201094"/>
                    <a:pt x="142682" y="202968"/>
                    <a:pt x="153375" y="204468"/>
                  </a:cubicBezTo>
                  <a:cubicBezTo>
                    <a:pt x="160393" y="205467"/>
                    <a:pt x="167474" y="206415"/>
                    <a:pt x="174565" y="207185"/>
                  </a:cubicBezTo>
                  <a:cubicBezTo>
                    <a:pt x="179689" y="208374"/>
                    <a:pt x="184818" y="209160"/>
                    <a:pt x="190009" y="209160"/>
                  </a:cubicBezTo>
                  <a:cubicBezTo>
                    <a:pt x="192138" y="209160"/>
                    <a:pt x="194277" y="209028"/>
                    <a:pt x="196431" y="208737"/>
                  </a:cubicBezTo>
                  <a:cubicBezTo>
                    <a:pt x="197940" y="208529"/>
                    <a:pt x="198711" y="207040"/>
                    <a:pt x="198586" y="205655"/>
                  </a:cubicBezTo>
                  <a:cubicBezTo>
                    <a:pt x="196858" y="186381"/>
                    <a:pt x="195129" y="167118"/>
                    <a:pt x="193390" y="147845"/>
                  </a:cubicBezTo>
                  <a:cubicBezTo>
                    <a:pt x="192557" y="138651"/>
                    <a:pt x="191974" y="129373"/>
                    <a:pt x="190641" y="120231"/>
                  </a:cubicBezTo>
                  <a:cubicBezTo>
                    <a:pt x="189402" y="111766"/>
                    <a:pt x="187434" y="102811"/>
                    <a:pt x="182416" y="95720"/>
                  </a:cubicBezTo>
                  <a:cubicBezTo>
                    <a:pt x="178603" y="90342"/>
                    <a:pt x="172432" y="86591"/>
                    <a:pt x="165983" y="86591"/>
                  </a:cubicBezTo>
                  <a:cubicBezTo>
                    <a:pt x="164067" y="86591"/>
                    <a:pt x="162127" y="86922"/>
                    <a:pt x="160216" y="87640"/>
                  </a:cubicBezTo>
                  <a:cubicBezTo>
                    <a:pt x="159331" y="87974"/>
                    <a:pt x="158769" y="88942"/>
                    <a:pt x="158675" y="89837"/>
                  </a:cubicBezTo>
                  <a:cubicBezTo>
                    <a:pt x="157998" y="96543"/>
                    <a:pt x="157582" y="103269"/>
                    <a:pt x="157509" y="109985"/>
                  </a:cubicBezTo>
                  <a:cubicBezTo>
                    <a:pt x="156582" y="106924"/>
                    <a:pt x="155635" y="103873"/>
                    <a:pt x="154646" y="100833"/>
                  </a:cubicBezTo>
                  <a:cubicBezTo>
                    <a:pt x="152678" y="94815"/>
                    <a:pt x="151022" y="88744"/>
                    <a:pt x="149325" y="82653"/>
                  </a:cubicBezTo>
                  <a:cubicBezTo>
                    <a:pt x="148492" y="79696"/>
                    <a:pt x="147607" y="76749"/>
                    <a:pt x="146576" y="73854"/>
                  </a:cubicBezTo>
                  <a:cubicBezTo>
                    <a:pt x="145681" y="71366"/>
                    <a:pt x="144681" y="68940"/>
                    <a:pt x="142619" y="67180"/>
                  </a:cubicBezTo>
                  <a:cubicBezTo>
                    <a:pt x="140256" y="65150"/>
                    <a:pt x="136965" y="64056"/>
                    <a:pt x="134029" y="63077"/>
                  </a:cubicBezTo>
                  <a:cubicBezTo>
                    <a:pt x="130801" y="62015"/>
                    <a:pt x="127500" y="61214"/>
                    <a:pt x="124137" y="60683"/>
                  </a:cubicBezTo>
                  <a:cubicBezTo>
                    <a:pt x="124038" y="60666"/>
                    <a:pt x="123940" y="60658"/>
                    <a:pt x="123842" y="60658"/>
                  </a:cubicBezTo>
                  <a:cubicBezTo>
                    <a:pt x="122537" y="60658"/>
                    <a:pt x="121429" y="62089"/>
                    <a:pt x="121701" y="63359"/>
                  </a:cubicBezTo>
                  <a:cubicBezTo>
                    <a:pt x="123596" y="72220"/>
                    <a:pt x="125574" y="81060"/>
                    <a:pt x="127563" y="89910"/>
                  </a:cubicBezTo>
                  <a:cubicBezTo>
                    <a:pt x="127896" y="91399"/>
                    <a:pt x="128219" y="92899"/>
                    <a:pt x="128542" y="94398"/>
                  </a:cubicBezTo>
                  <a:cubicBezTo>
                    <a:pt x="125772" y="88525"/>
                    <a:pt x="122950" y="82663"/>
                    <a:pt x="120087" y="76832"/>
                  </a:cubicBezTo>
                  <a:cubicBezTo>
                    <a:pt x="118785" y="73167"/>
                    <a:pt x="117369" y="69554"/>
                    <a:pt x="115516" y="66087"/>
                  </a:cubicBezTo>
                  <a:cubicBezTo>
                    <a:pt x="112111" y="59725"/>
                    <a:pt x="108123" y="53592"/>
                    <a:pt x="104156" y="47584"/>
                  </a:cubicBezTo>
                  <a:cubicBezTo>
                    <a:pt x="100241" y="41628"/>
                    <a:pt x="95899" y="35828"/>
                    <a:pt x="90890" y="30747"/>
                  </a:cubicBezTo>
                  <a:cubicBezTo>
                    <a:pt x="86017" y="25801"/>
                    <a:pt x="80520" y="21563"/>
                    <a:pt x="74283" y="18491"/>
                  </a:cubicBezTo>
                  <a:cubicBezTo>
                    <a:pt x="71263" y="16992"/>
                    <a:pt x="68066" y="15847"/>
                    <a:pt x="64776" y="15097"/>
                  </a:cubicBezTo>
                  <a:cubicBezTo>
                    <a:pt x="63869" y="14893"/>
                    <a:pt x="62916" y="14754"/>
                    <a:pt x="61984" y="14754"/>
                  </a:cubicBezTo>
                  <a:cubicBezTo>
                    <a:pt x="60112" y="14754"/>
                    <a:pt x="58322" y="15313"/>
                    <a:pt x="57154" y="17023"/>
                  </a:cubicBezTo>
                  <a:cubicBezTo>
                    <a:pt x="55384" y="19626"/>
                    <a:pt x="56821" y="23010"/>
                    <a:pt x="57696" y="25655"/>
                  </a:cubicBezTo>
                  <a:cubicBezTo>
                    <a:pt x="58758" y="28883"/>
                    <a:pt x="59976" y="32059"/>
                    <a:pt x="61298" y="35183"/>
                  </a:cubicBezTo>
                  <a:cubicBezTo>
                    <a:pt x="63881" y="41253"/>
                    <a:pt x="66900" y="47126"/>
                    <a:pt x="70118" y="52884"/>
                  </a:cubicBezTo>
                  <a:cubicBezTo>
                    <a:pt x="71555" y="55466"/>
                    <a:pt x="73044" y="58017"/>
                    <a:pt x="74553" y="60547"/>
                  </a:cubicBezTo>
                  <a:cubicBezTo>
                    <a:pt x="70503" y="55695"/>
                    <a:pt x="66348" y="50916"/>
                    <a:pt x="62110" y="46220"/>
                  </a:cubicBezTo>
                  <a:cubicBezTo>
                    <a:pt x="55967" y="39389"/>
                    <a:pt x="49626" y="32756"/>
                    <a:pt x="43087" y="26301"/>
                  </a:cubicBezTo>
                  <a:cubicBezTo>
                    <a:pt x="36610" y="19949"/>
                    <a:pt x="30051" y="13514"/>
                    <a:pt x="23001" y="7777"/>
                  </a:cubicBezTo>
                  <a:cubicBezTo>
                    <a:pt x="19479" y="4936"/>
                    <a:pt x="13527" y="1"/>
                    <a:pt x="8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248675" y="3517250"/>
              <a:ext cx="2977925" cy="1724325"/>
            </a:xfrm>
            <a:custGeom>
              <a:avLst/>
              <a:gdLst/>
              <a:ahLst/>
              <a:cxnLst/>
              <a:rect l="l" t="t" r="r" b="b"/>
              <a:pathLst>
                <a:path w="119117" h="68973" extrusionOk="0">
                  <a:moveTo>
                    <a:pt x="112588" y="42254"/>
                  </a:moveTo>
                  <a:lnTo>
                    <a:pt x="112588" y="42254"/>
                  </a:lnTo>
                  <a:cubicBezTo>
                    <a:pt x="108277" y="44305"/>
                    <a:pt x="103946" y="46336"/>
                    <a:pt x="99604" y="48324"/>
                  </a:cubicBezTo>
                  <a:cubicBezTo>
                    <a:pt x="96001" y="49407"/>
                    <a:pt x="92388" y="50448"/>
                    <a:pt x="88754" y="51438"/>
                  </a:cubicBezTo>
                  <a:lnTo>
                    <a:pt x="87890" y="51667"/>
                  </a:lnTo>
                  <a:cubicBezTo>
                    <a:pt x="94564" y="49199"/>
                    <a:pt x="101197" y="46627"/>
                    <a:pt x="107798" y="43962"/>
                  </a:cubicBezTo>
                  <a:cubicBezTo>
                    <a:pt x="109069" y="43451"/>
                    <a:pt x="110339" y="42931"/>
                    <a:pt x="111609" y="42421"/>
                  </a:cubicBezTo>
                  <a:cubicBezTo>
                    <a:pt x="111943" y="42358"/>
                    <a:pt x="112265" y="42306"/>
                    <a:pt x="112588" y="42254"/>
                  </a:cubicBezTo>
                  <a:close/>
                  <a:moveTo>
                    <a:pt x="70293" y="56050"/>
                  </a:moveTo>
                  <a:cubicBezTo>
                    <a:pt x="62754" y="57768"/>
                    <a:pt x="55164" y="59289"/>
                    <a:pt x="47542" y="60611"/>
                  </a:cubicBezTo>
                  <a:cubicBezTo>
                    <a:pt x="44460" y="61142"/>
                    <a:pt x="41378" y="61642"/>
                    <a:pt x="38295" y="62110"/>
                  </a:cubicBezTo>
                  <a:lnTo>
                    <a:pt x="38306" y="62100"/>
                  </a:lnTo>
                  <a:cubicBezTo>
                    <a:pt x="48916" y="59788"/>
                    <a:pt x="59578" y="57768"/>
                    <a:pt x="70293" y="56050"/>
                  </a:cubicBezTo>
                  <a:close/>
                  <a:moveTo>
                    <a:pt x="114650" y="0"/>
                  </a:moveTo>
                  <a:cubicBezTo>
                    <a:pt x="103373" y="3926"/>
                    <a:pt x="91940" y="7383"/>
                    <a:pt x="80351" y="10371"/>
                  </a:cubicBezTo>
                  <a:cubicBezTo>
                    <a:pt x="70512" y="12912"/>
                    <a:pt x="60588" y="15098"/>
                    <a:pt x="50582" y="16941"/>
                  </a:cubicBezTo>
                  <a:cubicBezTo>
                    <a:pt x="43044" y="17951"/>
                    <a:pt x="35495" y="18930"/>
                    <a:pt x="27946" y="19878"/>
                  </a:cubicBezTo>
                  <a:cubicBezTo>
                    <a:pt x="18939" y="21013"/>
                    <a:pt x="9922" y="22106"/>
                    <a:pt x="894" y="23158"/>
                  </a:cubicBezTo>
                  <a:cubicBezTo>
                    <a:pt x="46" y="23249"/>
                    <a:pt x="0" y="24533"/>
                    <a:pt x="844" y="24533"/>
                  </a:cubicBezTo>
                  <a:cubicBezTo>
                    <a:pt x="860" y="24533"/>
                    <a:pt x="877" y="24533"/>
                    <a:pt x="894" y="24532"/>
                  </a:cubicBezTo>
                  <a:cubicBezTo>
                    <a:pt x="17669" y="23397"/>
                    <a:pt x="34360" y="21304"/>
                    <a:pt x="50895" y="18253"/>
                  </a:cubicBezTo>
                  <a:cubicBezTo>
                    <a:pt x="66336" y="16192"/>
                    <a:pt x="81757" y="13995"/>
                    <a:pt x="97157" y="11693"/>
                  </a:cubicBezTo>
                  <a:cubicBezTo>
                    <a:pt x="102249" y="10923"/>
                    <a:pt x="107319" y="10152"/>
                    <a:pt x="112401" y="9361"/>
                  </a:cubicBezTo>
                  <a:lnTo>
                    <a:pt x="112401" y="9361"/>
                  </a:lnTo>
                  <a:cubicBezTo>
                    <a:pt x="101343" y="12401"/>
                    <a:pt x="90264" y="15369"/>
                    <a:pt x="79091" y="18014"/>
                  </a:cubicBezTo>
                  <a:cubicBezTo>
                    <a:pt x="75968" y="18763"/>
                    <a:pt x="72844" y="19472"/>
                    <a:pt x="69699" y="20159"/>
                  </a:cubicBezTo>
                  <a:cubicBezTo>
                    <a:pt x="56892" y="22241"/>
                    <a:pt x="44054" y="24074"/>
                    <a:pt x="31173" y="25646"/>
                  </a:cubicBezTo>
                  <a:cubicBezTo>
                    <a:pt x="23354" y="26604"/>
                    <a:pt x="15534" y="27468"/>
                    <a:pt x="7693" y="28239"/>
                  </a:cubicBezTo>
                  <a:cubicBezTo>
                    <a:pt x="6833" y="28322"/>
                    <a:pt x="6788" y="29613"/>
                    <a:pt x="7683" y="29613"/>
                  </a:cubicBezTo>
                  <a:cubicBezTo>
                    <a:pt x="7686" y="29613"/>
                    <a:pt x="7690" y="29613"/>
                    <a:pt x="7693" y="29613"/>
                  </a:cubicBezTo>
                  <a:cubicBezTo>
                    <a:pt x="23083" y="29301"/>
                    <a:pt x="38400" y="27499"/>
                    <a:pt x="53539" y="24792"/>
                  </a:cubicBezTo>
                  <a:cubicBezTo>
                    <a:pt x="59058" y="23803"/>
                    <a:pt x="64556" y="22710"/>
                    <a:pt x="70022" y="21502"/>
                  </a:cubicBezTo>
                  <a:cubicBezTo>
                    <a:pt x="77113" y="20346"/>
                    <a:pt x="84183" y="19128"/>
                    <a:pt x="91243" y="17816"/>
                  </a:cubicBezTo>
                  <a:cubicBezTo>
                    <a:pt x="93898" y="17327"/>
                    <a:pt x="96563" y="16827"/>
                    <a:pt x="99219" y="16317"/>
                  </a:cubicBezTo>
                  <a:lnTo>
                    <a:pt x="99219" y="16317"/>
                  </a:lnTo>
                  <a:cubicBezTo>
                    <a:pt x="90139" y="18836"/>
                    <a:pt x="80997" y="21117"/>
                    <a:pt x="71803" y="23147"/>
                  </a:cubicBezTo>
                  <a:cubicBezTo>
                    <a:pt x="64389" y="24771"/>
                    <a:pt x="56955" y="26240"/>
                    <a:pt x="49489" y="27552"/>
                  </a:cubicBezTo>
                  <a:cubicBezTo>
                    <a:pt x="42856" y="28520"/>
                    <a:pt x="36213" y="29447"/>
                    <a:pt x="29559" y="30321"/>
                  </a:cubicBezTo>
                  <a:cubicBezTo>
                    <a:pt x="22562" y="31238"/>
                    <a:pt x="15565" y="32102"/>
                    <a:pt x="8558" y="32904"/>
                  </a:cubicBezTo>
                  <a:cubicBezTo>
                    <a:pt x="9339" y="33330"/>
                    <a:pt x="10120" y="33747"/>
                    <a:pt x="10911" y="34174"/>
                  </a:cubicBezTo>
                  <a:cubicBezTo>
                    <a:pt x="23104" y="32976"/>
                    <a:pt x="35255" y="31352"/>
                    <a:pt x="47354" y="29301"/>
                  </a:cubicBezTo>
                  <a:cubicBezTo>
                    <a:pt x="48146" y="29165"/>
                    <a:pt x="48937" y="29030"/>
                    <a:pt x="49728" y="28895"/>
                  </a:cubicBezTo>
                  <a:cubicBezTo>
                    <a:pt x="65014" y="26646"/>
                    <a:pt x="80258" y="24126"/>
                    <a:pt x="95449" y="21325"/>
                  </a:cubicBezTo>
                  <a:cubicBezTo>
                    <a:pt x="101728" y="20169"/>
                    <a:pt x="108007" y="18961"/>
                    <a:pt x="114264" y="17712"/>
                  </a:cubicBezTo>
                  <a:lnTo>
                    <a:pt x="114264" y="17712"/>
                  </a:lnTo>
                  <a:cubicBezTo>
                    <a:pt x="101270" y="23001"/>
                    <a:pt x="88171" y="28031"/>
                    <a:pt x="74833" y="32393"/>
                  </a:cubicBezTo>
                  <a:cubicBezTo>
                    <a:pt x="62130" y="36558"/>
                    <a:pt x="49208" y="40130"/>
                    <a:pt x="36088" y="42702"/>
                  </a:cubicBezTo>
                  <a:cubicBezTo>
                    <a:pt x="32288" y="43243"/>
                    <a:pt x="28487" y="43743"/>
                    <a:pt x="24686" y="44222"/>
                  </a:cubicBezTo>
                  <a:cubicBezTo>
                    <a:pt x="18241" y="45034"/>
                    <a:pt x="11796" y="45752"/>
                    <a:pt x="5330" y="46388"/>
                  </a:cubicBezTo>
                  <a:cubicBezTo>
                    <a:pt x="5278" y="46939"/>
                    <a:pt x="5257" y="47491"/>
                    <a:pt x="5288" y="48043"/>
                  </a:cubicBezTo>
                  <a:cubicBezTo>
                    <a:pt x="15742" y="47429"/>
                    <a:pt x="26134" y="46034"/>
                    <a:pt x="36400" y="44024"/>
                  </a:cubicBezTo>
                  <a:cubicBezTo>
                    <a:pt x="39004" y="43660"/>
                    <a:pt x="41607" y="43274"/>
                    <a:pt x="44210" y="42879"/>
                  </a:cubicBezTo>
                  <a:cubicBezTo>
                    <a:pt x="59016" y="40598"/>
                    <a:pt x="73750" y="37860"/>
                    <a:pt x="88400" y="34653"/>
                  </a:cubicBezTo>
                  <a:cubicBezTo>
                    <a:pt x="92950" y="33664"/>
                    <a:pt x="97490" y="32622"/>
                    <a:pt x="102019" y="31529"/>
                  </a:cubicBezTo>
                  <a:lnTo>
                    <a:pt x="102019" y="31529"/>
                  </a:lnTo>
                  <a:cubicBezTo>
                    <a:pt x="93377" y="34715"/>
                    <a:pt x="84662" y="37704"/>
                    <a:pt x="75884" y="40484"/>
                  </a:cubicBezTo>
                  <a:lnTo>
                    <a:pt x="31361" y="46679"/>
                  </a:lnTo>
                  <a:lnTo>
                    <a:pt x="5653" y="50251"/>
                  </a:lnTo>
                  <a:cubicBezTo>
                    <a:pt x="5767" y="50698"/>
                    <a:pt x="5923" y="51136"/>
                    <a:pt x="6100" y="51563"/>
                  </a:cubicBezTo>
                  <a:lnTo>
                    <a:pt x="53695" y="44951"/>
                  </a:lnTo>
                  <a:lnTo>
                    <a:pt x="67794" y="42983"/>
                  </a:lnTo>
                  <a:lnTo>
                    <a:pt x="67794" y="42983"/>
                  </a:lnTo>
                  <a:cubicBezTo>
                    <a:pt x="60432" y="45201"/>
                    <a:pt x="53029" y="47273"/>
                    <a:pt x="45595" y="49199"/>
                  </a:cubicBezTo>
                  <a:cubicBezTo>
                    <a:pt x="38535" y="51032"/>
                    <a:pt x="31423" y="53020"/>
                    <a:pt x="24208" y="54124"/>
                  </a:cubicBezTo>
                  <a:cubicBezTo>
                    <a:pt x="21887" y="54479"/>
                    <a:pt x="19500" y="54712"/>
                    <a:pt x="17126" y="54712"/>
                  </a:cubicBezTo>
                  <a:cubicBezTo>
                    <a:pt x="13504" y="54712"/>
                    <a:pt x="9913" y="54168"/>
                    <a:pt x="6642" y="52677"/>
                  </a:cubicBezTo>
                  <a:lnTo>
                    <a:pt x="6642" y="52677"/>
                  </a:lnTo>
                  <a:cubicBezTo>
                    <a:pt x="7048" y="53406"/>
                    <a:pt x="7527" y="54093"/>
                    <a:pt x="8079" y="54728"/>
                  </a:cubicBezTo>
                  <a:cubicBezTo>
                    <a:pt x="10959" y="55708"/>
                    <a:pt x="14038" y="56086"/>
                    <a:pt x="17119" y="56086"/>
                  </a:cubicBezTo>
                  <a:cubicBezTo>
                    <a:pt x="18326" y="56086"/>
                    <a:pt x="19534" y="56028"/>
                    <a:pt x="20730" y="55925"/>
                  </a:cubicBezTo>
                  <a:cubicBezTo>
                    <a:pt x="27821" y="55290"/>
                    <a:pt x="34787" y="53354"/>
                    <a:pt x="41659" y="51625"/>
                  </a:cubicBezTo>
                  <a:cubicBezTo>
                    <a:pt x="53289" y="48699"/>
                    <a:pt x="64826" y="45430"/>
                    <a:pt x="76270" y="41806"/>
                  </a:cubicBezTo>
                  <a:lnTo>
                    <a:pt x="104269" y="37912"/>
                  </a:lnTo>
                  <a:lnTo>
                    <a:pt x="111037" y="36964"/>
                  </a:lnTo>
                  <a:lnTo>
                    <a:pt x="111037" y="36964"/>
                  </a:lnTo>
                  <a:cubicBezTo>
                    <a:pt x="103394" y="38703"/>
                    <a:pt x="95793" y="40640"/>
                    <a:pt x="88244" y="42795"/>
                  </a:cubicBezTo>
                  <a:cubicBezTo>
                    <a:pt x="74583" y="46690"/>
                    <a:pt x="61130" y="51271"/>
                    <a:pt x="47896" y="56519"/>
                  </a:cubicBezTo>
                  <a:cubicBezTo>
                    <a:pt x="44814" y="57748"/>
                    <a:pt x="41638" y="58893"/>
                    <a:pt x="38650" y="60351"/>
                  </a:cubicBezTo>
                  <a:cubicBezTo>
                    <a:pt x="38389" y="60486"/>
                    <a:pt x="38118" y="60621"/>
                    <a:pt x="37858" y="60767"/>
                  </a:cubicBezTo>
                  <a:lnTo>
                    <a:pt x="37764" y="60809"/>
                  </a:lnTo>
                  <a:cubicBezTo>
                    <a:pt x="33954" y="61642"/>
                    <a:pt x="30153" y="62506"/>
                    <a:pt x="26363" y="63422"/>
                  </a:cubicBezTo>
                  <a:cubicBezTo>
                    <a:pt x="27133" y="63620"/>
                    <a:pt x="27893" y="63808"/>
                    <a:pt x="28654" y="64005"/>
                  </a:cubicBezTo>
                  <a:cubicBezTo>
                    <a:pt x="29549" y="64235"/>
                    <a:pt x="30455" y="64464"/>
                    <a:pt x="31350" y="64693"/>
                  </a:cubicBezTo>
                  <a:cubicBezTo>
                    <a:pt x="31642" y="64578"/>
                    <a:pt x="31934" y="64474"/>
                    <a:pt x="32215" y="64359"/>
                  </a:cubicBezTo>
                  <a:cubicBezTo>
                    <a:pt x="33037" y="64245"/>
                    <a:pt x="33870" y="64130"/>
                    <a:pt x="34693" y="64016"/>
                  </a:cubicBezTo>
                  <a:lnTo>
                    <a:pt x="34693" y="64016"/>
                  </a:lnTo>
                  <a:cubicBezTo>
                    <a:pt x="34505" y="64464"/>
                    <a:pt x="34412" y="64953"/>
                    <a:pt x="34391" y="65442"/>
                  </a:cubicBezTo>
                  <a:lnTo>
                    <a:pt x="35776" y="65776"/>
                  </a:lnTo>
                  <a:cubicBezTo>
                    <a:pt x="35755" y="65515"/>
                    <a:pt x="35765" y="65265"/>
                    <a:pt x="35817" y="65015"/>
                  </a:cubicBezTo>
                  <a:cubicBezTo>
                    <a:pt x="35901" y="64568"/>
                    <a:pt x="36088" y="64141"/>
                    <a:pt x="36359" y="63766"/>
                  </a:cubicBezTo>
                  <a:cubicBezTo>
                    <a:pt x="45189" y="62475"/>
                    <a:pt x="53977" y="60913"/>
                    <a:pt x="62723" y="59091"/>
                  </a:cubicBezTo>
                  <a:lnTo>
                    <a:pt x="62723" y="59091"/>
                  </a:lnTo>
                  <a:cubicBezTo>
                    <a:pt x="58121" y="60611"/>
                    <a:pt x="53508" y="62069"/>
                    <a:pt x="48864" y="63454"/>
                  </a:cubicBezTo>
                  <a:cubicBezTo>
                    <a:pt x="45084" y="64568"/>
                    <a:pt x="41201" y="65578"/>
                    <a:pt x="37275" y="66119"/>
                  </a:cubicBezTo>
                  <a:cubicBezTo>
                    <a:pt x="38431" y="66390"/>
                    <a:pt x="39597" y="66661"/>
                    <a:pt x="40763" y="66921"/>
                  </a:cubicBezTo>
                  <a:cubicBezTo>
                    <a:pt x="42315" y="66619"/>
                    <a:pt x="43845" y="66255"/>
                    <a:pt x="45366" y="65859"/>
                  </a:cubicBezTo>
                  <a:cubicBezTo>
                    <a:pt x="52436" y="64016"/>
                    <a:pt x="59381" y="61611"/>
                    <a:pt x="66305" y="59278"/>
                  </a:cubicBezTo>
                  <a:cubicBezTo>
                    <a:pt x="69054" y="58362"/>
                    <a:pt x="71792" y="57425"/>
                    <a:pt x="74520" y="56467"/>
                  </a:cubicBezTo>
                  <a:cubicBezTo>
                    <a:pt x="77967" y="55644"/>
                    <a:pt x="81403" y="54790"/>
                    <a:pt x="84829" y="53895"/>
                  </a:cubicBezTo>
                  <a:cubicBezTo>
                    <a:pt x="85891" y="53749"/>
                    <a:pt x="86942" y="53614"/>
                    <a:pt x="88004" y="53478"/>
                  </a:cubicBezTo>
                  <a:lnTo>
                    <a:pt x="88004" y="53478"/>
                  </a:lnTo>
                  <a:cubicBezTo>
                    <a:pt x="77884" y="57852"/>
                    <a:pt x="67617" y="61913"/>
                    <a:pt x="57163" y="65411"/>
                  </a:cubicBezTo>
                  <a:cubicBezTo>
                    <a:pt x="54039" y="66463"/>
                    <a:pt x="50895" y="67462"/>
                    <a:pt x="47740" y="68399"/>
                  </a:cubicBezTo>
                  <a:cubicBezTo>
                    <a:pt x="48687" y="68597"/>
                    <a:pt x="49635" y="68785"/>
                    <a:pt x="50582" y="68972"/>
                  </a:cubicBezTo>
                  <a:cubicBezTo>
                    <a:pt x="63743" y="64911"/>
                    <a:pt x="76603" y="59913"/>
                    <a:pt x="89233" y="54436"/>
                  </a:cubicBezTo>
                  <a:cubicBezTo>
                    <a:pt x="90420" y="53926"/>
                    <a:pt x="91597" y="53406"/>
                    <a:pt x="92784" y="52885"/>
                  </a:cubicBezTo>
                  <a:cubicBezTo>
                    <a:pt x="95616" y="52541"/>
                    <a:pt x="98448" y="52219"/>
                    <a:pt x="101280" y="51917"/>
                  </a:cubicBezTo>
                  <a:cubicBezTo>
                    <a:pt x="107215" y="51292"/>
                    <a:pt x="113161" y="50761"/>
                    <a:pt x="119117" y="50324"/>
                  </a:cubicBezTo>
                  <a:cubicBezTo>
                    <a:pt x="119075" y="49865"/>
                    <a:pt x="119033" y="49407"/>
                    <a:pt x="118992" y="48960"/>
                  </a:cubicBezTo>
                  <a:cubicBezTo>
                    <a:pt x="111630" y="49511"/>
                    <a:pt x="104279" y="50199"/>
                    <a:pt x="96949" y="51021"/>
                  </a:cubicBezTo>
                  <a:cubicBezTo>
                    <a:pt x="97969" y="50563"/>
                    <a:pt x="99000" y="50094"/>
                    <a:pt x="100020" y="49626"/>
                  </a:cubicBezTo>
                  <a:cubicBezTo>
                    <a:pt x="102228" y="48970"/>
                    <a:pt x="104414" y="48293"/>
                    <a:pt x="106611" y="47595"/>
                  </a:cubicBezTo>
                  <a:cubicBezTo>
                    <a:pt x="110599" y="46336"/>
                    <a:pt x="114566" y="45013"/>
                    <a:pt x="118513" y="43628"/>
                  </a:cubicBezTo>
                  <a:cubicBezTo>
                    <a:pt x="118471" y="43160"/>
                    <a:pt x="118429" y="42691"/>
                    <a:pt x="118377" y="42223"/>
                  </a:cubicBezTo>
                  <a:cubicBezTo>
                    <a:pt x="115441" y="43253"/>
                    <a:pt x="112484" y="44253"/>
                    <a:pt x="109516" y="45221"/>
                  </a:cubicBezTo>
                  <a:cubicBezTo>
                    <a:pt x="112161" y="43972"/>
                    <a:pt x="114796" y="42722"/>
                    <a:pt x="117430" y="41452"/>
                  </a:cubicBezTo>
                  <a:lnTo>
                    <a:pt x="118315" y="41317"/>
                  </a:lnTo>
                  <a:lnTo>
                    <a:pt x="118044" y="38276"/>
                  </a:lnTo>
                  <a:cubicBezTo>
                    <a:pt x="115774" y="39224"/>
                    <a:pt x="113504" y="40171"/>
                    <a:pt x="111224" y="41109"/>
                  </a:cubicBezTo>
                  <a:cubicBezTo>
                    <a:pt x="103321" y="42473"/>
                    <a:pt x="95460" y="44066"/>
                    <a:pt x="87640" y="45888"/>
                  </a:cubicBezTo>
                  <a:cubicBezTo>
                    <a:pt x="78758" y="47960"/>
                    <a:pt x="69949" y="50313"/>
                    <a:pt x="61213" y="52958"/>
                  </a:cubicBezTo>
                  <a:cubicBezTo>
                    <a:pt x="69314" y="50042"/>
                    <a:pt x="77498" y="47377"/>
                    <a:pt x="85766" y="44951"/>
                  </a:cubicBezTo>
                  <a:cubicBezTo>
                    <a:pt x="96366" y="41848"/>
                    <a:pt x="107090" y="39151"/>
                    <a:pt x="117919" y="36881"/>
                  </a:cubicBezTo>
                  <a:cubicBezTo>
                    <a:pt x="117846" y="36142"/>
                    <a:pt x="117784" y="35403"/>
                    <a:pt x="117721" y="34663"/>
                  </a:cubicBezTo>
                  <a:lnTo>
                    <a:pt x="83704" y="39401"/>
                  </a:lnTo>
                  <a:cubicBezTo>
                    <a:pt x="85016" y="38964"/>
                    <a:pt x="86318" y="38526"/>
                    <a:pt x="87619" y="38089"/>
                  </a:cubicBezTo>
                  <a:cubicBezTo>
                    <a:pt x="96209" y="35184"/>
                    <a:pt x="104716" y="32081"/>
                    <a:pt x="113161" y="28780"/>
                  </a:cubicBezTo>
                  <a:cubicBezTo>
                    <a:pt x="113898" y="28484"/>
                    <a:pt x="113711" y="27422"/>
                    <a:pt x="112997" y="27422"/>
                  </a:cubicBezTo>
                  <a:cubicBezTo>
                    <a:pt x="112934" y="27422"/>
                    <a:pt x="112867" y="27430"/>
                    <a:pt x="112796" y="27447"/>
                  </a:cubicBezTo>
                  <a:cubicBezTo>
                    <a:pt x="98344" y="31154"/>
                    <a:pt x="83777" y="34403"/>
                    <a:pt x="69116" y="37204"/>
                  </a:cubicBezTo>
                  <a:cubicBezTo>
                    <a:pt x="64379" y="38110"/>
                    <a:pt x="59631" y="38964"/>
                    <a:pt x="54872" y="39765"/>
                  </a:cubicBezTo>
                  <a:cubicBezTo>
                    <a:pt x="68596" y="36142"/>
                    <a:pt x="82069" y="31612"/>
                    <a:pt x="95345" y="26625"/>
                  </a:cubicBezTo>
                  <a:cubicBezTo>
                    <a:pt x="102363" y="23991"/>
                    <a:pt x="109319" y="21221"/>
                    <a:pt x="116253" y="18378"/>
                  </a:cubicBezTo>
                  <a:lnTo>
                    <a:pt x="116097" y="16691"/>
                  </a:lnTo>
                  <a:cubicBezTo>
                    <a:pt x="116076" y="16452"/>
                    <a:pt x="116055" y="16212"/>
                    <a:pt x="116035" y="15963"/>
                  </a:cubicBezTo>
                  <a:cubicBezTo>
                    <a:pt x="104050" y="18378"/>
                    <a:pt x="92044" y="20617"/>
                    <a:pt x="79997" y="22689"/>
                  </a:cubicBezTo>
                  <a:cubicBezTo>
                    <a:pt x="83517" y="21856"/>
                    <a:pt x="87015" y="20992"/>
                    <a:pt x="90514" y="20086"/>
                  </a:cubicBezTo>
                  <a:cubicBezTo>
                    <a:pt x="98615" y="17993"/>
                    <a:pt x="106653" y="15702"/>
                    <a:pt x="114639" y="13224"/>
                  </a:cubicBezTo>
                  <a:cubicBezTo>
                    <a:pt x="115424" y="12982"/>
                    <a:pt x="115181" y="11883"/>
                    <a:pt x="114447" y="11883"/>
                  </a:cubicBezTo>
                  <a:cubicBezTo>
                    <a:pt x="114392" y="11883"/>
                    <a:pt x="114335" y="11889"/>
                    <a:pt x="114275" y="11902"/>
                  </a:cubicBezTo>
                  <a:cubicBezTo>
                    <a:pt x="106663" y="13484"/>
                    <a:pt x="99042" y="14994"/>
                    <a:pt x="91399" y="16410"/>
                  </a:cubicBezTo>
                  <a:cubicBezTo>
                    <a:pt x="93908" y="15765"/>
                    <a:pt x="96418" y="15109"/>
                    <a:pt x="98917" y="14453"/>
                  </a:cubicBezTo>
                  <a:cubicBezTo>
                    <a:pt x="104466" y="12985"/>
                    <a:pt x="109995" y="11485"/>
                    <a:pt x="115524" y="9944"/>
                  </a:cubicBezTo>
                  <a:cubicBezTo>
                    <a:pt x="115452" y="9142"/>
                    <a:pt x="115389" y="8341"/>
                    <a:pt x="115316" y="7539"/>
                  </a:cubicBezTo>
                  <a:cubicBezTo>
                    <a:pt x="102301" y="9580"/>
                    <a:pt x="89264" y="11527"/>
                    <a:pt x="76218" y="13391"/>
                  </a:cubicBezTo>
                  <a:cubicBezTo>
                    <a:pt x="74270" y="13672"/>
                    <a:pt x="72323" y="13953"/>
                    <a:pt x="70376" y="14224"/>
                  </a:cubicBezTo>
                  <a:cubicBezTo>
                    <a:pt x="81122" y="11725"/>
                    <a:pt x="91763" y="8830"/>
                    <a:pt x="102311" y="5529"/>
                  </a:cubicBezTo>
                  <a:cubicBezTo>
                    <a:pt x="106486" y="4228"/>
                    <a:pt x="110641" y="2853"/>
                    <a:pt x="114785" y="1416"/>
                  </a:cubicBezTo>
                  <a:cubicBezTo>
                    <a:pt x="114733" y="937"/>
                    <a:pt x="114691" y="469"/>
                    <a:pt x="114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142800" y="4994775"/>
              <a:ext cx="674225" cy="180150"/>
            </a:xfrm>
            <a:custGeom>
              <a:avLst/>
              <a:gdLst/>
              <a:ahLst/>
              <a:cxnLst/>
              <a:rect l="l" t="t" r="r" b="b"/>
              <a:pathLst>
                <a:path w="26969" h="7206" extrusionOk="0">
                  <a:moveTo>
                    <a:pt x="26968" y="0"/>
                  </a:moveTo>
                  <a:lnTo>
                    <a:pt x="26968" y="0"/>
                  </a:lnTo>
                  <a:cubicBezTo>
                    <a:pt x="18232" y="1822"/>
                    <a:pt x="9444" y="3384"/>
                    <a:pt x="604" y="4675"/>
                  </a:cubicBezTo>
                  <a:cubicBezTo>
                    <a:pt x="333" y="5050"/>
                    <a:pt x="146" y="5477"/>
                    <a:pt x="63" y="5925"/>
                  </a:cubicBezTo>
                  <a:cubicBezTo>
                    <a:pt x="11" y="6175"/>
                    <a:pt x="0" y="6425"/>
                    <a:pt x="21" y="6675"/>
                  </a:cubicBezTo>
                  <a:cubicBezTo>
                    <a:pt x="32" y="6862"/>
                    <a:pt x="63" y="7039"/>
                    <a:pt x="104" y="7206"/>
                  </a:cubicBezTo>
                  <a:cubicBezTo>
                    <a:pt x="583" y="7154"/>
                    <a:pt x="1052" y="7101"/>
                    <a:pt x="1520" y="7029"/>
                  </a:cubicBezTo>
                  <a:cubicBezTo>
                    <a:pt x="5446" y="6477"/>
                    <a:pt x="9330" y="5477"/>
                    <a:pt x="13110" y="4353"/>
                  </a:cubicBezTo>
                  <a:cubicBezTo>
                    <a:pt x="17753" y="2978"/>
                    <a:pt x="22366" y="1531"/>
                    <a:pt x="26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444225" y="4607675"/>
              <a:ext cx="1429650" cy="376975"/>
            </a:xfrm>
            <a:custGeom>
              <a:avLst/>
              <a:gdLst/>
              <a:ahLst/>
              <a:cxnLst/>
              <a:rect l="l" t="t" r="r" b="b"/>
              <a:pathLst>
                <a:path w="57186" h="15079" extrusionOk="0">
                  <a:moveTo>
                    <a:pt x="57186" y="1"/>
                  </a:moveTo>
                  <a:lnTo>
                    <a:pt x="57186" y="1"/>
                  </a:lnTo>
                  <a:cubicBezTo>
                    <a:pt x="43566" y="2583"/>
                    <a:pt x="30082" y="5842"/>
                    <a:pt x="16754" y="9757"/>
                  </a:cubicBezTo>
                  <a:cubicBezTo>
                    <a:pt x="11132" y="11413"/>
                    <a:pt x="5551" y="13183"/>
                    <a:pt x="1" y="15078"/>
                  </a:cubicBezTo>
                  <a:cubicBezTo>
                    <a:pt x="10538" y="12975"/>
                    <a:pt x="21128" y="11153"/>
                    <a:pt x="31769" y="9632"/>
                  </a:cubicBezTo>
                  <a:cubicBezTo>
                    <a:pt x="35101" y="8425"/>
                    <a:pt x="38423" y="7206"/>
                    <a:pt x="41734" y="5967"/>
                  </a:cubicBezTo>
                  <a:cubicBezTo>
                    <a:pt x="46909" y="4041"/>
                    <a:pt x="52053" y="2042"/>
                    <a:pt x="57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4206050" y="4918750"/>
              <a:ext cx="799950" cy="151525"/>
            </a:xfrm>
            <a:custGeom>
              <a:avLst/>
              <a:gdLst/>
              <a:ahLst/>
              <a:cxnLst/>
              <a:rect l="l" t="t" r="r" b="b"/>
              <a:pathLst>
                <a:path w="31998" h="6061" extrusionOk="0">
                  <a:moveTo>
                    <a:pt x="31998" y="1"/>
                  </a:moveTo>
                  <a:lnTo>
                    <a:pt x="31998" y="1"/>
                  </a:lnTo>
                  <a:cubicBezTo>
                    <a:pt x="21283" y="1719"/>
                    <a:pt x="10621" y="3739"/>
                    <a:pt x="11" y="6050"/>
                  </a:cubicBezTo>
                  <a:lnTo>
                    <a:pt x="0" y="6061"/>
                  </a:lnTo>
                  <a:cubicBezTo>
                    <a:pt x="3083" y="5592"/>
                    <a:pt x="6165" y="5082"/>
                    <a:pt x="9247" y="4551"/>
                  </a:cubicBezTo>
                  <a:cubicBezTo>
                    <a:pt x="16869" y="3229"/>
                    <a:pt x="24449" y="1708"/>
                    <a:pt x="3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2901375" y="2662375"/>
              <a:ext cx="19550" cy="10975"/>
            </a:xfrm>
            <a:custGeom>
              <a:avLst/>
              <a:gdLst/>
              <a:ahLst/>
              <a:cxnLst/>
              <a:rect l="l" t="t" r="r" b="b"/>
              <a:pathLst>
                <a:path w="782" h="439" extrusionOk="0">
                  <a:moveTo>
                    <a:pt x="240" y="1"/>
                  </a:moveTo>
                  <a:lnTo>
                    <a:pt x="0" y="32"/>
                  </a:lnTo>
                  <a:lnTo>
                    <a:pt x="781" y="438"/>
                  </a:lnTo>
                  <a:cubicBezTo>
                    <a:pt x="594" y="292"/>
                    <a:pt x="417" y="147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4498125" y="2528575"/>
              <a:ext cx="24225" cy="34650"/>
            </a:xfrm>
            <a:custGeom>
              <a:avLst/>
              <a:gdLst/>
              <a:ahLst/>
              <a:cxnLst/>
              <a:rect l="l" t="t" r="r" b="b"/>
              <a:pathLst>
                <a:path w="969" h="1386" extrusionOk="0">
                  <a:moveTo>
                    <a:pt x="677" y="1"/>
                  </a:moveTo>
                  <a:lnTo>
                    <a:pt x="0" y="63"/>
                  </a:lnTo>
                  <a:lnTo>
                    <a:pt x="625" y="1386"/>
                  </a:lnTo>
                  <a:lnTo>
                    <a:pt x="969" y="1355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5248850" y="2969550"/>
              <a:ext cx="5500" cy="18250"/>
            </a:xfrm>
            <a:custGeom>
              <a:avLst/>
              <a:gdLst/>
              <a:ahLst/>
              <a:cxnLst/>
              <a:rect l="l" t="t" r="r" b="b"/>
              <a:pathLst>
                <a:path w="220" h="730" extrusionOk="0">
                  <a:moveTo>
                    <a:pt x="219" y="1"/>
                  </a:moveTo>
                  <a:lnTo>
                    <a:pt x="1" y="42"/>
                  </a:lnTo>
                  <a:cubicBezTo>
                    <a:pt x="74" y="271"/>
                    <a:pt x="136" y="500"/>
                    <a:pt x="209" y="729"/>
                  </a:cubicBezTo>
                  <a:cubicBezTo>
                    <a:pt x="219" y="490"/>
                    <a:pt x="219" y="240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5231925" y="2913575"/>
              <a:ext cx="23450" cy="35700"/>
            </a:xfrm>
            <a:custGeom>
              <a:avLst/>
              <a:gdLst/>
              <a:ahLst/>
              <a:cxnLst/>
              <a:rect l="l" t="t" r="r" b="b"/>
              <a:pathLst>
                <a:path w="938" h="1428" extrusionOk="0">
                  <a:moveTo>
                    <a:pt x="938" y="1"/>
                  </a:moveTo>
                  <a:lnTo>
                    <a:pt x="1" y="74"/>
                  </a:lnTo>
                  <a:lnTo>
                    <a:pt x="417" y="1427"/>
                  </a:lnTo>
                  <a:lnTo>
                    <a:pt x="907" y="1386"/>
                  </a:lnTo>
                  <a:cubicBezTo>
                    <a:pt x="917" y="928"/>
                    <a:pt x="928" y="459"/>
                    <a:pt x="9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464025" y="2268975"/>
              <a:ext cx="357950" cy="116725"/>
            </a:xfrm>
            <a:custGeom>
              <a:avLst/>
              <a:gdLst/>
              <a:ahLst/>
              <a:cxnLst/>
              <a:rect l="l" t="t" r="r" b="b"/>
              <a:pathLst>
                <a:path w="14318" h="4669" extrusionOk="0">
                  <a:moveTo>
                    <a:pt x="13498" y="1"/>
                  </a:moveTo>
                  <a:cubicBezTo>
                    <a:pt x="13477" y="1"/>
                    <a:pt x="13455" y="2"/>
                    <a:pt x="13432" y="4"/>
                  </a:cubicBezTo>
                  <a:cubicBezTo>
                    <a:pt x="8955" y="472"/>
                    <a:pt x="4478" y="889"/>
                    <a:pt x="0" y="1274"/>
                  </a:cubicBezTo>
                  <a:cubicBezTo>
                    <a:pt x="104" y="1722"/>
                    <a:pt x="198" y="2170"/>
                    <a:pt x="302" y="2628"/>
                  </a:cubicBezTo>
                  <a:cubicBezTo>
                    <a:pt x="1833" y="2492"/>
                    <a:pt x="3353" y="2357"/>
                    <a:pt x="4884" y="2222"/>
                  </a:cubicBezTo>
                  <a:lnTo>
                    <a:pt x="4884" y="2222"/>
                  </a:lnTo>
                  <a:cubicBezTo>
                    <a:pt x="3405" y="2596"/>
                    <a:pt x="1927" y="2961"/>
                    <a:pt x="458" y="3325"/>
                  </a:cubicBezTo>
                  <a:cubicBezTo>
                    <a:pt x="552" y="3773"/>
                    <a:pt x="656" y="4221"/>
                    <a:pt x="760" y="4668"/>
                  </a:cubicBezTo>
                  <a:cubicBezTo>
                    <a:pt x="5050" y="3606"/>
                    <a:pt x="9340" y="2503"/>
                    <a:pt x="13609" y="1357"/>
                  </a:cubicBezTo>
                  <a:cubicBezTo>
                    <a:pt x="14317" y="1175"/>
                    <a:pt x="14229" y="1"/>
                    <a:pt x="13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570075" y="2365625"/>
              <a:ext cx="1943425" cy="374700"/>
            </a:xfrm>
            <a:custGeom>
              <a:avLst/>
              <a:gdLst/>
              <a:ahLst/>
              <a:cxnLst/>
              <a:rect l="l" t="t" r="r" b="b"/>
              <a:pathLst>
                <a:path w="77737" h="14988" extrusionOk="0">
                  <a:moveTo>
                    <a:pt x="73967" y="1"/>
                  </a:moveTo>
                  <a:cubicBezTo>
                    <a:pt x="56360" y="4291"/>
                    <a:pt x="38596" y="7873"/>
                    <a:pt x="20677" y="10746"/>
                  </a:cubicBezTo>
                  <a:cubicBezTo>
                    <a:pt x="18282" y="11132"/>
                    <a:pt x="15887" y="11496"/>
                    <a:pt x="13492" y="11860"/>
                  </a:cubicBezTo>
                  <a:cubicBezTo>
                    <a:pt x="13669" y="12006"/>
                    <a:pt x="13846" y="12152"/>
                    <a:pt x="14033" y="12298"/>
                  </a:cubicBezTo>
                  <a:lnTo>
                    <a:pt x="13252" y="11892"/>
                  </a:lnTo>
                  <a:cubicBezTo>
                    <a:pt x="9140" y="12496"/>
                    <a:pt x="5016" y="13079"/>
                    <a:pt x="893" y="13610"/>
                  </a:cubicBezTo>
                  <a:cubicBezTo>
                    <a:pt x="65" y="13721"/>
                    <a:pt x="1" y="14988"/>
                    <a:pt x="815" y="14988"/>
                  </a:cubicBezTo>
                  <a:cubicBezTo>
                    <a:pt x="840" y="14988"/>
                    <a:pt x="866" y="14987"/>
                    <a:pt x="893" y="14984"/>
                  </a:cubicBezTo>
                  <a:lnTo>
                    <a:pt x="77737" y="7893"/>
                  </a:lnTo>
                  <a:lnTo>
                    <a:pt x="77122" y="6581"/>
                  </a:lnTo>
                  <a:lnTo>
                    <a:pt x="25425" y="11350"/>
                  </a:lnTo>
                  <a:cubicBezTo>
                    <a:pt x="40377" y="8862"/>
                    <a:pt x="55246" y="5863"/>
                    <a:pt x="70011" y="2375"/>
                  </a:cubicBezTo>
                  <a:cubicBezTo>
                    <a:pt x="71531" y="2010"/>
                    <a:pt x="73061" y="1646"/>
                    <a:pt x="74582" y="1271"/>
                  </a:cubicBezTo>
                  <a:cubicBezTo>
                    <a:pt x="74373" y="855"/>
                    <a:pt x="74176" y="428"/>
                    <a:pt x="73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3226025" y="2474950"/>
              <a:ext cx="1921325" cy="445775"/>
            </a:xfrm>
            <a:custGeom>
              <a:avLst/>
              <a:gdLst/>
              <a:ahLst/>
              <a:cxnLst/>
              <a:rect l="l" t="t" r="r" b="b"/>
              <a:pathLst>
                <a:path w="76853" h="17831" extrusionOk="0">
                  <a:moveTo>
                    <a:pt x="74833" y="1"/>
                  </a:moveTo>
                  <a:lnTo>
                    <a:pt x="51551" y="2146"/>
                  </a:lnTo>
                  <a:lnTo>
                    <a:pt x="51853" y="3500"/>
                  </a:lnTo>
                  <a:lnTo>
                    <a:pt x="56517" y="3062"/>
                  </a:lnTo>
                  <a:lnTo>
                    <a:pt x="73271" y="1521"/>
                  </a:lnTo>
                  <a:lnTo>
                    <a:pt x="73271" y="1521"/>
                  </a:lnTo>
                  <a:cubicBezTo>
                    <a:pt x="59131" y="5957"/>
                    <a:pt x="44751" y="9539"/>
                    <a:pt x="30184" y="12246"/>
                  </a:cubicBezTo>
                  <a:lnTo>
                    <a:pt x="21823" y="13443"/>
                  </a:lnTo>
                  <a:lnTo>
                    <a:pt x="738" y="16473"/>
                  </a:lnTo>
                  <a:cubicBezTo>
                    <a:pt x="1" y="16574"/>
                    <a:pt x="145" y="17831"/>
                    <a:pt x="857" y="17831"/>
                  </a:cubicBezTo>
                  <a:cubicBezTo>
                    <a:pt x="879" y="17831"/>
                    <a:pt x="902" y="17830"/>
                    <a:pt x="925" y="17827"/>
                  </a:cubicBezTo>
                  <a:cubicBezTo>
                    <a:pt x="10807" y="16807"/>
                    <a:pt x="20636" y="15401"/>
                    <a:pt x="30403" y="13589"/>
                  </a:cubicBezTo>
                  <a:lnTo>
                    <a:pt x="75468" y="7123"/>
                  </a:lnTo>
                  <a:lnTo>
                    <a:pt x="76853" y="6925"/>
                  </a:lnTo>
                  <a:cubicBezTo>
                    <a:pt x="76717" y="6488"/>
                    <a:pt x="76592" y="6040"/>
                    <a:pt x="76468" y="5603"/>
                  </a:cubicBezTo>
                  <a:lnTo>
                    <a:pt x="50145" y="9372"/>
                  </a:lnTo>
                  <a:cubicBezTo>
                    <a:pt x="54289" y="8373"/>
                    <a:pt x="58423" y="7290"/>
                    <a:pt x="62536" y="6144"/>
                  </a:cubicBezTo>
                  <a:cubicBezTo>
                    <a:pt x="66867" y="4926"/>
                    <a:pt x="71188" y="3635"/>
                    <a:pt x="75478" y="2260"/>
                  </a:cubicBezTo>
                  <a:cubicBezTo>
                    <a:pt x="75260" y="1511"/>
                    <a:pt x="75051" y="751"/>
                    <a:pt x="74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2290425" y="2074075"/>
              <a:ext cx="2015600" cy="290275"/>
            </a:xfrm>
            <a:custGeom>
              <a:avLst/>
              <a:gdLst/>
              <a:ahLst/>
              <a:cxnLst/>
              <a:rect l="l" t="t" r="r" b="b"/>
              <a:pathLst>
                <a:path w="80624" h="11611" extrusionOk="0">
                  <a:moveTo>
                    <a:pt x="79853" y="1"/>
                  </a:moveTo>
                  <a:cubicBezTo>
                    <a:pt x="60863" y="1247"/>
                    <a:pt x="41849" y="1870"/>
                    <a:pt x="22811" y="1870"/>
                  </a:cubicBezTo>
                  <a:cubicBezTo>
                    <a:pt x="16869" y="1870"/>
                    <a:pt x="10924" y="1809"/>
                    <a:pt x="4978" y="1688"/>
                  </a:cubicBezTo>
                  <a:cubicBezTo>
                    <a:pt x="3322" y="1656"/>
                    <a:pt x="1656" y="1615"/>
                    <a:pt x="1" y="1573"/>
                  </a:cubicBezTo>
                  <a:lnTo>
                    <a:pt x="1" y="1573"/>
                  </a:lnTo>
                  <a:cubicBezTo>
                    <a:pt x="490" y="2042"/>
                    <a:pt x="979" y="2510"/>
                    <a:pt x="1479" y="2989"/>
                  </a:cubicBezTo>
                  <a:cubicBezTo>
                    <a:pt x="8573" y="3160"/>
                    <a:pt x="15666" y="3246"/>
                    <a:pt x="22758" y="3246"/>
                  </a:cubicBezTo>
                  <a:cubicBezTo>
                    <a:pt x="36402" y="3246"/>
                    <a:pt x="50042" y="2929"/>
                    <a:pt x="63683" y="2292"/>
                  </a:cubicBezTo>
                  <a:cubicBezTo>
                    <a:pt x="67400" y="2115"/>
                    <a:pt x="71128" y="1917"/>
                    <a:pt x="74855" y="1688"/>
                  </a:cubicBezTo>
                  <a:lnTo>
                    <a:pt x="74855" y="1688"/>
                  </a:lnTo>
                  <a:cubicBezTo>
                    <a:pt x="55082" y="5197"/>
                    <a:pt x="35205" y="7904"/>
                    <a:pt x="15203" y="9830"/>
                  </a:cubicBezTo>
                  <a:cubicBezTo>
                    <a:pt x="13287" y="10018"/>
                    <a:pt x="11360" y="10195"/>
                    <a:pt x="9445" y="10361"/>
                  </a:cubicBezTo>
                  <a:cubicBezTo>
                    <a:pt x="9903" y="10778"/>
                    <a:pt x="10361" y="11194"/>
                    <a:pt x="10829" y="11611"/>
                  </a:cubicBezTo>
                  <a:cubicBezTo>
                    <a:pt x="29520" y="9924"/>
                    <a:pt x="48127" y="7550"/>
                    <a:pt x="66650" y="4489"/>
                  </a:cubicBezTo>
                  <a:cubicBezTo>
                    <a:pt x="71315" y="3718"/>
                    <a:pt x="75980" y="2906"/>
                    <a:pt x="80624" y="2042"/>
                  </a:cubicBezTo>
                  <a:cubicBezTo>
                    <a:pt x="80374" y="1354"/>
                    <a:pt x="80114" y="678"/>
                    <a:pt x="79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342075" y="2859850"/>
              <a:ext cx="2771825" cy="978325"/>
            </a:xfrm>
            <a:custGeom>
              <a:avLst/>
              <a:gdLst/>
              <a:ahLst/>
              <a:cxnLst/>
              <a:rect l="l" t="t" r="r" b="b"/>
              <a:pathLst>
                <a:path w="110873" h="39133" extrusionOk="0">
                  <a:moveTo>
                    <a:pt x="97874" y="0"/>
                  </a:moveTo>
                  <a:cubicBezTo>
                    <a:pt x="97848" y="0"/>
                    <a:pt x="97821" y="2"/>
                    <a:pt x="97794" y="5"/>
                  </a:cubicBezTo>
                  <a:cubicBezTo>
                    <a:pt x="90724" y="869"/>
                    <a:pt x="83633" y="1577"/>
                    <a:pt x="76532" y="2150"/>
                  </a:cubicBezTo>
                  <a:cubicBezTo>
                    <a:pt x="76522" y="2608"/>
                    <a:pt x="76511" y="3077"/>
                    <a:pt x="76501" y="3535"/>
                  </a:cubicBezTo>
                  <a:cubicBezTo>
                    <a:pt x="77584" y="3451"/>
                    <a:pt x="78656" y="3358"/>
                    <a:pt x="79729" y="3264"/>
                  </a:cubicBezTo>
                  <a:cubicBezTo>
                    <a:pt x="81041" y="3149"/>
                    <a:pt x="82342" y="3035"/>
                    <a:pt x="83654" y="2910"/>
                  </a:cubicBezTo>
                  <a:lnTo>
                    <a:pt x="83654" y="2910"/>
                  </a:lnTo>
                  <a:lnTo>
                    <a:pt x="76490" y="4389"/>
                  </a:lnTo>
                  <a:cubicBezTo>
                    <a:pt x="76490" y="4628"/>
                    <a:pt x="76490" y="4878"/>
                    <a:pt x="76480" y="5117"/>
                  </a:cubicBezTo>
                  <a:cubicBezTo>
                    <a:pt x="76407" y="4888"/>
                    <a:pt x="76345" y="4659"/>
                    <a:pt x="76272" y="4430"/>
                  </a:cubicBezTo>
                  <a:lnTo>
                    <a:pt x="28874" y="14197"/>
                  </a:lnTo>
                  <a:lnTo>
                    <a:pt x="9653" y="18164"/>
                  </a:lnTo>
                  <a:cubicBezTo>
                    <a:pt x="8924" y="18306"/>
                    <a:pt x="9051" y="19510"/>
                    <a:pt x="9767" y="19510"/>
                  </a:cubicBezTo>
                  <a:cubicBezTo>
                    <a:pt x="9788" y="19510"/>
                    <a:pt x="9809" y="19509"/>
                    <a:pt x="9830" y="19507"/>
                  </a:cubicBezTo>
                  <a:lnTo>
                    <a:pt x="83841" y="12562"/>
                  </a:lnTo>
                  <a:lnTo>
                    <a:pt x="85226" y="12427"/>
                  </a:lnTo>
                  <a:lnTo>
                    <a:pt x="29166" y="21684"/>
                  </a:lnTo>
                  <a:lnTo>
                    <a:pt x="7925" y="25193"/>
                  </a:lnTo>
                  <a:cubicBezTo>
                    <a:pt x="7112" y="25318"/>
                    <a:pt x="7383" y="26484"/>
                    <a:pt x="8102" y="26546"/>
                  </a:cubicBezTo>
                  <a:cubicBezTo>
                    <a:pt x="17422" y="27276"/>
                    <a:pt x="26761" y="27640"/>
                    <a:pt x="36103" y="27640"/>
                  </a:cubicBezTo>
                  <a:cubicBezTo>
                    <a:pt x="40486" y="27640"/>
                    <a:pt x="44869" y="27560"/>
                    <a:pt x="49251" y="27400"/>
                  </a:cubicBezTo>
                  <a:cubicBezTo>
                    <a:pt x="61465" y="26942"/>
                    <a:pt x="73648" y="25869"/>
                    <a:pt x="85757" y="24162"/>
                  </a:cubicBezTo>
                  <a:lnTo>
                    <a:pt x="85757" y="24162"/>
                  </a:lnTo>
                  <a:cubicBezTo>
                    <a:pt x="80301" y="25318"/>
                    <a:pt x="74845" y="26400"/>
                    <a:pt x="69368" y="27421"/>
                  </a:cubicBezTo>
                  <a:cubicBezTo>
                    <a:pt x="54864" y="30118"/>
                    <a:pt x="40286" y="32346"/>
                    <a:pt x="25636" y="34106"/>
                  </a:cubicBezTo>
                  <a:cubicBezTo>
                    <a:pt x="17400" y="35084"/>
                    <a:pt x="9153" y="35928"/>
                    <a:pt x="896" y="36615"/>
                  </a:cubicBezTo>
                  <a:cubicBezTo>
                    <a:pt x="1" y="36688"/>
                    <a:pt x="11" y="37885"/>
                    <a:pt x="896" y="37989"/>
                  </a:cubicBezTo>
                  <a:cubicBezTo>
                    <a:pt x="8053" y="38775"/>
                    <a:pt x="15240" y="39133"/>
                    <a:pt x="22427" y="39133"/>
                  </a:cubicBezTo>
                  <a:cubicBezTo>
                    <a:pt x="31720" y="39133"/>
                    <a:pt x="41015" y="38535"/>
                    <a:pt x="50251" y="37490"/>
                  </a:cubicBezTo>
                  <a:cubicBezTo>
                    <a:pt x="66640" y="35626"/>
                    <a:pt x="82811" y="32429"/>
                    <a:pt x="98856" y="28743"/>
                  </a:cubicBezTo>
                  <a:cubicBezTo>
                    <a:pt x="102865" y="27817"/>
                    <a:pt x="106874" y="26879"/>
                    <a:pt x="110872" y="25901"/>
                  </a:cubicBezTo>
                  <a:cubicBezTo>
                    <a:pt x="110820" y="25442"/>
                    <a:pt x="110778" y="24984"/>
                    <a:pt x="110726" y="24526"/>
                  </a:cubicBezTo>
                  <a:cubicBezTo>
                    <a:pt x="99689" y="27202"/>
                    <a:pt x="88621" y="29743"/>
                    <a:pt x="77459" y="31888"/>
                  </a:cubicBezTo>
                  <a:cubicBezTo>
                    <a:pt x="61278" y="34991"/>
                    <a:pt x="44899" y="37240"/>
                    <a:pt x="28427" y="37687"/>
                  </a:cubicBezTo>
                  <a:cubicBezTo>
                    <a:pt x="26453" y="37743"/>
                    <a:pt x="24479" y="37772"/>
                    <a:pt x="22506" y="37772"/>
                  </a:cubicBezTo>
                  <a:cubicBezTo>
                    <a:pt x="17868" y="37772"/>
                    <a:pt x="13232" y="37616"/>
                    <a:pt x="8601" y="37302"/>
                  </a:cubicBezTo>
                  <a:cubicBezTo>
                    <a:pt x="20711" y="36157"/>
                    <a:pt x="32769" y="34689"/>
                    <a:pt x="44805" y="32908"/>
                  </a:cubicBezTo>
                  <a:cubicBezTo>
                    <a:pt x="59393" y="30742"/>
                    <a:pt x="73898" y="28118"/>
                    <a:pt x="88319" y="25026"/>
                  </a:cubicBezTo>
                  <a:cubicBezTo>
                    <a:pt x="95649" y="23454"/>
                    <a:pt x="102948" y="21756"/>
                    <a:pt x="110216" y="19945"/>
                  </a:cubicBezTo>
                  <a:cubicBezTo>
                    <a:pt x="110164" y="19455"/>
                    <a:pt x="110102" y="18976"/>
                    <a:pt x="110039" y="18497"/>
                  </a:cubicBezTo>
                  <a:cubicBezTo>
                    <a:pt x="97440" y="21173"/>
                    <a:pt x="84716" y="23162"/>
                    <a:pt x="71909" y="24464"/>
                  </a:cubicBezTo>
                  <a:cubicBezTo>
                    <a:pt x="60007" y="25664"/>
                    <a:pt x="48058" y="26268"/>
                    <a:pt x="36095" y="26268"/>
                  </a:cubicBezTo>
                  <a:cubicBezTo>
                    <a:pt x="34462" y="26268"/>
                    <a:pt x="32829" y="26256"/>
                    <a:pt x="31196" y="26234"/>
                  </a:cubicBezTo>
                  <a:cubicBezTo>
                    <a:pt x="25449" y="26151"/>
                    <a:pt x="19701" y="25942"/>
                    <a:pt x="13964" y="25578"/>
                  </a:cubicBezTo>
                  <a:lnTo>
                    <a:pt x="83571" y="14093"/>
                  </a:lnTo>
                  <a:lnTo>
                    <a:pt x="104812" y="10584"/>
                  </a:lnTo>
                  <a:cubicBezTo>
                    <a:pt x="105541" y="10452"/>
                    <a:pt x="105404" y="9227"/>
                    <a:pt x="104687" y="9227"/>
                  </a:cubicBezTo>
                  <a:cubicBezTo>
                    <a:pt x="104666" y="9227"/>
                    <a:pt x="104646" y="9228"/>
                    <a:pt x="104625" y="9230"/>
                  </a:cubicBezTo>
                  <a:lnTo>
                    <a:pt x="30624" y="16186"/>
                  </a:lnTo>
                  <a:lnTo>
                    <a:pt x="22210" y="16977"/>
                  </a:lnTo>
                  <a:lnTo>
                    <a:pt x="78750" y="5326"/>
                  </a:lnTo>
                  <a:lnTo>
                    <a:pt x="97982" y="1359"/>
                  </a:lnTo>
                  <a:cubicBezTo>
                    <a:pt x="98705" y="1208"/>
                    <a:pt x="98585" y="0"/>
                    <a:pt x="9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411950" y="2062325"/>
              <a:ext cx="65250" cy="41200"/>
            </a:xfrm>
            <a:custGeom>
              <a:avLst/>
              <a:gdLst/>
              <a:ahLst/>
              <a:cxnLst/>
              <a:rect l="l" t="t" r="r" b="b"/>
              <a:pathLst>
                <a:path w="2610" h="1648" extrusionOk="0">
                  <a:moveTo>
                    <a:pt x="1734" y="1"/>
                  </a:moveTo>
                  <a:cubicBezTo>
                    <a:pt x="1718" y="1"/>
                    <a:pt x="1703" y="1"/>
                    <a:pt x="1688" y="2"/>
                  </a:cubicBezTo>
                  <a:lnTo>
                    <a:pt x="1" y="127"/>
                  </a:lnTo>
                  <a:cubicBezTo>
                    <a:pt x="115" y="637"/>
                    <a:pt x="219" y="1148"/>
                    <a:pt x="334" y="1647"/>
                  </a:cubicBezTo>
                  <a:lnTo>
                    <a:pt x="1865" y="1356"/>
                  </a:lnTo>
                  <a:cubicBezTo>
                    <a:pt x="2609" y="1213"/>
                    <a:pt x="2464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704175" y="2690750"/>
              <a:ext cx="1538200" cy="298875"/>
            </a:xfrm>
            <a:custGeom>
              <a:avLst/>
              <a:gdLst/>
              <a:ahLst/>
              <a:cxnLst/>
              <a:rect l="l" t="t" r="r" b="b"/>
              <a:pathLst>
                <a:path w="61528" h="11955" extrusionOk="0">
                  <a:moveTo>
                    <a:pt x="58258" y="1"/>
                  </a:moveTo>
                  <a:cubicBezTo>
                    <a:pt x="45065" y="3676"/>
                    <a:pt x="31644" y="6457"/>
                    <a:pt x="18076" y="8331"/>
                  </a:cubicBezTo>
                  <a:cubicBezTo>
                    <a:pt x="12370" y="9122"/>
                    <a:pt x="6643" y="9747"/>
                    <a:pt x="896" y="10205"/>
                  </a:cubicBezTo>
                  <a:cubicBezTo>
                    <a:pt x="21" y="10278"/>
                    <a:pt x="0" y="11548"/>
                    <a:pt x="896" y="11579"/>
                  </a:cubicBezTo>
                  <a:cubicBezTo>
                    <a:pt x="7468" y="11830"/>
                    <a:pt x="14043" y="11955"/>
                    <a:pt x="20616" y="11955"/>
                  </a:cubicBezTo>
                  <a:cubicBezTo>
                    <a:pt x="34267" y="11955"/>
                    <a:pt x="47914" y="11416"/>
                    <a:pt x="61527" y="10340"/>
                  </a:cubicBezTo>
                  <a:lnTo>
                    <a:pt x="61121" y="8987"/>
                  </a:lnTo>
                  <a:cubicBezTo>
                    <a:pt x="47636" y="10050"/>
                    <a:pt x="34121" y="10582"/>
                    <a:pt x="20587" y="10582"/>
                  </a:cubicBezTo>
                  <a:cubicBezTo>
                    <a:pt x="20077" y="10582"/>
                    <a:pt x="19566" y="10581"/>
                    <a:pt x="19055" y="10580"/>
                  </a:cubicBezTo>
                  <a:cubicBezTo>
                    <a:pt x="16629" y="10580"/>
                    <a:pt x="14192" y="10549"/>
                    <a:pt x="11766" y="10507"/>
                  </a:cubicBezTo>
                  <a:cubicBezTo>
                    <a:pt x="27614" y="8664"/>
                    <a:pt x="43295" y="5592"/>
                    <a:pt x="58674" y="1323"/>
                  </a:cubicBezTo>
                  <a:cubicBezTo>
                    <a:pt x="58529" y="886"/>
                    <a:pt x="58393" y="449"/>
                    <a:pt x="58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5265250" y="2543975"/>
              <a:ext cx="394600" cy="153050"/>
            </a:xfrm>
            <a:custGeom>
              <a:avLst/>
              <a:gdLst/>
              <a:ahLst/>
              <a:cxnLst/>
              <a:rect l="l" t="t" r="r" b="b"/>
              <a:pathLst>
                <a:path w="15784" h="6122" extrusionOk="0">
                  <a:moveTo>
                    <a:pt x="14738" y="0"/>
                  </a:moveTo>
                  <a:cubicBezTo>
                    <a:pt x="14697" y="0"/>
                    <a:pt x="14654" y="3"/>
                    <a:pt x="14609" y="10"/>
                  </a:cubicBezTo>
                  <a:lnTo>
                    <a:pt x="303" y="2061"/>
                  </a:lnTo>
                  <a:cubicBezTo>
                    <a:pt x="271" y="2519"/>
                    <a:pt x="230" y="2988"/>
                    <a:pt x="198" y="3456"/>
                  </a:cubicBezTo>
                  <a:lnTo>
                    <a:pt x="7362" y="2425"/>
                  </a:lnTo>
                  <a:lnTo>
                    <a:pt x="7362" y="2425"/>
                  </a:lnTo>
                  <a:cubicBezTo>
                    <a:pt x="4957" y="3196"/>
                    <a:pt x="2531" y="3935"/>
                    <a:pt x="105" y="4654"/>
                  </a:cubicBezTo>
                  <a:cubicBezTo>
                    <a:pt x="74" y="5143"/>
                    <a:pt x="32" y="5632"/>
                    <a:pt x="1" y="6122"/>
                  </a:cubicBezTo>
                  <a:cubicBezTo>
                    <a:pt x="5030" y="4654"/>
                    <a:pt x="10017" y="3050"/>
                    <a:pt x="14974" y="1332"/>
                  </a:cubicBezTo>
                  <a:cubicBezTo>
                    <a:pt x="15784" y="1046"/>
                    <a:pt x="15507" y="0"/>
                    <a:pt x="1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2567925" y="2306800"/>
              <a:ext cx="1839100" cy="99175"/>
            </a:xfrm>
            <a:custGeom>
              <a:avLst/>
              <a:gdLst/>
              <a:ahLst/>
              <a:cxnLst/>
              <a:rect l="l" t="t" r="r" b="b"/>
              <a:pathLst>
                <a:path w="73564" h="3967" extrusionOk="0">
                  <a:moveTo>
                    <a:pt x="72908" y="1"/>
                  </a:moveTo>
                  <a:cubicBezTo>
                    <a:pt x="51799" y="1731"/>
                    <a:pt x="30642" y="2596"/>
                    <a:pt x="9445" y="2596"/>
                  </a:cubicBezTo>
                  <a:cubicBezTo>
                    <a:pt x="8705" y="2596"/>
                    <a:pt x="7966" y="2595"/>
                    <a:pt x="7226" y="2593"/>
                  </a:cubicBezTo>
                  <a:cubicBezTo>
                    <a:pt x="4821" y="2583"/>
                    <a:pt x="2405" y="2572"/>
                    <a:pt x="0" y="2541"/>
                  </a:cubicBezTo>
                  <a:lnTo>
                    <a:pt x="0" y="2541"/>
                  </a:lnTo>
                  <a:cubicBezTo>
                    <a:pt x="521" y="2999"/>
                    <a:pt x="1041" y="3468"/>
                    <a:pt x="1562" y="3926"/>
                  </a:cubicBezTo>
                  <a:cubicBezTo>
                    <a:pt x="4218" y="3953"/>
                    <a:pt x="6874" y="3966"/>
                    <a:pt x="9530" y="3966"/>
                  </a:cubicBezTo>
                  <a:cubicBezTo>
                    <a:pt x="28404" y="3966"/>
                    <a:pt x="47270" y="3284"/>
                    <a:pt x="66119" y="1906"/>
                  </a:cubicBezTo>
                  <a:cubicBezTo>
                    <a:pt x="68597" y="1729"/>
                    <a:pt x="71075" y="1542"/>
                    <a:pt x="73564" y="1333"/>
                  </a:cubicBezTo>
                  <a:lnTo>
                    <a:pt x="72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145175" y="2344800"/>
              <a:ext cx="332700" cy="58600"/>
            </a:xfrm>
            <a:custGeom>
              <a:avLst/>
              <a:gdLst/>
              <a:ahLst/>
              <a:cxnLst/>
              <a:rect l="l" t="t" r="r" b="b"/>
              <a:pathLst>
                <a:path w="13308" h="2344" extrusionOk="0">
                  <a:moveTo>
                    <a:pt x="9736" y="1"/>
                  </a:moveTo>
                  <a:cubicBezTo>
                    <a:pt x="6789" y="230"/>
                    <a:pt x="3843" y="448"/>
                    <a:pt x="896" y="657"/>
                  </a:cubicBezTo>
                  <a:cubicBezTo>
                    <a:pt x="21" y="719"/>
                    <a:pt x="0" y="2000"/>
                    <a:pt x="896" y="2031"/>
                  </a:cubicBezTo>
                  <a:cubicBezTo>
                    <a:pt x="5030" y="2167"/>
                    <a:pt x="9174" y="2271"/>
                    <a:pt x="13307" y="2344"/>
                  </a:cubicBezTo>
                  <a:cubicBezTo>
                    <a:pt x="12120" y="1552"/>
                    <a:pt x="10933" y="761"/>
                    <a:pt x="9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924000" y="1034125"/>
              <a:ext cx="755100" cy="153625"/>
            </a:xfrm>
            <a:custGeom>
              <a:avLst/>
              <a:gdLst/>
              <a:ahLst/>
              <a:cxnLst/>
              <a:rect l="l" t="t" r="r" b="b"/>
              <a:pathLst>
                <a:path w="30204" h="6145" extrusionOk="0">
                  <a:moveTo>
                    <a:pt x="1064" y="0"/>
                  </a:moveTo>
                  <a:cubicBezTo>
                    <a:pt x="295" y="0"/>
                    <a:pt x="0" y="1206"/>
                    <a:pt x="830" y="1334"/>
                  </a:cubicBezTo>
                  <a:lnTo>
                    <a:pt x="30203" y="6145"/>
                  </a:lnTo>
                  <a:cubicBezTo>
                    <a:pt x="29683" y="5593"/>
                    <a:pt x="29162" y="5051"/>
                    <a:pt x="28652" y="4499"/>
                  </a:cubicBezTo>
                  <a:lnTo>
                    <a:pt x="14970" y="2261"/>
                  </a:lnTo>
                  <a:lnTo>
                    <a:pt x="1194" y="12"/>
                  </a:lnTo>
                  <a:cubicBezTo>
                    <a:pt x="1150" y="4"/>
                    <a:pt x="1106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2230825" y="1703650"/>
              <a:ext cx="1884400" cy="383225"/>
            </a:xfrm>
            <a:custGeom>
              <a:avLst/>
              <a:gdLst/>
              <a:ahLst/>
              <a:cxnLst/>
              <a:rect l="l" t="t" r="r" b="b"/>
              <a:pathLst>
                <a:path w="75376" h="15329" extrusionOk="0">
                  <a:moveTo>
                    <a:pt x="74647" y="1"/>
                  </a:moveTo>
                  <a:cubicBezTo>
                    <a:pt x="52416" y="7133"/>
                    <a:pt x="29217" y="10726"/>
                    <a:pt x="6060" y="13412"/>
                  </a:cubicBezTo>
                  <a:cubicBezTo>
                    <a:pt x="4040" y="13641"/>
                    <a:pt x="2020" y="13870"/>
                    <a:pt x="0" y="14099"/>
                  </a:cubicBezTo>
                  <a:cubicBezTo>
                    <a:pt x="427" y="14505"/>
                    <a:pt x="854" y="14922"/>
                    <a:pt x="1281" y="15328"/>
                  </a:cubicBezTo>
                  <a:cubicBezTo>
                    <a:pt x="21346" y="13100"/>
                    <a:pt x="41379" y="10372"/>
                    <a:pt x="60954" y="5374"/>
                  </a:cubicBezTo>
                  <a:cubicBezTo>
                    <a:pt x="65807" y="4135"/>
                    <a:pt x="70607" y="2750"/>
                    <a:pt x="75376" y="1219"/>
                  </a:cubicBezTo>
                  <a:cubicBezTo>
                    <a:pt x="75136" y="813"/>
                    <a:pt x="74886" y="407"/>
                    <a:pt x="74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2878475" y="1185650"/>
              <a:ext cx="646325" cy="136450"/>
            </a:xfrm>
            <a:custGeom>
              <a:avLst/>
              <a:gdLst/>
              <a:ahLst/>
              <a:cxnLst/>
              <a:rect l="l" t="t" r="r" b="b"/>
              <a:pathLst>
                <a:path w="25853" h="5458" extrusionOk="0">
                  <a:moveTo>
                    <a:pt x="0" y="0"/>
                  </a:moveTo>
                  <a:lnTo>
                    <a:pt x="0" y="0"/>
                  </a:lnTo>
                  <a:cubicBezTo>
                    <a:pt x="229" y="500"/>
                    <a:pt x="448" y="1000"/>
                    <a:pt x="687" y="1500"/>
                  </a:cubicBezTo>
                  <a:lnTo>
                    <a:pt x="10954" y="3176"/>
                  </a:lnTo>
                  <a:lnTo>
                    <a:pt x="12797" y="3478"/>
                  </a:lnTo>
                  <a:lnTo>
                    <a:pt x="1343" y="2916"/>
                  </a:lnTo>
                  <a:lnTo>
                    <a:pt x="1343" y="2916"/>
                  </a:lnTo>
                  <a:cubicBezTo>
                    <a:pt x="1572" y="3384"/>
                    <a:pt x="1791" y="3853"/>
                    <a:pt x="2020" y="4321"/>
                  </a:cubicBezTo>
                  <a:lnTo>
                    <a:pt x="5727" y="4509"/>
                  </a:lnTo>
                  <a:lnTo>
                    <a:pt x="24907" y="5456"/>
                  </a:lnTo>
                  <a:cubicBezTo>
                    <a:pt x="24919" y="5457"/>
                    <a:pt x="24931" y="5457"/>
                    <a:pt x="24943" y="5457"/>
                  </a:cubicBezTo>
                  <a:cubicBezTo>
                    <a:pt x="25673" y="5457"/>
                    <a:pt x="25852" y="4226"/>
                    <a:pt x="25094" y="41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4706625" y="4785475"/>
              <a:ext cx="1524400" cy="508150"/>
            </a:xfrm>
            <a:custGeom>
              <a:avLst/>
              <a:gdLst/>
              <a:ahLst/>
              <a:cxnLst/>
              <a:rect l="l" t="t" r="r" b="b"/>
              <a:pathLst>
                <a:path w="60976" h="20326" extrusionOk="0">
                  <a:moveTo>
                    <a:pt x="60840" y="1"/>
                  </a:moveTo>
                  <a:cubicBezTo>
                    <a:pt x="44316" y="8456"/>
                    <a:pt x="26334" y="13578"/>
                    <a:pt x="8320" y="17806"/>
                  </a:cubicBezTo>
                  <a:cubicBezTo>
                    <a:pt x="5550" y="18462"/>
                    <a:pt x="2770" y="19097"/>
                    <a:pt x="1" y="19711"/>
                  </a:cubicBezTo>
                  <a:cubicBezTo>
                    <a:pt x="1167" y="19920"/>
                    <a:pt x="2343" y="20128"/>
                    <a:pt x="3510" y="20326"/>
                  </a:cubicBezTo>
                  <a:cubicBezTo>
                    <a:pt x="19347" y="16733"/>
                    <a:pt x="35111" y="12693"/>
                    <a:pt x="50126" y="6467"/>
                  </a:cubicBezTo>
                  <a:cubicBezTo>
                    <a:pt x="53802" y="4936"/>
                    <a:pt x="57415" y="3281"/>
                    <a:pt x="60976" y="1479"/>
                  </a:cubicBezTo>
                  <a:lnTo>
                    <a:pt x="608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134350" y="1658100"/>
              <a:ext cx="955100" cy="52425"/>
            </a:xfrm>
            <a:custGeom>
              <a:avLst/>
              <a:gdLst/>
              <a:ahLst/>
              <a:cxnLst/>
              <a:rect l="l" t="t" r="r" b="b"/>
              <a:pathLst>
                <a:path w="38204" h="2097" extrusionOk="0">
                  <a:moveTo>
                    <a:pt x="37381" y="1"/>
                  </a:moveTo>
                  <a:cubicBezTo>
                    <a:pt x="27613" y="483"/>
                    <a:pt x="17844" y="721"/>
                    <a:pt x="8066" y="721"/>
                  </a:cubicBezTo>
                  <a:cubicBezTo>
                    <a:pt x="5378" y="721"/>
                    <a:pt x="2690" y="703"/>
                    <a:pt x="1" y="667"/>
                  </a:cubicBezTo>
                  <a:lnTo>
                    <a:pt x="1" y="667"/>
                  </a:lnTo>
                  <a:cubicBezTo>
                    <a:pt x="271" y="1136"/>
                    <a:pt x="542" y="1594"/>
                    <a:pt x="813" y="2052"/>
                  </a:cubicBezTo>
                  <a:cubicBezTo>
                    <a:pt x="3319" y="2081"/>
                    <a:pt x="5823" y="2096"/>
                    <a:pt x="8327" y="2096"/>
                  </a:cubicBezTo>
                  <a:cubicBezTo>
                    <a:pt x="12929" y="2096"/>
                    <a:pt x="17528" y="2045"/>
                    <a:pt x="22127" y="1937"/>
                  </a:cubicBezTo>
                  <a:cubicBezTo>
                    <a:pt x="27489" y="1802"/>
                    <a:pt x="32852" y="1604"/>
                    <a:pt x="38204" y="1334"/>
                  </a:cubicBezTo>
                  <a:cubicBezTo>
                    <a:pt x="37933" y="886"/>
                    <a:pt x="37652" y="449"/>
                    <a:pt x="37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1763300" y="1508950"/>
              <a:ext cx="1380700" cy="200475"/>
            </a:xfrm>
            <a:custGeom>
              <a:avLst/>
              <a:gdLst/>
              <a:ahLst/>
              <a:cxnLst/>
              <a:rect l="l" t="t" r="r" b="b"/>
              <a:pathLst>
                <a:path w="55228" h="8019" extrusionOk="0">
                  <a:moveTo>
                    <a:pt x="48314" y="0"/>
                  </a:moveTo>
                  <a:lnTo>
                    <a:pt x="17639" y="1677"/>
                  </a:lnTo>
                  <a:lnTo>
                    <a:pt x="0" y="2635"/>
                  </a:lnTo>
                  <a:cubicBezTo>
                    <a:pt x="708" y="3416"/>
                    <a:pt x="1427" y="4197"/>
                    <a:pt x="2145" y="4978"/>
                  </a:cubicBezTo>
                  <a:cubicBezTo>
                    <a:pt x="19784" y="6779"/>
                    <a:pt x="37485" y="7789"/>
                    <a:pt x="55228" y="8018"/>
                  </a:cubicBezTo>
                  <a:cubicBezTo>
                    <a:pt x="54843" y="7549"/>
                    <a:pt x="54447" y="7091"/>
                    <a:pt x="54051" y="6623"/>
                  </a:cubicBezTo>
                  <a:cubicBezTo>
                    <a:pt x="42223" y="6456"/>
                    <a:pt x="30394" y="5925"/>
                    <a:pt x="18587" y="5050"/>
                  </a:cubicBezTo>
                  <a:cubicBezTo>
                    <a:pt x="13734" y="4686"/>
                    <a:pt x="8882" y="4270"/>
                    <a:pt x="4040" y="3791"/>
                  </a:cubicBezTo>
                  <a:lnTo>
                    <a:pt x="49470" y="1312"/>
                  </a:lnTo>
                  <a:lnTo>
                    <a:pt x="483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2947975" y="1331675"/>
              <a:ext cx="1012625" cy="206975"/>
            </a:xfrm>
            <a:custGeom>
              <a:avLst/>
              <a:gdLst/>
              <a:ahLst/>
              <a:cxnLst/>
              <a:rect l="l" t="t" r="r" b="b"/>
              <a:pathLst>
                <a:path w="40505" h="8279" extrusionOk="0">
                  <a:moveTo>
                    <a:pt x="0" y="1"/>
                  </a:moveTo>
                  <a:cubicBezTo>
                    <a:pt x="240" y="480"/>
                    <a:pt x="479" y="969"/>
                    <a:pt x="729" y="1448"/>
                  </a:cubicBezTo>
                  <a:lnTo>
                    <a:pt x="23282" y="3562"/>
                  </a:lnTo>
                  <a:lnTo>
                    <a:pt x="38755" y="5019"/>
                  </a:lnTo>
                  <a:lnTo>
                    <a:pt x="3624" y="6946"/>
                  </a:lnTo>
                  <a:cubicBezTo>
                    <a:pt x="3863" y="7383"/>
                    <a:pt x="4113" y="7831"/>
                    <a:pt x="4353" y="8278"/>
                  </a:cubicBezTo>
                  <a:lnTo>
                    <a:pt x="25854" y="7102"/>
                  </a:lnTo>
                  <a:lnTo>
                    <a:pt x="40505" y="6300"/>
                  </a:lnTo>
                  <a:cubicBezTo>
                    <a:pt x="39963" y="5478"/>
                    <a:pt x="39422" y="4665"/>
                    <a:pt x="38891" y="3843"/>
                  </a:cubicBezTo>
                  <a:lnTo>
                    <a:pt x="38755" y="3645"/>
                  </a:lnTo>
                  <a:lnTo>
                    <a:pt x="4165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1458225" y="1186425"/>
              <a:ext cx="1375750" cy="169225"/>
            </a:xfrm>
            <a:custGeom>
              <a:avLst/>
              <a:gdLst/>
              <a:ahLst/>
              <a:cxnLst/>
              <a:rect l="l" t="t" r="r" b="b"/>
              <a:pathLst>
                <a:path w="55030" h="6769" extrusionOk="0">
                  <a:moveTo>
                    <a:pt x="0" y="0"/>
                  </a:moveTo>
                  <a:lnTo>
                    <a:pt x="0" y="0"/>
                  </a:lnTo>
                  <a:cubicBezTo>
                    <a:pt x="125" y="261"/>
                    <a:pt x="250" y="511"/>
                    <a:pt x="385" y="761"/>
                  </a:cubicBezTo>
                  <a:cubicBezTo>
                    <a:pt x="552" y="1073"/>
                    <a:pt x="729" y="1375"/>
                    <a:pt x="906" y="1677"/>
                  </a:cubicBezTo>
                  <a:lnTo>
                    <a:pt x="38818" y="5238"/>
                  </a:lnTo>
                  <a:lnTo>
                    <a:pt x="55030" y="6769"/>
                  </a:lnTo>
                  <a:cubicBezTo>
                    <a:pt x="54572" y="6258"/>
                    <a:pt x="54124" y="5759"/>
                    <a:pt x="53666" y="5259"/>
                  </a:cubicBezTo>
                  <a:lnTo>
                    <a:pt x="25989" y="2666"/>
                  </a:lnTo>
                  <a:lnTo>
                    <a:pt x="52489" y="3978"/>
                  </a:lnTo>
                  <a:cubicBezTo>
                    <a:pt x="52041" y="3499"/>
                    <a:pt x="51594" y="3020"/>
                    <a:pt x="51156" y="2541"/>
                  </a:cubicBezTo>
                  <a:lnTo>
                    <a:pt x="14151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1332475" y="452875"/>
              <a:ext cx="854900" cy="243150"/>
            </a:xfrm>
            <a:custGeom>
              <a:avLst/>
              <a:gdLst/>
              <a:ahLst/>
              <a:cxnLst/>
              <a:rect l="l" t="t" r="r" b="b"/>
              <a:pathLst>
                <a:path w="34196" h="9726" extrusionOk="0">
                  <a:moveTo>
                    <a:pt x="1" y="0"/>
                  </a:moveTo>
                  <a:cubicBezTo>
                    <a:pt x="1" y="469"/>
                    <a:pt x="32" y="948"/>
                    <a:pt x="63" y="1427"/>
                  </a:cubicBezTo>
                  <a:lnTo>
                    <a:pt x="6842" y="2989"/>
                  </a:lnTo>
                  <a:lnTo>
                    <a:pt x="24678" y="7081"/>
                  </a:lnTo>
                  <a:cubicBezTo>
                    <a:pt x="23377" y="6925"/>
                    <a:pt x="22075" y="6779"/>
                    <a:pt x="20774" y="6643"/>
                  </a:cubicBezTo>
                  <a:cubicBezTo>
                    <a:pt x="14026" y="5925"/>
                    <a:pt x="7258" y="5456"/>
                    <a:pt x="480" y="5206"/>
                  </a:cubicBezTo>
                  <a:lnTo>
                    <a:pt x="480" y="5206"/>
                  </a:lnTo>
                  <a:lnTo>
                    <a:pt x="657" y="6591"/>
                  </a:lnTo>
                  <a:cubicBezTo>
                    <a:pt x="3354" y="6685"/>
                    <a:pt x="6050" y="6820"/>
                    <a:pt x="8737" y="6987"/>
                  </a:cubicBezTo>
                  <a:cubicBezTo>
                    <a:pt x="15744" y="7445"/>
                    <a:pt x="22721" y="8132"/>
                    <a:pt x="29676" y="9080"/>
                  </a:cubicBezTo>
                  <a:cubicBezTo>
                    <a:pt x="31186" y="9288"/>
                    <a:pt x="32696" y="9496"/>
                    <a:pt x="34195" y="9725"/>
                  </a:cubicBezTo>
                  <a:cubicBezTo>
                    <a:pt x="33321" y="8892"/>
                    <a:pt x="32436" y="8059"/>
                    <a:pt x="31540" y="7237"/>
                  </a:cubicBezTo>
                  <a:lnTo>
                    <a:pt x="19732" y="45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1352775" y="647575"/>
              <a:ext cx="1049350" cy="257225"/>
            </a:xfrm>
            <a:custGeom>
              <a:avLst/>
              <a:gdLst/>
              <a:ahLst/>
              <a:cxnLst/>
              <a:rect l="l" t="t" r="r" b="b"/>
              <a:pathLst>
                <a:path w="41974" h="10289" extrusionOk="0">
                  <a:moveTo>
                    <a:pt x="1" y="1"/>
                  </a:moveTo>
                  <a:lnTo>
                    <a:pt x="178" y="1438"/>
                  </a:lnTo>
                  <a:lnTo>
                    <a:pt x="14110" y="4384"/>
                  </a:lnTo>
                  <a:lnTo>
                    <a:pt x="41505" y="10184"/>
                  </a:lnTo>
                  <a:lnTo>
                    <a:pt x="41973" y="10288"/>
                  </a:lnTo>
                  <a:cubicBezTo>
                    <a:pt x="41859" y="10163"/>
                    <a:pt x="41744" y="10049"/>
                    <a:pt x="41630" y="9934"/>
                  </a:cubicBezTo>
                  <a:lnTo>
                    <a:pt x="40162" y="8497"/>
                  </a:lnTo>
                  <a:lnTo>
                    <a:pt x="29864" y="6321"/>
                  </a:lnTo>
                  <a:lnTo>
                    <a:pt x="2469" y="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1385075" y="899825"/>
              <a:ext cx="1200050" cy="189525"/>
            </a:xfrm>
            <a:custGeom>
              <a:avLst/>
              <a:gdLst/>
              <a:ahLst/>
              <a:cxnLst/>
              <a:rect l="l" t="t" r="r" b="b"/>
              <a:pathLst>
                <a:path w="48002" h="7581" extrusionOk="0">
                  <a:moveTo>
                    <a:pt x="0" y="0"/>
                  </a:moveTo>
                  <a:cubicBezTo>
                    <a:pt x="11" y="63"/>
                    <a:pt x="21" y="136"/>
                    <a:pt x="31" y="198"/>
                  </a:cubicBezTo>
                  <a:cubicBezTo>
                    <a:pt x="125" y="906"/>
                    <a:pt x="219" y="1614"/>
                    <a:pt x="333" y="2322"/>
                  </a:cubicBezTo>
                  <a:lnTo>
                    <a:pt x="27562" y="4998"/>
                  </a:lnTo>
                  <a:lnTo>
                    <a:pt x="35756" y="5800"/>
                  </a:lnTo>
                  <a:cubicBezTo>
                    <a:pt x="37870" y="6092"/>
                    <a:pt x="39984" y="6394"/>
                    <a:pt x="42098" y="6696"/>
                  </a:cubicBezTo>
                  <a:cubicBezTo>
                    <a:pt x="44065" y="6987"/>
                    <a:pt x="46033" y="7279"/>
                    <a:pt x="48001" y="7581"/>
                  </a:cubicBezTo>
                  <a:cubicBezTo>
                    <a:pt x="47252" y="6800"/>
                    <a:pt x="46502" y="6029"/>
                    <a:pt x="45742" y="5259"/>
                  </a:cubicBezTo>
                  <a:lnTo>
                    <a:pt x="44763" y="5165"/>
                  </a:lnTo>
                  <a:lnTo>
                    <a:pt x="30238" y="3676"/>
                  </a:lnTo>
                  <a:lnTo>
                    <a:pt x="29040" y="3520"/>
                  </a:lnTo>
                  <a:cubicBezTo>
                    <a:pt x="24948" y="2978"/>
                    <a:pt x="20856" y="2468"/>
                    <a:pt x="16764" y="1979"/>
                  </a:cubicBezTo>
                  <a:lnTo>
                    <a:pt x="16764" y="1979"/>
                  </a:lnTo>
                  <a:lnTo>
                    <a:pt x="41598" y="2864"/>
                  </a:lnTo>
                  <a:lnTo>
                    <a:pt x="43441" y="2937"/>
                  </a:lnTo>
                  <a:cubicBezTo>
                    <a:pt x="42962" y="2458"/>
                    <a:pt x="42483" y="1979"/>
                    <a:pt x="42004" y="1500"/>
                  </a:cubicBezTo>
                  <a:lnTo>
                    <a:pt x="30675" y="1104"/>
                  </a:lnTo>
                  <a:lnTo>
                    <a:pt x="556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1332750" y="406800"/>
              <a:ext cx="650025" cy="102850"/>
            </a:xfrm>
            <a:custGeom>
              <a:avLst/>
              <a:gdLst/>
              <a:ahLst/>
              <a:cxnLst/>
              <a:rect l="l" t="t" r="r" b="b"/>
              <a:pathLst>
                <a:path w="26001" h="4114" extrusionOk="0">
                  <a:moveTo>
                    <a:pt x="104" y="0"/>
                  </a:moveTo>
                  <a:cubicBezTo>
                    <a:pt x="42" y="458"/>
                    <a:pt x="11" y="906"/>
                    <a:pt x="0" y="1364"/>
                  </a:cubicBezTo>
                  <a:lnTo>
                    <a:pt x="7445" y="2145"/>
                  </a:lnTo>
                  <a:lnTo>
                    <a:pt x="26000" y="4113"/>
                  </a:lnTo>
                  <a:cubicBezTo>
                    <a:pt x="25396" y="3582"/>
                    <a:pt x="24782" y="3062"/>
                    <a:pt x="24157" y="2541"/>
                  </a:cubicBezTo>
                  <a:lnTo>
                    <a:pt x="20232" y="212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2782925" y="950050"/>
              <a:ext cx="16700" cy="27625"/>
            </a:xfrm>
            <a:custGeom>
              <a:avLst/>
              <a:gdLst/>
              <a:ahLst/>
              <a:cxnLst/>
              <a:rect l="l" t="t" r="r" b="b"/>
              <a:pathLst>
                <a:path w="668" h="1105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365"/>
                    <a:pt x="261" y="740"/>
                    <a:pt x="396" y="1105"/>
                  </a:cubicBezTo>
                  <a:cubicBezTo>
                    <a:pt x="667" y="740"/>
                    <a:pt x="584" y="126"/>
                    <a:pt x="53" y="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2825375" y="1061225"/>
              <a:ext cx="554175" cy="89650"/>
            </a:xfrm>
            <a:custGeom>
              <a:avLst/>
              <a:gdLst/>
              <a:ahLst/>
              <a:cxnLst/>
              <a:rect l="l" t="t" r="r" b="b"/>
              <a:pathLst>
                <a:path w="22167" h="3586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760"/>
                    <a:pt x="614" y="1510"/>
                    <a:pt x="937" y="2270"/>
                  </a:cubicBezTo>
                  <a:cubicBezTo>
                    <a:pt x="1020" y="2457"/>
                    <a:pt x="1093" y="2634"/>
                    <a:pt x="1177" y="2822"/>
                  </a:cubicBezTo>
                  <a:lnTo>
                    <a:pt x="1343" y="2843"/>
                  </a:lnTo>
                  <a:cubicBezTo>
                    <a:pt x="1399" y="2852"/>
                    <a:pt x="1455" y="2857"/>
                    <a:pt x="1509" y="2857"/>
                  </a:cubicBezTo>
                  <a:cubicBezTo>
                    <a:pt x="1752" y="2857"/>
                    <a:pt x="1978" y="2760"/>
                    <a:pt x="2114" y="2530"/>
                  </a:cubicBezTo>
                  <a:cubicBezTo>
                    <a:pt x="2260" y="2280"/>
                    <a:pt x="2239" y="1895"/>
                    <a:pt x="2010" y="1697"/>
                  </a:cubicBezTo>
                  <a:lnTo>
                    <a:pt x="1989" y="1687"/>
                  </a:lnTo>
                  <a:lnTo>
                    <a:pt x="2770" y="1760"/>
                  </a:lnTo>
                  <a:lnTo>
                    <a:pt x="21283" y="3582"/>
                  </a:lnTo>
                  <a:cubicBezTo>
                    <a:pt x="21309" y="3584"/>
                    <a:pt x="21335" y="3586"/>
                    <a:pt x="21359" y="3586"/>
                  </a:cubicBezTo>
                  <a:cubicBezTo>
                    <a:pt x="22167" y="3586"/>
                    <a:pt x="22132" y="2298"/>
                    <a:pt x="21283" y="2208"/>
                  </a:cubicBezTo>
                  <a:lnTo>
                    <a:pt x="3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3" name="Google Shape;513;p8"/>
          <p:cNvGrpSpPr/>
          <p:nvPr/>
        </p:nvGrpSpPr>
        <p:grpSpPr>
          <a:xfrm rot="4531295" flipH="1">
            <a:off x="-1084126" y="426168"/>
            <a:ext cx="2910387" cy="2861971"/>
            <a:chOff x="506671" y="3975040"/>
            <a:chExt cx="1523111" cy="1497773"/>
          </a:xfrm>
        </p:grpSpPr>
        <p:sp>
          <p:nvSpPr>
            <p:cNvPr id="514" name="Google Shape;514;p8"/>
            <p:cNvSpPr/>
            <p:nvPr/>
          </p:nvSpPr>
          <p:spPr>
            <a:xfrm>
              <a:off x="506671" y="3975040"/>
              <a:ext cx="1523111" cy="1497773"/>
            </a:xfrm>
            <a:custGeom>
              <a:avLst/>
              <a:gdLst/>
              <a:ahLst/>
              <a:cxnLst/>
              <a:rect l="l" t="t" r="r" b="b"/>
              <a:pathLst>
                <a:path w="11856" h="11659" extrusionOk="0">
                  <a:moveTo>
                    <a:pt x="9799" y="0"/>
                  </a:moveTo>
                  <a:cubicBezTo>
                    <a:pt x="9643" y="0"/>
                    <a:pt x="9489" y="55"/>
                    <a:pt x="9363" y="157"/>
                  </a:cubicBezTo>
                  <a:cubicBezTo>
                    <a:pt x="8936" y="464"/>
                    <a:pt x="8912" y="1052"/>
                    <a:pt x="8871" y="1528"/>
                  </a:cubicBezTo>
                  <a:cubicBezTo>
                    <a:pt x="8855" y="1762"/>
                    <a:pt x="8847" y="1996"/>
                    <a:pt x="8839" y="2238"/>
                  </a:cubicBezTo>
                  <a:cubicBezTo>
                    <a:pt x="8697" y="2108"/>
                    <a:pt x="8516" y="2043"/>
                    <a:pt x="8331" y="2043"/>
                  </a:cubicBezTo>
                  <a:cubicBezTo>
                    <a:pt x="8264" y="2043"/>
                    <a:pt x="8196" y="2051"/>
                    <a:pt x="8130" y="2069"/>
                  </a:cubicBezTo>
                  <a:cubicBezTo>
                    <a:pt x="7630" y="2230"/>
                    <a:pt x="7468" y="2802"/>
                    <a:pt x="7484" y="3270"/>
                  </a:cubicBezTo>
                  <a:cubicBezTo>
                    <a:pt x="7500" y="3770"/>
                    <a:pt x="7630" y="4262"/>
                    <a:pt x="7621" y="4762"/>
                  </a:cubicBezTo>
                  <a:cubicBezTo>
                    <a:pt x="7605" y="5311"/>
                    <a:pt x="7525" y="5851"/>
                    <a:pt x="7380" y="6375"/>
                  </a:cubicBezTo>
                  <a:cubicBezTo>
                    <a:pt x="7307" y="6617"/>
                    <a:pt x="7234" y="6859"/>
                    <a:pt x="7146" y="7101"/>
                  </a:cubicBezTo>
                  <a:cubicBezTo>
                    <a:pt x="7138" y="6907"/>
                    <a:pt x="7097" y="6714"/>
                    <a:pt x="7033" y="6536"/>
                  </a:cubicBezTo>
                  <a:cubicBezTo>
                    <a:pt x="6902" y="6203"/>
                    <a:pt x="6635" y="5870"/>
                    <a:pt x="6267" y="5870"/>
                  </a:cubicBezTo>
                  <a:cubicBezTo>
                    <a:pt x="6225" y="5870"/>
                    <a:pt x="6182" y="5874"/>
                    <a:pt x="6138" y="5883"/>
                  </a:cubicBezTo>
                  <a:cubicBezTo>
                    <a:pt x="5702" y="5980"/>
                    <a:pt x="5388" y="6375"/>
                    <a:pt x="5202" y="6754"/>
                  </a:cubicBezTo>
                  <a:cubicBezTo>
                    <a:pt x="5033" y="7077"/>
                    <a:pt x="4904" y="7423"/>
                    <a:pt x="4734" y="7746"/>
                  </a:cubicBezTo>
                  <a:cubicBezTo>
                    <a:pt x="4694" y="7577"/>
                    <a:pt x="4605" y="7423"/>
                    <a:pt x="4492" y="7311"/>
                  </a:cubicBezTo>
                  <a:cubicBezTo>
                    <a:pt x="4349" y="7171"/>
                    <a:pt x="4179" y="7109"/>
                    <a:pt x="4008" y="7109"/>
                  </a:cubicBezTo>
                  <a:cubicBezTo>
                    <a:pt x="3813" y="7109"/>
                    <a:pt x="3615" y="7189"/>
                    <a:pt x="3452" y="7327"/>
                  </a:cubicBezTo>
                  <a:cubicBezTo>
                    <a:pt x="3291" y="7472"/>
                    <a:pt x="3162" y="7641"/>
                    <a:pt x="3049" y="7835"/>
                  </a:cubicBezTo>
                  <a:cubicBezTo>
                    <a:pt x="2920" y="8020"/>
                    <a:pt x="2791" y="8206"/>
                    <a:pt x="2646" y="8375"/>
                  </a:cubicBezTo>
                  <a:cubicBezTo>
                    <a:pt x="2355" y="8730"/>
                    <a:pt x="2025" y="9044"/>
                    <a:pt x="1678" y="9335"/>
                  </a:cubicBezTo>
                  <a:cubicBezTo>
                    <a:pt x="1412" y="9544"/>
                    <a:pt x="1121" y="9738"/>
                    <a:pt x="831" y="9907"/>
                  </a:cubicBezTo>
                  <a:cubicBezTo>
                    <a:pt x="726" y="9972"/>
                    <a:pt x="0" y="10359"/>
                    <a:pt x="460" y="10391"/>
                  </a:cubicBezTo>
                  <a:cubicBezTo>
                    <a:pt x="473" y="10393"/>
                    <a:pt x="487" y="10393"/>
                    <a:pt x="500" y="10393"/>
                  </a:cubicBezTo>
                  <a:cubicBezTo>
                    <a:pt x="559" y="10393"/>
                    <a:pt x="619" y="10380"/>
                    <a:pt x="678" y="10367"/>
                  </a:cubicBezTo>
                  <a:cubicBezTo>
                    <a:pt x="839" y="10333"/>
                    <a:pt x="1000" y="10317"/>
                    <a:pt x="1161" y="10317"/>
                  </a:cubicBezTo>
                  <a:cubicBezTo>
                    <a:pt x="2137" y="10317"/>
                    <a:pt x="3105" y="10880"/>
                    <a:pt x="3984" y="11206"/>
                  </a:cubicBezTo>
                  <a:cubicBezTo>
                    <a:pt x="4267" y="11311"/>
                    <a:pt x="4549" y="11407"/>
                    <a:pt x="4831" y="11496"/>
                  </a:cubicBezTo>
                  <a:cubicBezTo>
                    <a:pt x="5121" y="11593"/>
                    <a:pt x="5420" y="11649"/>
                    <a:pt x="5726" y="11657"/>
                  </a:cubicBezTo>
                  <a:cubicBezTo>
                    <a:pt x="5744" y="11658"/>
                    <a:pt x="5762" y="11659"/>
                    <a:pt x="5780" y="11659"/>
                  </a:cubicBezTo>
                  <a:cubicBezTo>
                    <a:pt x="6043" y="11659"/>
                    <a:pt x="6295" y="11548"/>
                    <a:pt x="6476" y="11359"/>
                  </a:cubicBezTo>
                  <a:cubicBezTo>
                    <a:pt x="6621" y="11182"/>
                    <a:pt x="6694" y="10964"/>
                    <a:pt x="6670" y="10738"/>
                  </a:cubicBezTo>
                  <a:cubicBezTo>
                    <a:pt x="6654" y="10472"/>
                    <a:pt x="6549" y="10222"/>
                    <a:pt x="6371" y="10028"/>
                  </a:cubicBezTo>
                  <a:cubicBezTo>
                    <a:pt x="6242" y="9899"/>
                    <a:pt x="6097" y="9786"/>
                    <a:pt x="5944" y="9698"/>
                  </a:cubicBezTo>
                  <a:lnTo>
                    <a:pt x="5944" y="9698"/>
                  </a:lnTo>
                  <a:lnTo>
                    <a:pt x="6089" y="9722"/>
                  </a:lnTo>
                  <a:cubicBezTo>
                    <a:pt x="6710" y="9819"/>
                    <a:pt x="7331" y="9859"/>
                    <a:pt x="7960" y="9859"/>
                  </a:cubicBezTo>
                  <a:cubicBezTo>
                    <a:pt x="7974" y="9859"/>
                    <a:pt x="7989" y="9859"/>
                    <a:pt x="8003" y="9859"/>
                  </a:cubicBezTo>
                  <a:cubicBezTo>
                    <a:pt x="8844" y="9859"/>
                    <a:pt x="9712" y="9623"/>
                    <a:pt x="10315" y="9012"/>
                  </a:cubicBezTo>
                  <a:cubicBezTo>
                    <a:pt x="10839" y="8488"/>
                    <a:pt x="11105" y="7472"/>
                    <a:pt x="10234" y="7117"/>
                  </a:cubicBezTo>
                  <a:cubicBezTo>
                    <a:pt x="10089" y="7061"/>
                    <a:pt x="9936" y="7036"/>
                    <a:pt x="9783" y="7036"/>
                  </a:cubicBezTo>
                  <a:cubicBezTo>
                    <a:pt x="10186" y="6738"/>
                    <a:pt x="10557" y="6399"/>
                    <a:pt x="10880" y="6012"/>
                  </a:cubicBezTo>
                  <a:cubicBezTo>
                    <a:pt x="11267" y="5561"/>
                    <a:pt x="11565" y="5028"/>
                    <a:pt x="11734" y="4448"/>
                  </a:cubicBezTo>
                  <a:cubicBezTo>
                    <a:pt x="11815" y="4165"/>
                    <a:pt x="11855" y="3875"/>
                    <a:pt x="11855" y="3577"/>
                  </a:cubicBezTo>
                  <a:cubicBezTo>
                    <a:pt x="11855" y="3270"/>
                    <a:pt x="11807" y="2932"/>
                    <a:pt x="11581" y="2714"/>
                  </a:cubicBezTo>
                  <a:cubicBezTo>
                    <a:pt x="11446" y="2578"/>
                    <a:pt x="11267" y="2521"/>
                    <a:pt x="11083" y="2521"/>
                  </a:cubicBezTo>
                  <a:cubicBezTo>
                    <a:pt x="10938" y="2521"/>
                    <a:pt x="10789" y="2557"/>
                    <a:pt x="10654" y="2617"/>
                  </a:cubicBezTo>
                  <a:cubicBezTo>
                    <a:pt x="10589" y="2641"/>
                    <a:pt x="10525" y="2673"/>
                    <a:pt x="10468" y="2714"/>
                  </a:cubicBezTo>
                  <a:cubicBezTo>
                    <a:pt x="10533" y="2472"/>
                    <a:pt x="10573" y="2230"/>
                    <a:pt x="10597" y="1980"/>
                  </a:cubicBezTo>
                  <a:cubicBezTo>
                    <a:pt x="10638" y="1504"/>
                    <a:pt x="10621" y="956"/>
                    <a:pt x="10444" y="504"/>
                  </a:cubicBezTo>
                  <a:cubicBezTo>
                    <a:pt x="10371" y="286"/>
                    <a:pt x="10202" y="117"/>
                    <a:pt x="9992" y="28"/>
                  </a:cubicBezTo>
                  <a:cubicBezTo>
                    <a:pt x="9929" y="9"/>
                    <a:pt x="9864" y="0"/>
                    <a:pt x="9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638606" y="4091045"/>
              <a:ext cx="1314479" cy="1294799"/>
            </a:xfrm>
            <a:custGeom>
              <a:avLst/>
              <a:gdLst/>
              <a:ahLst/>
              <a:cxnLst/>
              <a:rect l="l" t="t" r="r" b="b"/>
              <a:pathLst>
                <a:path w="10232" h="10079" extrusionOk="0">
                  <a:moveTo>
                    <a:pt x="8570" y="0"/>
                  </a:moveTo>
                  <a:cubicBezTo>
                    <a:pt x="8542" y="0"/>
                    <a:pt x="8514" y="20"/>
                    <a:pt x="8514" y="61"/>
                  </a:cubicBezTo>
                  <a:cubicBezTo>
                    <a:pt x="8482" y="1020"/>
                    <a:pt x="8449" y="1988"/>
                    <a:pt x="8296" y="2940"/>
                  </a:cubicBezTo>
                  <a:cubicBezTo>
                    <a:pt x="8183" y="3746"/>
                    <a:pt x="7941" y="4537"/>
                    <a:pt x="7578" y="5270"/>
                  </a:cubicBezTo>
                  <a:cubicBezTo>
                    <a:pt x="7635" y="4948"/>
                    <a:pt x="7659" y="4625"/>
                    <a:pt x="7651" y="4295"/>
                  </a:cubicBezTo>
                  <a:cubicBezTo>
                    <a:pt x="7643" y="3569"/>
                    <a:pt x="7490" y="2843"/>
                    <a:pt x="7207" y="2174"/>
                  </a:cubicBezTo>
                  <a:cubicBezTo>
                    <a:pt x="7190" y="2156"/>
                    <a:pt x="7168" y="2143"/>
                    <a:pt x="7149" y="2143"/>
                  </a:cubicBezTo>
                  <a:cubicBezTo>
                    <a:pt x="7141" y="2143"/>
                    <a:pt x="7133" y="2145"/>
                    <a:pt x="7127" y="2149"/>
                  </a:cubicBezTo>
                  <a:cubicBezTo>
                    <a:pt x="7094" y="2166"/>
                    <a:pt x="7086" y="2198"/>
                    <a:pt x="7103" y="2230"/>
                  </a:cubicBezTo>
                  <a:cubicBezTo>
                    <a:pt x="7280" y="2649"/>
                    <a:pt x="7409" y="3085"/>
                    <a:pt x="7473" y="3537"/>
                  </a:cubicBezTo>
                  <a:cubicBezTo>
                    <a:pt x="7546" y="3980"/>
                    <a:pt x="7562" y="4432"/>
                    <a:pt x="7522" y="4883"/>
                  </a:cubicBezTo>
                  <a:cubicBezTo>
                    <a:pt x="7498" y="5109"/>
                    <a:pt x="7465" y="5327"/>
                    <a:pt x="7417" y="5553"/>
                  </a:cubicBezTo>
                  <a:cubicBezTo>
                    <a:pt x="7344" y="5658"/>
                    <a:pt x="7280" y="5770"/>
                    <a:pt x="7215" y="5891"/>
                  </a:cubicBezTo>
                  <a:cubicBezTo>
                    <a:pt x="6804" y="6488"/>
                    <a:pt x="6272" y="6988"/>
                    <a:pt x="5659" y="7375"/>
                  </a:cubicBezTo>
                  <a:cubicBezTo>
                    <a:pt x="5191" y="7658"/>
                    <a:pt x="4699" y="7883"/>
                    <a:pt x="4183" y="8037"/>
                  </a:cubicBezTo>
                  <a:cubicBezTo>
                    <a:pt x="4377" y="7899"/>
                    <a:pt x="4562" y="7730"/>
                    <a:pt x="4723" y="7553"/>
                  </a:cubicBezTo>
                  <a:cubicBezTo>
                    <a:pt x="4990" y="7254"/>
                    <a:pt x="5199" y="6916"/>
                    <a:pt x="5344" y="6553"/>
                  </a:cubicBezTo>
                  <a:cubicBezTo>
                    <a:pt x="5433" y="6351"/>
                    <a:pt x="5490" y="6141"/>
                    <a:pt x="5530" y="5924"/>
                  </a:cubicBezTo>
                  <a:cubicBezTo>
                    <a:pt x="5540" y="5880"/>
                    <a:pt x="5505" y="5850"/>
                    <a:pt x="5471" y="5850"/>
                  </a:cubicBezTo>
                  <a:cubicBezTo>
                    <a:pt x="5449" y="5850"/>
                    <a:pt x="5427" y="5863"/>
                    <a:pt x="5417" y="5891"/>
                  </a:cubicBezTo>
                  <a:cubicBezTo>
                    <a:pt x="5344" y="6262"/>
                    <a:pt x="5215" y="6625"/>
                    <a:pt x="5014" y="6956"/>
                  </a:cubicBezTo>
                  <a:cubicBezTo>
                    <a:pt x="4820" y="7279"/>
                    <a:pt x="4570" y="7569"/>
                    <a:pt x="4280" y="7811"/>
                  </a:cubicBezTo>
                  <a:cubicBezTo>
                    <a:pt x="4119" y="7940"/>
                    <a:pt x="3949" y="8053"/>
                    <a:pt x="3772" y="8149"/>
                  </a:cubicBezTo>
                  <a:cubicBezTo>
                    <a:pt x="3538" y="8206"/>
                    <a:pt x="3296" y="8254"/>
                    <a:pt x="3054" y="8295"/>
                  </a:cubicBezTo>
                  <a:cubicBezTo>
                    <a:pt x="2506" y="8375"/>
                    <a:pt x="1941" y="8416"/>
                    <a:pt x="1393" y="8520"/>
                  </a:cubicBezTo>
                  <a:lnTo>
                    <a:pt x="1554" y="8424"/>
                  </a:lnTo>
                  <a:cubicBezTo>
                    <a:pt x="1941" y="8174"/>
                    <a:pt x="2288" y="7883"/>
                    <a:pt x="2603" y="7553"/>
                  </a:cubicBezTo>
                  <a:cubicBezTo>
                    <a:pt x="2772" y="7367"/>
                    <a:pt x="2933" y="7174"/>
                    <a:pt x="3086" y="6972"/>
                  </a:cubicBezTo>
                  <a:cubicBezTo>
                    <a:pt x="3103" y="6940"/>
                    <a:pt x="3094" y="6908"/>
                    <a:pt x="3062" y="6891"/>
                  </a:cubicBezTo>
                  <a:cubicBezTo>
                    <a:pt x="3054" y="6886"/>
                    <a:pt x="3044" y="6883"/>
                    <a:pt x="3034" y="6883"/>
                  </a:cubicBezTo>
                  <a:cubicBezTo>
                    <a:pt x="3016" y="6883"/>
                    <a:pt x="2997" y="6892"/>
                    <a:pt x="2982" y="6908"/>
                  </a:cubicBezTo>
                  <a:cubicBezTo>
                    <a:pt x="2723" y="7262"/>
                    <a:pt x="2425" y="7593"/>
                    <a:pt x="2094" y="7875"/>
                  </a:cubicBezTo>
                  <a:cubicBezTo>
                    <a:pt x="1756" y="8166"/>
                    <a:pt x="1393" y="8408"/>
                    <a:pt x="998" y="8609"/>
                  </a:cubicBezTo>
                  <a:lnTo>
                    <a:pt x="957" y="8625"/>
                  </a:lnTo>
                  <a:cubicBezTo>
                    <a:pt x="748" y="8682"/>
                    <a:pt x="546" y="8754"/>
                    <a:pt x="361" y="8851"/>
                  </a:cubicBezTo>
                  <a:cubicBezTo>
                    <a:pt x="256" y="8891"/>
                    <a:pt x="151" y="8948"/>
                    <a:pt x="54" y="9012"/>
                  </a:cubicBezTo>
                  <a:cubicBezTo>
                    <a:pt x="0" y="9046"/>
                    <a:pt x="31" y="9119"/>
                    <a:pt x="80" y="9119"/>
                  </a:cubicBezTo>
                  <a:cubicBezTo>
                    <a:pt x="89" y="9119"/>
                    <a:pt x="100" y="9116"/>
                    <a:pt x="111" y="9109"/>
                  </a:cubicBezTo>
                  <a:cubicBezTo>
                    <a:pt x="183" y="9069"/>
                    <a:pt x="264" y="9029"/>
                    <a:pt x="353" y="8996"/>
                  </a:cubicBezTo>
                  <a:cubicBezTo>
                    <a:pt x="433" y="8972"/>
                    <a:pt x="522" y="8940"/>
                    <a:pt x="603" y="8908"/>
                  </a:cubicBezTo>
                  <a:cubicBezTo>
                    <a:pt x="833" y="8844"/>
                    <a:pt x="1069" y="8813"/>
                    <a:pt x="1306" y="8813"/>
                  </a:cubicBezTo>
                  <a:cubicBezTo>
                    <a:pt x="1459" y="8813"/>
                    <a:pt x="1612" y="8826"/>
                    <a:pt x="1764" y="8851"/>
                  </a:cubicBezTo>
                  <a:cubicBezTo>
                    <a:pt x="2361" y="8940"/>
                    <a:pt x="2917" y="9198"/>
                    <a:pt x="3433" y="9496"/>
                  </a:cubicBezTo>
                  <a:cubicBezTo>
                    <a:pt x="3732" y="9682"/>
                    <a:pt x="4022" y="9875"/>
                    <a:pt x="4312" y="10069"/>
                  </a:cubicBezTo>
                  <a:cubicBezTo>
                    <a:pt x="4323" y="10076"/>
                    <a:pt x="4334" y="10078"/>
                    <a:pt x="4344" y="10078"/>
                  </a:cubicBezTo>
                  <a:cubicBezTo>
                    <a:pt x="4395" y="10078"/>
                    <a:pt x="4430" y="10006"/>
                    <a:pt x="4377" y="9972"/>
                  </a:cubicBezTo>
                  <a:cubicBezTo>
                    <a:pt x="3457" y="9351"/>
                    <a:pt x="2449" y="8701"/>
                    <a:pt x="1312" y="8701"/>
                  </a:cubicBezTo>
                  <a:cubicBezTo>
                    <a:pt x="1253" y="8701"/>
                    <a:pt x="1194" y="8702"/>
                    <a:pt x="1135" y="8706"/>
                  </a:cubicBezTo>
                  <a:cubicBezTo>
                    <a:pt x="1683" y="8561"/>
                    <a:pt x="2256" y="8512"/>
                    <a:pt x="2804" y="8440"/>
                  </a:cubicBezTo>
                  <a:cubicBezTo>
                    <a:pt x="3127" y="8399"/>
                    <a:pt x="3449" y="8343"/>
                    <a:pt x="3764" y="8270"/>
                  </a:cubicBezTo>
                  <a:cubicBezTo>
                    <a:pt x="3768" y="8274"/>
                    <a:pt x="3774" y="8276"/>
                    <a:pt x="3781" y="8276"/>
                  </a:cubicBezTo>
                  <a:cubicBezTo>
                    <a:pt x="3788" y="8276"/>
                    <a:pt x="3796" y="8274"/>
                    <a:pt x="3804" y="8270"/>
                  </a:cubicBezTo>
                  <a:lnTo>
                    <a:pt x="3812" y="8262"/>
                  </a:lnTo>
                  <a:cubicBezTo>
                    <a:pt x="3941" y="8238"/>
                    <a:pt x="4062" y="8206"/>
                    <a:pt x="4183" y="8166"/>
                  </a:cubicBezTo>
                  <a:cubicBezTo>
                    <a:pt x="4385" y="8101"/>
                    <a:pt x="4586" y="8029"/>
                    <a:pt x="4772" y="7948"/>
                  </a:cubicBezTo>
                  <a:cubicBezTo>
                    <a:pt x="4776" y="7952"/>
                    <a:pt x="4780" y="7954"/>
                    <a:pt x="4785" y="7954"/>
                  </a:cubicBezTo>
                  <a:cubicBezTo>
                    <a:pt x="4790" y="7954"/>
                    <a:pt x="4796" y="7952"/>
                    <a:pt x="4804" y="7948"/>
                  </a:cubicBezTo>
                  <a:cubicBezTo>
                    <a:pt x="5256" y="7770"/>
                    <a:pt x="5732" y="7658"/>
                    <a:pt x="6223" y="7617"/>
                  </a:cubicBezTo>
                  <a:cubicBezTo>
                    <a:pt x="6358" y="7606"/>
                    <a:pt x="6493" y="7601"/>
                    <a:pt x="6627" y="7601"/>
                  </a:cubicBezTo>
                  <a:cubicBezTo>
                    <a:pt x="6984" y="7601"/>
                    <a:pt x="7340" y="7640"/>
                    <a:pt x="7691" y="7722"/>
                  </a:cubicBezTo>
                  <a:cubicBezTo>
                    <a:pt x="7957" y="7779"/>
                    <a:pt x="8223" y="7859"/>
                    <a:pt x="8482" y="7964"/>
                  </a:cubicBezTo>
                  <a:cubicBezTo>
                    <a:pt x="8487" y="7965"/>
                    <a:pt x="8493" y="7966"/>
                    <a:pt x="8498" y="7966"/>
                  </a:cubicBezTo>
                  <a:cubicBezTo>
                    <a:pt x="8524" y="7966"/>
                    <a:pt x="8547" y="7950"/>
                    <a:pt x="8554" y="7924"/>
                  </a:cubicBezTo>
                  <a:cubicBezTo>
                    <a:pt x="8562" y="7891"/>
                    <a:pt x="8546" y="7859"/>
                    <a:pt x="8514" y="7851"/>
                  </a:cubicBezTo>
                  <a:cubicBezTo>
                    <a:pt x="8046" y="7666"/>
                    <a:pt x="7554" y="7545"/>
                    <a:pt x="7054" y="7504"/>
                  </a:cubicBezTo>
                  <a:cubicBezTo>
                    <a:pt x="6913" y="7493"/>
                    <a:pt x="6772" y="7487"/>
                    <a:pt x="6631" y="7487"/>
                  </a:cubicBezTo>
                  <a:cubicBezTo>
                    <a:pt x="6273" y="7487"/>
                    <a:pt x="5915" y="7524"/>
                    <a:pt x="5562" y="7593"/>
                  </a:cubicBezTo>
                  <a:lnTo>
                    <a:pt x="5473" y="7617"/>
                  </a:lnTo>
                  <a:cubicBezTo>
                    <a:pt x="6199" y="7214"/>
                    <a:pt x="6820" y="6658"/>
                    <a:pt x="7288" y="5988"/>
                  </a:cubicBezTo>
                  <a:cubicBezTo>
                    <a:pt x="7296" y="5980"/>
                    <a:pt x="7296" y="5972"/>
                    <a:pt x="7304" y="5972"/>
                  </a:cubicBezTo>
                  <a:lnTo>
                    <a:pt x="7304" y="5964"/>
                  </a:lnTo>
                  <a:cubicBezTo>
                    <a:pt x="7353" y="5899"/>
                    <a:pt x="7393" y="5835"/>
                    <a:pt x="7433" y="5762"/>
                  </a:cubicBezTo>
                  <a:cubicBezTo>
                    <a:pt x="7449" y="5746"/>
                    <a:pt x="7457" y="5722"/>
                    <a:pt x="7465" y="5706"/>
                  </a:cubicBezTo>
                  <a:cubicBezTo>
                    <a:pt x="7482" y="5698"/>
                    <a:pt x="7498" y="5690"/>
                    <a:pt x="7498" y="5674"/>
                  </a:cubicBezTo>
                  <a:lnTo>
                    <a:pt x="7506" y="5649"/>
                  </a:lnTo>
                  <a:cubicBezTo>
                    <a:pt x="7546" y="5577"/>
                    <a:pt x="7578" y="5512"/>
                    <a:pt x="7619" y="5448"/>
                  </a:cubicBezTo>
                  <a:cubicBezTo>
                    <a:pt x="7796" y="5190"/>
                    <a:pt x="7998" y="4940"/>
                    <a:pt x="8207" y="4714"/>
                  </a:cubicBezTo>
                  <a:cubicBezTo>
                    <a:pt x="8578" y="4319"/>
                    <a:pt x="8990" y="3964"/>
                    <a:pt x="9441" y="3674"/>
                  </a:cubicBezTo>
                  <a:cubicBezTo>
                    <a:pt x="9675" y="3520"/>
                    <a:pt x="9925" y="3383"/>
                    <a:pt x="10191" y="3279"/>
                  </a:cubicBezTo>
                  <a:cubicBezTo>
                    <a:pt x="10215" y="3262"/>
                    <a:pt x="10232" y="3222"/>
                    <a:pt x="10215" y="3198"/>
                  </a:cubicBezTo>
                  <a:cubicBezTo>
                    <a:pt x="10205" y="3176"/>
                    <a:pt x="10187" y="3166"/>
                    <a:pt x="10166" y="3166"/>
                  </a:cubicBezTo>
                  <a:cubicBezTo>
                    <a:pt x="10156" y="3166"/>
                    <a:pt x="10146" y="3168"/>
                    <a:pt x="10135" y="3174"/>
                  </a:cubicBezTo>
                  <a:cubicBezTo>
                    <a:pt x="9651" y="3375"/>
                    <a:pt x="9207" y="3658"/>
                    <a:pt x="8804" y="3996"/>
                  </a:cubicBezTo>
                  <a:cubicBezTo>
                    <a:pt x="8465" y="4279"/>
                    <a:pt x="8151" y="4585"/>
                    <a:pt x="7861" y="4932"/>
                  </a:cubicBezTo>
                  <a:cubicBezTo>
                    <a:pt x="8086" y="4408"/>
                    <a:pt x="8248" y="3867"/>
                    <a:pt x="8353" y="3319"/>
                  </a:cubicBezTo>
                  <a:cubicBezTo>
                    <a:pt x="8538" y="2367"/>
                    <a:pt x="8586" y="1391"/>
                    <a:pt x="8619" y="424"/>
                  </a:cubicBezTo>
                  <a:lnTo>
                    <a:pt x="8627" y="61"/>
                  </a:lnTo>
                  <a:cubicBezTo>
                    <a:pt x="8627" y="20"/>
                    <a:pt x="8598" y="0"/>
                    <a:pt x="8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6" name="Google Shape;516;p8"/>
          <p:cNvSpPr/>
          <p:nvPr/>
        </p:nvSpPr>
        <p:spPr>
          <a:xfrm rot="-2350639">
            <a:off x="10347296" y="2078078"/>
            <a:ext cx="2220040" cy="1662965"/>
          </a:xfrm>
          <a:custGeom>
            <a:avLst/>
            <a:gdLst/>
            <a:ahLst/>
            <a:cxnLst/>
            <a:rect l="l" t="t" r="r" b="b"/>
            <a:pathLst>
              <a:path w="12904" h="9666" extrusionOk="0">
                <a:moveTo>
                  <a:pt x="6791" y="1"/>
                </a:moveTo>
                <a:cubicBezTo>
                  <a:pt x="6755" y="1"/>
                  <a:pt x="6724" y="45"/>
                  <a:pt x="6670" y="45"/>
                </a:cubicBezTo>
                <a:cubicBezTo>
                  <a:pt x="6589" y="45"/>
                  <a:pt x="6589" y="61"/>
                  <a:pt x="6517" y="61"/>
                </a:cubicBezTo>
                <a:cubicBezTo>
                  <a:pt x="6436" y="61"/>
                  <a:pt x="6436" y="45"/>
                  <a:pt x="6363" y="45"/>
                </a:cubicBezTo>
                <a:cubicBezTo>
                  <a:pt x="6283" y="45"/>
                  <a:pt x="6283" y="61"/>
                  <a:pt x="6202" y="61"/>
                </a:cubicBezTo>
                <a:cubicBezTo>
                  <a:pt x="6129" y="61"/>
                  <a:pt x="6129" y="21"/>
                  <a:pt x="6049" y="21"/>
                </a:cubicBezTo>
                <a:cubicBezTo>
                  <a:pt x="6006" y="21"/>
                  <a:pt x="5980" y="7"/>
                  <a:pt x="5956" y="7"/>
                </a:cubicBezTo>
                <a:cubicBezTo>
                  <a:pt x="5939" y="7"/>
                  <a:pt x="5924" y="14"/>
                  <a:pt x="5904" y="37"/>
                </a:cubicBezTo>
                <a:cubicBezTo>
                  <a:pt x="5847" y="93"/>
                  <a:pt x="5920" y="110"/>
                  <a:pt x="5920" y="190"/>
                </a:cubicBezTo>
                <a:cubicBezTo>
                  <a:pt x="5920" y="271"/>
                  <a:pt x="5888" y="271"/>
                  <a:pt x="5888" y="351"/>
                </a:cubicBezTo>
                <a:cubicBezTo>
                  <a:pt x="5888" y="424"/>
                  <a:pt x="5896" y="424"/>
                  <a:pt x="5896" y="505"/>
                </a:cubicBezTo>
                <a:cubicBezTo>
                  <a:pt x="5896" y="585"/>
                  <a:pt x="5888" y="585"/>
                  <a:pt x="5888" y="666"/>
                </a:cubicBezTo>
                <a:lnTo>
                  <a:pt x="5888" y="827"/>
                </a:lnTo>
                <a:cubicBezTo>
                  <a:pt x="5888" y="908"/>
                  <a:pt x="5879" y="908"/>
                  <a:pt x="5879" y="980"/>
                </a:cubicBezTo>
                <a:cubicBezTo>
                  <a:pt x="5879" y="1061"/>
                  <a:pt x="5896" y="1061"/>
                  <a:pt x="5896" y="1142"/>
                </a:cubicBezTo>
                <a:cubicBezTo>
                  <a:pt x="5896" y="1222"/>
                  <a:pt x="5920" y="1222"/>
                  <a:pt x="5920" y="1303"/>
                </a:cubicBezTo>
                <a:cubicBezTo>
                  <a:pt x="5920" y="1384"/>
                  <a:pt x="5879" y="1384"/>
                  <a:pt x="5879" y="1464"/>
                </a:cubicBezTo>
                <a:lnTo>
                  <a:pt x="5879" y="1618"/>
                </a:lnTo>
                <a:cubicBezTo>
                  <a:pt x="5879" y="1698"/>
                  <a:pt x="5888" y="1698"/>
                  <a:pt x="5888" y="1779"/>
                </a:cubicBezTo>
                <a:cubicBezTo>
                  <a:pt x="5888" y="1860"/>
                  <a:pt x="5879" y="1860"/>
                  <a:pt x="5879" y="1940"/>
                </a:cubicBezTo>
                <a:cubicBezTo>
                  <a:pt x="5879" y="2021"/>
                  <a:pt x="5912" y="2021"/>
                  <a:pt x="5912" y="2101"/>
                </a:cubicBezTo>
                <a:cubicBezTo>
                  <a:pt x="5912" y="2174"/>
                  <a:pt x="5904" y="2174"/>
                  <a:pt x="5904" y="2255"/>
                </a:cubicBezTo>
                <a:cubicBezTo>
                  <a:pt x="5904" y="2335"/>
                  <a:pt x="5896" y="2335"/>
                  <a:pt x="5896" y="2416"/>
                </a:cubicBezTo>
                <a:cubicBezTo>
                  <a:pt x="5896" y="2497"/>
                  <a:pt x="5912" y="2497"/>
                  <a:pt x="5912" y="2577"/>
                </a:cubicBezTo>
                <a:cubicBezTo>
                  <a:pt x="5912" y="2658"/>
                  <a:pt x="5871" y="2658"/>
                  <a:pt x="5871" y="2739"/>
                </a:cubicBezTo>
                <a:cubicBezTo>
                  <a:pt x="5871" y="2811"/>
                  <a:pt x="5888" y="2811"/>
                  <a:pt x="5888" y="2892"/>
                </a:cubicBezTo>
                <a:cubicBezTo>
                  <a:pt x="5888" y="2972"/>
                  <a:pt x="5871" y="2972"/>
                  <a:pt x="5871" y="3053"/>
                </a:cubicBezTo>
                <a:cubicBezTo>
                  <a:pt x="5871" y="3134"/>
                  <a:pt x="5920" y="3134"/>
                  <a:pt x="5920" y="3214"/>
                </a:cubicBezTo>
                <a:cubicBezTo>
                  <a:pt x="5920" y="3295"/>
                  <a:pt x="5904" y="3295"/>
                  <a:pt x="5904" y="3376"/>
                </a:cubicBezTo>
                <a:cubicBezTo>
                  <a:pt x="5904" y="3448"/>
                  <a:pt x="5888" y="3448"/>
                  <a:pt x="5888" y="3529"/>
                </a:cubicBezTo>
                <a:cubicBezTo>
                  <a:pt x="5888" y="3610"/>
                  <a:pt x="5896" y="3610"/>
                  <a:pt x="5896" y="3690"/>
                </a:cubicBezTo>
                <a:cubicBezTo>
                  <a:pt x="5896" y="3771"/>
                  <a:pt x="5879" y="3771"/>
                  <a:pt x="5879" y="3851"/>
                </a:cubicBezTo>
                <a:cubicBezTo>
                  <a:pt x="5879" y="3932"/>
                  <a:pt x="5863" y="3932"/>
                  <a:pt x="5863" y="4013"/>
                </a:cubicBezTo>
                <a:cubicBezTo>
                  <a:pt x="5863" y="4085"/>
                  <a:pt x="5871" y="4085"/>
                  <a:pt x="5871" y="4166"/>
                </a:cubicBezTo>
                <a:cubicBezTo>
                  <a:pt x="5871" y="4247"/>
                  <a:pt x="5912" y="4247"/>
                  <a:pt x="5912" y="4327"/>
                </a:cubicBezTo>
                <a:cubicBezTo>
                  <a:pt x="5912" y="4408"/>
                  <a:pt x="5920" y="4408"/>
                  <a:pt x="5920" y="4489"/>
                </a:cubicBezTo>
                <a:cubicBezTo>
                  <a:pt x="5920" y="4569"/>
                  <a:pt x="5896" y="4569"/>
                  <a:pt x="5896" y="4650"/>
                </a:cubicBezTo>
                <a:cubicBezTo>
                  <a:pt x="5896" y="4730"/>
                  <a:pt x="5904" y="4730"/>
                  <a:pt x="5904" y="4803"/>
                </a:cubicBezTo>
                <a:cubicBezTo>
                  <a:pt x="5904" y="4884"/>
                  <a:pt x="5888" y="4884"/>
                  <a:pt x="5888" y="4964"/>
                </a:cubicBezTo>
                <a:cubicBezTo>
                  <a:pt x="5888" y="5045"/>
                  <a:pt x="5904" y="5045"/>
                  <a:pt x="5904" y="5126"/>
                </a:cubicBezTo>
                <a:cubicBezTo>
                  <a:pt x="5904" y="5206"/>
                  <a:pt x="5976" y="5279"/>
                  <a:pt x="5904" y="5303"/>
                </a:cubicBezTo>
                <a:cubicBezTo>
                  <a:pt x="5897" y="5305"/>
                  <a:pt x="5891" y="5306"/>
                  <a:pt x="5886" y="5306"/>
                </a:cubicBezTo>
                <a:cubicBezTo>
                  <a:pt x="5830" y="5306"/>
                  <a:pt x="5867" y="5193"/>
                  <a:pt x="5823" y="5142"/>
                </a:cubicBezTo>
                <a:cubicBezTo>
                  <a:pt x="5775" y="5077"/>
                  <a:pt x="5750" y="5101"/>
                  <a:pt x="5702" y="5037"/>
                </a:cubicBezTo>
                <a:cubicBezTo>
                  <a:pt x="5654" y="4972"/>
                  <a:pt x="5678" y="4956"/>
                  <a:pt x="5629" y="4892"/>
                </a:cubicBezTo>
                <a:cubicBezTo>
                  <a:pt x="5581" y="4827"/>
                  <a:pt x="5573" y="4835"/>
                  <a:pt x="5533" y="4771"/>
                </a:cubicBezTo>
                <a:cubicBezTo>
                  <a:pt x="5484" y="4706"/>
                  <a:pt x="5500" y="4698"/>
                  <a:pt x="5452" y="4634"/>
                </a:cubicBezTo>
                <a:cubicBezTo>
                  <a:pt x="5404" y="4569"/>
                  <a:pt x="5379" y="4585"/>
                  <a:pt x="5331" y="4521"/>
                </a:cubicBezTo>
                <a:cubicBezTo>
                  <a:pt x="5283" y="4456"/>
                  <a:pt x="5307" y="4440"/>
                  <a:pt x="5259" y="4376"/>
                </a:cubicBezTo>
                <a:cubicBezTo>
                  <a:pt x="5218" y="4311"/>
                  <a:pt x="5226" y="4303"/>
                  <a:pt x="5178" y="4239"/>
                </a:cubicBezTo>
                <a:cubicBezTo>
                  <a:pt x="5138" y="4174"/>
                  <a:pt x="5089" y="4206"/>
                  <a:pt x="5049" y="4142"/>
                </a:cubicBezTo>
                <a:cubicBezTo>
                  <a:pt x="5000" y="4077"/>
                  <a:pt x="5025" y="4061"/>
                  <a:pt x="4976" y="3997"/>
                </a:cubicBezTo>
                <a:cubicBezTo>
                  <a:pt x="4928" y="3932"/>
                  <a:pt x="4912" y="3948"/>
                  <a:pt x="4863" y="3884"/>
                </a:cubicBezTo>
                <a:cubicBezTo>
                  <a:pt x="4823" y="3819"/>
                  <a:pt x="4855" y="3795"/>
                  <a:pt x="4807" y="3730"/>
                </a:cubicBezTo>
                <a:cubicBezTo>
                  <a:pt x="4759" y="3666"/>
                  <a:pt x="4734" y="3682"/>
                  <a:pt x="4694" y="3618"/>
                </a:cubicBezTo>
                <a:cubicBezTo>
                  <a:pt x="4646" y="3553"/>
                  <a:pt x="4629" y="3561"/>
                  <a:pt x="4581" y="3497"/>
                </a:cubicBezTo>
                <a:cubicBezTo>
                  <a:pt x="4533" y="3432"/>
                  <a:pt x="4565" y="3416"/>
                  <a:pt x="4517" y="3351"/>
                </a:cubicBezTo>
                <a:cubicBezTo>
                  <a:pt x="4468" y="3287"/>
                  <a:pt x="4460" y="3295"/>
                  <a:pt x="4420" y="3230"/>
                </a:cubicBezTo>
                <a:cubicBezTo>
                  <a:pt x="4371" y="3166"/>
                  <a:pt x="4379" y="3158"/>
                  <a:pt x="4339" y="3093"/>
                </a:cubicBezTo>
                <a:cubicBezTo>
                  <a:pt x="4291" y="3029"/>
                  <a:pt x="4307" y="3021"/>
                  <a:pt x="4259" y="2956"/>
                </a:cubicBezTo>
                <a:cubicBezTo>
                  <a:pt x="4218" y="2892"/>
                  <a:pt x="4178" y="2916"/>
                  <a:pt x="4129" y="2851"/>
                </a:cubicBezTo>
                <a:cubicBezTo>
                  <a:pt x="4081" y="2787"/>
                  <a:pt x="4105" y="2779"/>
                  <a:pt x="4057" y="2714"/>
                </a:cubicBezTo>
                <a:cubicBezTo>
                  <a:pt x="4009" y="2650"/>
                  <a:pt x="4009" y="2650"/>
                  <a:pt x="3960" y="2585"/>
                </a:cubicBezTo>
                <a:cubicBezTo>
                  <a:pt x="3920" y="2521"/>
                  <a:pt x="3904" y="2529"/>
                  <a:pt x="3855" y="2464"/>
                </a:cubicBezTo>
                <a:cubicBezTo>
                  <a:pt x="3807" y="2400"/>
                  <a:pt x="3815" y="2400"/>
                  <a:pt x="3767" y="2335"/>
                </a:cubicBezTo>
                <a:cubicBezTo>
                  <a:pt x="3718" y="2271"/>
                  <a:pt x="3750" y="2247"/>
                  <a:pt x="3710" y="2182"/>
                </a:cubicBezTo>
                <a:cubicBezTo>
                  <a:pt x="3662" y="2118"/>
                  <a:pt x="3629" y="2142"/>
                  <a:pt x="3581" y="2077"/>
                </a:cubicBezTo>
                <a:cubicBezTo>
                  <a:pt x="3533" y="2021"/>
                  <a:pt x="3533" y="2021"/>
                  <a:pt x="3484" y="1956"/>
                </a:cubicBezTo>
                <a:cubicBezTo>
                  <a:pt x="3436" y="1892"/>
                  <a:pt x="3452" y="1876"/>
                  <a:pt x="3412" y="1811"/>
                </a:cubicBezTo>
                <a:cubicBezTo>
                  <a:pt x="3363" y="1747"/>
                  <a:pt x="3347" y="1763"/>
                  <a:pt x="3299" y="1698"/>
                </a:cubicBezTo>
                <a:cubicBezTo>
                  <a:pt x="3250" y="1634"/>
                  <a:pt x="3291" y="1601"/>
                  <a:pt x="3242" y="1537"/>
                </a:cubicBezTo>
                <a:cubicBezTo>
                  <a:pt x="3202" y="1472"/>
                  <a:pt x="3178" y="1489"/>
                  <a:pt x="3138" y="1424"/>
                </a:cubicBezTo>
                <a:cubicBezTo>
                  <a:pt x="3089" y="1360"/>
                  <a:pt x="3065" y="1376"/>
                  <a:pt x="3017" y="1311"/>
                </a:cubicBezTo>
                <a:cubicBezTo>
                  <a:pt x="2976" y="1247"/>
                  <a:pt x="2968" y="1247"/>
                  <a:pt x="2928" y="1182"/>
                </a:cubicBezTo>
                <a:cubicBezTo>
                  <a:pt x="2879" y="1118"/>
                  <a:pt x="2928" y="1037"/>
                  <a:pt x="2855" y="1029"/>
                </a:cubicBezTo>
                <a:cubicBezTo>
                  <a:pt x="2844" y="1027"/>
                  <a:pt x="2835" y="1026"/>
                  <a:pt x="2827" y="1026"/>
                </a:cubicBezTo>
                <a:cubicBezTo>
                  <a:pt x="2772" y="1026"/>
                  <a:pt x="2759" y="1068"/>
                  <a:pt x="2710" y="1110"/>
                </a:cubicBezTo>
                <a:cubicBezTo>
                  <a:pt x="2646" y="1150"/>
                  <a:pt x="2662" y="1174"/>
                  <a:pt x="2597" y="1222"/>
                </a:cubicBezTo>
                <a:cubicBezTo>
                  <a:pt x="2533" y="1271"/>
                  <a:pt x="2533" y="1263"/>
                  <a:pt x="2468" y="1303"/>
                </a:cubicBezTo>
                <a:cubicBezTo>
                  <a:pt x="2404" y="1351"/>
                  <a:pt x="2396" y="1343"/>
                  <a:pt x="2339" y="1384"/>
                </a:cubicBezTo>
                <a:cubicBezTo>
                  <a:pt x="2275" y="1432"/>
                  <a:pt x="2299" y="1472"/>
                  <a:pt x="2234" y="1513"/>
                </a:cubicBezTo>
                <a:cubicBezTo>
                  <a:pt x="2170" y="1561"/>
                  <a:pt x="2121" y="1513"/>
                  <a:pt x="2113" y="1585"/>
                </a:cubicBezTo>
                <a:cubicBezTo>
                  <a:pt x="2105" y="1658"/>
                  <a:pt x="2129" y="1658"/>
                  <a:pt x="2170" y="1722"/>
                </a:cubicBezTo>
                <a:cubicBezTo>
                  <a:pt x="2218" y="1787"/>
                  <a:pt x="2218" y="1787"/>
                  <a:pt x="2267" y="1851"/>
                </a:cubicBezTo>
                <a:cubicBezTo>
                  <a:pt x="2315" y="1916"/>
                  <a:pt x="2307" y="1924"/>
                  <a:pt x="2347" y="1989"/>
                </a:cubicBezTo>
                <a:cubicBezTo>
                  <a:pt x="2396" y="2053"/>
                  <a:pt x="2412" y="2045"/>
                  <a:pt x="2460" y="2110"/>
                </a:cubicBezTo>
                <a:cubicBezTo>
                  <a:pt x="2509" y="2174"/>
                  <a:pt x="2509" y="2174"/>
                  <a:pt x="2557" y="2239"/>
                </a:cubicBezTo>
                <a:cubicBezTo>
                  <a:pt x="2613" y="2303"/>
                  <a:pt x="2629" y="2279"/>
                  <a:pt x="2678" y="2343"/>
                </a:cubicBezTo>
                <a:cubicBezTo>
                  <a:pt x="2726" y="2408"/>
                  <a:pt x="2718" y="2416"/>
                  <a:pt x="2767" y="2480"/>
                </a:cubicBezTo>
                <a:cubicBezTo>
                  <a:pt x="2815" y="2545"/>
                  <a:pt x="2807" y="2553"/>
                  <a:pt x="2855" y="2618"/>
                </a:cubicBezTo>
                <a:cubicBezTo>
                  <a:pt x="2896" y="2682"/>
                  <a:pt x="2912" y="2674"/>
                  <a:pt x="2952" y="2739"/>
                </a:cubicBezTo>
                <a:cubicBezTo>
                  <a:pt x="3000" y="2803"/>
                  <a:pt x="3000" y="2803"/>
                  <a:pt x="3057" y="2868"/>
                </a:cubicBezTo>
                <a:cubicBezTo>
                  <a:pt x="3105" y="2932"/>
                  <a:pt x="3065" y="2956"/>
                  <a:pt x="3113" y="3021"/>
                </a:cubicBezTo>
                <a:cubicBezTo>
                  <a:pt x="3162" y="3085"/>
                  <a:pt x="3194" y="3061"/>
                  <a:pt x="3234" y="3126"/>
                </a:cubicBezTo>
                <a:cubicBezTo>
                  <a:pt x="3283" y="3182"/>
                  <a:pt x="3275" y="3198"/>
                  <a:pt x="3323" y="3263"/>
                </a:cubicBezTo>
                <a:cubicBezTo>
                  <a:pt x="3363" y="3327"/>
                  <a:pt x="3347" y="3343"/>
                  <a:pt x="3396" y="3408"/>
                </a:cubicBezTo>
                <a:cubicBezTo>
                  <a:pt x="3436" y="3472"/>
                  <a:pt x="3460" y="3448"/>
                  <a:pt x="3509" y="3521"/>
                </a:cubicBezTo>
                <a:cubicBezTo>
                  <a:pt x="3557" y="3585"/>
                  <a:pt x="3549" y="3585"/>
                  <a:pt x="3597" y="3658"/>
                </a:cubicBezTo>
                <a:cubicBezTo>
                  <a:pt x="3638" y="3722"/>
                  <a:pt x="3621" y="3739"/>
                  <a:pt x="3662" y="3803"/>
                </a:cubicBezTo>
                <a:cubicBezTo>
                  <a:pt x="3710" y="3868"/>
                  <a:pt x="3742" y="3843"/>
                  <a:pt x="3791" y="3900"/>
                </a:cubicBezTo>
                <a:cubicBezTo>
                  <a:pt x="3839" y="3964"/>
                  <a:pt x="3807" y="3989"/>
                  <a:pt x="3855" y="4053"/>
                </a:cubicBezTo>
                <a:cubicBezTo>
                  <a:pt x="3904" y="4118"/>
                  <a:pt x="3928" y="4101"/>
                  <a:pt x="3976" y="4166"/>
                </a:cubicBezTo>
                <a:cubicBezTo>
                  <a:pt x="4025" y="4230"/>
                  <a:pt x="4033" y="4222"/>
                  <a:pt x="4073" y="4287"/>
                </a:cubicBezTo>
                <a:cubicBezTo>
                  <a:pt x="4113" y="4351"/>
                  <a:pt x="4113" y="4360"/>
                  <a:pt x="4162" y="4424"/>
                </a:cubicBezTo>
                <a:cubicBezTo>
                  <a:pt x="4210" y="4489"/>
                  <a:pt x="4210" y="4480"/>
                  <a:pt x="4250" y="4553"/>
                </a:cubicBezTo>
                <a:cubicBezTo>
                  <a:pt x="4299" y="4618"/>
                  <a:pt x="4267" y="4642"/>
                  <a:pt x="4315" y="4706"/>
                </a:cubicBezTo>
                <a:cubicBezTo>
                  <a:pt x="4363" y="4771"/>
                  <a:pt x="4396" y="4739"/>
                  <a:pt x="4444" y="4803"/>
                </a:cubicBezTo>
                <a:cubicBezTo>
                  <a:pt x="4492" y="4868"/>
                  <a:pt x="4452" y="4900"/>
                  <a:pt x="4500" y="4964"/>
                </a:cubicBezTo>
                <a:cubicBezTo>
                  <a:pt x="4541" y="5029"/>
                  <a:pt x="4557" y="5021"/>
                  <a:pt x="4597" y="5085"/>
                </a:cubicBezTo>
                <a:cubicBezTo>
                  <a:pt x="4646" y="5150"/>
                  <a:pt x="4646" y="5158"/>
                  <a:pt x="4686" y="5222"/>
                </a:cubicBezTo>
                <a:cubicBezTo>
                  <a:pt x="4734" y="5287"/>
                  <a:pt x="4734" y="5287"/>
                  <a:pt x="4775" y="5351"/>
                </a:cubicBezTo>
                <a:cubicBezTo>
                  <a:pt x="4823" y="5416"/>
                  <a:pt x="4823" y="5416"/>
                  <a:pt x="4871" y="5480"/>
                </a:cubicBezTo>
                <a:cubicBezTo>
                  <a:pt x="4912" y="5553"/>
                  <a:pt x="4912" y="5553"/>
                  <a:pt x="4960" y="5618"/>
                </a:cubicBezTo>
                <a:cubicBezTo>
                  <a:pt x="5009" y="5682"/>
                  <a:pt x="5105" y="5650"/>
                  <a:pt x="5065" y="5714"/>
                </a:cubicBezTo>
                <a:cubicBezTo>
                  <a:pt x="5053" y="5732"/>
                  <a:pt x="5044" y="5739"/>
                  <a:pt x="5036" y="5739"/>
                </a:cubicBezTo>
                <a:cubicBezTo>
                  <a:pt x="5012" y="5739"/>
                  <a:pt x="4999" y="5674"/>
                  <a:pt x="4944" y="5650"/>
                </a:cubicBezTo>
                <a:cubicBezTo>
                  <a:pt x="4871" y="5626"/>
                  <a:pt x="4871" y="5618"/>
                  <a:pt x="4799" y="5585"/>
                </a:cubicBezTo>
                <a:cubicBezTo>
                  <a:pt x="4726" y="5561"/>
                  <a:pt x="4718" y="5585"/>
                  <a:pt x="4638" y="5553"/>
                </a:cubicBezTo>
                <a:cubicBezTo>
                  <a:pt x="4609" y="5540"/>
                  <a:pt x="4590" y="5538"/>
                  <a:pt x="4573" y="5538"/>
                </a:cubicBezTo>
                <a:cubicBezTo>
                  <a:pt x="4562" y="5538"/>
                  <a:pt x="4552" y="5539"/>
                  <a:pt x="4540" y="5539"/>
                </a:cubicBezTo>
                <a:cubicBezTo>
                  <a:pt x="4526" y="5539"/>
                  <a:pt x="4509" y="5537"/>
                  <a:pt x="4484" y="5529"/>
                </a:cubicBezTo>
                <a:cubicBezTo>
                  <a:pt x="4412" y="5497"/>
                  <a:pt x="4420" y="5464"/>
                  <a:pt x="4347" y="5432"/>
                </a:cubicBezTo>
                <a:cubicBezTo>
                  <a:pt x="4275" y="5408"/>
                  <a:pt x="4267" y="5416"/>
                  <a:pt x="4194" y="5384"/>
                </a:cubicBezTo>
                <a:cubicBezTo>
                  <a:pt x="4121" y="5360"/>
                  <a:pt x="4113" y="5376"/>
                  <a:pt x="4041" y="5351"/>
                </a:cubicBezTo>
                <a:cubicBezTo>
                  <a:pt x="3960" y="5319"/>
                  <a:pt x="3984" y="5271"/>
                  <a:pt x="3912" y="5239"/>
                </a:cubicBezTo>
                <a:cubicBezTo>
                  <a:pt x="3839" y="5214"/>
                  <a:pt x="3823" y="5230"/>
                  <a:pt x="3750" y="5206"/>
                </a:cubicBezTo>
                <a:cubicBezTo>
                  <a:pt x="3678" y="5174"/>
                  <a:pt x="3670" y="5190"/>
                  <a:pt x="3597" y="5158"/>
                </a:cubicBezTo>
                <a:cubicBezTo>
                  <a:pt x="3525" y="5134"/>
                  <a:pt x="3525" y="5134"/>
                  <a:pt x="3452" y="5110"/>
                </a:cubicBezTo>
                <a:cubicBezTo>
                  <a:pt x="3379" y="5077"/>
                  <a:pt x="3379" y="5069"/>
                  <a:pt x="3307" y="5037"/>
                </a:cubicBezTo>
                <a:cubicBezTo>
                  <a:pt x="3226" y="5013"/>
                  <a:pt x="3242" y="4989"/>
                  <a:pt x="3162" y="4956"/>
                </a:cubicBezTo>
                <a:cubicBezTo>
                  <a:pt x="3089" y="4932"/>
                  <a:pt x="3089" y="4924"/>
                  <a:pt x="3017" y="4900"/>
                </a:cubicBezTo>
                <a:cubicBezTo>
                  <a:pt x="2997" y="4891"/>
                  <a:pt x="2981" y="4888"/>
                  <a:pt x="2967" y="4888"/>
                </a:cubicBezTo>
                <a:cubicBezTo>
                  <a:pt x="2945" y="4888"/>
                  <a:pt x="2927" y="4895"/>
                  <a:pt x="2905" y="4895"/>
                </a:cubicBezTo>
                <a:cubicBezTo>
                  <a:pt x="2891" y="4895"/>
                  <a:pt x="2875" y="4893"/>
                  <a:pt x="2855" y="4884"/>
                </a:cubicBezTo>
                <a:cubicBezTo>
                  <a:pt x="2775" y="4851"/>
                  <a:pt x="2799" y="4811"/>
                  <a:pt x="2718" y="4787"/>
                </a:cubicBezTo>
                <a:cubicBezTo>
                  <a:pt x="2646" y="4755"/>
                  <a:pt x="2654" y="4747"/>
                  <a:pt x="2573" y="4714"/>
                </a:cubicBezTo>
                <a:cubicBezTo>
                  <a:pt x="2555" y="4708"/>
                  <a:pt x="2540" y="4706"/>
                  <a:pt x="2527" y="4706"/>
                </a:cubicBezTo>
                <a:cubicBezTo>
                  <a:pt x="2502" y="4706"/>
                  <a:pt x="2483" y="4714"/>
                  <a:pt x="2457" y="4714"/>
                </a:cubicBezTo>
                <a:cubicBezTo>
                  <a:pt x="2445" y="4714"/>
                  <a:pt x="2430" y="4712"/>
                  <a:pt x="2412" y="4706"/>
                </a:cubicBezTo>
                <a:cubicBezTo>
                  <a:pt x="2331" y="4674"/>
                  <a:pt x="2355" y="4634"/>
                  <a:pt x="2275" y="4601"/>
                </a:cubicBezTo>
                <a:cubicBezTo>
                  <a:pt x="2246" y="4589"/>
                  <a:pt x="2226" y="4586"/>
                  <a:pt x="2207" y="4586"/>
                </a:cubicBezTo>
                <a:cubicBezTo>
                  <a:pt x="2195" y="4586"/>
                  <a:pt x="2184" y="4587"/>
                  <a:pt x="2171" y="4587"/>
                </a:cubicBezTo>
                <a:cubicBezTo>
                  <a:pt x="2155" y="4587"/>
                  <a:pt x="2138" y="4585"/>
                  <a:pt x="2113" y="4577"/>
                </a:cubicBezTo>
                <a:cubicBezTo>
                  <a:pt x="2041" y="4553"/>
                  <a:pt x="2057" y="4521"/>
                  <a:pt x="1976" y="4489"/>
                </a:cubicBezTo>
                <a:cubicBezTo>
                  <a:pt x="1904" y="4464"/>
                  <a:pt x="1912" y="4456"/>
                  <a:pt x="1831" y="4424"/>
                </a:cubicBezTo>
                <a:cubicBezTo>
                  <a:pt x="1759" y="4392"/>
                  <a:pt x="1750" y="4416"/>
                  <a:pt x="1678" y="4384"/>
                </a:cubicBezTo>
                <a:cubicBezTo>
                  <a:pt x="1605" y="4360"/>
                  <a:pt x="1605" y="4343"/>
                  <a:pt x="1533" y="4319"/>
                </a:cubicBezTo>
                <a:cubicBezTo>
                  <a:pt x="1460" y="4287"/>
                  <a:pt x="1460" y="4279"/>
                  <a:pt x="1388" y="4255"/>
                </a:cubicBezTo>
                <a:cubicBezTo>
                  <a:pt x="1315" y="4222"/>
                  <a:pt x="1307" y="4247"/>
                  <a:pt x="1234" y="4214"/>
                </a:cubicBezTo>
                <a:cubicBezTo>
                  <a:pt x="1154" y="4190"/>
                  <a:pt x="1154" y="4206"/>
                  <a:pt x="1081" y="4174"/>
                </a:cubicBezTo>
                <a:cubicBezTo>
                  <a:pt x="1000" y="4142"/>
                  <a:pt x="1017" y="4118"/>
                  <a:pt x="936" y="4093"/>
                </a:cubicBezTo>
                <a:cubicBezTo>
                  <a:pt x="863" y="4061"/>
                  <a:pt x="863" y="4069"/>
                  <a:pt x="791" y="4037"/>
                </a:cubicBezTo>
                <a:cubicBezTo>
                  <a:pt x="754" y="4021"/>
                  <a:pt x="732" y="4021"/>
                  <a:pt x="710" y="4021"/>
                </a:cubicBezTo>
                <a:cubicBezTo>
                  <a:pt x="688" y="4021"/>
                  <a:pt x="666" y="4021"/>
                  <a:pt x="629" y="4005"/>
                </a:cubicBezTo>
                <a:cubicBezTo>
                  <a:pt x="557" y="3972"/>
                  <a:pt x="573" y="3940"/>
                  <a:pt x="492" y="3908"/>
                </a:cubicBezTo>
                <a:cubicBezTo>
                  <a:pt x="435" y="3889"/>
                  <a:pt x="418" y="3850"/>
                  <a:pt x="378" y="3850"/>
                </a:cubicBezTo>
                <a:cubicBezTo>
                  <a:pt x="367" y="3850"/>
                  <a:pt x="355" y="3853"/>
                  <a:pt x="339" y="3860"/>
                </a:cubicBezTo>
                <a:cubicBezTo>
                  <a:pt x="267" y="3884"/>
                  <a:pt x="339" y="3948"/>
                  <a:pt x="315" y="4021"/>
                </a:cubicBezTo>
                <a:cubicBezTo>
                  <a:pt x="283" y="4093"/>
                  <a:pt x="275" y="4093"/>
                  <a:pt x="250" y="4158"/>
                </a:cubicBezTo>
                <a:cubicBezTo>
                  <a:pt x="218" y="4230"/>
                  <a:pt x="218" y="4230"/>
                  <a:pt x="194" y="4303"/>
                </a:cubicBezTo>
                <a:cubicBezTo>
                  <a:pt x="162" y="4376"/>
                  <a:pt x="121" y="4360"/>
                  <a:pt x="89" y="4432"/>
                </a:cubicBezTo>
                <a:cubicBezTo>
                  <a:pt x="65" y="4505"/>
                  <a:pt x="113" y="4521"/>
                  <a:pt x="89" y="4593"/>
                </a:cubicBezTo>
                <a:cubicBezTo>
                  <a:pt x="73" y="4666"/>
                  <a:pt x="0" y="4650"/>
                  <a:pt x="33" y="4722"/>
                </a:cubicBezTo>
                <a:cubicBezTo>
                  <a:pt x="65" y="4787"/>
                  <a:pt x="73" y="4779"/>
                  <a:pt x="146" y="4811"/>
                </a:cubicBezTo>
                <a:cubicBezTo>
                  <a:pt x="218" y="4835"/>
                  <a:pt x="234" y="4811"/>
                  <a:pt x="307" y="4843"/>
                </a:cubicBezTo>
                <a:cubicBezTo>
                  <a:pt x="379" y="4876"/>
                  <a:pt x="371" y="4884"/>
                  <a:pt x="444" y="4908"/>
                </a:cubicBezTo>
                <a:cubicBezTo>
                  <a:pt x="525" y="4940"/>
                  <a:pt x="517" y="4956"/>
                  <a:pt x="589" y="4989"/>
                </a:cubicBezTo>
                <a:cubicBezTo>
                  <a:pt x="625" y="5001"/>
                  <a:pt x="648" y="5001"/>
                  <a:pt x="670" y="5001"/>
                </a:cubicBezTo>
                <a:cubicBezTo>
                  <a:pt x="692" y="5001"/>
                  <a:pt x="714" y="5001"/>
                  <a:pt x="750" y="5013"/>
                </a:cubicBezTo>
                <a:cubicBezTo>
                  <a:pt x="823" y="5037"/>
                  <a:pt x="823" y="5037"/>
                  <a:pt x="896" y="5061"/>
                </a:cubicBezTo>
                <a:cubicBezTo>
                  <a:pt x="968" y="5093"/>
                  <a:pt x="952" y="5134"/>
                  <a:pt x="1033" y="5166"/>
                </a:cubicBezTo>
                <a:cubicBezTo>
                  <a:pt x="1105" y="5190"/>
                  <a:pt x="1105" y="5190"/>
                  <a:pt x="1178" y="5222"/>
                </a:cubicBezTo>
                <a:cubicBezTo>
                  <a:pt x="1250" y="5247"/>
                  <a:pt x="1259" y="5230"/>
                  <a:pt x="1331" y="5263"/>
                </a:cubicBezTo>
                <a:cubicBezTo>
                  <a:pt x="1367" y="5279"/>
                  <a:pt x="1388" y="5279"/>
                  <a:pt x="1409" y="5279"/>
                </a:cubicBezTo>
                <a:cubicBezTo>
                  <a:pt x="1430" y="5279"/>
                  <a:pt x="1452" y="5279"/>
                  <a:pt x="1492" y="5295"/>
                </a:cubicBezTo>
                <a:cubicBezTo>
                  <a:pt x="1565" y="5319"/>
                  <a:pt x="1549" y="5351"/>
                  <a:pt x="1621" y="5376"/>
                </a:cubicBezTo>
                <a:cubicBezTo>
                  <a:pt x="1702" y="5408"/>
                  <a:pt x="1710" y="5384"/>
                  <a:pt x="1783" y="5416"/>
                </a:cubicBezTo>
                <a:cubicBezTo>
                  <a:pt x="1855" y="5440"/>
                  <a:pt x="1855" y="5448"/>
                  <a:pt x="1928" y="5472"/>
                </a:cubicBezTo>
                <a:cubicBezTo>
                  <a:pt x="2000" y="5505"/>
                  <a:pt x="1992" y="5537"/>
                  <a:pt x="2065" y="5561"/>
                </a:cubicBezTo>
                <a:cubicBezTo>
                  <a:pt x="2085" y="5570"/>
                  <a:pt x="2101" y="5573"/>
                  <a:pt x="2115" y="5573"/>
                </a:cubicBezTo>
                <a:cubicBezTo>
                  <a:pt x="2137" y="5573"/>
                  <a:pt x="2154" y="5566"/>
                  <a:pt x="2177" y="5566"/>
                </a:cubicBezTo>
                <a:cubicBezTo>
                  <a:pt x="2190" y="5566"/>
                  <a:pt x="2206" y="5568"/>
                  <a:pt x="2226" y="5577"/>
                </a:cubicBezTo>
                <a:cubicBezTo>
                  <a:pt x="2307" y="5601"/>
                  <a:pt x="2291" y="5626"/>
                  <a:pt x="2371" y="5650"/>
                </a:cubicBezTo>
                <a:cubicBezTo>
                  <a:pt x="2444" y="5682"/>
                  <a:pt x="2436" y="5690"/>
                  <a:pt x="2509" y="5722"/>
                </a:cubicBezTo>
                <a:cubicBezTo>
                  <a:pt x="2581" y="5747"/>
                  <a:pt x="2589" y="5730"/>
                  <a:pt x="2662" y="5763"/>
                </a:cubicBezTo>
                <a:cubicBezTo>
                  <a:pt x="2742" y="5787"/>
                  <a:pt x="2734" y="5803"/>
                  <a:pt x="2807" y="5827"/>
                </a:cubicBezTo>
                <a:cubicBezTo>
                  <a:pt x="2879" y="5860"/>
                  <a:pt x="2879" y="5860"/>
                  <a:pt x="2960" y="5884"/>
                </a:cubicBezTo>
                <a:cubicBezTo>
                  <a:pt x="3033" y="5916"/>
                  <a:pt x="3017" y="5948"/>
                  <a:pt x="3089" y="5972"/>
                </a:cubicBezTo>
                <a:cubicBezTo>
                  <a:pt x="3162" y="6005"/>
                  <a:pt x="3170" y="5989"/>
                  <a:pt x="3242" y="6013"/>
                </a:cubicBezTo>
                <a:cubicBezTo>
                  <a:pt x="3323" y="6045"/>
                  <a:pt x="3323" y="6037"/>
                  <a:pt x="3396" y="6069"/>
                </a:cubicBezTo>
                <a:cubicBezTo>
                  <a:pt x="3468" y="6093"/>
                  <a:pt x="3468" y="6101"/>
                  <a:pt x="3541" y="6126"/>
                </a:cubicBezTo>
                <a:cubicBezTo>
                  <a:pt x="3613" y="6158"/>
                  <a:pt x="3613" y="6166"/>
                  <a:pt x="3686" y="6198"/>
                </a:cubicBezTo>
                <a:cubicBezTo>
                  <a:pt x="3759" y="6222"/>
                  <a:pt x="3767" y="6198"/>
                  <a:pt x="3839" y="6230"/>
                </a:cubicBezTo>
                <a:cubicBezTo>
                  <a:pt x="3920" y="6263"/>
                  <a:pt x="3912" y="6279"/>
                  <a:pt x="3984" y="6303"/>
                </a:cubicBezTo>
                <a:cubicBezTo>
                  <a:pt x="4057" y="6335"/>
                  <a:pt x="4057" y="6335"/>
                  <a:pt x="4129" y="6368"/>
                </a:cubicBezTo>
                <a:cubicBezTo>
                  <a:pt x="4202" y="6392"/>
                  <a:pt x="4194" y="6408"/>
                  <a:pt x="4275" y="6440"/>
                </a:cubicBezTo>
                <a:lnTo>
                  <a:pt x="4420" y="6497"/>
                </a:lnTo>
                <a:cubicBezTo>
                  <a:pt x="4435" y="6502"/>
                  <a:pt x="4449" y="6504"/>
                  <a:pt x="4460" y="6504"/>
                </a:cubicBezTo>
                <a:cubicBezTo>
                  <a:pt x="4488" y="6504"/>
                  <a:pt x="4508" y="6493"/>
                  <a:pt x="4536" y="6493"/>
                </a:cubicBezTo>
                <a:cubicBezTo>
                  <a:pt x="4551" y="6493"/>
                  <a:pt x="4568" y="6496"/>
                  <a:pt x="4589" y="6505"/>
                </a:cubicBezTo>
                <a:cubicBezTo>
                  <a:pt x="4662" y="6529"/>
                  <a:pt x="4654" y="6537"/>
                  <a:pt x="4734" y="6561"/>
                </a:cubicBezTo>
                <a:cubicBezTo>
                  <a:pt x="4807" y="6593"/>
                  <a:pt x="4799" y="6610"/>
                  <a:pt x="4871" y="6634"/>
                </a:cubicBezTo>
                <a:cubicBezTo>
                  <a:pt x="4944" y="6666"/>
                  <a:pt x="4952" y="6642"/>
                  <a:pt x="5033" y="6674"/>
                </a:cubicBezTo>
                <a:cubicBezTo>
                  <a:pt x="5105" y="6698"/>
                  <a:pt x="5154" y="6682"/>
                  <a:pt x="5154" y="6763"/>
                </a:cubicBezTo>
                <a:cubicBezTo>
                  <a:pt x="5154" y="6799"/>
                  <a:pt x="5140" y="6805"/>
                  <a:pt x="5116" y="6805"/>
                </a:cubicBezTo>
                <a:cubicBezTo>
                  <a:pt x="5105" y="6805"/>
                  <a:pt x="5091" y="6804"/>
                  <a:pt x="5075" y="6804"/>
                </a:cubicBezTo>
                <a:cubicBezTo>
                  <a:pt x="5060" y="6804"/>
                  <a:pt x="5043" y="6805"/>
                  <a:pt x="5025" y="6811"/>
                </a:cubicBezTo>
                <a:cubicBezTo>
                  <a:pt x="4952" y="6843"/>
                  <a:pt x="4952" y="6835"/>
                  <a:pt x="4879" y="6868"/>
                </a:cubicBezTo>
                <a:cubicBezTo>
                  <a:pt x="4807" y="6892"/>
                  <a:pt x="4799" y="6884"/>
                  <a:pt x="4726" y="6908"/>
                </a:cubicBezTo>
                <a:cubicBezTo>
                  <a:pt x="4654" y="6940"/>
                  <a:pt x="4654" y="6932"/>
                  <a:pt x="4581" y="6964"/>
                </a:cubicBezTo>
                <a:cubicBezTo>
                  <a:pt x="4517" y="6989"/>
                  <a:pt x="4517" y="7005"/>
                  <a:pt x="4444" y="7029"/>
                </a:cubicBezTo>
                <a:cubicBezTo>
                  <a:pt x="4371" y="7061"/>
                  <a:pt x="4388" y="7093"/>
                  <a:pt x="4315" y="7134"/>
                </a:cubicBezTo>
                <a:cubicBezTo>
                  <a:pt x="4298" y="7141"/>
                  <a:pt x="4284" y="7144"/>
                  <a:pt x="4271" y="7144"/>
                </a:cubicBezTo>
                <a:cubicBezTo>
                  <a:pt x="4244" y="7144"/>
                  <a:pt x="4225" y="7131"/>
                  <a:pt x="4198" y="7131"/>
                </a:cubicBezTo>
                <a:cubicBezTo>
                  <a:pt x="4185" y="7131"/>
                  <a:pt x="4171" y="7134"/>
                  <a:pt x="4154" y="7142"/>
                </a:cubicBezTo>
                <a:cubicBezTo>
                  <a:pt x="4081" y="7166"/>
                  <a:pt x="4097" y="7198"/>
                  <a:pt x="4025" y="7230"/>
                </a:cubicBezTo>
                <a:cubicBezTo>
                  <a:pt x="3952" y="7255"/>
                  <a:pt x="3952" y="7255"/>
                  <a:pt x="3879" y="7287"/>
                </a:cubicBezTo>
                <a:cubicBezTo>
                  <a:pt x="3807" y="7311"/>
                  <a:pt x="3799" y="7287"/>
                  <a:pt x="3726" y="7319"/>
                </a:cubicBezTo>
                <a:cubicBezTo>
                  <a:pt x="3654" y="7351"/>
                  <a:pt x="3605" y="7311"/>
                  <a:pt x="3573" y="7376"/>
                </a:cubicBezTo>
                <a:cubicBezTo>
                  <a:pt x="3549" y="7448"/>
                  <a:pt x="3613" y="7456"/>
                  <a:pt x="3646" y="7529"/>
                </a:cubicBezTo>
                <a:cubicBezTo>
                  <a:pt x="3670" y="7601"/>
                  <a:pt x="3662" y="7601"/>
                  <a:pt x="3694" y="7674"/>
                </a:cubicBezTo>
                <a:cubicBezTo>
                  <a:pt x="3718" y="7747"/>
                  <a:pt x="3702" y="7755"/>
                  <a:pt x="3734" y="7827"/>
                </a:cubicBezTo>
                <a:cubicBezTo>
                  <a:pt x="3759" y="7900"/>
                  <a:pt x="3791" y="7884"/>
                  <a:pt x="3823" y="7956"/>
                </a:cubicBezTo>
                <a:cubicBezTo>
                  <a:pt x="3847" y="8029"/>
                  <a:pt x="3839" y="8029"/>
                  <a:pt x="3871" y="8101"/>
                </a:cubicBezTo>
                <a:cubicBezTo>
                  <a:pt x="3896" y="8174"/>
                  <a:pt x="3847" y="8239"/>
                  <a:pt x="3920" y="8271"/>
                </a:cubicBezTo>
                <a:cubicBezTo>
                  <a:pt x="3928" y="8275"/>
                  <a:pt x="3935" y="8277"/>
                  <a:pt x="3941" y="8277"/>
                </a:cubicBezTo>
                <a:cubicBezTo>
                  <a:pt x="3985" y="8277"/>
                  <a:pt x="3993" y="8187"/>
                  <a:pt x="4057" y="8166"/>
                </a:cubicBezTo>
                <a:cubicBezTo>
                  <a:pt x="4129" y="8142"/>
                  <a:pt x="4138" y="8166"/>
                  <a:pt x="4202" y="8134"/>
                </a:cubicBezTo>
                <a:cubicBezTo>
                  <a:pt x="4238" y="8122"/>
                  <a:pt x="4261" y="8122"/>
                  <a:pt x="4282" y="8122"/>
                </a:cubicBezTo>
                <a:cubicBezTo>
                  <a:pt x="4303" y="8122"/>
                  <a:pt x="4323" y="8122"/>
                  <a:pt x="4355" y="8110"/>
                </a:cubicBezTo>
                <a:cubicBezTo>
                  <a:pt x="4428" y="8085"/>
                  <a:pt x="4420" y="8061"/>
                  <a:pt x="4484" y="8029"/>
                </a:cubicBezTo>
                <a:cubicBezTo>
                  <a:pt x="4557" y="8005"/>
                  <a:pt x="4557" y="7997"/>
                  <a:pt x="4621" y="7964"/>
                </a:cubicBezTo>
                <a:cubicBezTo>
                  <a:pt x="4694" y="7940"/>
                  <a:pt x="4694" y="7940"/>
                  <a:pt x="4767" y="7916"/>
                </a:cubicBezTo>
                <a:cubicBezTo>
                  <a:pt x="4831" y="7884"/>
                  <a:pt x="4839" y="7908"/>
                  <a:pt x="4912" y="7876"/>
                </a:cubicBezTo>
                <a:cubicBezTo>
                  <a:pt x="4984" y="7851"/>
                  <a:pt x="4976" y="7827"/>
                  <a:pt x="5041" y="7795"/>
                </a:cubicBezTo>
                <a:cubicBezTo>
                  <a:pt x="5093" y="7777"/>
                  <a:pt x="5129" y="7730"/>
                  <a:pt x="5160" y="7730"/>
                </a:cubicBezTo>
                <a:cubicBezTo>
                  <a:pt x="5172" y="7730"/>
                  <a:pt x="5183" y="7737"/>
                  <a:pt x="5194" y="7755"/>
                </a:cubicBezTo>
                <a:cubicBezTo>
                  <a:pt x="5226" y="7819"/>
                  <a:pt x="5138" y="7819"/>
                  <a:pt x="5089" y="7892"/>
                </a:cubicBezTo>
                <a:cubicBezTo>
                  <a:pt x="5049" y="7956"/>
                  <a:pt x="5025" y="7948"/>
                  <a:pt x="4976" y="8013"/>
                </a:cubicBezTo>
                <a:cubicBezTo>
                  <a:pt x="4928" y="8077"/>
                  <a:pt x="4944" y="8093"/>
                  <a:pt x="4896" y="8158"/>
                </a:cubicBezTo>
                <a:cubicBezTo>
                  <a:pt x="4847" y="8230"/>
                  <a:pt x="4871" y="8247"/>
                  <a:pt x="4823" y="8311"/>
                </a:cubicBezTo>
                <a:cubicBezTo>
                  <a:pt x="4775" y="8384"/>
                  <a:pt x="4759" y="8368"/>
                  <a:pt x="4710" y="8440"/>
                </a:cubicBezTo>
                <a:cubicBezTo>
                  <a:pt x="4662" y="8505"/>
                  <a:pt x="4646" y="8497"/>
                  <a:pt x="4597" y="8561"/>
                </a:cubicBezTo>
                <a:cubicBezTo>
                  <a:pt x="4549" y="8626"/>
                  <a:pt x="4541" y="8626"/>
                  <a:pt x="4500" y="8690"/>
                </a:cubicBezTo>
                <a:cubicBezTo>
                  <a:pt x="4452" y="8755"/>
                  <a:pt x="4412" y="8755"/>
                  <a:pt x="4428" y="8835"/>
                </a:cubicBezTo>
                <a:cubicBezTo>
                  <a:pt x="4436" y="8916"/>
                  <a:pt x="4492" y="8868"/>
                  <a:pt x="4557" y="8908"/>
                </a:cubicBezTo>
                <a:cubicBezTo>
                  <a:pt x="4621" y="8956"/>
                  <a:pt x="4605" y="8972"/>
                  <a:pt x="4670" y="9021"/>
                </a:cubicBezTo>
                <a:cubicBezTo>
                  <a:pt x="4726" y="9061"/>
                  <a:pt x="4734" y="9061"/>
                  <a:pt x="4791" y="9110"/>
                </a:cubicBezTo>
                <a:cubicBezTo>
                  <a:pt x="4855" y="9150"/>
                  <a:pt x="4855" y="9158"/>
                  <a:pt x="4920" y="9206"/>
                </a:cubicBezTo>
                <a:cubicBezTo>
                  <a:pt x="4976" y="9255"/>
                  <a:pt x="4992" y="9230"/>
                  <a:pt x="5057" y="9279"/>
                </a:cubicBezTo>
                <a:cubicBezTo>
                  <a:pt x="5117" y="9324"/>
                  <a:pt x="5093" y="9376"/>
                  <a:pt x="5155" y="9376"/>
                </a:cubicBezTo>
                <a:cubicBezTo>
                  <a:pt x="5160" y="9376"/>
                  <a:pt x="5165" y="9376"/>
                  <a:pt x="5170" y="9376"/>
                </a:cubicBezTo>
                <a:cubicBezTo>
                  <a:pt x="5242" y="9360"/>
                  <a:pt x="5218" y="9319"/>
                  <a:pt x="5267" y="9255"/>
                </a:cubicBezTo>
                <a:cubicBezTo>
                  <a:pt x="5323" y="9190"/>
                  <a:pt x="5299" y="9182"/>
                  <a:pt x="5347" y="9118"/>
                </a:cubicBezTo>
                <a:cubicBezTo>
                  <a:pt x="5396" y="9045"/>
                  <a:pt x="5388" y="9045"/>
                  <a:pt x="5436" y="8980"/>
                </a:cubicBezTo>
                <a:cubicBezTo>
                  <a:pt x="5476" y="8916"/>
                  <a:pt x="5509" y="8940"/>
                  <a:pt x="5557" y="8884"/>
                </a:cubicBezTo>
                <a:cubicBezTo>
                  <a:pt x="5605" y="8819"/>
                  <a:pt x="5581" y="8795"/>
                  <a:pt x="5629" y="8730"/>
                </a:cubicBezTo>
                <a:cubicBezTo>
                  <a:pt x="5678" y="8666"/>
                  <a:pt x="5662" y="8658"/>
                  <a:pt x="5710" y="8593"/>
                </a:cubicBezTo>
                <a:cubicBezTo>
                  <a:pt x="5750" y="8529"/>
                  <a:pt x="5775" y="8545"/>
                  <a:pt x="5823" y="8480"/>
                </a:cubicBezTo>
                <a:cubicBezTo>
                  <a:pt x="5859" y="8422"/>
                  <a:pt x="5850" y="8332"/>
                  <a:pt x="5900" y="8332"/>
                </a:cubicBezTo>
                <a:cubicBezTo>
                  <a:pt x="5906" y="8332"/>
                  <a:pt x="5913" y="8333"/>
                  <a:pt x="5920" y="8335"/>
                </a:cubicBezTo>
                <a:cubicBezTo>
                  <a:pt x="5992" y="8360"/>
                  <a:pt x="5928" y="8440"/>
                  <a:pt x="5928" y="8513"/>
                </a:cubicBezTo>
                <a:cubicBezTo>
                  <a:pt x="5928" y="8593"/>
                  <a:pt x="5912" y="8593"/>
                  <a:pt x="5912" y="8674"/>
                </a:cubicBezTo>
                <a:cubicBezTo>
                  <a:pt x="5912" y="8755"/>
                  <a:pt x="5928" y="8755"/>
                  <a:pt x="5928" y="8835"/>
                </a:cubicBezTo>
                <a:cubicBezTo>
                  <a:pt x="5928" y="8916"/>
                  <a:pt x="5904" y="8916"/>
                  <a:pt x="5904" y="8997"/>
                </a:cubicBezTo>
                <a:cubicBezTo>
                  <a:pt x="5904" y="9077"/>
                  <a:pt x="5920" y="9077"/>
                  <a:pt x="5920" y="9158"/>
                </a:cubicBezTo>
                <a:cubicBezTo>
                  <a:pt x="5920" y="9239"/>
                  <a:pt x="5928" y="9239"/>
                  <a:pt x="5928" y="9319"/>
                </a:cubicBezTo>
                <a:cubicBezTo>
                  <a:pt x="5928" y="9400"/>
                  <a:pt x="5920" y="9400"/>
                  <a:pt x="5920" y="9480"/>
                </a:cubicBezTo>
                <a:cubicBezTo>
                  <a:pt x="5920" y="9561"/>
                  <a:pt x="5863" y="9585"/>
                  <a:pt x="5920" y="9634"/>
                </a:cubicBezTo>
                <a:cubicBezTo>
                  <a:pt x="5936" y="9653"/>
                  <a:pt x="5949" y="9659"/>
                  <a:pt x="5963" y="9659"/>
                </a:cubicBezTo>
                <a:cubicBezTo>
                  <a:pt x="5990" y="9659"/>
                  <a:pt x="6017" y="9634"/>
                  <a:pt x="6065" y="9634"/>
                </a:cubicBezTo>
                <a:cubicBezTo>
                  <a:pt x="6146" y="9634"/>
                  <a:pt x="6146" y="9618"/>
                  <a:pt x="6218" y="9618"/>
                </a:cubicBezTo>
                <a:cubicBezTo>
                  <a:pt x="6299" y="9618"/>
                  <a:pt x="6299" y="9666"/>
                  <a:pt x="6371" y="9666"/>
                </a:cubicBezTo>
                <a:cubicBezTo>
                  <a:pt x="6452" y="9666"/>
                  <a:pt x="6452" y="9642"/>
                  <a:pt x="6533" y="9642"/>
                </a:cubicBezTo>
                <a:lnTo>
                  <a:pt x="6686" y="9642"/>
                </a:lnTo>
                <a:cubicBezTo>
                  <a:pt x="6729" y="9642"/>
                  <a:pt x="6749" y="9656"/>
                  <a:pt x="6770" y="9656"/>
                </a:cubicBezTo>
                <a:cubicBezTo>
                  <a:pt x="6785" y="9656"/>
                  <a:pt x="6800" y="9649"/>
                  <a:pt x="6823" y="9626"/>
                </a:cubicBezTo>
                <a:cubicBezTo>
                  <a:pt x="6871" y="9569"/>
                  <a:pt x="6823" y="9561"/>
                  <a:pt x="6823" y="9480"/>
                </a:cubicBezTo>
                <a:cubicBezTo>
                  <a:pt x="6823" y="9400"/>
                  <a:pt x="6847" y="9400"/>
                  <a:pt x="6847" y="9319"/>
                </a:cubicBezTo>
                <a:cubicBezTo>
                  <a:pt x="6847" y="9239"/>
                  <a:pt x="6839" y="9239"/>
                  <a:pt x="6839" y="9158"/>
                </a:cubicBezTo>
                <a:lnTo>
                  <a:pt x="6839" y="8997"/>
                </a:lnTo>
                <a:cubicBezTo>
                  <a:pt x="6839" y="8916"/>
                  <a:pt x="6807" y="8916"/>
                  <a:pt x="6807" y="8835"/>
                </a:cubicBezTo>
                <a:cubicBezTo>
                  <a:pt x="6807" y="8747"/>
                  <a:pt x="6855" y="8747"/>
                  <a:pt x="6855" y="8666"/>
                </a:cubicBezTo>
                <a:cubicBezTo>
                  <a:pt x="6855" y="8585"/>
                  <a:pt x="6815" y="8585"/>
                  <a:pt x="6815" y="8505"/>
                </a:cubicBezTo>
                <a:cubicBezTo>
                  <a:pt x="6815" y="8424"/>
                  <a:pt x="6847" y="8424"/>
                  <a:pt x="6847" y="8343"/>
                </a:cubicBezTo>
                <a:cubicBezTo>
                  <a:pt x="6847" y="8263"/>
                  <a:pt x="6750" y="8198"/>
                  <a:pt x="6831" y="8174"/>
                </a:cubicBezTo>
                <a:cubicBezTo>
                  <a:pt x="6839" y="8172"/>
                  <a:pt x="6845" y="8171"/>
                  <a:pt x="6851" y="8171"/>
                </a:cubicBezTo>
                <a:cubicBezTo>
                  <a:pt x="6903" y="8171"/>
                  <a:pt x="6868" y="8269"/>
                  <a:pt x="6912" y="8327"/>
                </a:cubicBezTo>
                <a:cubicBezTo>
                  <a:pt x="6960" y="8392"/>
                  <a:pt x="7000" y="8368"/>
                  <a:pt x="7049" y="8432"/>
                </a:cubicBezTo>
                <a:cubicBezTo>
                  <a:pt x="7097" y="8497"/>
                  <a:pt x="7065" y="8521"/>
                  <a:pt x="7113" y="8585"/>
                </a:cubicBezTo>
                <a:cubicBezTo>
                  <a:pt x="7162" y="8658"/>
                  <a:pt x="7186" y="8634"/>
                  <a:pt x="7234" y="8706"/>
                </a:cubicBezTo>
                <a:cubicBezTo>
                  <a:pt x="7283" y="8771"/>
                  <a:pt x="7275" y="8779"/>
                  <a:pt x="7323" y="8843"/>
                </a:cubicBezTo>
                <a:lnTo>
                  <a:pt x="7420" y="8980"/>
                </a:lnTo>
                <a:cubicBezTo>
                  <a:pt x="7468" y="9045"/>
                  <a:pt x="7452" y="9061"/>
                  <a:pt x="7500" y="9126"/>
                </a:cubicBezTo>
                <a:cubicBezTo>
                  <a:pt x="7549" y="9198"/>
                  <a:pt x="7541" y="9198"/>
                  <a:pt x="7589" y="9271"/>
                </a:cubicBezTo>
                <a:cubicBezTo>
                  <a:pt x="7638" y="9335"/>
                  <a:pt x="7621" y="9400"/>
                  <a:pt x="7702" y="9416"/>
                </a:cubicBezTo>
                <a:cubicBezTo>
                  <a:pt x="7709" y="9417"/>
                  <a:pt x="7716" y="9418"/>
                  <a:pt x="7722" y="9418"/>
                </a:cubicBezTo>
                <a:cubicBezTo>
                  <a:pt x="7782" y="9418"/>
                  <a:pt x="7780" y="9348"/>
                  <a:pt x="7839" y="9311"/>
                </a:cubicBezTo>
                <a:cubicBezTo>
                  <a:pt x="7904" y="9263"/>
                  <a:pt x="7912" y="9279"/>
                  <a:pt x="7976" y="9230"/>
                </a:cubicBezTo>
                <a:cubicBezTo>
                  <a:pt x="8041" y="9182"/>
                  <a:pt x="8025" y="9166"/>
                  <a:pt x="8089" y="9126"/>
                </a:cubicBezTo>
                <a:cubicBezTo>
                  <a:pt x="8154" y="9077"/>
                  <a:pt x="8154" y="9085"/>
                  <a:pt x="8218" y="9037"/>
                </a:cubicBezTo>
                <a:cubicBezTo>
                  <a:pt x="8283" y="8997"/>
                  <a:pt x="8275" y="8989"/>
                  <a:pt x="8339" y="8940"/>
                </a:cubicBezTo>
                <a:cubicBezTo>
                  <a:pt x="8404" y="8892"/>
                  <a:pt x="8444" y="8916"/>
                  <a:pt x="8452" y="8835"/>
                </a:cubicBezTo>
                <a:cubicBezTo>
                  <a:pt x="8460" y="8755"/>
                  <a:pt x="8428" y="8763"/>
                  <a:pt x="8379" y="8698"/>
                </a:cubicBezTo>
                <a:cubicBezTo>
                  <a:pt x="8331" y="8626"/>
                  <a:pt x="8315" y="8634"/>
                  <a:pt x="8267" y="8569"/>
                </a:cubicBezTo>
                <a:cubicBezTo>
                  <a:pt x="8218" y="8505"/>
                  <a:pt x="8242" y="8489"/>
                  <a:pt x="8194" y="8416"/>
                </a:cubicBezTo>
                <a:cubicBezTo>
                  <a:pt x="8146" y="8351"/>
                  <a:pt x="8129" y="8360"/>
                  <a:pt x="8081" y="8295"/>
                </a:cubicBezTo>
                <a:cubicBezTo>
                  <a:pt x="8033" y="8222"/>
                  <a:pt x="8000" y="8247"/>
                  <a:pt x="7952" y="8182"/>
                </a:cubicBezTo>
                <a:cubicBezTo>
                  <a:pt x="7904" y="8118"/>
                  <a:pt x="7912" y="8110"/>
                  <a:pt x="7863" y="8045"/>
                </a:cubicBezTo>
                <a:cubicBezTo>
                  <a:pt x="7815" y="7972"/>
                  <a:pt x="7807" y="7972"/>
                  <a:pt x="7759" y="7908"/>
                </a:cubicBezTo>
                <a:cubicBezTo>
                  <a:pt x="7710" y="7843"/>
                  <a:pt x="7638" y="7827"/>
                  <a:pt x="7678" y="7755"/>
                </a:cubicBezTo>
                <a:cubicBezTo>
                  <a:pt x="7690" y="7733"/>
                  <a:pt x="7702" y="7725"/>
                  <a:pt x="7714" y="7725"/>
                </a:cubicBezTo>
                <a:cubicBezTo>
                  <a:pt x="7745" y="7725"/>
                  <a:pt x="7780" y="7772"/>
                  <a:pt x="7831" y="7795"/>
                </a:cubicBezTo>
                <a:cubicBezTo>
                  <a:pt x="7904" y="7819"/>
                  <a:pt x="7888" y="7860"/>
                  <a:pt x="7952" y="7884"/>
                </a:cubicBezTo>
                <a:cubicBezTo>
                  <a:pt x="8025" y="7916"/>
                  <a:pt x="8025" y="7908"/>
                  <a:pt x="8097" y="7932"/>
                </a:cubicBezTo>
                <a:cubicBezTo>
                  <a:pt x="8126" y="7945"/>
                  <a:pt x="8145" y="7948"/>
                  <a:pt x="8162" y="7948"/>
                </a:cubicBezTo>
                <a:cubicBezTo>
                  <a:pt x="8173" y="7948"/>
                  <a:pt x="8183" y="7946"/>
                  <a:pt x="8195" y="7946"/>
                </a:cubicBezTo>
                <a:cubicBezTo>
                  <a:pt x="8209" y="7946"/>
                  <a:pt x="8226" y="7948"/>
                  <a:pt x="8250" y="7956"/>
                </a:cubicBezTo>
                <a:lnTo>
                  <a:pt x="8388" y="8013"/>
                </a:lnTo>
                <a:cubicBezTo>
                  <a:pt x="8460" y="8037"/>
                  <a:pt x="8444" y="8085"/>
                  <a:pt x="8509" y="8118"/>
                </a:cubicBezTo>
                <a:cubicBezTo>
                  <a:pt x="8527" y="8124"/>
                  <a:pt x="8542" y="8126"/>
                  <a:pt x="8555" y="8126"/>
                </a:cubicBezTo>
                <a:cubicBezTo>
                  <a:pt x="8577" y="8126"/>
                  <a:pt x="8594" y="8121"/>
                  <a:pt x="8614" y="8121"/>
                </a:cubicBezTo>
                <a:cubicBezTo>
                  <a:pt x="8629" y="8121"/>
                  <a:pt x="8647" y="8123"/>
                  <a:pt x="8670" y="8134"/>
                </a:cubicBezTo>
                <a:lnTo>
                  <a:pt x="8807" y="8190"/>
                </a:lnTo>
                <a:cubicBezTo>
                  <a:pt x="8867" y="8210"/>
                  <a:pt x="8872" y="8263"/>
                  <a:pt x="8912" y="8263"/>
                </a:cubicBezTo>
                <a:cubicBezTo>
                  <a:pt x="8921" y="8263"/>
                  <a:pt x="8931" y="8260"/>
                  <a:pt x="8944" y="8255"/>
                </a:cubicBezTo>
                <a:cubicBezTo>
                  <a:pt x="9009" y="8214"/>
                  <a:pt x="8968" y="8182"/>
                  <a:pt x="9000" y="8110"/>
                </a:cubicBezTo>
                <a:cubicBezTo>
                  <a:pt x="9025" y="8037"/>
                  <a:pt x="9017" y="8037"/>
                  <a:pt x="9049" y="7964"/>
                </a:cubicBezTo>
                <a:cubicBezTo>
                  <a:pt x="9073" y="7892"/>
                  <a:pt x="9065" y="7884"/>
                  <a:pt x="9089" y="7811"/>
                </a:cubicBezTo>
                <a:cubicBezTo>
                  <a:pt x="9121" y="7739"/>
                  <a:pt x="9113" y="7739"/>
                  <a:pt x="9138" y="7666"/>
                </a:cubicBezTo>
                <a:lnTo>
                  <a:pt x="9194" y="7521"/>
                </a:lnTo>
                <a:cubicBezTo>
                  <a:pt x="9226" y="7448"/>
                  <a:pt x="9339" y="7448"/>
                  <a:pt x="9307" y="7376"/>
                </a:cubicBezTo>
                <a:cubicBezTo>
                  <a:pt x="9295" y="7353"/>
                  <a:pt x="9279" y="7346"/>
                  <a:pt x="9259" y="7346"/>
                </a:cubicBezTo>
                <a:cubicBezTo>
                  <a:pt x="9232" y="7346"/>
                  <a:pt x="9200" y="7357"/>
                  <a:pt x="9167" y="7357"/>
                </a:cubicBezTo>
                <a:cubicBezTo>
                  <a:pt x="9155" y="7357"/>
                  <a:pt x="9142" y="7356"/>
                  <a:pt x="9129" y="7351"/>
                </a:cubicBezTo>
                <a:cubicBezTo>
                  <a:pt x="9057" y="7319"/>
                  <a:pt x="9073" y="7287"/>
                  <a:pt x="9000" y="7255"/>
                </a:cubicBezTo>
                <a:cubicBezTo>
                  <a:pt x="8928" y="7230"/>
                  <a:pt x="8936" y="7222"/>
                  <a:pt x="8863" y="7198"/>
                </a:cubicBezTo>
                <a:cubicBezTo>
                  <a:pt x="8791" y="7166"/>
                  <a:pt x="8791" y="7174"/>
                  <a:pt x="8718" y="7150"/>
                </a:cubicBezTo>
                <a:cubicBezTo>
                  <a:pt x="8646" y="7118"/>
                  <a:pt x="8646" y="7118"/>
                  <a:pt x="8573" y="7085"/>
                </a:cubicBezTo>
                <a:cubicBezTo>
                  <a:pt x="8500" y="7061"/>
                  <a:pt x="8492" y="7077"/>
                  <a:pt x="8420" y="7053"/>
                </a:cubicBezTo>
                <a:cubicBezTo>
                  <a:pt x="8347" y="7029"/>
                  <a:pt x="8339" y="7045"/>
                  <a:pt x="8267" y="7021"/>
                </a:cubicBezTo>
                <a:cubicBezTo>
                  <a:pt x="8194" y="6989"/>
                  <a:pt x="8210" y="6948"/>
                  <a:pt x="8138" y="6916"/>
                </a:cubicBezTo>
                <a:lnTo>
                  <a:pt x="8000" y="6860"/>
                </a:lnTo>
                <a:cubicBezTo>
                  <a:pt x="7928" y="6835"/>
                  <a:pt x="7920" y="6843"/>
                  <a:pt x="7847" y="6811"/>
                </a:cubicBezTo>
                <a:cubicBezTo>
                  <a:pt x="7834" y="6806"/>
                  <a:pt x="7819" y="6805"/>
                  <a:pt x="7805" y="6805"/>
                </a:cubicBezTo>
                <a:cubicBezTo>
                  <a:pt x="7782" y="6805"/>
                  <a:pt x="7760" y="6808"/>
                  <a:pt x="7741" y="6808"/>
                </a:cubicBezTo>
                <a:cubicBezTo>
                  <a:pt x="7713" y="6808"/>
                  <a:pt x="7694" y="6800"/>
                  <a:pt x="7694" y="6763"/>
                </a:cubicBezTo>
                <a:cubicBezTo>
                  <a:pt x="7698" y="6729"/>
                  <a:pt x="7717" y="6723"/>
                  <a:pt x="7743" y="6723"/>
                </a:cubicBezTo>
                <a:cubicBezTo>
                  <a:pt x="7759" y="6723"/>
                  <a:pt x="7777" y="6725"/>
                  <a:pt x="7796" y="6725"/>
                </a:cubicBezTo>
                <a:cubicBezTo>
                  <a:pt x="7815" y="6725"/>
                  <a:pt x="7835" y="6723"/>
                  <a:pt x="7855" y="6714"/>
                </a:cubicBezTo>
                <a:cubicBezTo>
                  <a:pt x="7928" y="6682"/>
                  <a:pt x="7928" y="6674"/>
                  <a:pt x="8000" y="6650"/>
                </a:cubicBezTo>
                <a:cubicBezTo>
                  <a:pt x="8037" y="6634"/>
                  <a:pt x="8057" y="6634"/>
                  <a:pt x="8077" y="6634"/>
                </a:cubicBezTo>
                <a:cubicBezTo>
                  <a:pt x="8097" y="6634"/>
                  <a:pt x="8117" y="6634"/>
                  <a:pt x="8154" y="6618"/>
                </a:cubicBezTo>
                <a:cubicBezTo>
                  <a:pt x="8234" y="6593"/>
                  <a:pt x="8226" y="6569"/>
                  <a:pt x="8299" y="6545"/>
                </a:cubicBezTo>
                <a:cubicBezTo>
                  <a:pt x="8371" y="6513"/>
                  <a:pt x="8371" y="6529"/>
                  <a:pt x="8452" y="6497"/>
                </a:cubicBezTo>
                <a:cubicBezTo>
                  <a:pt x="8525" y="6464"/>
                  <a:pt x="8517" y="6456"/>
                  <a:pt x="8589" y="6432"/>
                </a:cubicBezTo>
                <a:cubicBezTo>
                  <a:pt x="8670" y="6400"/>
                  <a:pt x="8662" y="6392"/>
                  <a:pt x="8734" y="6360"/>
                </a:cubicBezTo>
                <a:cubicBezTo>
                  <a:pt x="8807" y="6335"/>
                  <a:pt x="8799" y="6303"/>
                  <a:pt x="8871" y="6279"/>
                </a:cubicBezTo>
                <a:cubicBezTo>
                  <a:pt x="8944" y="6247"/>
                  <a:pt x="8952" y="6255"/>
                  <a:pt x="9025" y="6222"/>
                </a:cubicBezTo>
                <a:cubicBezTo>
                  <a:pt x="9097" y="6198"/>
                  <a:pt x="9097" y="6206"/>
                  <a:pt x="9170" y="6174"/>
                </a:cubicBezTo>
                <a:cubicBezTo>
                  <a:pt x="9195" y="6166"/>
                  <a:pt x="9213" y="6164"/>
                  <a:pt x="9228" y="6164"/>
                </a:cubicBezTo>
                <a:cubicBezTo>
                  <a:pt x="9247" y="6164"/>
                  <a:pt x="9261" y="6167"/>
                  <a:pt x="9278" y="6167"/>
                </a:cubicBezTo>
                <a:cubicBezTo>
                  <a:pt x="9292" y="6167"/>
                  <a:pt x="9309" y="6165"/>
                  <a:pt x="9331" y="6158"/>
                </a:cubicBezTo>
                <a:cubicBezTo>
                  <a:pt x="9412" y="6126"/>
                  <a:pt x="9396" y="6101"/>
                  <a:pt x="9476" y="6077"/>
                </a:cubicBezTo>
                <a:cubicBezTo>
                  <a:pt x="9549" y="6045"/>
                  <a:pt x="9557" y="6069"/>
                  <a:pt x="9629" y="6037"/>
                </a:cubicBezTo>
                <a:cubicBezTo>
                  <a:pt x="9702" y="6005"/>
                  <a:pt x="9686" y="5964"/>
                  <a:pt x="9759" y="5932"/>
                </a:cubicBezTo>
                <a:lnTo>
                  <a:pt x="9904" y="5876"/>
                </a:lnTo>
                <a:lnTo>
                  <a:pt x="10049" y="5819"/>
                </a:lnTo>
                <a:cubicBezTo>
                  <a:pt x="10129" y="5795"/>
                  <a:pt x="10138" y="5811"/>
                  <a:pt x="10210" y="5779"/>
                </a:cubicBezTo>
                <a:cubicBezTo>
                  <a:pt x="10283" y="5755"/>
                  <a:pt x="10283" y="5763"/>
                  <a:pt x="10355" y="5730"/>
                </a:cubicBezTo>
                <a:cubicBezTo>
                  <a:pt x="10428" y="5698"/>
                  <a:pt x="10428" y="5690"/>
                  <a:pt x="10500" y="5658"/>
                </a:cubicBezTo>
                <a:cubicBezTo>
                  <a:pt x="10573" y="5634"/>
                  <a:pt x="10565" y="5618"/>
                  <a:pt x="10638" y="5585"/>
                </a:cubicBezTo>
                <a:lnTo>
                  <a:pt x="10791" y="5529"/>
                </a:lnTo>
                <a:cubicBezTo>
                  <a:pt x="10820" y="5516"/>
                  <a:pt x="10839" y="5513"/>
                  <a:pt x="10856" y="5513"/>
                </a:cubicBezTo>
                <a:cubicBezTo>
                  <a:pt x="10867" y="5513"/>
                  <a:pt x="10878" y="5515"/>
                  <a:pt x="10891" y="5515"/>
                </a:cubicBezTo>
                <a:cubicBezTo>
                  <a:pt x="10906" y="5515"/>
                  <a:pt x="10925" y="5513"/>
                  <a:pt x="10952" y="5505"/>
                </a:cubicBezTo>
                <a:cubicBezTo>
                  <a:pt x="11025" y="5472"/>
                  <a:pt x="11017" y="5464"/>
                  <a:pt x="11097" y="5440"/>
                </a:cubicBezTo>
                <a:cubicBezTo>
                  <a:pt x="11170" y="5408"/>
                  <a:pt x="11170" y="5408"/>
                  <a:pt x="11242" y="5376"/>
                </a:cubicBezTo>
                <a:cubicBezTo>
                  <a:pt x="11315" y="5351"/>
                  <a:pt x="11299" y="5319"/>
                  <a:pt x="11379" y="5295"/>
                </a:cubicBezTo>
                <a:cubicBezTo>
                  <a:pt x="11452" y="5263"/>
                  <a:pt x="11452" y="5263"/>
                  <a:pt x="11525" y="5239"/>
                </a:cubicBezTo>
                <a:cubicBezTo>
                  <a:pt x="11549" y="5228"/>
                  <a:pt x="11567" y="5225"/>
                  <a:pt x="11583" y="5225"/>
                </a:cubicBezTo>
                <a:cubicBezTo>
                  <a:pt x="11598" y="5225"/>
                  <a:pt x="11612" y="5228"/>
                  <a:pt x="11628" y="5228"/>
                </a:cubicBezTo>
                <a:cubicBezTo>
                  <a:pt x="11644" y="5228"/>
                  <a:pt x="11662" y="5225"/>
                  <a:pt x="11686" y="5214"/>
                </a:cubicBezTo>
                <a:cubicBezTo>
                  <a:pt x="11759" y="5190"/>
                  <a:pt x="11759" y="5174"/>
                  <a:pt x="11831" y="5150"/>
                </a:cubicBezTo>
                <a:cubicBezTo>
                  <a:pt x="11904" y="5118"/>
                  <a:pt x="11896" y="5110"/>
                  <a:pt x="11976" y="5077"/>
                </a:cubicBezTo>
                <a:cubicBezTo>
                  <a:pt x="12049" y="5053"/>
                  <a:pt x="12057" y="5069"/>
                  <a:pt x="12129" y="5045"/>
                </a:cubicBezTo>
                <a:cubicBezTo>
                  <a:pt x="12202" y="5013"/>
                  <a:pt x="12202" y="5021"/>
                  <a:pt x="12283" y="4997"/>
                </a:cubicBezTo>
                <a:cubicBezTo>
                  <a:pt x="12355" y="4964"/>
                  <a:pt x="12347" y="4956"/>
                  <a:pt x="12428" y="4924"/>
                </a:cubicBezTo>
                <a:cubicBezTo>
                  <a:pt x="12500" y="4900"/>
                  <a:pt x="12492" y="4884"/>
                  <a:pt x="12565" y="4851"/>
                </a:cubicBezTo>
                <a:cubicBezTo>
                  <a:pt x="12638" y="4827"/>
                  <a:pt x="12638" y="4811"/>
                  <a:pt x="12718" y="4803"/>
                </a:cubicBezTo>
                <a:cubicBezTo>
                  <a:pt x="12791" y="4787"/>
                  <a:pt x="12839" y="4819"/>
                  <a:pt x="12871" y="4747"/>
                </a:cubicBezTo>
                <a:cubicBezTo>
                  <a:pt x="12904" y="4674"/>
                  <a:pt x="12815" y="4674"/>
                  <a:pt x="12783" y="4601"/>
                </a:cubicBezTo>
                <a:cubicBezTo>
                  <a:pt x="12759" y="4529"/>
                  <a:pt x="12783" y="4521"/>
                  <a:pt x="12750" y="4448"/>
                </a:cubicBezTo>
                <a:cubicBezTo>
                  <a:pt x="12726" y="4376"/>
                  <a:pt x="12726" y="4376"/>
                  <a:pt x="12702" y="4303"/>
                </a:cubicBezTo>
                <a:cubicBezTo>
                  <a:pt x="12670" y="4230"/>
                  <a:pt x="12678" y="4222"/>
                  <a:pt x="12654" y="4150"/>
                </a:cubicBezTo>
                <a:cubicBezTo>
                  <a:pt x="12629" y="4077"/>
                  <a:pt x="12597" y="4085"/>
                  <a:pt x="12573" y="4021"/>
                </a:cubicBezTo>
                <a:cubicBezTo>
                  <a:pt x="12541" y="3948"/>
                  <a:pt x="12597" y="3884"/>
                  <a:pt x="12525" y="3851"/>
                </a:cubicBezTo>
                <a:cubicBezTo>
                  <a:pt x="12516" y="3849"/>
                  <a:pt x="12508" y="3847"/>
                  <a:pt x="12501" y="3847"/>
                </a:cubicBezTo>
                <a:cubicBezTo>
                  <a:pt x="12449" y="3847"/>
                  <a:pt x="12435" y="3919"/>
                  <a:pt x="12371" y="3940"/>
                </a:cubicBezTo>
                <a:cubicBezTo>
                  <a:pt x="12335" y="3956"/>
                  <a:pt x="12313" y="3956"/>
                  <a:pt x="12291" y="3956"/>
                </a:cubicBezTo>
                <a:cubicBezTo>
                  <a:pt x="12269" y="3956"/>
                  <a:pt x="12246" y="3956"/>
                  <a:pt x="12210" y="3972"/>
                </a:cubicBezTo>
                <a:cubicBezTo>
                  <a:pt x="12138" y="4005"/>
                  <a:pt x="12138" y="4013"/>
                  <a:pt x="12065" y="4045"/>
                </a:cubicBezTo>
                <a:cubicBezTo>
                  <a:pt x="11992" y="4069"/>
                  <a:pt x="12000" y="4093"/>
                  <a:pt x="11928" y="4126"/>
                </a:cubicBezTo>
                <a:cubicBezTo>
                  <a:pt x="11855" y="4150"/>
                  <a:pt x="11847" y="4142"/>
                  <a:pt x="11775" y="4174"/>
                </a:cubicBezTo>
                <a:cubicBezTo>
                  <a:pt x="11750" y="4185"/>
                  <a:pt x="11733" y="4187"/>
                  <a:pt x="11717" y="4187"/>
                </a:cubicBezTo>
                <a:cubicBezTo>
                  <a:pt x="11701" y="4187"/>
                  <a:pt x="11687" y="4185"/>
                  <a:pt x="11671" y="4185"/>
                </a:cubicBezTo>
                <a:cubicBezTo>
                  <a:pt x="11655" y="4185"/>
                  <a:pt x="11638" y="4187"/>
                  <a:pt x="11613" y="4198"/>
                </a:cubicBezTo>
                <a:cubicBezTo>
                  <a:pt x="11541" y="4222"/>
                  <a:pt x="11557" y="4271"/>
                  <a:pt x="11484" y="4303"/>
                </a:cubicBezTo>
                <a:cubicBezTo>
                  <a:pt x="11448" y="4319"/>
                  <a:pt x="11428" y="4319"/>
                  <a:pt x="11407" y="4319"/>
                </a:cubicBezTo>
                <a:cubicBezTo>
                  <a:pt x="11386" y="4319"/>
                  <a:pt x="11363" y="4319"/>
                  <a:pt x="11323" y="4335"/>
                </a:cubicBezTo>
                <a:cubicBezTo>
                  <a:pt x="11250" y="4360"/>
                  <a:pt x="11259" y="4392"/>
                  <a:pt x="11186" y="4416"/>
                </a:cubicBezTo>
                <a:cubicBezTo>
                  <a:pt x="11113" y="4448"/>
                  <a:pt x="11105" y="4416"/>
                  <a:pt x="11033" y="4456"/>
                </a:cubicBezTo>
                <a:cubicBezTo>
                  <a:pt x="10960" y="4489"/>
                  <a:pt x="10968" y="4513"/>
                  <a:pt x="10896" y="4537"/>
                </a:cubicBezTo>
                <a:cubicBezTo>
                  <a:pt x="10873" y="4547"/>
                  <a:pt x="10854" y="4550"/>
                  <a:pt x="10838" y="4550"/>
                </a:cubicBezTo>
                <a:cubicBezTo>
                  <a:pt x="10816" y="4550"/>
                  <a:pt x="10797" y="4545"/>
                  <a:pt x="10775" y="4545"/>
                </a:cubicBezTo>
                <a:cubicBezTo>
                  <a:pt x="10761" y="4545"/>
                  <a:pt x="10745" y="4547"/>
                  <a:pt x="10726" y="4553"/>
                </a:cubicBezTo>
                <a:cubicBezTo>
                  <a:pt x="10654" y="4585"/>
                  <a:pt x="10654" y="4577"/>
                  <a:pt x="10573" y="4601"/>
                </a:cubicBezTo>
                <a:cubicBezTo>
                  <a:pt x="10500" y="4634"/>
                  <a:pt x="10525" y="4682"/>
                  <a:pt x="10452" y="4714"/>
                </a:cubicBezTo>
                <a:cubicBezTo>
                  <a:pt x="10379" y="4747"/>
                  <a:pt x="10371" y="4730"/>
                  <a:pt x="10299" y="4755"/>
                </a:cubicBezTo>
                <a:cubicBezTo>
                  <a:pt x="10218" y="4787"/>
                  <a:pt x="10226" y="4795"/>
                  <a:pt x="10146" y="4819"/>
                </a:cubicBezTo>
                <a:cubicBezTo>
                  <a:pt x="10073" y="4851"/>
                  <a:pt x="10073" y="4835"/>
                  <a:pt x="9992" y="4868"/>
                </a:cubicBezTo>
                <a:lnTo>
                  <a:pt x="9847" y="4924"/>
                </a:lnTo>
                <a:cubicBezTo>
                  <a:pt x="9811" y="4940"/>
                  <a:pt x="9789" y="4940"/>
                  <a:pt x="9767" y="4940"/>
                </a:cubicBezTo>
                <a:cubicBezTo>
                  <a:pt x="9744" y="4940"/>
                  <a:pt x="9722" y="4940"/>
                  <a:pt x="9686" y="4956"/>
                </a:cubicBezTo>
                <a:cubicBezTo>
                  <a:pt x="9613" y="4980"/>
                  <a:pt x="9629" y="5029"/>
                  <a:pt x="9557" y="5061"/>
                </a:cubicBezTo>
                <a:cubicBezTo>
                  <a:pt x="9484" y="5085"/>
                  <a:pt x="9484" y="5077"/>
                  <a:pt x="9404" y="5110"/>
                </a:cubicBezTo>
                <a:cubicBezTo>
                  <a:pt x="9331" y="5134"/>
                  <a:pt x="9323" y="5118"/>
                  <a:pt x="9250" y="5150"/>
                </a:cubicBezTo>
                <a:cubicBezTo>
                  <a:pt x="9178" y="5174"/>
                  <a:pt x="9178" y="5174"/>
                  <a:pt x="9105" y="5206"/>
                </a:cubicBezTo>
                <a:cubicBezTo>
                  <a:pt x="9033" y="5239"/>
                  <a:pt x="9041" y="5263"/>
                  <a:pt x="8968" y="5295"/>
                </a:cubicBezTo>
                <a:cubicBezTo>
                  <a:pt x="8896" y="5327"/>
                  <a:pt x="8896" y="5327"/>
                  <a:pt x="8823" y="5360"/>
                </a:cubicBezTo>
                <a:cubicBezTo>
                  <a:pt x="8802" y="5366"/>
                  <a:pt x="8786" y="5368"/>
                  <a:pt x="8771" y="5368"/>
                </a:cubicBezTo>
                <a:cubicBezTo>
                  <a:pt x="8748" y="5368"/>
                  <a:pt x="8730" y="5362"/>
                  <a:pt x="8710" y="5362"/>
                </a:cubicBezTo>
                <a:cubicBezTo>
                  <a:pt x="8694" y="5362"/>
                  <a:pt x="8677" y="5365"/>
                  <a:pt x="8654" y="5376"/>
                </a:cubicBezTo>
                <a:cubicBezTo>
                  <a:pt x="8581" y="5400"/>
                  <a:pt x="8597" y="5440"/>
                  <a:pt x="8525" y="5472"/>
                </a:cubicBezTo>
                <a:cubicBezTo>
                  <a:pt x="8505" y="5481"/>
                  <a:pt x="8488" y="5484"/>
                  <a:pt x="8474" y="5484"/>
                </a:cubicBezTo>
                <a:cubicBezTo>
                  <a:pt x="8450" y="5484"/>
                  <a:pt x="8430" y="5477"/>
                  <a:pt x="8406" y="5477"/>
                </a:cubicBezTo>
                <a:cubicBezTo>
                  <a:pt x="8392" y="5477"/>
                  <a:pt x="8375" y="5480"/>
                  <a:pt x="8355" y="5489"/>
                </a:cubicBezTo>
                <a:cubicBezTo>
                  <a:pt x="8283" y="5513"/>
                  <a:pt x="8283" y="5521"/>
                  <a:pt x="8210" y="5545"/>
                </a:cubicBezTo>
                <a:cubicBezTo>
                  <a:pt x="8138" y="5577"/>
                  <a:pt x="8154" y="5618"/>
                  <a:pt x="8081" y="5650"/>
                </a:cubicBezTo>
                <a:cubicBezTo>
                  <a:pt x="8041" y="5662"/>
                  <a:pt x="8019" y="5662"/>
                  <a:pt x="7997" y="5662"/>
                </a:cubicBezTo>
                <a:cubicBezTo>
                  <a:pt x="7976" y="5662"/>
                  <a:pt x="7956" y="5662"/>
                  <a:pt x="7920" y="5674"/>
                </a:cubicBezTo>
                <a:cubicBezTo>
                  <a:pt x="7857" y="5699"/>
                  <a:pt x="7818" y="5774"/>
                  <a:pt x="7781" y="5774"/>
                </a:cubicBezTo>
                <a:cubicBezTo>
                  <a:pt x="7771" y="5774"/>
                  <a:pt x="7761" y="5769"/>
                  <a:pt x="7750" y="5755"/>
                </a:cubicBezTo>
                <a:cubicBezTo>
                  <a:pt x="7702" y="5690"/>
                  <a:pt x="7807" y="5666"/>
                  <a:pt x="7847" y="5601"/>
                </a:cubicBezTo>
                <a:cubicBezTo>
                  <a:pt x="7896" y="5537"/>
                  <a:pt x="7888" y="5529"/>
                  <a:pt x="7936" y="5464"/>
                </a:cubicBezTo>
                <a:cubicBezTo>
                  <a:pt x="7984" y="5400"/>
                  <a:pt x="8009" y="5416"/>
                  <a:pt x="8057" y="5351"/>
                </a:cubicBezTo>
                <a:cubicBezTo>
                  <a:pt x="8105" y="5287"/>
                  <a:pt x="8113" y="5295"/>
                  <a:pt x="8154" y="5230"/>
                </a:cubicBezTo>
                <a:cubicBezTo>
                  <a:pt x="8202" y="5166"/>
                  <a:pt x="8186" y="5158"/>
                  <a:pt x="8234" y="5093"/>
                </a:cubicBezTo>
                <a:cubicBezTo>
                  <a:pt x="8283" y="5029"/>
                  <a:pt x="8307" y="5045"/>
                  <a:pt x="8347" y="4980"/>
                </a:cubicBezTo>
                <a:cubicBezTo>
                  <a:pt x="8396" y="4908"/>
                  <a:pt x="8379" y="4900"/>
                  <a:pt x="8420" y="4835"/>
                </a:cubicBezTo>
                <a:cubicBezTo>
                  <a:pt x="8468" y="4771"/>
                  <a:pt x="8460" y="4763"/>
                  <a:pt x="8509" y="4698"/>
                </a:cubicBezTo>
                <a:cubicBezTo>
                  <a:pt x="8557" y="4634"/>
                  <a:pt x="8557" y="4634"/>
                  <a:pt x="8605" y="4569"/>
                </a:cubicBezTo>
                <a:cubicBezTo>
                  <a:pt x="8654" y="4505"/>
                  <a:pt x="8654" y="4505"/>
                  <a:pt x="8702" y="4440"/>
                </a:cubicBezTo>
                <a:cubicBezTo>
                  <a:pt x="8750" y="4376"/>
                  <a:pt x="8742" y="4368"/>
                  <a:pt x="8791" y="4303"/>
                </a:cubicBezTo>
                <a:cubicBezTo>
                  <a:pt x="8839" y="4239"/>
                  <a:pt x="8847" y="4247"/>
                  <a:pt x="8888" y="4182"/>
                </a:cubicBezTo>
                <a:cubicBezTo>
                  <a:pt x="8936" y="4118"/>
                  <a:pt x="8920" y="4101"/>
                  <a:pt x="8968" y="4037"/>
                </a:cubicBezTo>
                <a:cubicBezTo>
                  <a:pt x="9009" y="3972"/>
                  <a:pt x="9049" y="3997"/>
                  <a:pt x="9089" y="3932"/>
                </a:cubicBezTo>
                <a:cubicBezTo>
                  <a:pt x="9138" y="3868"/>
                  <a:pt x="9113" y="3851"/>
                  <a:pt x="9162" y="3787"/>
                </a:cubicBezTo>
                <a:cubicBezTo>
                  <a:pt x="9202" y="3722"/>
                  <a:pt x="9210" y="3722"/>
                  <a:pt x="9250" y="3658"/>
                </a:cubicBezTo>
                <a:cubicBezTo>
                  <a:pt x="9299" y="3585"/>
                  <a:pt x="9315" y="3601"/>
                  <a:pt x="9363" y="3537"/>
                </a:cubicBezTo>
                <a:cubicBezTo>
                  <a:pt x="9412" y="3472"/>
                  <a:pt x="9420" y="3480"/>
                  <a:pt x="9468" y="3416"/>
                </a:cubicBezTo>
                <a:cubicBezTo>
                  <a:pt x="9517" y="3351"/>
                  <a:pt x="9484" y="3327"/>
                  <a:pt x="9533" y="3263"/>
                </a:cubicBezTo>
                <a:lnTo>
                  <a:pt x="9621" y="3134"/>
                </a:lnTo>
                <a:cubicBezTo>
                  <a:pt x="9670" y="3069"/>
                  <a:pt x="9694" y="3085"/>
                  <a:pt x="9742" y="3021"/>
                </a:cubicBezTo>
                <a:cubicBezTo>
                  <a:pt x="9783" y="2956"/>
                  <a:pt x="9791" y="2956"/>
                  <a:pt x="9839" y="2892"/>
                </a:cubicBezTo>
                <a:cubicBezTo>
                  <a:pt x="9888" y="2827"/>
                  <a:pt x="9871" y="2819"/>
                  <a:pt x="9920" y="2755"/>
                </a:cubicBezTo>
                <a:cubicBezTo>
                  <a:pt x="9968" y="2690"/>
                  <a:pt x="9976" y="2698"/>
                  <a:pt x="10017" y="2634"/>
                </a:cubicBezTo>
                <a:cubicBezTo>
                  <a:pt x="10065" y="2569"/>
                  <a:pt x="10073" y="2569"/>
                  <a:pt x="10121" y="2505"/>
                </a:cubicBezTo>
                <a:cubicBezTo>
                  <a:pt x="10170" y="2440"/>
                  <a:pt x="10129" y="2416"/>
                  <a:pt x="10178" y="2351"/>
                </a:cubicBezTo>
                <a:cubicBezTo>
                  <a:pt x="10226" y="2287"/>
                  <a:pt x="10226" y="2287"/>
                  <a:pt x="10267" y="2222"/>
                </a:cubicBezTo>
                <a:cubicBezTo>
                  <a:pt x="10315" y="2158"/>
                  <a:pt x="10315" y="2150"/>
                  <a:pt x="10363" y="2085"/>
                </a:cubicBezTo>
                <a:cubicBezTo>
                  <a:pt x="10412" y="2021"/>
                  <a:pt x="10412" y="2029"/>
                  <a:pt x="10460" y="1964"/>
                </a:cubicBezTo>
                <a:cubicBezTo>
                  <a:pt x="10517" y="1900"/>
                  <a:pt x="10533" y="1908"/>
                  <a:pt x="10573" y="1843"/>
                </a:cubicBezTo>
                <a:cubicBezTo>
                  <a:pt x="10621" y="1779"/>
                  <a:pt x="10605" y="1763"/>
                  <a:pt x="10646" y="1698"/>
                </a:cubicBezTo>
                <a:cubicBezTo>
                  <a:pt x="10694" y="1634"/>
                  <a:pt x="10791" y="1658"/>
                  <a:pt x="10783" y="1577"/>
                </a:cubicBezTo>
                <a:cubicBezTo>
                  <a:pt x="10775" y="1497"/>
                  <a:pt x="10718" y="1513"/>
                  <a:pt x="10654" y="1472"/>
                </a:cubicBezTo>
                <a:cubicBezTo>
                  <a:pt x="10589" y="1424"/>
                  <a:pt x="10581" y="1440"/>
                  <a:pt x="10517" y="1400"/>
                </a:cubicBezTo>
                <a:cubicBezTo>
                  <a:pt x="10452" y="1351"/>
                  <a:pt x="10444" y="1368"/>
                  <a:pt x="10379" y="1319"/>
                </a:cubicBezTo>
                <a:cubicBezTo>
                  <a:pt x="10315" y="1279"/>
                  <a:pt x="10331" y="1255"/>
                  <a:pt x="10267" y="1206"/>
                </a:cubicBezTo>
                <a:cubicBezTo>
                  <a:pt x="10210" y="1158"/>
                  <a:pt x="10210" y="1158"/>
                  <a:pt x="10146" y="1110"/>
                </a:cubicBezTo>
                <a:cubicBezTo>
                  <a:pt x="10094" y="1073"/>
                  <a:pt x="10083" y="1036"/>
                  <a:pt x="10026" y="1036"/>
                </a:cubicBezTo>
                <a:cubicBezTo>
                  <a:pt x="10021" y="1036"/>
                  <a:pt x="10015" y="1036"/>
                  <a:pt x="10009" y="1037"/>
                </a:cubicBezTo>
                <a:cubicBezTo>
                  <a:pt x="9936" y="1053"/>
                  <a:pt x="9960" y="1101"/>
                  <a:pt x="9912" y="1166"/>
                </a:cubicBezTo>
                <a:cubicBezTo>
                  <a:pt x="9871" y="1230"/>
                  <a:pt x="9879" y="1239"/>
                  <a:pt x="9839" y="1303"/>
                </a:cubicBezTo>
                <a:cubicBezTo>
                  <a:pt x="9791" y="1360"/>
                  <a:pt x="9767" y="1343"/>
                  <a:pt x="9718" y="1408"/>
                </a:cubicBezTo>
                <a:cubicBezTo>
                  <a:pt x="9678" y="1472"/>
                  <a:pt x="9694" y="1489"/>
                  <a:pt x="9654" y="1553"/>
                </a:cubicBezTo>
                <a:cubicBezTo>
                  <a:pt x="9605" y="1610"/>
                  <a:pt x="9581" y="1593"/>
                  <a:pt x="9533" y="1658"/>
                </a:cubicBezTo>
                <a:cubicBezTo>
                  <a:pt x="9484" y="1722"/>
                  <a:pt x="9484" y="1714"/>
                  <a:pt x="9436" y="1779"/>
                </a:cubicBezTo>
                <a:cubicBezTo>
                  <a:pt x="9396" y="1843"/>
                  <a:pt x="9428" y="1868"/>
                  <a:pt x="9379" y="1932"/>
                </a:cubicBezTo>
                <a:cubicBezTo>
                  <a:pt x="9331" y="1997"/>
                  <a:pt x="9315" y="1980"/>
                  <a:pt x="9275" y="2045"/>
                </a:cubicBezTo>
                <a:cubicBezTo>
                  <a:pt x="9226" y="2110"/>
                  <a:pt x="9226" y="2101"/>
                  <a:pt x="9178" y="2166"/>
                </a:cubicBezTo>
                <a:cubicBezTo>
                  <a:pt x="9138" y="2230"/>
                  <a:pt x="9138" y="2230"/>
                  <a:pt x="9089" y="2295"/>
                </a:cubicBezTo>
                <a:cubicBezTo>
                  <a:pt x="9041" y="2360"/>
                  <a:pt x="9049" y="2368"/>
                  <a:pt x="9009" y="2424"/>
                </a:cubicBezTo>
                <a:cubicBezTo>
                  <a:pt x="8960" y="2489"/>
                  <a:pt x="8992" y="2513"/>
                  <a:pt x="8944" y="2577"/>
                </a:cubicBezTo>
                <a:cubicBezTo>
                  <a:pt x="8896" y="2634"/>
                  <a:pt x="8879" y="2626"/>
                  <a:pt x="8831" y="2682"/>
                </a:cubicBezTo>
                <a:cubicBezTo>
                  <a:pt x="8791" y="2747"/>
                  <a:pt x="8799" y="2755"/>
                  <a:pt x="8750" y="2819"/>
                </a:cubicBezTo>
                <a:cubicBezTo>
                  <a:pt x="8710" y="2884"/>
                  <a:pt x="8670" y="2851"/>
                  <a:pt x="8621" y="2924"/>
                </a:cubicBezTo>
                <a:cubicBezTo>
                  <a:pt x="8581" y="2989"/>
                  <a:pt x="8605" y="3005"/>
                  <a:pt x="8565" y="3069"/>
                </a:cubicBezTo>
                <a:cubicBezTo>
                  <a:pt x="8517" y="3134"/>
                  <a:pt x="8517" y="3134"/>
                  <a:pt x="8476" y="3198"/>
                </a:cubicBezTo>
                <a:cubicBezTo>
                  <a:pt x="8428" y="3263"/>
                  <a:pt x="8420" y="3255"/>
                  <a:pt x="8371" y="3319"/>
                </a:cubicBezTo>
                <a:cubicBezTo>
                  <a:pt x="8323" y="3384"/>
                  <a:pt x="8323" y="3376"/>
                  <a:pt x="8275" y="3440"/>
                </a:cubicBezTo>
                <a:cubicBezTo>
                  <a:pt x="8226" y="3505"/>
                  <a:pt x="8250" y="3521"/>
                  <a:pt x="8202" y="3585"/>
                </a:cubicBezTo>
                <a:cubicBezTo>
                  <a:pt x="8162" y="3642"/>
                  <a:pt x="8154" y="3642"/>
                  <a:pt x="8105" y="3706"/>
                </a:cubicBezTo>
                <a:cubicBezTo>
                  <a:pt x="8057" y="3763"/>
                  <a:pt x="8073" y="3779"/>
                  <a:pt x="8025" y="3835"/>
                </a:cubicBezTo>
                <a:cubicBezTo>
                  <a:pt x="7984" y="3900"/>
                  <a:pt x="7960" y="3884"/>
                  <a:pt x="7920" y="3948"/>
                </a:cubicBezTo>
                <a:cubicBezTo>
                  <a:pt x="7871" y="4013"/>
                  <a:pt x="7847" y="3997"/>
                  <a:pt x="7807" y="4061"/>
                </a:cubicBezTo>
                <a:cubicBezTo>
                  <a:pt x="7759" y="4126"/>
                  <a:pt x="7791" y="4142"/>
                  <a:pt x="7742" y="4206"/>
                </a:cubicBezTo>
                <a:cubicBezTo>
                  <a:pt x="7702" y="4271"/>
                  <a:pt x="7670" y="4247"/>
                  <a:pt x="7621" y="4311"/>
                </a:cubicBezTo>
                <a:cubicBezTo>
                  <a:pt x="7573" y="4368"/>
                  <a:pt x="7613" y="4400"/>
                  <a:pt x="7565" y="4464"/>
                </a:cubicBezTo>
                <a:cubicBezTo>
                  <a:pt x="7525" y="4521"/>
                  <a:pt x="7517" y="4521"/>
                  <a:pt x="7468" y="4585"/>
                </a:cubicBezTo>
                <a:cubicBezTo>
                  <a:pt x="7420" y="4650"/>
                  <a:pt x="7404" y="4634"/>
                  <a:pt x="7355" y="4698"/>
                </a:cubicBezTo>
                <a:cubicBezTo>
                  <a:pt x="7315" y="4763"/>
                  <a:pt x="7339" y="4779"/>
                  <a:pt x="7291" y="4843"/>
                </a:cubicBezTo>
                <a:cubicBezTo>
                  <a:pt x="7250" y="4908"/>
                  <a:pt x="7218" y="4884"/>
                  <a:pt x="7170" y="4948"/>
                </a:cubicBezTo>
                <a:cubicBezTo>
                  <a:pt x="7121" y="5005"/>
                  <a:pt x="7113" y="4997"/>
                  <a:pt x="7073" y="5061"/>
                </a:cubicBezTo>
                <a:cubicBezTo>
                  <a:pt x="7025" y="5126"/>
                  <a:pt x="7041" y="5134"/>
                  <a:pt x="6992" y="5198"/>
                </a:cubicBezTo>
                <a:cubicBezTo>
                  <a:pt x="6952" y="5263"/>
                  <a:pt x="6976" y="5279"/>
                  <a:pt x="6928" y="5343"/>
                </a:cubicBezTo>
                <a:cubicBezTo>
                  <a:pt x="6885" y="5401"/>
                  <a:pt x="6886" y="5484"/>
                  <a:pt x="6836" y="5484"/>
                </a:cubicBezTo>
                <a:cubicBezTo>
                  <a:pt x="6830" y="5484"/>
                  <a:pt x="6823" y="5483"/>
                  <a:pt x="6815" y="5480"/>
                </a:cubicBezTo>
                <a:cubicBezTo>
                  <a:pt x="6742" y="5448"/>
                  <a:pt x="6799" y="5376"/>
                  <a:pt x="6799" y="5303"/>
                </a:cubicBezTo>
                <a:cubicBezTo>
                  <a:pt x="6799" y="5222"/>
                  <a:pt x="6839" y="5222"/>
                  <a:pt x="6839" y="5142"/>
                </a:cubicBezTo>
                <a:cubicBezTo>
                  <a:pt x="6839" y="5061"/>
                  <a:pt x="6847" y="5061"/>
                  <a:pt x="6847" y="4980"/>
                </a:cubicBezTo>
                <a:cubicBezTo>
                  <a:pt x="6847" y="4900"/>
                  <a:pt x="6799" y="4900"/>
                  <a:pt x="6799" y="4819"/>
                </a:cubicBezTo>
                <a:cubicBezTo>
                  <a:pt x="6799" y="4739"/>
                  <a:pt x="6823" y="4739"/>
                  <a:pt x="6823" y="4658"/>
                </a:cubicBezTo>
                <a:lnTo>
                  <a:pt x="6823" y="4505"/>
                </a:lnTo>
                <a:cubicBezTo>
                  <a:pt x="6823" y="4424"/>
                  <a:pt x="6799" y="4424"/>
                  <a:pt x="6799" y="4343"/>
                </a:cubicBezTo>
                <a:cubicBezTo>
                  <a:pt x="6799" y="4263"/>
                  <a:pt x="6847" y="4263"/>
                  <a:pt x="6847" y="4182"/>
                </a:cubicBezTo>
                <a:cubicBezTo>
                  <a:pt x="6847" y="4101"/>
                  <a:pt x="6799" y="4101"/>
                  <a:pt x="6799" y="4021"/>
                </a:cubicBezTo>
                <a:cubicBezTo>
                  <a:pt x="6799" y="3940"/>
                  <a:pt x="6791" y="3940"/>
                  <a:pt x="6791" y="3860"/>
                </a:cubicBezTo>
                <a:cubicBezTo>
                  <a:pt x="6791" y="3787"/>
                  <a:pt x="6815" y="3787"/>
                  <a:pt x="6815" y="3706"/>
                </a:cubicBezTo>
                <a:cubicBezTo>
                  <a:pt x="6815" y="3626"/>
                  <a:pt x="6839" y="3626"/>
                  <a:pt x="6839" y="3545"/>
                </a:cubicBezTo>
                <a:cubicBezTo>
                  <a:pt x="6839" y="3464"/>
                  <a:pt x="6823" y="3464"/>
                  <a:pt x="6823" y="3384"/>
                </a:cubicBezTo>
                <a:cubicBezTo>
                  <a:pt x="6823" y="3303"/>
                  <a:pt x="6847" y="3303"/>
                  <a:pt x="6847" y="3222"/>
                </a:cubicBezTo>
                <a:cubicBezTo>
                  <a:pt x="6847" y="3142"/>
                  <a:pt x="6815" y="3142"/>
                  <a:pt x="6815" y="3061"/>
                </a:cubicBezTo>
                <a:cubicBezTo>
                  <a:pt x="6815" y="2989"/>
                  <a:pt x="6807" y="2989"/>
                  <a:pt x="6807" y="2908"/>
                </a:cubicBezTo>
                <a:cubicBezTo>
                  <a:pt x="6807" y="2827"/>
                  <a:pt x="6815" y="2827"/>
                  <a:pt x="6815" y="2747"/>
                </a:cubicBezTo>
                <a:cubicBezTo>
                  <a:pt x="6815" y="2666"/>
                  <a:pt x="6823" y="2666"/>
                  <a:pt x="6823" y="2585"/>
                </a:cubicBezTo>
                <a:lnTo>
                  <a:pt x="6823" y="2424"/>
                </a:lnTo>
                <a:cubicBezTo>
                  <a:pt x="6823" y="2343"/>
                  <a:pt x="6807" y="2343"/>
                  <a:pt x="6807" y="2263"/>
                </a:cubicBezTo>
                <a:cubicBezTo>
                  <a:pt x="6807" y="2190"/>
                  <a:pt x="6807" y="2190"/>
                  <a:pt x="6807" y="2110"/>
                </a:cubicBezTo>
                <a:cubicBezTo>
                  <a:pt x="6807" y="2029"/>
                  <a:pt x="6831" y="2029"/>
                  <a:pt x="6831" y="1948"/>
                </a:cubicBezTo>
                <a:cubicBezTo>
                  <a:pt x="6831" y="1868"/>
                  <a:pt x="6831" y="1868"/>
                  <a:pt x="6831" y="1787"/>
                </a:cubicBezTo>
                <a:cubicBezTo>
                  <a:pt x="6831" y="1706"/>
                  <a:pt x="6799" y="1706"/>
                  <a:pt x="6799" y="1626"/>
                </a:cubicBezTo>
                <a:cubicBezTo>
                  <a:pt x="6799" y="1545"/>
                  <a:pt x="6831" y="1545"/>
                  <a:pt x="6831" y="1464"/>
                </a:cubicBezTo>
                <a:lnTo>
                  <a:pt x="6831" y="1311"/>
                </a:lnTo>
                <a:lnTo>
                  <a:pt x="6831" y="1150"/>
                </a:lnTo>
                <a:cubicBezTo>
                  <a:pt x="6831" y="1069"/>
                  <a:pt x="6807" y="1069"/>
                  <a:pt x="6807" y="989"/>
                </a:cubicBezTo>
                <a:cubicBezTo>
                  <a:pt x="6807" y="908"/>
                  <a:pt x="6823" y="908"/>
                  <a:pt x="6823" y="827"/>
                </a:cubicBezTo>
                <a:cubicBezTo>
                  <a:pt x="6823" y="747"/>
                  <a:pt x="6799" y="747"/>
                  <a:pt x="6799" y="666"/>
                </a:cubicBezTo>
                <a:cubicBezTo>
                  <a:pt x="6799" y="585"/>
                  <a:pt x="6823" y="585"/>
                  <a:pt x="6823" y="513"/>
                </a:cubicBezTo>
                <a:cubicBezTo>
                  <a:pt x="6823" y="432"/>
                  <a:pt x="6831" y="432"/>
                  <a:pt x="6831" y="351"/>
                </a:cubicBezTo>
                <a:cubicBezTo>
                  <a:pt x="6831" y="271"/>
                  <a:pt x="6799" y="271"/>
                  <a:pt x="6799" y="190"/>
                </a:cubicBezTo>
                <a:cubicBezTo>
                  <a:pt x="6799" y="110"/>
                  <a:pt x="6888" y="77"/>
                  <a:pt x="6831" y="21"/>
                </a:cubicBezTo>
                <a:cubicBezTo>
                  <a:pt x="6816" y="6"/>
                  <a:pt x="6803" y="1"/>
                  <a:pt x="67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8"/>
          <p:cNvSpPr/>
          <p:nvPr/>
        </p:nvSpPr>
        <p:spPr>
          <a:xfrm rot="-10057630">
            <a:off x="7522274" y="6360202"/>
            <a:ext cx="2172985" cy="1486471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8"/>
          <p:cNvSpPr/>
          <p:nvPr/>
        </p:nvSpPr>
        <p:spPr>
          <a:xfrm rot="-10369484">
            <a:off x="-54241" y="5381074"/>
            <a:ext cx="2015429" cy="1692153"/>
          </a:xfrm>
          <a:custGeom>
            <a:avLst/>
            <a:gdLst/>
            <a:ahLst/>
            <a:cxnLst/>
            <a:rect l="l" t="t" r="r" b="b"/>
            <a:pathLst>
              <a:path w="6259" h="5255" extrusionOk="0">
                <a:moveTo>
                  <a:pt x="2293" y="1"/>
                </a:moveTo>
                <a:cubicBezTo>
                  <a:pt x="2261" y="1"/>
                  <a:pt x="2228" y="4"/>
                  <a:pt x="2194" y="12"/>
                </a:cubicBezTo>
                <a:cubicBezTo>
                  <a:pt x="1565" y="157"/>
                  <a:pt x="2540" y="2093"/>
                  <a:pt x="2540" y="2093"/>
                </a:cubicBezTo>
                <a:cubicBezTo>
                  <a:pt x="2540" y="2093"/>
                  <a:pt x="1694" y="769"/>
                  <a:pt x="1091" y="769"/>
                </a:cubicBezTo>
                <a:cubicBezTo>
                  <a:pt x="963" y="769"/>
                  <a:pt x="846" y="828"/>
                  <a:pt x="750" y="972"/>
                </a:cubicBezTo>
                <a:cubicBezTo>
                  <a:pt x="355" y="1552"/>
                  <a:pt x="2194" y="2488"/>
                  <a:pt x="2194" y="2488"/>
                </a:cubicBezTo>
                <a:cubicBezTo>
                  <a:pt x="2194" y="2488"/>
                  <a:pt x="1327" y="2161"/>
                  <a:pt x="732" y="2161"/>
                </a:cubicBezTo>
                <a:cubicBezTo>
                  <a:pt x="470" y="2161"/>
                  <a:pt x="261" y="2225"/>
                  <a:pt x="202" y="2407"/>
                </a:cubicBezTo>
                <a:cubicBezTo>
                  <a:pt x="0" y="2996"/>
                  <a:pt x="2105" y="3125"/>
                  <a:pt x="1952" y="3198"/>
                </a:cubicBezTo>
                <a:cubicBezTo>
                  <a:pt x="1790" y="3262"/>
                  <a:pt x="363" y="4222"/>
                  <a:pt x="863" y="4746"/>
                </a:cubicBezTo>
                <a:cubicBezTo>
                  <a:pt x="938" y="4825"/>
                  <a:pt x="1022" y="4859"/>
                  <a:pt x="1113" y="4859"/>
                </a:cubicBezTo>
                <a:cubicBezTo>
                  <a:pt x="1619" y="4859"/>
                  <a:pt x="2298" y="3803"/>
                  <a:pt x="2298" y="3802"/>
                </a:cubicBezTo>
                <a:lnTo>
                  <a:pt x="2298" y="3802"/>
                </a:lnTo>
                <a:cubicBezTo>
                  <a:pt x="2298" y="3803"/>
                  <a:pt x="2049" y="5230"/>
                  <a:pt x="2589" y="5254"/>
                </a:cubicBezTo>
                <a:cubicBezTo>
                  <a:pt x="2594" y="5254"/>
                  <a:pt x="2599" y="5255"/>
                  <a:pt x="2603" y="5255"/>
                </a:cubicBezTo>
                <a:cubicBezTo>
                  <a:pt x="3114" y="5255"/>
                  <a:pt x="3215" y="3616"/>
                  <a:pt x="3264" y="3616"/>
                </a:cubicBezTo>
                <a:cubicBezTo>
                  <a:pt x="3265" y="3616"/>
                  <a:pt x="3265" y="3616"/>
                  <a:pt x="3266" y="3617"/>
                </a:cubicBezTo>
                <a:cubicBezTo>
                  <a:pt x="3302" y="3668"/>
                  <a:pt x="4146" y="4734"/>
                  <a:pt x="4650" y="4734"/>
                </a:cubicBezTo>
                <a:cubicBezTo>
                  <a:pt x="4707" y="4734"/>
                  <a:pt x="4760" y="4720"/>
                  <a:pt x="4807" y="4690"/>
                </a:cubicBezTo>
                <a:cubicBezTo>
                  <a:pt x="5258" y="4399"/>
                  <a:pt x="4025" y="3222"/>
                  <a:pt x="4024" y="3222"/>
                </a:cubicBezTo>
                <a:lnTo>
                  <a:pt x="4024" y="3222"/>
                </a:lnTo>
                <a:cubicBezTo>
                  <a:pt x="4025" y="3222"/>
                  <a:pt x="4902" y="3783"/>
                  <a:pt x="5480" y="3783"/>
                </a:cubicBezTo>
                <a:cubicBezTo>
                  <a:pt x="5664" y="3783"/>
                  <a:pt x="5818" y="3727"/>
                  <a:pt x="5903" y="3577"/>
                </a:cubicBezTo>
                <a:cubicBezTo>
                  <a:pt x="6258" y="2956"/>
                  <a:pt x="4452" y="2633"/>
                  <a:pt x="4452" y="2633"/>
                </a:cubicBezTo>
                <a:lnTo>
                  <a:pt x="4452" y="2633"/>
                </a:lnTo>
                <a:cubicBezTo>
                  <a:pt x="4452" y="2633"/>
                  <a:pt x="4468" y="2633"/>
                  <a:pt x="4496" y="2633"/>
                </a:cubicBezTo>
                <a:cubicBezTo>
                  <a:pt x="4753" y="2633"/>
                  <a:pt x="6028" y="2601"/>
                  <a:pt x="5847" y="1948"/>
                </a:cubicBezTo>
                <a:cubicBezTo>
                  <a:pt x="5790" y="1737"/>
                  <a:pt x="5624" y="1664"/>
                  <a:pt x="5417" y="1664"/>
                </a:cubicBezTo>
                <a:cubicBezTo>
                  <a:pt x="4947" y="1664"/>
                  <a:pt x="4268" y="2041"/>
                  <a:pt x="4193" y="2041"/>
                </a:cubicBezTo>
                <a:cubicBezTo>
                  <a:pt x="4188" y="2041"/>
                  <a:pt x="4186" y="2039"/>
                  <a:pt x="4186" y="2036"/>
                </a:cubicBezTo>
                <a:cubicBezTo>
                  <a:pt x="4186" y="1964"/>
                  <a:pt x="5548" y="1262"/>
                  <a:pt x="5210" y="762"/>
                </a:cubicBezTo>
                <a:cubicBezTo>
                  <a:pt x="5166" y="698"/>
                  <a:pt x="5106" y="670"/>
                  <a:pt x="5036" y="670"/>
                </a:cubicBezTo>
                <a:cubicBezTo>
                  <a:pt x="4589" y="670"/>
                  <a:pt x="3712" y="1787"/>
                  <a:pt x="3628" y="1787"/>
                </a:cubicBezTo>
                <a:cubicBezTo>
                  <a:pt x="3623" y="1787"/>
                  <a:pt x="3621" y="1784"/>
                  <a:pt x="3621" y="1778"/>
                </a:cubicBezTo>
                <a:cubicBezTo>
                  <a:pt x="3621" y="1641"/>
                  <a:pt x="4452" y="359"/>
                  <a:pt x="3855" y="141"/>
                </a:cubicBezTo>
                <a:cubicBezTo>
                  <a:pt x="3825" y="131"/>
                  <a:pt x="3796" y="125"/>
                  <a:pt x="3768" y="125"/>
                </a:cubicBezTo>
                <a:cubicBezTo>
                  <a:pt x="3247" y="125"/>
                  <a:pt x="3073" y="1891"/>
                  <a:pt x="3073" y="1891"/>
                </a:cubicBezTo>
                <a:cubicBezTo>
                  <a:pt x="3073" y="1799"/>
                  <a:pt x="2999" y="1"/>
                  <a:pt x="22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426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"/>
          <p:cNvSpPr txBox="1">
            <a:spLocks noGrp="1"/>
          </p:cNvSpPr>
          <p:nvPr>
            <p:ph type="title"/>
          </p:nvPr>
        </p:nvSpPr>
        <p:spPr>
          <a:xfrm>
            <a:off x="2958031" y="2010184"/>
            <a:ext cx="6276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1" name="Google Shape;521;p9"/>
          <p:cNvSpPr txBox="1">
            <a:spLocks noGrp="1"/>
          </p:cNvSpPr>
          <p:nvPr>
            <p:ph type="subTitle" idx="1"/>
          </p:nvPr>
        </p:nvSpPr>
        <p:spPr>
          <a:xfrm>
            <a:off x="2957967" y="3217017"/>
            <a:ext cx="6276000" cy="1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9"/>
          <p:cNvSpPr/>
          <p:nvPr/>
        </p:nvSpPr>
        <p:spPr>
          <a:xfrm rot="1246406">
            <a:off x="10677096" y="-1350790"/>
            <a:ext cx="2028035" cy="2969459"/>
          </a:xfrm>
          <a:custGeom>
            <a:avLst/>
            <a:gdLst/>
            <a:ahLst/>
            <a:cxnLst/>
            <a:rect l="l" t="t" r="r" b="b"/>
            <a:pathLst>
              <a:path w="11049" h="16178" extrusionOk="0">
                <a:moveTo>
                  <a:pt x="6070" y="1"/>
                </a:moveTo>
                <a:cubicBezTo>
                  <a:pt x="5420" y="1"/>
                  <a:pt x="4773" y="877"/>
                  <a:pt x="4355" y="1264"/>
                </a:cubicBezTo>
                <a:cubicBezTo>
                  <a:pt x="3888" y="1708"/>
                  <a:pt x="3331" y="2030"/>
                  <a:pt x="2831" y="2433"/>
                </a:cubicBezTo>
                <a:cubicBezTo>
                  <a:pt x="1839" y="3248"/>
                  <a:pt x="1008" y="4280"/>
                  <a:pt x="533" y="5474"/>
                </a:cubicBezTo>
                <a:cubicBezTo>
                  <a:pt x="105" y="6578"/>
                  <a:pt x="0" y="7861"/>
                  <a:pt x="371" y="8990"/>
                </a:cubicBezTo>
                <a:cubicBezTo>
                  <a:pt x="589" y="9651"/>
                  <a:pt x="960" y="10232"/>
                  <a:pt x="1388" y="10780"/>
                </a:cubicBezTo>
                <a:cubicBezTo>
                  <a:pt x="1815" y="11328"/>
                  <a:pt x="2275" y="11820"/>
                  <a:pt x="2638" y="12393"/>
                </a:cubicBezTo>
                <a:cubicBezTo>
                  <a:pt x="3605" y="13909"/>
                  <a:pt x="4089" y="16006"/>
                  <a:pt x="6218" y="16167"/>
                </a:cubicBezTo>
                <a:cubicBezTo>
                  <a:pt x="6302" y="16174"/>
                  <a:pt x="6385" y="16177"/>
                  <a:pt x="6469" y="16177"/>
                </a:cubicBezTo>
                <a:cubicBezTo>
                  <a:pt x="7186" y="16177"/>
                  <a:pt x="7907" y="15935"/>
                  <a:pt x="8557" y="15538"/>
                </a:cubicBezTo>
                <a:cubicBezTo>
                  <a:pt x="9742" y="14820"/>
                  <a:pt x="10694" y="13587"/>
                  <a:pt x="10928" y="12345"/>
                </a:cubicBezTo>
                <a:cubicBezTo>
                  <a:pt x="11049" y="11699"/>
                  <a:pt x="11025" y="11046"/>
                  <a:pt x="10952" y="10393"/>
                </a:cubicBezTo>
                <a:cubicBezTo>
                  <a:pt x="10758" y="8595"/>
                  <a:pt x="10267" y="6845"/>
                  <a:pt x="9484" y="5208"/>
                </a:cubicBezTo>
                <a:cubicBezTo>
                  <a:pt x="8686" y="3522"/>
                  <a:pt x="7452" y="2103"/>
                  <a:pt x="6638" y="425"/>
                </a:cubicBezTo>
                <a:cubicBezTo>
                  <a:pt x="6533" y="224"/>
                  <a:pt x="6379" y="30"/>
                  <a:pt x="6154" y="6"/>
                </a:cubicBezTo>
                <a:cubicBezTo>
                  <a:pt x="6126" y="3"/>
                  <a:pt x="6098" y="1"/>
                  <a:pt x="6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9"/>
          <p:cNvSpPr/>
          <p:nvPr/>
        </p:nvSpPr>
        <p:spPr>
          <a:xfrm rot="1335887">
            <a:off x="-671143" y="-208257"/>
            <a:ext cx="2990912" cy="1956593"/>
          </a:xfrm>
          <a:custGeom>
            <a:avLst/>
            <a:gdLst/>
            <a:ahLst/>
            <a:cxnLst/>
            <a:rect l="l" t="t" r="r" b="b"/>
            <a:pathLst>
              <a:path w="17461" h="11423" extrusionOk="0">
                <a:moveTo>
                  <a:pt x="12166" y="1"/>
                </a:moveTo>
                <a:cubicBezTo>
                  <a:pt x="11920" y="1"/>
                  <a:pt x="11674" y="12"/>
                  <a:pt x="11428" y="29"/>
                </a:cubicBezTo>
                <a:cubicBezTo>
                  <a:pt x="9501" y="142"/>
                  <a:pt x="7606" y="594"/>
                  <a:pt x="5824" y="1344"/>
                </a:cubicBezTo>
                <a:cubicBezTo>
                  <a:pt x="3993" y="2118"/>
                  <a:pt x="2412" y="3368"/>
                  <a:pt x="590" y="4158"/>
                </a:cubicBezTo>
                <a:cubicBezTo>
                  <a:pt x="380" y="4255"/>
                  <a:pt x="162" y="4416"/>
                  <a:pt x="122" y="4650"/>
                </a:cubicBezTo>
                <a:cubicBezTo>
                  <a:pt x="1" y="5376"/>
                  <a:pt x="977" y="6150"/>
                  <a:pt x="1380" y="6634"/>
                </a:cubicBezTo>
                <a:cubicBezTo>
                  <a:pt x="1824" y="7150"/>
                  <a:pt x="2146" y="7763"/>
                  <a:pt x="2549" y="8311"/>
                </a:cubicBezTo>
                <a:cubicBezTo>
                  <a:pt x="3372" y="9408"/>
                  <a:pt x="4436" y="10344"/>
                  <a:pt x="5694" y="10900"/>
                </a:cubicBezTo>
                <a:cubicBezTo>
                  <a:pt x="6440" y="11234"/>
                  <a:pt x="7271" y="11423"/>
                  <a:pt x="8096" y="11423"/>
                </a:cubicBezTo>
                <a:cubicBezTo>
                  <a:pt x="8547" y="11423"/>
                  <a:pt x="8995" y="11366"/>
                  <a:pt x="9428" y="11247"/>
                </a:cubicBezTo>
                <a:cubicBezTo>
                  <a:pt x="10146" y="11045"/>
                  <a:pt x="10783" y="10674"/>
                  <a:pt x="11388" y="10239"/>
                </a:cubicBezTo>
                <a:cubicBezTo>
                  <a:pt x="11977" y="9819"/>
                  <a:pt x="12533" y="9344"/>
                  <a:pt x="13162" y="8981"/>
                </a:cubicBezTo>
                <a:cubicBezTo>
                  <a:pt x="14824" y="8021"/>
                  <a:pt x="17082" y="7602"/>
                  <a:pt x="17356" y="5344"/>
                </a:cubicBezTo>
                <a:cubicBezTo>
                  <a:pt x="17461" y="4497"/>
                  <a:pt x="17235" y="3618"/>
                  <a:pt x="16799" y="2819"/>
                </a:cubicBezTo>
                <a:cubicBezTo>
                  <a:pt x="16090" y="1521"/>
                  <a:pt x="14815" y="449"/>
                  <a:pt x="13501" y="142"/>
                </a:cubicBezTo>
                <a:cubicBezTo>
                  <a:pt x="13063" y="38"/>
                  <a:pt x="12615" y="1"/>
                  <a:pt x="121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9"/>
          <p:cNvSpPr/>
          <p:nvPr/>
        </p:nvSpPr>
        <p:spPr>
          <a:xfrm rot="-6796666">
            <a:off x="10437885" y="4917001"/>
            <a:ext cx="1601268" cy="2455355"/>
          </a:xfrm>
          <a:custGeom>
            <a:avLst/>
            <a:gdLst/>
            <a:ahLst/>
            <a:cxnLst/>
            <a:rect l="l" t="t" r="r" b="b"/>
            <a:pathLst>
              <a:path w="8469" h="12986" extrusionOk="0">
                <a:moveTo>
                  <a:pt x="4897" y="1"/>
                </a:moveTo>
                <a:cubicBezTo>
                  <a:pt x="4745" y="1"/>
                  <a:pt x="4591" y="9"/>
                  <a:pt x="4436" y="27"/>
                </a:cubicBezTo>
                <a:cubicBezTo>
                  <a:pt x="3267" y="156"/>
                  <a:pt x="2090" y="769"/>
                  <a:pt x="1461" y="1640"/>
                </a:cubicBezTo>
                <a:cubicBezTo>
                  <a:pt x="1154" y="2099"/>
                  <a:pt x="912" y="2599"/>
                  <a:pt x="743" y="3131"/>
                </a:cubicBezTo>
                <a:cubicBezTo>
                  <a:pt x="243" y="4591"/>
                  <a:pt x="1" y="6123"/>
                  <a:pt x="9" y="7672"/>
                </a:cubicBezTo>
                <a:cubicBezTo>
                  <a:pt x="25" y="9260"/>
                  <a:pt x="469" y="10801"/>
                  <a:pt x="501" y="12390"/>
                </a:cubicBezTo>
                <a:cubicBezTo>
                  <a:pt x="501" y="12575"/>
                  <a:pt x="557" y="12785"/>
                  <a:pt x="719" y="12881"/>
                </a:cubicBezTo>
                <a:cubicBezTo>
                  <a:pt x="837" y="12956"/>
                  <a:pt x="976" y="12986"/>
                  <a:pt x="1125" y="12986"/>
                </a:cubicBezTo>
                <a:cubicBezTo>
                  <a:pt x="1606" y="12986"/>
                  <a:pt x="2196" y="12676"/>
                  <a:pt x="2565" y="12559"/>
                </a:cubicBezTo>
                <a:cubicBezTo>
                  <a:pt x="3082" y="12390"/>
                  <a:pt x="3630" y="12341"/>
                  <a:pt x="4154" y="12204"/>
                </a:cubicBezTo>
                <a:cubicBezTo>
                  <a:pt x="5211" y="11930"/>
                  <a:pt x="6227" y="11430"/>
                  <a:pt x="7025" y="10672"/>
                </a:cubicBezTo>
                <a:cubicBezTo>
                  <a:pt x="7751" y="9978"/>
                  <a:pt x="8299" y="9027"/>
                  <a:pt x="8412" y="8027"/>
                </a:cubicBezTo>
                <a:cubicBezTo>
                  <a:pt x="8469" y="7438"/>
                  <a:pt x="8420" y="6841"/>
                  <a:pt x="8267" y="6269"/>
                </a:cubicBezTo>
                <a:cubicBezTo>
                  <a:pt x="8138" y="5704"/>
                  <a:pt x="7961" y="5156"/>
                  <a:pt x="7880" y="4575"/>
                </a:cubicBezTo>
                <a:cubicBezTo>
                  <a:pt x="7678" y="3067"/>
                  <a:pt x="8057" y="1277"/>
                  <a:pt x="6469" y="381"/>
                </a:cubicBezTo>
                <a:cubicBezTo>
                  <a:pt x="6005" y="121"/>
                  <a:pt x="5461" y="1"/>
                  <a:pt x="4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9"/>
          <p:cNvSpPr/>
          <p:nvPr/>
        </p:nvSpPr>
        <p:spPr>
          <a:xfrm rot="-6708200" flipH="1">
            <a:off x="1043360" y="-995519"/>
            <a:ext cx="2389301" cy="2258940"/>
          </a:xfrm>
          <a:custGeom>
            <a:avLst/>
            <a:gdLst/>
            <a:ahLst/>
            <a:cxnLst/>
            <a:rect l="l" t="t" r="r" b="b"/>
            <a:pathLst>
              <a:path w="10811" h="10221" extrusionOk="0">
                <a:moveTo>
                  <a:pt x="2562" y="1"/>
                </a:moveTo>
                <a:cubicBezTo>
                  <a:pt x="2487" y="1"/>
                  <a:pt x="2413" y="25"/>
                  <a:pt x="2351" y="74"/>
                </a:cubicBezTo>
                <a:cubicBezTo>
                  <a:pt x="2246" y="179"/>
                  <a:pt x="2206" y="324"/>
                  <a:pt x="2117" y="429"/>
                </a:cubicBezTo>
                <a:cubicBezTo>
                  <a:pt x="2028" y="542"/>
                  <a:pt x="1899" y="622"/>
                  <a:pt x="1811" y="735"/>
                </a:cubicBezTo>
                <a:cubicBezTo>
                  <a:pt x="1730" y="848"/>
                  <a:pt x="1682" y="993"/>
                  <a:pt x="1609" y="1106"/>
                </a:cubicBezTo>
                <a:cubicBezTo>
                  <a:pt x="1536" y="1219"/>
                  <a:pt x="1440" y="1332"/>
                  <a:pt x="1367" y="1453"/>
                </a:cubicBezTo>
                <a:cubicBezTo>
                  <a:pt x="1294" y="1574"/>
                  <a:pt x="1246" y="1711"/>
                  <a:pt x="1173" y="1832"/>
                </a:cubicBezTo>
                <a:cubicBezTo>
                  <a:pt x="1162" y="1856"/>
                  <a:pt x="1120" y="1871"/>
                  <a:pt x="1085" y="1871"/>
                </a:cubicBezTo>
                <a:cubicBezTo>
                  <a:pt x="1073" y="1871"/>
                  <a:pt x="1061" y="1869"/>
                  <a:pt x="1053" y="1864"/>
                </a:cubicBezTo>
                <a:cubicBezTo>
                  <a:pt x="867" y="1816"/>
                  <a:pt x="690" y="1743"/>
                  <a:pt x="504" y="1695"/>
                </a:cubicBezTo>
                <a:cubicBezTo>
                  <a:pt x="487" y="1690"/>
                  <a:pt x="469" y="1688"/>
                  <a:pt x="450" y="1688"/>
                </a:cubicBezTo>
                <a:cubicBezTo>
                  <a:pt x="284" y="1688"/>
                  <a:pt x="103" y="1876"/>
                  <a:pt x="198" y="2058"/>
                </a:cubicBezTo>
                <a:cubicBezTo>
                  <a:pt x="230" y="2122"/>
                  <a:pt x="303" y="2179"/>
                  <a:pt x="375" y="2195"/>
                </a:cubicBezTo>
                <a:cubicBezTo>
                  <a:pt x="512" y="2227"/>
                  <a:pt x="657" y="2251"/>
                  <a:pt x="794" y="2292"/>
                </a:cubicBezTo>
                <a:cubicBezTo>
                  <a:pt x="843" y="2316"/>
                  <a:pt x="875" y="2372"/>
                  <a:pt x="859" y="2421"/>
                </a:cubicBezTo>
                <a:cubicBezTo>
                  <a:pt x="803" y="2550"/>
                  <a:pt x="762" y="2687"/>
                  <a:pt x="714" y="2816"/>
                </a:cubicBezTo>
                <a:cubicBezTo>
                  <a:pt x="665" y="2945"/>
                  <a:pt x="593" y="3074"/>
                  <a:pt x="544" y="3203"/>
                </a:cubicBezTo>
                <a:cubicBezTo>
                  <a:pt x="496" y="3332"/>
                  <a:pt x="440" y="3461"/>
                  <a:pt x="399" y="3598"/>
                </a:cubicBezTo>
                <a:cubicBezTo>
                  <a:pt x="351" y="3727"/>
                  <a:pt x="335" y="3872"/>
                  <a:pt x="294" y="4010"/>
                </a:cubicBezTo>
                <a:cubicBezTo>
                  <a:pt x="254" y="4147"/>
                  <a:pt x="182" y="4268"/>
                  <a:pt x="157" y="4413"/>
                </a:cubicBezTo>
                <a:cubicBezTo>
                  <a:pt x="125" y="4550"/>
                  <a:pt x="117" y="4695"/>
                  <a:pt x="101" y="4832"/>
                </a:cubicBezTo>
                <a:cubicBezTo>
                  <a:pt x="77" y="4969"/>
                  <a:pt x="28" y="5106"/>
                  <a:pt x="12" y="5243"/>
                </a:cubicBezTo>
                <a:cubicBezTo>
                  <a:pt x="0" y="5408"/>
                  <a:pt x="134" y="5526"/>
                  <a:pt x="277" y="5526"/>
                </a:cubicBezTo>
                <a:cubicBezTo>
                  <a:pt x="324" y="5526"/>
                  <a:pt x="372" y="5513"/>
                  <a:pt x="415" y="5485"/>
                </a:cubicBezTo>
                <a:cubicBezTo>
                  <a:pt x="480" y="5437"/>
                  <a:pt x="512" y="5372"/>
                  <a:pt x="520" y="5292"/>
                </a:cubicBezTo>
                <a:cubicBezTo>
                  <a:pt x="536" y="5163"/>
                  <a:pt x="585" y="5026"/>
                  <a:pt x="609" y="4889"/>
                </a:cubicBezTo>
                <a:cubicBezTo>
                  <a:pt x="633" y="4760"/>
                  <a:pt x="665" y="4622"/>
                  <a:pt x="690" y="4485"/>
                </a:cubicBezTo>
                <a:cubicBezTo>
                  <a:pt x="722" y="4348"/>
                  <a:pt x="738" y="4219"/>
                  <a:pt x="778" y="4082"/>
                </a:cubicBezTo>
                <a:cubicBezTo>
                  <a:pt x="811" y="3953"/>
                  <a:pt x="875" y="3832"/>
                  <a:pt x="915" y="3703"/>
                </a:cubicBezTo>
                <a:cubicBezTo>
                  <a:pt x="956" y="3574"/>
                  <a:pt x="972" y="3437"/>
                  <a:pt x="1012" y="3308"/>
                </a:cubicBezTo>
                <a:cubicBezTo>
                  <a:pt x="1061" y="3179"/>
                  <a:pt x="1117" y="3050"/>
                  <a:pt x="1165" y="2921"/>
                </a:cubicBezTo>
                <a:cubicBezTo>
                  <a:pt x="1222" y="2800"/>
                  <a:pt x="1238" y="2655"/>
                  <a:pt x="1294" y="2534"/>
                </a:cubicBezTo>
                <a:cubicBezTo>
                  <a:pt x="1300" y="2519"/>
                  <a:pt x="1314" y="2514"/>
                  <a:pt x="1330" y="2514"/>
                </a:cubicBezTo>
                <a:cubicBezTo>
                  <a:pt x="1359" y="2514"/>
                  <a:pt x="1395" y="2529"/>
                  <a:pt x="1415" y="2534"/>
                </a:cubicBezTo>
                <a:cubicBezTo>
                  <a:pt x="1528" y="2574"/>
                  <a:pt x="1673" y="2542"/>
                  <a:pt x="1778" y="2582"/>
                </a:cubicBezTo>
                <a:cubicBezTo>
                  <a:pt x="1891" y="2622"/>
                  <a:pt x="1980" y="2735"/>
                  <a:pt x="2093" y="2784"/>
                </a:cubicBezTo>
                <a:cubicBezTo>
                  <a:pt x="2133" y="2800"/>
                  <a:pt x="2133" y="2808"/>
                  <a:pt x="2109" y="2848"/>
                </a:cubicBezTo>
                <a:cubicBezTo>
                  <a:pt x="2053" y="2969"/>
                  <a:pt x="2012" y="3098"/>
                  <a:pt x="1956" y="3219"/>
                </a:cubicBezTo>
                <a:cubicBezTo>
                  <a:pt x="1907" y="3340"/>
                  <a:pt x="1907" y="3485"/>
                  <a:pt x="1859" y="3606"/>
                </a:cubicBezTo>
                <a:cubicBezTo>
                  <a:pt x="1811" y="3727"/>
                  <a:pt x="1754" y="3848"/>
                  <a:pt x="1714" y="3977"/>
                </a:cubicBezTo>
                <a:cubicBezTo>
                  <a:pt x="1665" y="4098"/>
                  <a:pt x="1601" y="4219"/>
                  <a:pt x="1569" y="4348"/>
                </a:cubicBezTo>
                <a:cubicBezTo>
                  <a:pt x="1528" y="4477"/>
                  <a:pt x="1528" y="4590"/>
                  <a:pt x="1504" y="4703"/>
                </a:cubicBezTo>
                <a:cubicBezTo>
                  <a:pt x="1472" y="4824"/>
                  <a:pt x="1432" y="4937"/>
                  <a:pt x="1407" y="5058"/>
                </a:cubicBezTo>
                <a:cubicBezTo>
                  <a:pt x="1383" y="5179"/>
                  <a:pt x="1351" y="5300"/>
                  <a:pt x="1335" y="5413"/>
                </a:cubicBezTo>
                <a:cubicBezTo>
                  <a:pt x="1303" y="5614"/>
                  <a:pt x="1461" y="5729"/>
                  <a:pt x="1617" y="5729"/>
                </a:cubicBezTo>
                <a:cubicBezTo>
                  <a:pt x="1742" y="5729"/>
                  <a:pt x="1866" y="5655"/>
                  <a:pt x="1891" y="5493"/>
                </a:cubicBezTo>
                <a:cubicBezTo>
                  <a:pt x="1915" y="5324"/>
                  <a:pt x="1923" y="5155"/>
                  <a:pt x="1956" y="4993"/>
                </a:cubicBezTo>
                <a:cubicBezTo>
                  <a:pt x="1988" y="4824"/>
                  <a:pt x="2020" y="4655"/>
                  <a:pt x="2069" y="4493"/>
                </a:cubicBezTo>
                <a:cubicBezTo>
                  <a:pt x="2101" y="4372"/>
                  <a:pt x="2165" y="4251"/>
                  <a:pt x="2206" y="4131"/>
                </a:cubicBezTo>
                <a:cubicBezTo>
                  <a:pt x="2246" y="4010"/>
                  <a:pt x="2286" y="3889"/>
                  <a:pt x="2327" y="3768"/>
                </a:cubicBezTo>
                <a:cubicBezTo>
                  <a:pt x="2375" y="3647"/>
                  <a:pt x="2383" y="3510"/>
                  <a:pt x="2432" y="3397"/>
                </a:cubicBezTo>
                <a:cubicBezTo>
                  <a:pt x="2472" y="3316"/>
                  <a:pt x="2520" y="3243"/>
                  <a:pt x="2585" y="3171"/>
                </a:cubicBezTo>
                <a:cubicBezTo>
                  <a:pt x="2625" y="3111"/>
                  <a:pt x="2654" y="3012"/>
                  <a:pt x="2732" y="3012"/>
                </a:cubicBezTo>
                <a:cubicBezTo>
                  <a:pt x="2748" y="3012"/>
                  <a:pt x="2766" y="3016"/>
                  <a:pt x="2786" y="3026"/>
                </a:cubicBezTo>
                <a:cubicBezTo>
                  <a:pt x="2875" y="3066"/>
                  <a:pt x="2964" y="3114"/>
                  <a:pt x="3053" y="3155"/>
                </a:cubicBezTo>
                <a:cubicBezTo>
                  <a:pt x="3109" y="3179"/>
                  <a:pt x="3423" y="3340"/>
                  <a:pt x="3383" y="3429"/>
                </a:cubicBezTo>
                <a:cubicBezTo>
                  <a:pt x="3319" y="3542"/>
                  <a:pt x="3246" y="3663"/>
                  <a:pt x="3190" y="3784"/>
                </a:cubicBezTo>
                <a:cubicBezTo>
                  <a:pt x="3133" y="3905"/>
                  <a:pt x="3085" y="4034"/>
                  <a:pt x="3044" y="4155"/>
                </a:cubicBezTo>
                <a:cubicBezTo>
                  <a:pt x="2996" y="4276"/>
                  <a:pt x="2940" y="4405"/>
                  <a:pt x="2899" y="4534"/>
                </a:cubicBezTo>
                <a:cubicBezTo>
                  <a:pt x="2859" y="4655"/>
                  <a:pt x="2819" y="4784"/>
                  <a:pt x="2786" y="4913"/>
                </a:cubicBezTo>
                <a:cubicBezTo>
                  <a:pt x="2746" y="5042"/>
                  <a:pt x="2698" y="5171"/>
                  <a:pt x="2665" y="5300"/>
                </a:cubicBezTo>
                <a:cubicBezTo>
                  <a:pt x="2641" y="5429"/>
                  <a:pt x="2657" y="5566"/>
                  <a:pt x="2641" y="5703"/>
                </a:cubicBezTo>
                <a:cubicBezTo>
                  <a:pt x="2614" y="5873"/>
                  <a:pt x="2756" y="5975"/>
                  <a:pt x="2892" y="5975"/>
                </a:cubicBezTo>
                <a:cubicBezTo>
                  <a:pt x="2996" y="5975"/>
                  <a:pt x="3096" y="5916"/>
                  <a:pt x="3117" y="5784"/>
                </a:cubicBezTo>
                <a:cubicBezTo>
                  <a:pt x="3141" y="5631"/>
                  <a:pt x="3182" y="5485"/>
                  <a:pt x="3214" y="5340"/>
                </a:cubicBezTo>
                <a:cubicBezTo>
                  <a:pt x="3254" y="5195"/>
                  <a:pt x="3262" y="5042"/>
                  <a:pt x="3303" y="4905"/>
                </a:cubicBezTo>
                <a:cubicBezTo>
                  <a:pt x="3351" y="4760"/>
                  <a:pt x="3423" y="4631"/>
                  <a:pt x="3472" y="4485"/>
                </a:cubicBezTo>
                <a:cubicBezTo>
                  <a:pt x="3528" y="4348"/>
                  <a:pt x="3601" y="4219"/>
                  <a:pt x="3665" y="4082"/>
                </a:cubicBezTo>
                <a:cubicBezTo>
                  <a:pt x="3706" y="4010"/>
                  <a:pt x="3746" y="3945"/>
                  <a:pt x="3786" y="3872"/>
                </a:cubicBezTo>
                <a:cubicBezTo>
                  <a:pt x="3819" y="3824"/>
                  <a:pt x="3835" y="3751"/>
                  <a:pt x="3891" y="3711"/>
                </a:cubicBezTo>
                <a:cubicBezTo>
                  <a:pt x="3906" y="3701"/>
                  <a:pt x="3923" y="3698"/>
                  <a:pt x="3942" y="3698"/>
                </a:cubicBezTo>
                <a:cubicBezTo>
                  <a:pt x="3987" y="3698"/>
                  <a:pt x="4040" y="3718"/>
                  <a:pt x="4085" y="3735"/>
                </a:cubicBezTo>
                <a:cubicBezTo>
                  <a:pt x="4190" y="3776"/>
                  <a:pt x="4286" y="3832"/>
                  <a:pt x="4383" y="3889"/>
                </a:cubicBezTo>
                <a:cubicBezTo>
                  <a:pt x="4512" y="3961"/>
                  <a:pt x="4649" y="3993"/>
                  <a:pt x="4762" y="4090"/>
                </a:cubicBezTo>
                <a:cubicBezTo>
                  <a:pt x="4811" y="4122"/>
                  <a:pt x="4819" y="4195"/>
                  <a:pt x="4778" y="4235"/>
                </a:cubicBezTo>
                <a:cubicBezTo>
                  <a:pt x="4690" y="4340"/>
                  <a:pt x="4601" y="4445"/>
                  <a:pt x="4520" y="4550"/>
                </a:cubicBezTo>
                <a:cubicBezTo>
                  <a:pt x="4440" y="4663"/>
                  <a:pt x="4367" y="4784"/>
                  <a:pt x="4294" y="4897"/>
                </a:cubicBezTo>
                <a:cubicBezTo>
                  <a:pt x="4222" y="5010"/>
                  <a:pt x="4141" y="5122"/>
                  <a:pt x="4077" y="5243"/>
                </a:cubicBezTo>
                <a:cubicBezTo>
                  <a:pt x="4004" y="5356"/>
                  <a:pt x="3996" y="5526"/>
                  <a:pt x="3932" y="5655"/>
                </a:cubicBezTo>
                <a:cubicBezTo>
                  <a:pt x="3875" y="5784"/>
                  <a:pt x="3754" y="5889"/>
                  <a:pt x="3706" y="6026"/>
                </a:cubicBezTo>
                <a:cubicBezTo>
                  <a:pt x="3657" y="6179"/>
                  <a:pt x="3746" y="6332"/>
                  <a:pt x="3891" y="6389"/>
                </a:cubicBezTo>
                <a:cubicBezTo>
                  <a:pt x="3913" y="6394"/>
                  <a:pt x="3935" y="6396"/>
                  <a:pt x="3957" y="6396"/>
                </a:cubicBezTo>
                <a:cubicBezTo>
                  <a:pt x="4070" y="6396"/>
                  <a:pt x="4173" y="6328"/>
                  <a:pt x="4214" y="6219"/>
                </a:cubicBezTo>
                <a:cubicBezTo>
                  <a:pt x="4262" y="6098"/>
                  <a:pt x="4343" y="5993"/>
                  <a:pt x="4399" y="5872"/>
                </a:cubicBezTo>
                <a:cubicBezTo>
                  <a:pt x="4456" y="5751"/>
                  <a:pt x="4472" y="5614"/>
                  <a:pt x="4536" y="5501"/>
                </a:cubicBezTo>
                <a:cubicBezTo>
                  <a:pt x="4601" y="5381"/>
                  <a:pt x="4649" y="5260"/>
                  <a:pt x="4722" y="5147"/>
                </a:cubicBezTo>
                <a:cubicBezTo>
                  <a:pt x="4803" y="5034"/>
                  <a:pt x="4907" y="4953"/>
                  <a:pt x="4988" y="4848"/>
                </a:cubicBezTo>
                <a:cubicBezTo>
                  <a:pt x="5069" y="4735"/>
                  <a:pt x="5173" y="4655"/>
                  <a:pt x="5262" y="4550"/>
                </a:cubicBezTo>
                <a:cubicBezTo>
                  <a:pt x="5283" y="4523"/>
                  <a:pt x="5309" y="4490"/>
                  <a:pt x="5336" y="4490"/>
                </a:cubicBezTo>
                <a:cubicBezTo>
                  <a:pt x="5341" y="4490"/>
                  <a:pt x="5346" y="4491"/>
                  <a:pt x="5351" y="4493"/>
                </a:cubicBezTo>
                <a:cubicBezTo>
                  <a:pt x="5456" y="4566"/>
                  <a:pt x="5553" y="4631"/>
                  <a:pt x="5649" y="4703"/>
                </a:cubicBezTo>
                <a:cubicBezTo>
                  <a:pt x="5738" y="4776"/>
                  <a:pt x="5875" y="4832"/>
                  <a:pt x="5932" y="4945"/>
                </a:cubicBezTo>
                <a:cubicBezTo>
                  <a:pt x="6012" y="5106"/>
                  <a:pt x="5730" y="5219"/>
                  <a:pt x="5641" y="5308"/>
                </a:cubicBezTo>
                <a:cubicBezTo>
                  <a:pt x="5561" y="5397"/>
                  <a:pt x="5512" y="5518"/>
                  <a:pt x="5440" y="5614"/>
                </a:cubicBezTo>
                <a:cubicBezTo>
                  <a:pt x="5367" y="5711"/>
                  <a:pt x="5286" y="5808"/>
                  <a:pt x="5222" y="5905"/>
                </a:cubicBezTo>
                <a:cubicBezTo>
                  <a:pt x="5157" y="6010"/>
                  <a:pt x="5109" y="6122"/>
                  <a:pt x="5044" y="6227"/>
                </a:cubicBezTo>
                <a:cubicBezTo>
                  <a:pt x="4988" y="6332"/>
                  <a:pt x="4883" y="6413"/>
                  <a:pt x="4827" y="6518"/>
                </a:cubicBezTo>
                <a:cubicBezTo>
                  <a:pt x="4737" y="6708"/>
                  <a:pt x="4954" y="6886"/>
                  <a:pt x="5141" y="6886"/>
                </a:cubicBezTo>
                <a:cubicBezTo>
                  <a:pt x="5224" y="6886"/>
                  <a:pt x="5301" y="6852"/>
                  <a:pt x="5343" y="6768"/>
                </a:cubicBezTo>
                <a:cubicBezTo>
                  <a:pt x="5391" y="6663"/>
                  <a:pt x="5415" y="6566"/>
                  <a:pt x="5472" y="6461"/>
                </a:cubicBezTo>
                <a:cubicBezTo>
                  <a:pt x="5528" y="6364"/>
                  <a:pt x="5601" y="6292"/>
                  <a:pt x="5665" y="6203"/>
                </a:cubicBezTo>
                <a:cubicBezTo>
                  <a:pt x="5722" y="6114"/>
                  <a:pt x="5762" y="5985"/>
                  <a:pt x="5835" y="5889"/>
                </a:cubicBezTo>
                <a:cubicBezTo>
                  <a:pt x="5907" y="5792"/>
                  <a:pt x="6020" y="5735"/>
                  <a:pt x="6101" y="5647"/>
                </a:cubicBezTo>
                <a:cubicBezTo>
                  <a:pt x="6182" y="5558"/>
                  <a:pt x="6230" y="5445"/>
                  <a:pt x="6311" y="5356"/>
                </a:cubicBezTo>
                <a:cubicBezTo>
                  <a:pt x="6318" y="5351"/>
                  <a:pt x="6325" y="5349"/>
                  <a:pt x="6332" y="5349"/>
                </a:cubicBezTo>
                <a:cubicBezTo>
                  <a:pt x="6357" y="5349"/>
                  <a:pt x="6382" y="5378"/>
                  <a:pt x="6407" y="5397"/>
                </a:cubicBezTo>
                <a:cubicBezTo>
                  <a:pt x="6504" y="5485"/>
                  <a:pt x="6609" y="5558"/>
                  <a:pt x="6706" y="5639"/>
                </a:cubicBezTo>
                <a:cubicBezTo>
                  <a:pt x="6811" y="5727"/>
                  <a:pt x="6907" y="5800"/>
                  <a:pt x="7004" y="5889"/>
                </a:cubicBezTo>
                <a:cubicBezTo>
                  <a:pt x="7044" y="5921"/>
                  <a:pt x="7020" y="5953"/>
                  <a:pt x="6988" y="5985"/>
                </a:cubicBezTo>
                <a:cubicBezTo>
                  <a:pt x="6867" y="6082"/>
                  <a:pt x="6794" y="6219"/>
                  <a:pt x="6682" y="6324"/>
                </a:cubicBezTo>
                <a:cubicBezTo>
                  <a:pt x="6577" y="6421"/>
                  <a:pt x="6432" y="6493"/>
                  <a:pt x="6335" y="6598"/>
                </a:cubicBezTo>
                <a:cubicBezTo>
                  <a:pt x="6198" y="6760"/>
                  <a:pt x="6077" y="6929"/>
                  <a:pt x="5956" y="7098"/>
                </a:cubicBezTo>
                <a:cubicBezTo>
                  <a:pt x="5891" y="7203"/>
                  <a:pt x="5867" y="7356"/>
                  <a:pt x="5972" y="7437"/>
                </a:cubicBezTo>
                <a:cubicBezTo>
                  <a:pt x="6020" y="7469"/>
                  <a:pt x="6074" y="7484"/>
                  <a:pt x="6128" y="7484"/>
                </a:cubicBezTo>
                <a:cubicBezTo>
                  <a:pt x="6211" y="7484"/>
                  <a:pt x="6293" y="7449"/>
                  <a:pt x="6351" y="7381"/>
                </a:cubicBezTo>
                <a:cubicBezTo>
                  <a:pt x="6472" y="7243"/>
                  <a:pt x="6609" y="7106"/>
                  <a:pt x="6746" y="6977"/>
                </a:cubicBezTo>
                <a:cubicBezTo>
                  <a:pt x="6843" y="6872"/>
                  <a:pt x="6907" y="6719"/>
                  <a:pt x="7020" y="6622"/>
                </a:cubicBezTo>
                <a:cubicBezTo>
                  <a:pt x="7125" y="6518"/>
                  <a:pt x="7286" y="6477"/>
                  <a:pt x="7407" y="6389"/>
                </a:cubicBezTo>
                <a:cubicBezTo>
                  <a:pt x="7433" y="6370"/>
                  <a:pt x="7468" y="6330"/>
                  <a:pt x="7494" y="6330"/>
                </a:cubicBezTo>
                <a:cubicBezTo>
                  <a:pt x="7501" y="6330"/>
                  <a:pt x="7507" y="6333"/>
                  <a:pt x="7512" y="6340"/>
                </a:cubicBezTo>
                <a:cubicBezTo>
                  <a:pt x="7601" y="6429"/>
                  <a:pt x="7633" y="6582"/>
                  <a:pt x="7714" y="6671"/>
                </a:cubicBezTo>
                <a:cubicBezTo>
                  <a:pt x="7803" y="6768"/>
                  <a:pt x="7940" y="6816"/>
                  <a:pt x="8028" y="6913"/>
                </a:cubicBezTo>
                <a:cubicBezTo>
                  <a:pt x="8053" y="6945"/>
                  <a:pt x="8028" y="7026"/>
                  <a:pt x="7980" y="7050"/>
                </a:cubicBezTo>
                <a:cubicBezTo>
                  <a:pt x="7867" y="7122"/>
                  <a:pt x="7754" y="7203"/>
                  <a:pt x="7641" y="7284"/>
                </a:cubicBezTo>
                <a:cubicBezTo>
                  <a:pt x="7528" y="7364"/>
                  <a:pt x="7415" y="7445"/>
                  <a:pt x="7303" y="7534"/>
                </a:cubicBezTo>
                <a:cubicBezTo>
                  <a:pt x="7198" y="7622"/>
                  <a:pt x="7109" y="7735"/>
                  <a:pt x="7012" y="7824"/>
                </a:cubicBezTo>
                <a:cubicBezTo>
                  <a:pt x="6819" y="8011"/>
                  <a:pt x="6988" y="8281"/>
                  <a:pt x="7193" y="8281"/>
                </a:cubicBezTo>
                <a:cubicBezTo>
                  <a:pt x="7254" y="8281"/>
                  <a:pt x="7317" y="8258"/>
                  <a:pt x="7375" y="8203"/>
                </a:cubicBezTo>
                <a:cubicBezTo>
                  <a:pt x="7472" y="8106"/>
                  <a:pt x="7544" y="7977"/>
                  <a:pt x="7649" y="7897"/>
                </a:cubicBezTo>
                <a:cubicBezTo>
                  <a:pt x="7754" y="7808"/>
                  <a:pt x="7891" y="7760"/>
                  <a:pt x="8004" y="7679"/>
                </a:cubicBezTo>
                <a:cubicBezTo>
                  <a:pt x="8117" y="7598"/>
                  <a:pt x="8206" y="7477"/>
                  <a:pt x="8319" y="7413"/>
                </a:cubicBezTo>
                <a:cubicBezTo>
                  <a:pt x="8334" y="7408"/>
                  <a:pt x="8349" y="7405"/>
                  <a:pt x="8364" y="7405"/>
                </a:cubicBezTo>
                <a:cubicBezTo>
                  <a:pt x="8395" y="7405"/>
                  <a:pt x="8423" y="7417"/>
                  <a:pt x="8440" y="7445"/>
                </a:cubicBezTo>
                <a:cubicBezTo>
                  <a:pt x="8512" y="7534"/>
                  <a:pt x="8553" y="7647"/>
                  <a:pt x="8625" y="7735"/>
                </a:cubicBezTo>
                <a:cubicBezTo>
                  <a:pt x="8698" y="7832"/>
                  <a:pt x="8811" y="7889"/>
                  <a:pt x="8875" y="7985"/>
                </a:cubicBezTo>
                <a:cubicBezTo>
                  <a:pt x="8899" y="8018"/>
                  <a:pt x="8867" y="8082"/>
                  <a:pt x="8827" y="8114"/>
                </a:cubicBezTo>
                <a:cubicBezTo>
                  <a:pt x="8706" y="8187"/>
                  <a:pt x="8617" y="8300"/>
                  <a:pt x="8504" y="8381"/>
                </a:cubicBezTo>
                <a:cubicBezTo>
                  <a:pt x="8391" y="8461"/>
                  <a:pt x="8270" y="8542"/>
                  <a:pt x="8165" y="8631"/>
                </a:cubicBezTo>
                <a:cubicBezTo>
                  <a:pt x="8109" y="8687"/>
                  <a:pt x="8069" y="8760"/>
                  <a:pt x="8069" y="8832"/>
                </a:cubicBezTo>
                <a:cubicBezTo>
                  <a:pt x="8044" y="8929"/>
                  <a:pt x="8101" y="9018"/>
                  <a:pt x="8190" y="9050"/>
                </a:cubicBezTo>
                <a:cubicBezTo>
                  <a:pt x="8232" y="9064"/>
                  <a:pt x="8286" y="9074"/>
                  <a:pt x="8339" y="9074"/>
                </a:cubicBezTo>
                <a:cubicBezTo>
                  <a:pt x="8407" y="9074"/>
                  <a:pt x="8475" y="9058"/>
                  <a:pt x="8520" y="9018"/>
                </a:cubicBezTo>
                <a:cubicBezTo>
                  <a:pt x="8690" y="8816"/>
                  <a:pt x="8891" y="8647"/>
                  <a:pt x="9109" y="8501"/>
                </a:cubicBezTo>
                <a:cubicBezTo>
                  <a:pt x="9124" y="8496"/>
                  <a:pt x="9141" y="8494"/>
                  <a:pt x="9159" y="8494"/>
                </a:cubicBezTo>
                <a:cubicBezTo>
                  <a:pt x="9196" y="8494"/>
                  <a:pt x="9235" y="8506"/>
                  <a:pt x="9262" y="8534"/>
                </a:cubicBezTo>
                <a:cubicBezTo>
                  <a:pt x="9327" y="8639"/>
                  <a:pt x="9367" y="8760"/>
                  <a:pt x="9432" y="8864"/>
                </a:cubicBezTo>
                <a:cubicBezTo>
                  <a:pt x="9496" y="8969"/>
                  <a:pt x="9561" y="9082"/>
                  <a:pt x="9625" y="9187"/>
                </a:cubicBezTo>
                <a:cubicBezTo>
                  <a:pt x="9641" y="9219"/>
                  <a:pt x="9617" y="9243"/>
                  <a:pt x="9585" y="9268"/>
                </a:cubicBezTo>
                <a:cubicBezTo>
                  <a:pt x="9423" y="9381"/>
                  <a:pt x="9270" y="9501"/>
                  <a:pt x="9133" y="9639"/>
                </a:cubicBezTo>
                <a:cubicBezTo>
                  <a:pt x="9020" y="9743"/>
                  <a:pt x="9004" y="9921"/>
                  <a:pt x="9101" y="10042"/>
                </a:cubicBezTo>
                <a:lnTo>
                  <a:pt x="9093" y="10050"/>
                </a:lnTo>
                <a:cubicBezTo>
                  <a:pt x="9149" y="10087"/>
                  <a:pt x="9212" y="10106"/>
                  <a:pt x="9275" y="10106"/>
                </a:cubicBezTo>
                <a:cubicBezTo>
                  <a:pt x="9347" y="10106"/>
                  <a:pt x="9419" y="10081"/>
                  <a:pt x="9480" y="10034"/>
                </a:cubicBezTo>
                <a:cubicBezTo>
                  <a:pt x="9593" y="9929"/>
                  <a:pt x="9714" y="9832"/>
                  <a:pt x="9835" y="9743"/>
                </a:cubicBezTo>
                <a:cubicBezTo>
                  <a:pt x="9847" y="9741"/>
                  <a:pt x="9864" y="9739"/>
                  <a:pt x="9882" y="9739"/>
                </a:cubicBezTo>
                <a:cubicBezTo>
                  <a:pt x="9923" y="9739"/>
                  <a:pt x="9969" y="9748"/>
                  <a:pt x="9980" y="9776"/>
                </a:cubicBezTo>
                <a:cubicBezTo>
                  <a:pt x="10036" y="9872"/>
                  <a:pt x="10061" y="10001"/>
                  <a:pt x="10117" y="10106"/>
                </a:cubicBezTo>
                <a:cubicBezTo>
                  <a:pt x="10156" y="10187"/>
                  <a:pt x="10227" y="10221"/>
                  <a:pt x="10301" y="10221"/>
                </a:cubicBezTo>
                <a:cubicBezTo>
                  <a:pt x="10456" y="10221"/>
                  <a:pt x="10624" y="10072"/>
                  <a:pt x="10536" y="9897"/>
                </a:cubicBezTo>
                <a:cubicBezTo>
                  <a:pt x="10488" y="9792"/>
                  <a:pt x="10456" y="9687"/>
                  <a:pt x="10399" y="9582"/>
                </a:cubicBezTo>
                <a:cubicBezTo>
                  <a:pt x="10383" y="9542"/>
                  <a:pt x="10399" y="9437"/>
                  <a:pt x="10456" y="9429"/>
                </a:cubicBezTo>
                <a:cubicBezTo>
                  <a:pt x="10464" y="9426"/>
                  <a:pt x="10473" y="9425"/>
                  <a:pt x="10482" y="9425"/>
                </a:cubicBezTo>
                <a:cubicBezTo>
                  <a:pt x="10523" y="9425"/>
                  <a:pt x="10573" y="9446"/>
                  <a:pt x="10617" y="9446"/>
                </a:cubicBezTo>
                <a:cubicBezTo>
                  <a:pt x="10623" y="9446"/>
                  <a:pt x="10628" y="9446"/>
                  <a:pt x="10633" y="9445"/>
                </a:cubicBezTo>
                <a:cubicBezTo>
                  <a:pt x="10762" y="9421"/>
                  <a:pt x="10811" y="9300"/>
                  <a:pt x="10803" y="9179"/>
                </a:cubicBezTo>
                <a:cubicBezTo>
                  <a:pt x="10803" y="9171"/>
                  <a:pt x="10811" y="9171"/>
                  <a:pt x="10811" y="9163"/>
                </a:cubicBezTo>
                <a:cubicBezTo>
                  <a:pt x="10811" y="9021"/>
                  <a:pt x="10715" y="8894"/>
                  <a:pt x="10579" y="8894"/>
                </a:cubicBezTo>
                <a:cubicBezTo>
                  <a:pt x="10568" y="8894"/>
                  <a:pt x="10556" y="8895"/>
                  <a:pt x="10544" y="8897"/>
                </a:cubicBezTo>
                <a:cubicBezTo>
                  <a:pt x="10423" y="8929"/>
                  <a:pt x="10303" y="8969"/>
                  <a:pt x="10182" y="9018"/>
                </a:cubicBezTo>
                <a:cubicBezTo>
                  <a:pt x="10161" y="9026"/>
                  <a:pt x="10133" y="9032"/>
                  <a:pt x="10108" y="9032"/>
                </a:cubicBezTo>
                <a:cubicBezTo>
                  <a:pt x="10083" y="9032"/>
                  <a:pt x="10061" y="9026"/>
                  <a:pt x="10053" y="9010"/>
                </a:cubicBezTo>
                <a:cubicBezTo>
                  <a:pt x="9988" y="8905"/>
                  <a:pt x="9956" y="8784"/>
                  <a:pt x="9891" y="8679"/>
                </a:cubicBezTo>
                <a:cubicBezTo>
                  <a:pt x="9827" y="8574"/>
                  <a:pt x="9794" y="8453"/>
                  <a:pt x="9722" y="8356"/>
                </a:cubicBezTo>
                <a:cubicBezTo>
                  <a:pt x="9698" y="8316"/>
                  <a:pt x="9706" y="8300"/>
                  <a:pt x="9754" y="8284"/>
                </a:cubicBezTo>
                <a:cubicBezTo>
                  <a:pt x="9899" y="8227"/>
                  <a:pt x="10053" y="8171"/>
                  <a:pt x="10206" y="8139"/>
                </a:cubicBezTo>
                <a:cubicBezTo>
                  <a:pt x="10343" y="8106"/>
                  <a:pt x="10456" y="7897"/>
                  <a:pt x="10432" y="7768"/>
                </a:cubicBezTo>
                <a:cubicBezTo>
                  <a:pt x="10410" y="7646"/>
                  <a:pt x="10248" y="7588"/>
                  <a:pt x="10133" y="7588"/>
                </a:cubicBezTo>
                <a:cubicBezTo>
                  <a:pt x="10119" y="7588"/>
                  <a:pt x="10105" y="7588"/>
                  <a:pt x="10093" y="7590"/>
                </a:cubicBezTo>
                <a:cubicBezTo>
                  <a:pt x="9980" y="7614"/>
                  <a:pt x="9867" y="7687"/>
                  <a:pt x="9754" y="7719"/>
                </a:cubicBezTo>
                <a:cubicBezTo>
                  <a:pt x="9641" y="7751"/>
                  <a:pt x="9520" y="7784"/>
                  <a:pt x="9407" y="7824"/>
                </a:cubicBezTo>
                <a:cubicBezTo>
                  <a:pt x="9400" y="7828"/>
                  <a:pt x="9394" y="7829"/>
                  <a:pt x="9389" y="7829"/>
                </a:cubicBezTo>
                <a:cubicBezTo>
                  <a:pt x="9371" y="7829"/>
                  <a:pt x="9362" y="7809"/>
                  <a:pt x="9343" y="7784"/>
                </a:cubicBezTo>
                <a:cubicBezTo>
                  <a:pt x="9278" y="7695"/>
                  <a:pt x="9149" y="7647"/>
                  <a:pt x="9085" y="7550"/>
                </a:cubicBezTo>
                <a:cubicBezTo>
                  <a:pt x="9012" y="7461"/>
                  <a:pt x="9004" y="7332"/>
                  <a:pt x="8932" y="7235"/>
                </a:cubicBezTo>
                <a:cubicBezTo>
                  <a:pt x="8899" y="7195"/>
                  <a:pt x="8883" y="7131"/>
                  <a:pt x="8932" y="7114"/>
                </a:cubicBezTo>
                <a:cubicBezTo>
                  <a:pt x="9028" y="7074"/>
                  <a:pt x="9125" y="7018"/>
                  <a:pt x="9222" y="6985"/>
                </a:cubicBezTo>
                <a:cubicBezTo>
                  <a:pt x="9319" y="6953"/>
                  <a:pt x="9440" y="6953"/>
                  <a:pt x="9536" y="6929"/>
                </a:cubicBezTo>
                <a:cubicBezTo>
                  <a:pt x="9593" y="6913"/>
                  <a:pt x="9641" y="6864"/>
                  <a:pt x="9665" y="6808"/>
                </a:cubicBezTo>
                <a:cubicBezTo>
                  <a:pt x="9737" y="6635"/>
                  <a:pt x="9655" y="6385"/>
                  <a:pt x="9459" y="6385"/>
                </a:cubicBezTo>
                <a:cubicBezTo>
                  <a:pt x="9435" y="6385"/>
                  <a:pt x="9410" y="6389"/>
                  <a:pt x="9383" y="6397"/>
                </a:cubicBezTo>
                <a:cubicBezTo>
                  <a:pt x="9246" y="6437"/>
                  <a:pt x="9117" y="6518"/>
                  <a:pt x="8972" y="6574"/>
                </a:cubicBezTo>
                <a:cubicBezTo>
                  <a:pt x="8835" y="6622"/>
                  <a:pt x="8698" y="6687"/>
                  <a:pt x="8569" y="6751"/>
                </a:cubicBezTo>
                <a:cubicBezTo>
                  <a:pt x="8563" y="6753"/>
                  <a:pt x="8557" y="6754"/>
                  <a:pt x="8552" y="6754"/>
                </a:cubicBezTo>
                <a:cubicBezTo>
                  <a:pt x="8528" y="6754"/>
                  <a:pt x="8508" y="6739"/>
                  <a:pt x="8488" y="6719"/>
                </a:cubicBezTo>
                <a:cubicBezTo>
                  <a:pt x="8399" y="6614"/>
                  <a:pt x="8311" y="6510"/>
                  <a:pt x="8222" y="6405"/>
                </a:cubicBezTo>
                <a:cubicBezTo>
                  <a:pt x="8133" y="6308"/>
                  <a:pt x="7996" y="6243"/>
                  <a:pt x="7899" y="6147"/>
                </a:cubicBezTo>
                <a:cubicBezTo>
                  <a:pt x="7867" y="6090"/>
                  <a:pt x="7883" y="6026"/>
                  <a:pt x="7932" y="5985"/>
                </a:cubicBezTo>
                <a:cubicBezTo>
                  <a:pt x="8069" y="5905"/>
                  <a:pt x="8246" y="5889"/>
                  <a:pt x="8391" y="5824"/>
                </a:cubicBezTo>
                <a:cubicBezTo>
                  <a:pt x="8528" y="5760"/>
                  <a:pt x="8665" y="5663"/>
                  <a:pt x="8819" y="5614"/>
                </a:cubicBezTo>
                <a:cubicBezTo>
                  <a:pt x="8891" y="5590"/>
                  <a:pt x="8940" y="5534"/>
                  <a:pt x="8956" y="5461"/>
                </a:cubicBezTo>
                <a:cubicBezTo>
                  <a:pt x="8997" y="5294"/>
                  <a:pt x="8913" y="5134"/>
                  <a:pt x="8750" y="5134"/>
                </a:cubicBezTo>
                <a:cubicBezTo>
                  <a:pt x="8724" y="5134"/>
                  <a:pt x="8696" y="5138"/>
                  <a:pt x="8665" y="5147"/>
                </a:cubicBezTo>
                <a:cubicBezTo>
                  <a:pt x="8536" y="5195"/>
                  <a:pt x="8391" y="5187"/>
                  <a:pt x="8262" y="5243"/>
                </a:cubicBezTo>
                <a:cubicBezTo>
                  <a:pt x="8141" y="5300"/>
                  <a:pt x="8020" y="5372"/>
                  <a:pt x="7891" y="5437"/>
                </a:cubicBezTo>
                <a:cubicBezTo>
                  <a:pt x="7770" y="5501"/>
                  <a:pt x="7657" y="5574"/>
                  <a:pt x="7536" y="5639"/>
                </a:cubicBezTo>
                <a:cubicBezTo>
                  <a:pt x="7528" y="5643"/>
                  <a:pt x="7520" y="5645"/>
                  <a:pt x="7513" y="5645"/>
                </a:cubicBezTo>
                <a:cubicBezTo>
                  <a:pt x="7495" y="5645"/>
                  <a:pt x="7482" y="5630"/>
                  <a:pt x="7464" y="5606"/>
                </a:cubicBezTo>
                <a:cubicBezTo>
                  <a:pt x="7359" y="5510"/>
                  <a:pt x="7262" y="5421"/>
                  <a:pt x="7157" y="5324"/>
                </a:cubicBezTo>
                <a:cubicBezTo>
                  <a:pt x="7044" y="5227"/>
                  <a:pt x="6907" y="5187"/>
                  <a:pt x="6803" y="5090"/>
                </a:cubicBezTo>
                <a:cubicBezTo>
                  <a:pt x="6762" y="5058"/>
                  <a:pt x="6794" y="4977"/>
                  <a:pt x="6835" y="4953"/>
                </a:cubicBezTo>
                <a:cubicBezTo>
                  <a:pt x="6932" y="4872"/>
                  <a:pt x="7036" y="4784"/>
                  <a:pt x="7149" y="4703"/>
                </a:cubicBezTo>
                <a:cubicBezTo>
                  <a:pt x="7262" y="4622"/>
                  <a:pt x="7351" y="4526"/>
                  <a:pt x="7464" y="4453"/>
                </a:cubicBezTo>
                <a:cubicBezTo>
                  <a:pt x="7577" y="4381"/>
                  <a:pt x="7722" y="4364"/>
                  <a:pt x="7843" y="4300"/>
                </a:cubicBezTo>
                <a:cubicBezTo>
                  <a:pt x="8028" y="4187"/>
                  <a:pt x="7907" y="3864"/>
                  <a:pt x="7738" y="3792"/>
                </a:cubicBezTo>
                <a:cubicBezTo>
                  <a:pt x="7710" y="3781"/>
                  <a:pt x="7680" y="3775"/>
                  <a:pt x="7650" y="3775"/>
                </a:cubicBezTo>
                <a:cubicBezTo>
                  <a:pt x="7612" y="3775"/>
                  <a:pt x="7573" y="3785"/>
                  <a:pt x="7536" y="3808"/>
                </a:cubicBezTo>
                <a:cubicBezTo>
                  <a:pt x="7399" y="3889"/>
                  <a:pt x="7294" y="4026"/>
                  <a:pt x="7165" y="4106"/>
                </a:cubicBezTo>
                <a:cubicBezTo>
                  <a:pt x="7036" y="4195"/>
                  <a:pt x="6867" y="4235"/>
                  <a:pt x="6738" y="4332"/>
                </a:cubicBezTo>
                <a:cubicBezTo>
                  <a:pt x="6617" y="4421"/>
                  <a:pt x="6520" y="4574"/>
                  <a:pt x="6399" y="4679"/>
                </a:cubicBezTo>
                <a:cubicBezTo>
                  <a:pt x="6397" y="4682"/>
                  <a:pt x="6390" y="4682"/>
                  <a:pt x="6383" y="4682"/>
                </a:cubicBezTo>
                <a:cubicBezTo>
                  <a:pt x="6367" y="4682"/>
                  <a:pt x="6346" y="4679"/>
                  <a:pt x="6335" y="4679"/>
                </a:cubicBezTo>
                <a:cubicBezTo>
                  <a:pt x="6230" y="4598"/>
                  <a:pt x="6109" y="4518"/>
                  <a:pt x="6004" y="4429"/>
                </a:cubicBezTo>
                <a:cubicBezTo>
                  <a:pt x="5891" y="4348"/>
                  <a:pt x="5770" y="4276"/>
                  <a:pt x="5657" y="4187"/>
                </a:cubicBezTo>
                <a:cubicBezTo>
                  <a:pt x="5617" y="4139"/>
                  <a:pt x="5609" y="4066"/>
                  <a:pt x="5641" y="4010"/>
                </a:cubicBezTo>
                <a:cubicBezTo>
                  <a:pt x="5754" y="3897"/>
                  <a:pt x="5915" y="3832"/>
                  <a:pt x="6028" y="3727"/>
                </a:cubicBezTo>
                <a:cubicBezTo>
                  <a:pt x="6149" y="3614"/>
                  <a:pt x="6254" y="3501"/>
                  <a:pt x="6383" y="3397"/>
                </a:cubicBezTo>
                <a:cubicBezTo>
                  <a:pt x="6504" y="3300"/>
                  <a:pt x="6649" y="3227"/>
                  <a:pt x="6786" y="3139"/>
                </a:cubicBezTo>
                <a:cubicBezTo>
                  <a:pt x="7009" y="2977"/>
                  <a:pt x="6809" y="2607"/>
                  <a:pt x="6573" y="2607"/>
                </a:cubicBezTo>
                <a:cubicBezTo>
                  <a:pt x="6526" y="2607"/>
                  <a:pt x="6478" y="2621"/>
                  <a:pt x="6432" y="2655"/>
                </a:cubicBezTo>
                <a:cubicBezTo>
                  <a:pt x="6327" y="2735"/>
                  <a:pt x="6222" y="2824"/>
                  <a:pt x="6117" y="2913"/>
                </a:cubicBezTo>
                <a:cubicBezTo>
                  <a:pt x="6004" y="2993"/>
                  <a:pt x="5948" y="3139"/>
                  <a:pt x="5843" y="3227"/>
                </a:cubicBezTo>
                <a:cubicBezTo>
                  <a:pt x="5738" y="3316"/>
                  <a:pt x="5593" y="3356"/>
                  <a:pt x="5496" y="3453"/>
                </a:cubicBezTo>
                <a:cubicBezTo>
                  <a:pt x="5391" y="3542"/>
                  <a:pt x="5294" y="3639"/>
                  <a:pt x="5206" y="3743"/>
                </a:cubicBezTo>
                <a:lnTo>
                  <a:pt x="5214" y="3751"/>
                </a:lnTo>
                <a:cubicBezTo>
                  <a:pt x="5194" y="3771"/>
                  <a:pt x="5164" y="3806"/>
                  <a:pt x="5136" y="3806"/>
                </a:cubicBezTo>
                <a:cubicBezTo>
                  <a:pt x="5130" y="3806"/>
                  <a:pt x="5123" y="3804"/>
                  <a:pt x="5117" y="3800"/>
                </a:cubicBezTo>
                <a:cubicBezTo>
                  <a:pt x="5012" y="3735"/>
                  <a:pt x="4932" y="3655"/>
                  <a:pt x="4827" y="3598"/>
                </a:cubicBezTo>
                <a:cubicBezTo>
                  <a:pt x="4730" y="3542"/>
                  <a:pt x="4625" y="3485"/>
                  <a:pt x="4528" y="3429"/>
                </a:cubicBezTo>
                <a:cubicBezTo>
                  <a:pt x="4423" y="3372"/>
                  <a:pt x="4335" y="3292"/>
                  <a:pt x="4238" y="3235"/>
                </a:cubicBezTo>
                <a:cubicBezTo>
                  <a:pt x="4198" y="3211"/>
                  <a:pt x="4190" y="3163"/>
                  <a:pt x="4222" y="3122"/>
                </a:cubicBezTo>
                <a:cubicBezTo>
                  <a:pt x="4294" y="3010"/>
                  <a:pt x="4383" y="2905"/>
                  <a:pt x="4464" y="2800"/>
                </a:cubicBezTo>
                <a:cubicBezTo>
                  <a:pt x="4553" y="2695"/>
                  <a:pt x="4649" y="2598"/>
                  <a:pt x="4746" y="2501"/>
                </a:cubicBezTo>
                <a:cubicBezTo>
                  <a:pt x="4835" y="2397"/>
                  <a:pt x="4875" y="2251"/>
                  <a:pt x="4972" y="2155"/>
                </a:cubicBezTo>
                <a:cubicBezTo>
                  <a:pt x="5069" y="2058"/>
                  <a:pt x="5222" y="2026"/>
                  <a:pt x="5327" y="1937"/>
                </a:cubicBezTo>
                <a:cubicBezTo>
                  <a:pt x="5518" y="1772"/>
                  <a:pt x="5298" y="1449"/>
                  <a:pt x="5084" y="1449"/>
                </a:cubicBezTo>
                <a:cubicBezTo>
                  <a:pt x="5037" y="1449"/>
                  <a:pt x="4990" y="1465"/>
                  <a:pt x="4948" y="1501"/>
                </a:cubicBezTo>
                <a:cubicBezTo>
                  <a:pt x="4835" y="1606"/>
                  <a:pt x="4722" y="1703"/>
                  <a:pt x="4609" y="1816"/>
                </a:cubicBezTo>
                <a:cubicBezTo>
                  <a:pt x="4504" y="1921"/>
                  <a:pt x="4440" y="2074"/>
                  <a:pt x="4343" y="2187"/>
                </a:cubicBezTo>
                <a:cubicBezTo>
                  <a:pt x="4238" y="2300"/>
                  <a:pt x="4109" y="2389"/>
                  <a:pt x="4012" y="2510"/>
                </a:cubicBezTo>
                <a:cubicBezTo>
                  <a:pt x="3956" y="2582"/>
                  <a:pt x="3891" y="2655"/>
                  <a:pt x="3835" y="2727"/>
                </a:cubicBezTo>
                <a:cubicBezTo>
                  <a:pt x="3803" y="2768"/>
                  <a:pt x="3738" y="2897"/>
                  <a:pt x="3690" y="2905"/>
                </a:cubicBezTo>
                <a:cubicBezTo>
                  <a:pt x="3684" y="2906"/>
                  <a:pt x="3679" y="2907"/>
                  <a:pt x="3672" y="2907"/>
                </a:cubicBezTo>
                <a:cubicBezTo>
                  <a:pt x="3622" y="2907"/>
                  <a:pt x="3548" y="2855"/>
                  <a:pt x="3512" y="2840"/>
                </a:cubicBezTo>
                <a:cubicBezTo>
                  <a:pt x="3448" y="2816"/>
                  <a:pt x="3375" y="2792"/>
                  <a:pt x="3311" y="2760"/>
                </a:cubicBezTo>
                <a:cubicBezTo>
                  <a:pt x="3246" y="2727"/>
                  <a:pt x="3157" y="2695"/>
                  <a:pt x="3077" y="2663"/>
                </a:cubicBezTo>
                <a:cubicBezTo>
                  <a:pt x="3004" y="2622"/>
                  <a:pt x="2948" y="2550"/>
                  <a:pt x="2940" y="2461"/>
                </a:cubicBezTo>
                <a:cubicBezTo>
                  <a:pt x="3012" y="2340"/>
                  <a:pt x="3125" y="2235"/>
                  <a:pt x="3206" y="2114"/>
                </a:cubicBezTo>
                <a:cubicBezTo>
                  <a:pt x="3286" y="1993"/>
                  <a:pt x="3367" y="1864"/>
                  <a:pt x="3456" y="1751"/>
                </a:cubicBezTo>
                <a:cubicBezTo>
                  <a:pt x="3544" y="1639"/>
                  <a:pt x="3649" y="1534"/>
                  <a:pt x="3738" y="1421"/>
                </a:cubicBezTo>
                <a:cubicBezTo>
                  <a:pt x="3835" y="1308"/>
                  <a:pt x="3932" y="1203"/>
                  <a:pt x="4028" y="1090"/>
                </a:cubicBezTo>
                <a:cubicBezTo>
                  <a:pt x="4085" y="1042"/>
                  <a:pt x="4101" y="961"/>
                  <a:pt x="4085" y="889"/>
                </a:cubicBezTo>
                <a:cubicBezTo>
                  <a:pt x="4061" y="808"/>
                  <a:pt x="4036" y="687"/>
                  <a:pt x="3948" y="655"/>
                </a:cubicBezTo>
                <a:cubicBezTo>
                  <a:pt x="3932" y="649"/>
                  <a:pt x="3914" y="646"/>
                  <a:pt x="3897" y="646"/>
                </a:cubicBezTo>
                <a:cubicBezTo>
                  <a:pt x="3817" y="646"/>
                  <a:pt x="3726" y="700"/>
                  <a:pt x="3673" y="760"/>
                </a:cubicBezTo>
                <a:cubicBezTo>
                  <a:pt x="3585" y="848"/>
                  <a:pt x="3480" y="929"/>
                  <a:pt x="3391" y="1026"/>
                </a:cubicBezTo>
                <a:cubicBezTo>
                  <a:pt x="3311" y="1131"/>
                  <a:pt x="3206" y="1211"/>
                  <a:pt x="3125" y="1308"/>
                </a:cubicBezTo>
                <a:cubicBezTo>
                  <a:pt x="3044" y="1413"/>
                  <a:pt x="2940" y="1501"/>
                  <a:pt x="2867" y="1606"/>
                </a:cubicBezTo>
                <a:cubicBezTo>
                  <a:pt x="2786" y="1711"/>
                  <a:pt x="2770" y="1856"/>
                  <a:pt x="2698" y="1969"/>
                </a:cubicBezTo>
                <a:cubicBezTo>
                  <a:pt x="2657" y="2018"/>
                  <a:pt x="2609" y="2074"/>
                  <a:pt x="2561" y="2114"/>
                </a:cubicBezTo>
                <a:cubicBezTo>
                  <a:pt x="2528" y="2139"/>
                  <a:pt x="2504" y="2171"/>
                  <a:pt x="2488" y="2203"/>
                </a:cubicBezTo>
                <a:cubicBezTo>
                  <a:pt x="2464" y="2235"/>
                  <a:pt x="2464" y="2308"/>
                  <a:pt x="2423" y="2316"/>
                </a:cubicBezTo>
                <a:cubicBezTo>
                  <a:pt x="2416" y="2319"/>
                  <a:pt x="2408" y="2320"/>
                  <a:pt x="2400" y="2320"/>
                </a:cubicBezTo>
                <a:cubicBezTo>
                  <a:pt x="2357" y="2320"/>
                  <a:pt x="2312" y="2289"/>
                  <a:pt x="2278" y="2276"/>
                </a:cubicBezTo>
                <a:cubicBezTo>
                  <a:pt x="2190" y="2268"/>
                  <a:pt x="2109" y="2243"/>
                  <a:pt x="2020" y="2219"/>
                </a:cubicBezTo>
                <a:cubicBezTo>
                  <a:pt x="1907" y="2171"/>
                  <a:pt x="1803" y="2114"/>
                  <a:pt x="1690" y="2074"/>
                </a:cubicBezTo>
                <a:cubicBezTo>
                  <a:pt x="1641" y="2050"/>
                  <a:pt x="1625" y="1993"/>
                  <a:pt x="1641" y="1945"/>
                </a:cubicBezTo>
                <a:cubicBezTo>
                  <a:pt x="1706" y="1840"/>
                  <a:pt x="1811" y="1760"/>
                  <a:pt x="1875" y="1655"/>
                </a:cubicBezTo>
                <a:cubicBezTo>
                  <a:pt x="1948" y="1542"/>
                  <a:pt x="1948" y="1405"/>
                  <a:pt x="2020" y="1300"/>
                </a:cubicBezTo>
                <a:cubicBezTo>
                  <a:pt x="2085" y="1195"/>
                  <a:pt x="2206" y="1122"/>
                  <a:pt x="2278" y="1018"/>
                </a:cubicBezTo>
                <a:cubicBezTo>
                  <a:pt x="2351" y="921"/>
                  <a:pt x="2440" y="832"/>
                  <a:pt x="2520" y="735"/>
                </a:cubicBezTo>
                <a:cubicBezTo>
                  <a:pt x="2601" y="639"/>
                  <a:pt x="2665" y="534"/>
                  <a:pt x="2746" y="429"/>
                </a:cubicBezTo>
                <a:cubicBezTo>
                  <a:pt x="2835" y="332"/>
                  <a:pt x="2867" y="139"/>
                  <a:pt x="2738" y="50"/>
                </a:cubicBezTo>
                <a:cubicBezTo>
                  <a:pt x="2684" y="17"/>
                  <a:pt x="2623" y="1"/>
                  <a:pt x="2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6" name="Google Shape;526;p9"/>
          <p:cNvGrpSpPr/>
          <p:nvPr/>
        </p:nvGrpSpPr>
        <p:grpSpPr>
          <a:xfrm rot="10800000">
            <a:off x="5246950" y="-253538"/>
            <a:ext cx="2072396" cy="1128188"/>
            <a:chOff x="1275400" y="2064150"/>
            <a:chExt cx="290550" cy="158175"/>
          </a:xfrm>
        </p:grpSpPr>
        <p:sp>
          <p:nvSpPr>
            <p:cNvPr id="527" name="Google Shape;527;p9"/>
            <p:cNvSpPr/>
            <p:nvPr/>
          </p:nvSpPr>
          <p:spPr>
            <a:xfrm>
              <a:off x="1318250" y="2186100"/>
              <a:ext cx="15250" cy="31975"/>
            </a:xfrm>
            <a:custGeom>
              <a:avLst/>
              <a:gdLst/>
              <a:ahLst/>
              <a:cxnLst/>
              <a:rect l="l" t="t" r="r" b="b"/>
              <a:pathLst>
                <a:path w="610" h="1279" extrusionOk="0">
                  <a:moveTo>
                    <a:pt x="515" y="0"/>
                  </a:moveTo>
                  <a:cubicBezTo>
                    <a:pt x="474" y="0"/>
                    <a:pt x="429" y="31"/>
                    <a:pt x="400" y="65"/>
                  </a:cubicBezTo>
                  <a:cubicBezTo>
                    <a:pt x="190" y="299"/>
                    <a:pt x="101" y="622"/>
                    <a:pt x="53" y="928"/>
                  </a:cubicBezTo>
                  <a:cubicBezTo>
                    <a:pt x="46" y="1002"/>
                    <a:pt x="0" y="1279"/>
                    <a:pt x="98" y="1279"/>
                  </a:cubicBezTo>
                  <a:cubicBezTo>
                    <a:pt x="117" y="1279"/>
                    <a:pt x="142" y="1268"/>
                    <a:pt x="174" y="1243"/>
                  </a:cubicBezTo>
                  <a:cubicBezTo>
                    <a:pt x="263" y="1170"/>
                    <a:pt x="327" y="1081"/>
                    <a:pt x="368" y="976"/>
                  </a:cubicBezTo>
                  <a:cubicBezTo>
                    <a:pt x="448" y="807"/>
                    <a:pt x="505" y="638"/>
                    <a:pt x="553" y="460"/>
                  </a:cubicBezTo>
                  <a:cubicBezTo>
                    <a:pt x="601" y="339"/>
                    <a:pt x="610" y="202"/>
                    <a:pt x="585" y="73"/>
                  </a:cubicBezTo>
                  <a:cubicBezTo>
                    <a:pt x="585" y="65"/>
                    <a:pt x="577" y="57"/>
                    <a:pt x="577" y="49"/>
                  </a:cubicBezTo>
                  <a:cubicBezTo>
                    <a:pt x="569" y="33"/>
                    <a:pt x="569" y="25"/>
                    <a:pt x="561" y="17"/>
                  </a:cubicBezTo>
                  <a:cubicBezTo>
                    <a:pt x="547" y="5"/>
                    <a:pt x="531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300775" y="2175950"/>
              <a:ext cx="13175" cy="29550"/>
            </a:xfrm>
            <a:custGeom>
              <a:avLst/>
              <a:gdLst/>
              <a:ahLst/>
              <a:cxnLst/>
              <a:rect l="l" t="t" r="r" b="b"/>
              <a:pathLst>
                <a:path w="527" h="1182" extrusionOk="0">
                  <a:moveTo>
                    <a:pt x="289" y="0"/>
                  </a:moveTo>
                  <a:cubicBezTo>
                    <a:pt x="282" y="0"/>
                    <a:pt x="275" y="1"/>
                    <a:pt x="268" y="3"/>
                  </a:cubicBezTo>
                  <a:cubicBezTo>
                    <a:pt x="67" y="76"/>
                    <a:pt x="50" y="366"/>
                    <a:pt x="42" y="536"/>
                  </a:cubicBezTo>
                  <a:cubicBezTo>
                    <a:pt x="42" y="634"/>
                    <a:pt x="0" y="1181"/>
                    <a:pt x="152" y="1181"/>
                  </a:cubicBezTo>
                  <a:cubicBezTo>
                    <a:pt x="163" y="1181"/>
                    <a:pt x="175" y="1179"/>
                    <a:pt x="188" y="1173"/>
                  </a:cubicBezTo>
                  <a:cubicBezTo>
                    <a:pt x="244" y="1149"/>
                    <a:pt x="284" y="1076"/>
                    <a:pt x="317" y="1020"/>
                  </a:cubicBezTo>
                  <a:cubicBezTo>
                    <a:pt x="438" y="826"/>
                    <a:pt x="526" y="213"/>
                    <a:pt x="341" y="20"/>
                  </a:cubicBezTo>
                  <a:cubicBezTo>
                    <a:pt x="329" y="8"/>
                    <a:pt x="309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306550" y="2126375"/>
              <a:ext cx="21775" cy="27375"/>
            </a:xfrm>
            <a:custGeom>
              <a:avLst/>
              <a:gdLst/>
              <a:ahLst/>
              <a:cxnLst/>
              <a:rect l="l" t="t" r="r" b="b"/>
              <a:pathLst>
                <a:path w="871" h="1095" extrusionOk="0">
                  <a:moveTo>
                    <a:pt x="777" y="0"/>
                  </a:moveTo>
                  <a:cubicBezTo>
                    <a:pt x="752" y="0"/>
                    <a:pt x="721" y="6"/>
                    <a:pt x="682" y="19"/>
                  </a:cubicBezTo>
                  <a:cubicBezTo>
                    <a:pt x="618" y="43"/>
                    <a:pt x="561" y="91"/>
                    <a:pt x="513" y="156"/>
                  </a:cubicBezTo>
                  <a:cubicBezTo>
                    <a:pt x="311" y="406"/>
                    <a:pt x="86" y="696"/>
                    <a:pt x="13" y="1019"/>
                  </a:cubicBezTo>
                  <a:cubicBezTo>
                    <a:pt x="1" y="1061"/>
                    <a:pt x="39" y="1095"/>
                    <a:pt x="76" y="1095"/>
                  </a:cubicBezTo>
                  <a:cubicBezTo>
                    <a:pt x="88" y="1095"/>
                    <a:pt x="100" y="1091"/>
                    <a:pt x="110" y="1083"/>
                  </a:cubicBezTo>
                  <a:cubicBezTo>
                    <a:pt x="336" y="890"/>
                    <a:pt x="537" y="664"/>
                    <a:pt x="715" y="422"/>
                  </a:cubicBezTo>
                  <a:cubicBezTo>
                    <a:pt x="771" y="333"/>
                    <a:pt x="819" y="245"/>
                    <a:pt x="852" y="140"/>
                  </a:cubicBezTo>
                  <a:cubicBezTo>
                    <a:pt x="870" y="65"/>
                    <a:pt x="860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318550" y="2138650"/>
              <a:ext cx="21925" cy="25175"/>
            </a:xfrm>
            <a:custGeom>
              <a:avLst/>
              <a:gdLst/>
              <a:ahLst/>
              <a:cxnLst/>
              <a:rect l="l" t="t" r="r" b="b"/>
              <a:pathLst>
                <a:path w="877" h="1007" extrusionOk="0">
                  <a:moveTo>
                    <a:pt x="797" y="1"/>
                  </a:moveTo>
                  <a:cubicBezTo>
                    <a:pt x="788" y="1"/>
                    <a:pt x="778" y="2"/>
                    <a:pt x="767" y="4"/>
                  </a:cubicBezTo>
                  <a:cubicBezTo>
                    <a:pt x="727" y="12"/>
                    <a:pt x="694" y="36"/>
                    <a:pt x="670" y="60"/>
                  </a:cubicBezTo>
                  <a:cubicBezTo>
                    <a:pt x="460" y="245"/>
                    <a:pt x="1" y="624"/>
                    <a:pt x="65" y="947"/>
                  </a:cubicBezTo>
                  <a:cubicBezTo>
                    <a:pt x="75" y="990"/>
                    <a:pt x="101" y="1006"/>
                    <a:pt x="133" y="1006"/>
                  </a:cubicBezTo>
                  <a:cubicBezTo>
                    <a:pt x="201" y="1006"/>
                    <a:pt x="298" y="932"/>
                    <a:pt x="331" y="899"/>
                  </a:cubicBezTo>
                  <a:cubicBezTo>
                    <a:pt x="565" y="689"/>
                    <a:pt x="743" y="431"/>
                    <a:pt x="848" y="141"/>
                  </a:cubicBezTo>
                  <a:cubicBezTo>
                    <a:pt x="876" y="55"/>
                    <a:pt x="867" y="1"/>
                    <a:pt x="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279850" y="2143325"/>
              <a:ext cx="15150" cy="30425"/>
            </a:xfrm>
            <a:custGeom>
              <a:avLst/>
              <a:gdLst/>
              <a:ahLst/>
              <a:cxnLst/>
              <a:rect l="l" t="t" r="r" b="b"/>
              <a:pathLst>
                <a:path w="606" h="1217" extrusionOk="0">
                  <a:moveTo>
                    <a:pt x="502" y="1"/>
                  </a:moveTo>
                  <a:cubicBezTo>
                    <a:pt x="461" y="1"/>
                    <a:pt x="432" y="30"/>
                    <a:pt x="404" y="67"/>
                  </a:cubicBezTo>
                  <a:lnTo>
                    <a:pt x="379" y="107"/>
                  </a:lnTo>
                  <a:cubicBezTo>
                    <a:pt x="323" y="204"/>
                    <a:pt x="275" y="300"/>
                    <a:pt x="234" y="397"/>
                  </a:cubicBezTo>
                  <a:cubicBezTo>
                    <a:pt x="154" y="599"/>
                    <a:pt x="81" y="800"/>
                    <a:pt x="16" y="1018"/>
                  </a:cubicBezTo>
                  <a:cubicBezTo>
                    <a:pt x="0" y="1058"/>
                    <a:pt x="0" y="1115"/>
                    <a:pt x="8" y="1155"/>
                  </a:cubicBezTo>
                  <a:cubicBezTo>
                    <a:pt x="26" y="1199"/>
                    <a:pt x="49" y="1216"/>
                    <a:pt x="75" y="1216"/>
                  </a:cubicBezTo>
                  <a:cubicBezTo>
                    <a:pt x="160" y="1216"/>
                    <a:pt x="274" y="1035"/>
                    <a:pt x="299" y="986"/>
                  </a:cubicBezTo>
                  <a:cubicBezTo>
                    <a:pt x="436" y="760"/>
                    <a:pt x="525" y="510"/>
                    <a:pt x="581" y="252"/>
                  </a:cubicBezTo>
                  <a:cubicBezTo>
                    <a:pt x="605" y="187"/>
                    <a:pt x="605" y="115"/>
                    <a:pt x="573" y="50"/>
                  </a:cubicBezTo>
                  <a:cubicBezTo>
                    <a:pt x="557" y="26"/>
                    <a:pt x="541" y="10"/>
                    <a:pt x="516" y="2"/>
                  </a:cubicBezTo>
                  <a:cubicBezTo>
                    <a:pt x="511" y="1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351425" y="2124650"/>
              <a:ext cx="29250" cy="23850"/>
            </a:xfrm>
            <a:custGeom>
              <a:avLst/>
              <a:gdLst/>
              <a:ahLst/>
              <a:cxnLst/>
              <a:rect l="l" t="t" r="r" b="b"/>
              <a:pathLst>
                <a:path w="1170" h="954" extrusionOk="0">
                  <a:moveTo>
                    <a:pt x="1070" y="1"/>
                  </a:moveTo>
                  <a:cubicBezTo>
                    <a:pt x="1062" y="1"/>
                    <a:pt x="1055" y="3"/>
                    <a:pt x="1049" y="7"/>
                  </a:cubicBezTo>
                  <a:cubicBezTo>
                    <a:pt x="807" y="104"/>
                    <a:pt x="581" y="249"/>
                    <a:pt x="395" y="426"/>
                  </a:cubicBezTo>
                  <a:cubicBezTo>
                    <a:pt x="315" y="507"/>
                    <a:pt x="0" y="797"/>
                    <a:pt x="137" y="918"/>
                  </a:cubicBezTo>
                  <a:cubicBezTo>
                    <a:pt x="163" y="943"/>
                    <a:pt x="194" y="953"/>
                    <a:pt x="226" y="953"/>
                  </a:cubicBezTo>
                  <a:cubicBezTo>
                    <a:pt x="366" y="953"/>
                    <a:pt x="549" y="766"/>
                    <a:pt x="621" y="701"/>
                  </a:cubicBezTo>
                  <a:cubicBezTo>
                    <a:pt x="742" y="588"/>
                    <a:pt x="863" y="475"/>
                    <a:pt x="984" y="354"/>
                  </a:cubicBezTo>
                  <a:cubicBezTo>
                    <a:pt x="1049" y="289"/>
                    <a:pt x="1170" y="209"/>
                    <a:pt x="1162" y="104"/>
                  </a:cubicBezTo>
                  <a:cubicBezTo>
                    <a:pt x="1162" y="80"/>
                    <a:pt x="1145" y="55"/>
                    <a:pt x="1121" y="47"/>
                  </a:cubicBezTo>
                  <a:cubicBezTo>
                    <a:pt x="1115" y="17"/>
                    <a:pt x="109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312975" y="2090700"/>
              <a:ext cx="28400" cy="19275"/>
            </a:xfrm>
            <a:custGeom>
              <a:avLst/>
              <a:gdLst/>
              <a:ahLst/>
              <a:cxnLst/>
              <a:rect l="l" t="t" r="r" b="b"/>
              <a:pathLst>
                <a:path w="1136" h="771" extrusionOk="0">
                  <a:moveTo>
                    <a:pt x="966" y="1"/>
                  </a:moveTo>
                  <a:cubicBezTo>
                    <a:pt x="665" y="1"/>
                    <a:pt x="298" y="316"/>
                    <a:pt x="111" y="510"/>
                  </a:cubicBezTo>
                  <a:cubicBezTo>
                    <a:pt x="79" y="542"/>
                    <a:pt x="54" y="575"/>
                    <a:pt x="38" y="623"/>
                  </a:cubicBezTo>
                  <a:cubicBezTo>
                    <a:pt x="1" y="735"/>
                    <a:pt x="48" y="771"/>
                    <a:pt x="120" y="771"/>
                  </a:cubicBezTo>
                  <a:cubicBezTo>
                    <a:pt x="204" y="771"/>
                    <a:pt x="321" y="722"/>
                    <a:pt x="377" y="688"/>
                  </a:cubicBezTo>
                  <a:cubicBezTo>
                    <a:pt x="538" y="583"/>
                    <a:pt x="683" y="470"/>
                    <a:pt x="821" y="333"/>
                  </a:cubicBezTo>
                  <a:cubicBezTo>
                    <a:pt x="845" y="301"/>
                    <a:pt x="1135" y="10"/>
                    <a:pt x="998" y="2"/>
                  </a:cubicBezTo>
                  <a:cubicBezTo>
                    <a:pt x="987" y="1"/>
                    <a:pt x="976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340050" y="2099825"/>
              <a:ext cx="24700" cy="17375"/>
            </a:xfrm>
            <a:custGeom>
              <a:avLst/>
              <a:gdLst/>
              <a:ahLst/>
              <a:cxnLst/>
              <a:rect l="l" t="t" r="r" b="b"/>
              <a:pathLst>
                <a:path w="988" h="695" extrusionOk="0">
                  <a:moveTo>
                    <a:pt x="841" y="0"/>
                  </a:moveTo>
                  <a:cubicBezTo>
                    <a:pt x="820" y="0"/>
                    <a:pt x="794" y="3"/>
                    <a:pt x="762" y="8"/>
                  </a:cubicBezTo>
                  <a:cubicBezTo>
                    <a:pt x="713" y="16"/>
                    <a:pt x="673" y="32"/>
                    <a:pt x="633" y="65"/>
                  </a:cubicBezTo>
                  <a:cubicBezTo>
                    <a:pt x="439" y="153"/>
                    <a:pt x="270" y="274"/>
                    <a:pt x="117" y="419"/>
                  </a:cubicBezTo>
                  <a:cubicBezTo>
                    <a:pt x="1" y="541"/>
                    <a:pt x="8" y="694"/>
                    <a:pt x="134" y="694"/>
                  </a:cubicBezTo>
                  <a:cubicBezTo>
                    <a:pt x="166" y="694"/>
                    <a:pt x="206" y="684"/>
                    <a:pt x="254" y="661"/>
                  </a:cubicBezTo>
                  <a:cubicBezTo>
                    <a:pt x="391" y="589"/>
                    <a:pt x="988" y="234"/>
                    <a:pt x="915" y="32"/>
                  </a:cubicBezTo>
                  <a:cubicBezTo>
                    <a:pt x="904" y="11"/>
                    <a:pt x="88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380925" y="2093150"/>
              <a:ext cx="27975" cy="15525"/>
            </a:xfrm>
            <a:custGeom>
              <a:avLst/>
              <a:gdLst/>
              <a:ahLst/>
              <a:cxnLst/>
              <a:rect l="l" t="t" r="r" b="b"/>
              <a:pathLst>
                <a:path w="1119" h="621" extrusionOk="0">
                  <a:moveTo>
                    <a:pt x="1009" y="0"/>
                  </a:moveTo>
                  <a:cubicBezTo>
                    <a:pt x="824" y="0"/>
                    <a:pt x="465" y="223"/>
                    <a:pt x="393" y="259"/>
                  </a:cubicBezTo>
                  <a:cubicBezTo>
                    <a:pt x="288" y="315"/>
                    <a:pt x="127" y="372"/>
                    <a:pt x="62" y="477"/>
                  </a:cubicBezTo>
                  <a:cubicBezTo>
                    <a:pt x="1" y="586"/>
                    <a:pt x="45" y="620"/>
                    <a:pt x="124" y="620"/>
                  </a:cubicBezTo>
                  <a:cubicBezTo>
                    <a:pt x="232" y="620"/>
                    <a:pt x="405" y="556"/>
                    <a:pt x="465" y="533"/>
                  </a:cubicBezTo>
                  <a:cubicBezTo>
                    <a:pt x="635" y="469"/>
                    <a:pt x="1094" y="356"/>
                    <a:pt x="1119" y="130"/>
                  </a:cubicBezTo>
                  <a:cubicBezTo>
                    <a:pt x="1119" y="114"/>
                    <a:pt x="1119" y="106"/>
                    <a:pt x="1119" y="90"/>
                  </a:cubicBezTo>
                  <a:cubicBezTo>
                    <a:pt x="1113" y="25"/>
                    <a:pt x="107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367900" y="2072150"/>
              <a:ext cx="29475" cy="13375"/>
            </a:xfrm>
            <a:custGeom>
              <a:avLst/>
              <a:gdLst/>
              <a:ahLst/>
              <a:cxnLst/>
              <a:rect l="l" t="t" r="r" b="b"/>
              <a:pathLst>
                <a:path w="1179" h="535" extrusionOk="0">
                  <a:moveTo>
                    <a:pt x="470" y="325"/>
                  </a:moveTo>
                  <a:lnTo>
                    <a:pt x="470" y="325"/>
                  </a:lnTo>
                  <a:cubicBezTo>
                    <a:pt x="462" y="333"/>
                    <a:pt x="462" y="333"/>
                    <a:pt x="462" y="341"/>
                  </a:cubicBezTo>
                  <a:lnTo>
                    <a:pt x="365" y="389"/>
                  </a:lnTo>
                  <a:lnTo>
                    <a:pt x="341" y="389"/>
                  </a:lnTo>
                  <a:cubicBezTo>
                    <a:pt x="382" y="365"/>
                    <a:pt x="422" y="349"/>
                    <a:pt x="470" y="325"/>
                  </a:cubicBezTo>
                  <a:close/>
                  <a:moveTo>
                    <a:pt x="1049" y="0"/>
                  </a:moveTo>
                  <a:cubicBezTo>
                    <a:pt x="1022" y="0"/>
                    <a:pt x="991" y="3"/>
                    <a:pt x="954" y="10"/>
                  </a:cubicBezTo>
                  <a:cubicBezTo>
                    <a:pt x="672" y="51"/>
                    <a:pt x="357" y="99"/>
                    <a:pt x="156" y="317"/>
                  </a:cubicBezTo>
                  <a:cubicBezTo>
                    <a:pt x="0" y="483"/>
                    <a:pt x="93" y="534"/>
                    <a:pt x="256" y="534"/>
                  </a:cubicBezTo>
                  <a:cubicBezTo>
                    <a:pt x="466" y="534"/>
                    <a:pt x="793" y="450"/>
                    <a:pt x="865" y="414"/>
                  </a:cubicBezTo>
                  <a:cubicBezTo>
                    <a:pt x="1003" y="357"/>
                    <a:pt x="1156" y="204"/>
                    <a:pt x="1172" y="99"/>
                  </a:cubicBezTo>
                  <a:cubicBezTo>
                    <a:pt x="1178" y="42"/>
                    <a:pt x="114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400825" y="2108475"/>
              <a:ext cx="30050" cy="11375"/>
            </a:xfrm>
            <a:custGeom>
              <a:avLst/>
              <a:gdLst/>
              <a:ahLst/>
              <a:cxnLst/>
              <a:rect l="l" t="t" r="r" b="b"/>
              <a:pathLst>
                <a:path w="1202" h="455" extrusionOk="0">
                  <a:moveTo>
                    <a:pt x="895" y="0"/>
                  </a:moveTo>
                  <a:cubicBezTo>
                    <a:pt x="692" y="0"/>
                    <a:pt x="390" y="132"/>
                    <a:pt x="242" y="202"/>
                  </a:cubicBezTo>
                  <a:cubicBezTo>
                    <a:pt x="75" y="271"/>
                    <a:pt x="0" y="454"/>
                    <a:pt x="203" y="454"/>
                  </a:cubicBezTo>
                  <a:cubicBezTo>
                    <a:pt x="215" y="454"/>
                    <a:pt x="228" y="454"/>
                    <a:pt x="242" y="452"/>
                  </a:cubicBezTo>
                  <a:cubicBezTo>
                    <a:pt x="444" y="436"/>
                    <a:pt x="637" y="388"/>
                    <a:pt x="823" y="299"/>
                  </a:cubicBezTo>
                  <a:cubicBezTo>
                    <a:pt x="887" y="275"/>
                    <a:pt x="1202" y="65"/>
                    <a:pt x="976" y="9"/>
                  </a:cubicBezTo>
                  <a:cubicBezTo>
                    <a:pt x="951" y="3"/>
                    <a:pt x="924" y="0"/>
                    <a:pt x="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448200" y="2112775"/>
              <a:ext cx="25225" cy="14600"/>
            </a:xfrm>
            <a:custGeom>
              <a:avLst/>
              <a:gdLst/>
              <a:ahLst/>
              <a:cxnLst/>
              <a:rect l="l" t="t" r="r" b="b"/>
              <a:pathLst>
                <a:path w="1009" h="584" extrusionOk="0">
                  <a:moveTo>
                    <a:pt x="315" y="1"/>
                  </a:moveTo>
                  <a:cubicBezTo>
                    <a:pt x="279" y="1"/>
                    <a:pt x="244" y="5"/>
                    <a:pt x="210" y="14"/>
                  </a:cubicBezTo>
                  <a:cubicBezTo>
                    <a:pt x="0" y="63"/>
                    <a:pt x="210" y="216"/>
                    <a:pt x="299" y="280"/>
                  </a:cubicBezTo>
                  <a:cubicBezTo>
                    <a:pt x="428" y="361"/>
                    <a:pt x="557" y="434"/>
                    <a:pt x="702" y="490"/>
                  </a:cubicBezTo>
                  <a:cubicBezTo>
                    <a:pt x="788" y="533"/>
                    <a:pt x="895" y="583"/>
                    <a:pt x="958" y="583"/>
                  </a:cubicBezTo>
                  <a:cubicBezTo>
                    <a:pt x="989" y="583"/>
                    <a:pt x="1008" y="571"/>
                    <a:pt x="1008" y="539"/>
                  </a:cubicBezTo>
                  <a:cubicBezTo>
                    <a:pt x="1000" y="490"/>
                    <a:pt x="976" y="442"/>
                    <a:pt x="952" y="393"/>
                  </a:cubicBezTo>
                  <a:cubicBezTo>
                    <a:pt x="839" y="203"/>
                    <a:pt x="56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488025" y="2142400"/>
              <a:ext cx="17850" cy="20450"/>
            </a:xfrm>
            <a:custGeom>
              <a:avLst/>
              <a:gdLst/>
              <a:ahLst/>
              <a:cxnLst/>
              <a:rect l="l" t="t" r="r" b="b"/>
              <a:pathLst>
                <a:path w="714" h="818" extrusionOk="0">
                  <a:moveTo>
                    <a:pt x="130" y="1"/>
                  </a:moveTo>
                  <a:cubicBezTo>
                    <a:pt x="45" y="1"/>
                    <a:pt x="0" y="86"/>
                    <a:pt x="69" y="233"/>
                  </a:cubicBezTo>
                  <a:cubicBezTo>
                    <a:pt x="125" y="337"/>
                    <a:pt x="189" y="434"/>
                    <a:pt x="270" y="523"/>
                  </a:cubicBezTo>
                  <a:cubicBezTo>
                    <a:pt x="297" y="556"/>
                    <a:pt x="513" y="818"/>
                    <a:pt x="618" y="818"/>
                  </a:cubicBezTo>
                  <a:cubicBezTo>
                    <a:pt x="639" y="818"/>
                    <a:pt x="656" y="807"/>
                    <a:pt x="665" y="781"/>
                  </a:cubicBezTo>
                  <a:cubicBezTo>
                    <a:pt x="714" y="660"/>
                    <a:pt x="593" y="450"/>
                    <a:pt x="528" y="345"/>
                  </a:cubicBezTo>
                  <a:cubicBezTo>
                    <a:pt x="464" y="249"/>
                    <a:pt x="391" y="160"/>
                    <a:pt x="294" y="79"/>
                  </a:cubicBezTo>
                  <a:cubicBezTo>
                    <a:pt x="235" y="26"/>
                    <a:pt x="176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496375" y="2178050"/>
              <a:ext cx="10450" cy="20625"/>
            </a:xfrm>
            <a:custGeom>
              <a:avLst/>
              <a:gdLst/>
              <a:ahLst/>
              <a:cxnLst/>
              <a:rect l="l" t="t" r="r" b="b"/>
              <a:pathLst>
                <a:path w="418" h="825" extrusionOk="0">
                  <a:moveTo>
                    <a:pt x="114" y="0"/>
                  </a:moveTo>
                  <a:cubicBezTo>
                    <a:pt x="81" y="0"/>
                    <a:pt x="49" y="24"/>
                    <a:pt x="41" y="57"/>
                  </a:cubicBezTo>
                  <a:cubicBezTo>
                    <a:pt x="1" y="186"/>
                    <a:pt x="73" y="411"/>
                    <a:pt x="122" y="532"/>
                  </a:cubicBezTo>
                  <a:cubicBezTo>
                    <a:pt x="154" y="621"/>
                    <a:pt x="194" y="702"/>
                    <a:pt x="243" y="782"/>
                  </a:cubicBezTo>
                  <a:cubicBezTo>
                    <a:pt x="263" y="812"/>
                    <a:pt x="281" y="825"/>
                    <a:pt x="298" y="825"/>
                  </a:cubicBezTo>
                  <a:cubicBezTo>
                    <a:pt x="376" y="825"/>
                    <a:pt x="417" y="553"/>
                    <a:pt x="404" y="500"/>
                  </a:cubicBezTo>
                  <a:cubicBezTo>
                    <a:pt x="396" y="468"/>
                    <a:pt x="388" y="436"/>
                    <a:pt x="380" y="387"/>
                  </a:cubicBezTo>
                  <a:cubicBezTo>
                    <a:pt x="331" y="234"/>
                    <a:pt x="243" y="24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515725" y="2190725"/>
              <a:ext cx="11325" cy="26250"/>
            </a:xfrm>
            <a:custGeom>
              <a:avLst/>
              <a:gdLst/>
              <a:ahLst/>
              <a:cxnLst/>
              <a:rect l="l" t="t" r="r" b="b"/>
              <a:pathLst>
                <a:path w="453" h="1050" extrusionOk="0">
                  <a:moveTo>
                    <a:pt x="89" y="0"/>
                  </a:moveTo>
                  <a:cubicBezTo>
                    <a:pt x="63" y="0"/>
                    <a:pt x="40" y="25"/>
                    <a:pt x="25" y="90"/>
                  </a:cubicBezTo>
                  <a:cubicBezTo>
                    <a:pt x="1" y="227"/>
                    <a:pt x="9" y="372"/>
                    <a:pt x="41" y="517"/>
                  </a:cubicBezTo>
                  <a:cubicBezTo>
                    <a:pt x="54" y="608"/>
                    <a:pt x="203" y="1049"/>
                    <a:pt x="336" y="1049"/>
                  </a:cubicBezTo>
                  <a:cubicBezTo>
                    <a:pt x="369" y="1049"/>
                    <a:pt x="400" y="1024"/>
                    <a:pt x="428" y="961"/>
                  </a:cubicBezTo>
                  <a:cubicBezTo>
                    <a:pt x="452" y="856"/>
                    <a:pt x="452" y="743"/>
                    <a:pt x="420" y="630"/>
                  </a:cubicBezTo>
                  <a:cubicBezTo>
                    <a:pt x="388" y="501"/>
                    <a:pt x="348" y="372"/>
                    <a:pt x="283" y="251"/>
                  </a:cubicBezTo>
                  <a:cubicBezTo>
                    <a:pt x="254" y="186"/>
                    <a:pt x="159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518575" y="2157350"/>
              <a:ext cx="17750" cy="20275"/>
            </a:xfrm>
            <a:custGeom>
              <a:avLst/>
              <a:gdLst/>
              <a:ahLst/>
              <a:cxnLst/>
              <a:rect l="l" t="t" r="r" b="b"/>
              <a:pathLst>
                <a:path w="710" h="811" extrusionOk="0">
                  <a:moveTo>
                    <a:pt x="146" y="0"/>
                  </a:moveTo>
                  <a:cubicBezTo>
                    <a:pt x="1" y="0"/>
                    <a:pt x="107" y="271"/>
                    <a:pt x="145" y="360"/>
                  </a:cubicBezTo>
                  <a:cubicBezTo>
                    <a:pt x="193" y="481"/>
                    <a:pt x="258" y="586"/>
                    <a:pt x="347" y="675"/>
                  </a:cubicBezTo>
                  <a:cubicBezTo>
                    <a:pt x="403" y="731"/>
                    <a:pt x="486" y="810"/>
                    <a:pt x="548" y="810"/>
                  </a:cubicBezTo>
                  <a:cubicBezTo>
                    <a:pt x="575" y="810"/>
                    <a:pt x="598" y="795"/>
                    <a:pt x="613" y="756"/>
                  </a:cubicBezTo>
                  <a:lnTo>
                    <a:pt x="629" y="739"/>
                  </a:lnTo>
                  <a:cubicBezTo>
                    <a:pt x="709" y="497"/>
                    <a:pt x="411" y="70"/>
                    <a:pt x="185" y="6"/>
                  </a:cubicBezTo>
                  <a:cubicBezTo>
                    <a:pt x="171" y="2"/>
                    <a:pt x="158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1533075" y="2192375"/>
              <a:ext cx="12475" cy="22600"/>
            </a:xfrm>
            <a:custGeom>
              <a:avLst/>
              <a:gdLst/>
              <a:ahLst/>
              <a:cxnLst/>
              <a:rect l="l" t="t" r="r" b="b"/>
              <a:pathLst>
                <a:path w="499" h="904" extrusionOk="0">
                  <a:moveTo>
                    <a:pt x="195" y="1"/>
                  </a:moveTo>
                  <a:cubicBezTo>
                    <a:pt x="185" y="1"/>
                    <a:pt x="174" y="3"/>
                    <a:pt x="162" y="8"/>
                  </a:cubicBezTo>
                  <a:cubicBezTo>
                    <a:pt x="0" y="64"/>
                    <a:pt x="0" y="242"/>
                    <a:pt x="41" y="379"/>
                  </a:cubicBezTo>
                  <a:cubicBezTo>
                    <a:pt x="81" y="524"/>
                    <a:pt x="162" y="798"/>
                    <a:pt x="291" y="879"/>
                  </a:cubicBezTo>
                  <a:cubicBezTo>
                    <a:pt x="322" y="896"/>
                    <a:pt x="349" y="903"/>
                    <a:pt x="372" y="903"/>
                  </a:cubicBezTo>
                  <a:cubicBezTo>
                    <a:pt x="469" y="903"/>
                    <a:pt x="499" y="773"/>
                    <a:pt x="492" y="669"/>
                  </a:cubicBezTo>
                  <a:cubicBezTo>
                    <a:pt x="484" y="475"/>
                    <a:pt x="428" y="290"/>
                    <a:pt x="323" y="121"/>
                  </a:cubicBezTo>
                  <a:cubicBezTo>
                    <a:pt x="295" y="72"/>
                    <a:pt x="25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553025" y="2175450"/>
              <a:ext cx="12925" cy="26700"/>
            </a:xfrm>
            <a:custGeom>
              <a:avLst/>
              <a:gdLst/>
              <a:ahLst/>
              <a:cxnLst/>
              <a:rect l="l" t="t" r="r" b="b"/>
              <a:pathLst>
                <a:path w="517" h="1068" extrusionOk="0">
                  <a:moveTo>
                    <a:pt x="126" y="1"/>
                  </a:moveTo>
                  <a:cubicBezTo>
                    <a:pt x="116" y="1"/>
                    <a:pt x="107" y="3"/>
                    <a:pt x="98" y="7"/>
                  </a:cubicBezTo>
                  <a:cubicBezTo>
                    <a:pt x="1" y="80"/>
                    <a:pt x="33" y="265"/>
                    <a:pt x="73" y="411"/>
                  </a:cubicBezTo>
                  <a:cubicBezTo>
                    <a:pt x="81" y="467"/>
                    <a:pt x="106" y="523"/>
                    <a:pt x="114" y="556"/>
                  </a:cubicBezTo>
                  <a:cubicBezTo>
                    <a:pt x="138" y="733"/>
                    <a:pt x="210" y="894"/>
                    <a:pt x="315" y="1032"/>
                  </a:cubicBezTo>
                  <a:cubicBezTo>
                    <a:pt x="325" y="1055"/>
                    <a:pt x="345" y="1068"/>
                    <a:pt x="367" y="1068"/>
                  </a:cubicBezTo>
                  <a:cubicBezTo>
                    <a:pt x="382" y="1068"/>
                    <a:pt x="399" y="1061"/>
                    <a:pt x="412" y="1048"/>
                  </a:cubicBezTo>
                  <a:cubicBezTo>
                    <a:pt x="517" y="967"/>
                    <a:pt x="444" y="765"/>
                    <a:pt x="420" y="644"/>
                  </a:cubicBezTo>
                  <a:cubicBezTo>
                    <a:pt x="380" y="427"/>
                    <a:pt x="299" y="225"/>
                    <a:pt x="186" y="32"/>
                  </a:cubicBezTo>
                  <a:cubicBezTo>
                    <a:pt x="175" y="14"/>
                    <a:pt x="150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527425" y="2126425"/>
              <a:ext cx="20600" cy="28150"/>
            </a:xfrm>
            <a:custGeom>
              <a:avLst/>
              <a:gdLst/>
              <a:ahLst/>
              <a:cxnLst/>
              <a:rect l="l" t="t" r="r" b="b"/>
              <a:pathLst>
                <a:path w="824" h="1126" extrusionOk="0">
                  <a:moveTo>
                    <a:pt x="73" y="1"/>
                  </a:moveTo>
                  <a:cubicBezTo>
                    <a:pt x="25" y="1"/>
                    <a:pt x="1" y="41"/>
                    <a:pt x="9" y="81"/>
                  </a:cubicBezTo>
                  <a:cubicBezTo>
                    <a:pt x="57" y="202"/>
                    <a:pt x="113" y="315"/>
                    <a:pt x="194" y="428"/>
                  </a:cubicBezTo>
                  <a:cubicBezTo>
                    <a:pt x="210" y="460"/>
                    <a:pt x="234" y="501"/>
                    <a:pt x="259" y="533"/>
                  </a:cubicBezTo>
                  <a:cubicBezTo>
                    <a:pt x="339" y="710"/>
                    <a:pt x="428" y="880"/>
                    <a:pt x="541" y="1033"/>
                  </a:cubicBezTo>
                  <a:cubicBezTo>
                    <a:pt x="577" y="1083"/>
                    <a:pt x="634" y="1125"/>
                    <a:pt x="684" y="1125"/>
                  </a:cubicBezTo>
                  <a:cubicBezTo>
                    <a:pt x="723" y="1125"/>
                    <a:pt x="757" y="1100"/>
                    <a:pt x="775" y="1033"/>
                  </a:cubicBezTo>
                  <a:cubicBezTo>
                    <a:pt x="823" y="863"/>
                    <a:pt x="622" y="549"/>
                    <a:pt x="533" y="404"/>
                  </a:cubicBezTo>
                  <a:cubicBezTo>
                    <a:pt x="436" y="243"/>
                    <a:pt x="283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499200" y="2122300"/>
              <a:ext cx="20400" cy="21950"/>
            </a:xfrm>
            <a:custGeom>
              <a:avLst/>
              <a:gdLst/>
              <a:ahLst/>
              <a:cxnLst/>
              <a:rect l="l" t="t" r="r" b="b"/>
              <a:pathLst>
                <a:path w="816" h="878" extrusionOk="0">
                  <a:moveTo>
                    <a:pt x="99" y="1"/>
                  </a:moveTo>
                  <a:cubicBezTo>
                    <a:pt x="87" y="1"/>
                    <a:pt x="76" y="2"/>
                    <a:pt x="65" y="4"/>
                  </a:cubicBezTo>
                  <a:cubicBezTo>
                    <a:pt x="41" y="4"/>
                    <a:pt x="25" y="20"/>
                    <a:pt x="25" y="45"/>
                  </a:cubicBezTo>
                  <a:cubicBezTo>
                    <a:pt x="1" y="174"/>
                    <a:pt x="138" y="303"/>
                    <a:pt x="210" y="391"/>
                  </a:cubicBezTo>
                  <a:cubicBezTo>
                    <a:pt x="259" y="440"/>
                    <a:pt x="307" y="488"/>
                    <a:pt x="355" y="537"/>
                  </a:cubicBezTo>
                  <a:lnTo>
                    <a:pt x="396" y="585"/>
                  </a:lnTo>
                  <a:cubicBezTo>
                    <a:pt x="476" y="682"/>
                    <a:pt x="581" y="859"/>
                    <a:pt x="710" y="875"/>
                  </a:cubicBezTo>
                  <a:cubicBezTo>
                    <a:pt x="716" y="877"/>
                    <a:pt x="721" y="877"/>
                    <a:pt x="727" y="877"/>
                  </a:cubicBezTo>
                  <a:cubicBezTo>
                    <a:pt x="753" y="877"/>
                    <a:pt x="776" y="862"/>
                    <a:pt x="783" y="835"/>
                  </a:cubicBezTo>
                  <a:cubicBezTo>
                    <a:pt x="815" y="682"/>
                    <a:pt x="670" y="496"/>
                    <a:pt x="549" y="375"/>
                  </a:cubicBezTo>
                  <a:cubicBezTo>
                    <a:pt x="509" y="303"/>
                    <a:pt x="452" y="238"/>
                    <a:pt x="388" y="182"/>
                  </a:cubicBezTo>
                  <a:cubicBezTo>
                    <a:pt x="300" y="95"/>
                    <a:pt x="20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463725" y="2100900"/>
              <a:ext cx="22600" cy="15950"/>
            </a:xfrm>
            <a:custGeom>
              <a:avLst/>
              <a:gdLst/>
              <a:ahLst/>
              <a:cxnLst/>
              <a:rect l="l" t="t" r="r" b="b"/>
              <a:pathLst>
                <a:path w="904" h="638" extrusionOk="0">
                  <a:moveTo>
                    <a:pt x="142" y="1"/>
                  </a:moveTo>
                  <a:cubicBezTo>
                    <a:pt x="95" y="1"/>
                    <a:pt x="51" y="20"/>
                    <a:pt x="16" y="70"/>
                  </a:cubicBezTo>
                  <a:cubicBezTo>
                    <a:pt x="0" y="94"/>
                    <a:pt x="0" y="126"/>
                    <a:pt x="24" y="151"/>
                  </a:cubicBezTo>
                  <a:cubicBezTo>
                    <a:pt x="185" y="289"/>
                    <a:pt x="506" y="637"/>
                    <a:pt x="752" y="637"/>
                  </a:cubicBezTo>
                  <a:cubicBezTo>
                    <a:pt x="765" y="637"/>
                    <a:pt x="778" y="636"/>
                    <a:pt x="791" y="634"/>
                  </a:cubicBezTo>
                  <a:cubicBezTo>
                    <a:pt x="895" y="618"/>
                    <a:pt x="903" y="562"/>
                    <a:pt x="863" y="497"/>
                  </a:cubicBezTo>
                  <a:cubicBezTo>
                    <a:pt x="807" y="417"/>
                    <a:pt x="734" y="336"/>
                    <a:pt x="653" y="272"/>
                  </a:cubicBezTo>
                  <a:cubicBezTo>
                    <a:pt x="581" y="215"/>
                    <a:pt x="508" y="167"/>
                    <a:pt x="428" y="134"/>
                  </a:cubicBezTo>
                  <a:cubicBezTo>
                    <a:pt x="352" y="80"/>
                    <a:pt x="240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498125" y="2095700"/>
              <a:ext cx="21200" cy="20025"/>
            </a:xfrm>
            <a:custGeom>
              <a:avLst/>
              <a:gdLst/>
              <a:ahLst/>
              <a:cxnLst/>
              <a:rect l="l" t="t" r="r" b="b"/>
              <a:pathLst>
                <a:path w="848" h="801" extrusionOk="0">
                  <a:moveTo>
                    <a:pt x="86" y="0"/>
                  </a:moveTo>
                  <a:cubicBezTo>
                    <a:pt x="0" y="0"/>
                    <a:pt x="31" y="112"/>
                    <a:pt x="84" y="197"/>
                  </a:cubicBezTo>
                  <a:cubicBezTo>
                    <a:pt x="205" y="391"/>
                    <a:pt x="350" y="568"/>
                    <a:pt x="527" y="713"/>
                  </a:cubicBezTo>
                  <a:cubicBezTo>
                    <a:pt x="553" y="739"/>
                    <a:pt x="702" y="801"/>
                    <a:pt x="781" y="801"/>
                  </a:cubicBezTo>
                  <a:cubicBezTo>
                    <a:pt x="826" y="801"/>
                    <a:pt x="848" y="780"/>
                    <a:pt x="810" y="722"/>
                  </a:cubicBezTo>
                  <a:cubicBezTo>
                    <a:pt x="697" y="536"/>
                    <a:pt x="560" y="359"/>
                    <a:pt x="415" y="205"/>
                  </a:cubicBezTo>
                  <a:cubicBezTo>
                    <a:pt x="342" y="125"/>
                    <a:pt x="261" y="68"/>
                    <a:pt x="165" y="20"/>
                  </a:cubicBezTo>
                  <a:cubicBezTo>
                    <a:pt x="131" y="6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459125" y="2075075"/>
              <a:ext cx="23775" cy="15100"/>
            </a:xfrm>
            <a:custGeom>
              <a:avLst/>
              <a:gdLst/>
              <a:ahLst/>
              <a:cxnLst/>
              <a:rect l="l" t="t" r="r" b="b"/>
              <a:pathLst>
                <a:path w="951" h="604" extrusionOk="0">
                  <a:moveTo>
                    <a:pt x="64" y="0"/>
                  </a:moveTo>
                  <a:cubicBezTo>
                    <a:pt x="27" y="0"/>
                    <a:pt x="0" y="45"/>
                    <a:pt x="7" y="79"/>
                  </a:cubicBezTo>
                  <a:cubicBezTo>
                    <a:pt x="63" y="297"/>
                    <a:pt x="289" y="442"/>
                    <a:pt x="483" y="522"/>
                  </a:cubicBezTo>
                  <a:cubicBezTo>
                    <a:pt x="532" y="542"/>
                    <a:pt x="690" y="603"/>
                    <a:pt x="809" y="603"/>
                  </a:cubicBezTo>
                  <a:cubicBezTo>
                    <a:pt x="887" y="603"/>
                    <a:pt x="947" y="577"/>
                    <a:pt x="950" y="498"/>
                  </a:cubicBezTo>
                  <a:cubicBezTo>
                    <a:pt x="942" y="466"/>
                    <a:pt x="926" y="434"/>
                    <a:pt x="902" y="409"/>
                  </a:cubicBezTo>
                  <a:cubicBezTo>
                    <a:pt x="741" y="240"/>
                    <a:pt x="208" y="55"/>
                    <a:pt x="87" y="6"/>
                  </a:cubicBezTo>
                  <a:cubicBezTo>
                    <a:pt x="79" y="2"/>
                    <a:pt x="72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426900" y="2084150"/>
              <a:ext cx="27375" cy="10225"/>
            </a:xfrm>
            <a:custGeom>
              <a:avLst/>
              <a:gdLst/>
              <a:ahLst/>
              <a:cxnLst/>
              <a:rect l="l" t="t" r="r" b="b"/>
              <a:pathLst>
                <a:path w="1095" h="409" extrusionOk="0">
                  <a:moveTo>
                    <a:pt x="741" y="1"/>
                  </a:moveTo>
                  <a:cubicBezTo>
                    <a:pt x="694" y="1"/>
                    <a:pt x="648" y="5"/>
                    <a:pt x="602" y="14"/>
                  </a:cubicBezTo>
                  <a:cubicBezTo>
                    <a:pt x="497" y="14"/>
                    <a:pt x="393" y="30"/>
                    <a:pt x="296" y="63"/>
                  </a:cubicBezTo>
                  <a:cubicBezTo>
                    <a:pt x="215" y="79"/>
                    <a:pt x="78" y="103"/>
                    <a:pt x="54" y="200"/>
                  </a:cubicBezTo>
                  <a:cubicBezTo>
                    <a:pt x="0" y="370"/>
                    <a:pt x="237" y="408"/>
                    <a:pt x="458" y="408"/>
                  </a:cubicBezTo>
                  <a:cubicBezTo>
                    <a:pt x="604" y="408"/>
                    <a:pt x="743" y="392"/>
                    <a:pt x="788" y="385"/>
                  </a:cubicBezTo>
                  <a:cubicBezTo>
                    <a:pt x="901" y="369"/>
                    <a:pt x="1005" y="353"/>
                    <a:pt x="1054" y="256"/>
                  </a:cubicBezTo>
                  <a:cubicBezTo>
                    <a:pt x="1094" y="175"/>
                    <a:pt x="1062" y="71"/>
                    <a:pt x="973" y="38"/>
                  </a:cubicBezTo>
                  <a:cubicBezTo>
                    <a:pt x="898" y="13"/>
                    <a:pt x="819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416950" y="2064150"/>
              <a:ext cx="27225" cy="9475"/>
            </a:xfrm>
            <a:custGeom>
              <a:avLst/>
              <a:gdLst/>
              <a:ahLst/>
              <a:cxnLst/>
              <a:rect l="l" t="t" r="r" b="b"/>
              <a:pathLst>
                <a:path w="1089" h="379" extrusionOk="0">
                  <a:moveTo>
                    <a:pt x="589" y="0"/>
                  </a:moveTo>
                  <a:cubicBezTo>
                    <a:pt x="374" y="0"/>
                    <a:pt x="157" y="42"/>
                    <a:pt x="32" y="185"/>
                  </a:cubicBezTo>
                  <a:cubicBezTo>
                    <a:pt x="0" y="217"/>
                    <a:pt x="8" y="266"/>
                    <a:pt x="49" y="290"/>
                  </a:cubicBezTo>
                  <a:cubicBezTo>
                    <a:pt x="148" y="357"/>
                    <a:pt x="268" y="378"/>
                    <a:pt x="390" y="378"/>
                  </a:cubicBezTo>
                  <a:cubicBezTo>
                    <a:pt x="476" y="378"/>
                    <a:pt x="563" y="368"/>
                    <a:pt x="645" y="354"/>
                  </a:cubicBezTo>
                  <a:cubicBezTo>
                    <a:pt x="758" y="346"/>
                    <a:pt x="871" y="306"/>
                    <a:pt x="976" y="250"/>
                  </a:cubicBezTo>
                  <a:cubicBezTo>
                    <a:pt x="1024" y="225"/>
                    <a:pt x="1057" y="193"/>
                    <a:pt x="1081" y="145"/>
                  </a:cubicBezTo>
                  <a:cubicBezTo>
                    <a:pt x="1089" y="121"/>
                    <a:pt x="1081" y="96"/>
                    <a:pt x="1065" y="80"/>
                  </a:cubicBezTo>
                  <a:cubicBezTo>
                    <a:pt x="1057" y="72"/>
                    <a:pt x="1041" y="64"/>
                    <a:pt x="1032" y="56"/>
                  </a:cubicBezTo>
                  <a:cubicBezTo>
                    <a:pt x="1024" y="40"/>
                    <a:pt x="1008" y="40"/>
                    <a:pt x="1000" y="40"/>
                  </a:cubicBezTo>
                  <a:cubicBezTo>
                    <a:pt x="885" y="20"/>
                    <a:pt x="738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275400" y="2196825"/>
              <a:ext cx="11325" cy="25500"/>
            </a:xfrm>
            <a:custGeom>
              <a:avLst/>
              <a:gdLst/>
              <a:ahLst/>
              <a:cxnLst/>
              <a:rect l="l" t="t" r="r" b="b"/>
              <a:pathLst>
                <a:path w="453" h="1020" extrusionOk="0">
                  <a:moveTo>
                    <a:pt x="130" y="1"/>
                  </a:moveTo>
                  <a:cubicBezTo>
                    <a:pt x="101" y="1"/>
                    <a:pt x="71" y="17"/>
                    <a:pt x="41" y="56"/>
                  </a:cubicBezTo>
                  <a:cubicBezTo>
                    <a:pt x="17" y="96"/>
                    <a:pt x="1" y="144"/>
                    <a:pt x="1" y="201"/>
                  </a:cubicBezTo>
                  <a:cubicBezTo>
                    <a:pt x="1" y="386"/>
                    <a:pt x="41" y="580"/>
                    <a:pt x="106" y="765"/>
                  </a:cubicBezTo>
                  <a:cubicBezTo>
                    <a:pt x="122" y="822"/>
                    <a:pt x="154" y="975"/>
                    <a:pt x="219" y="1007"/>
                  </a:cubicBezTo>
                  <a:cubicBezTo>
                    <a:pt x="236" y="1016"/>
                    <a:pt x="252" y="1020"/>
                    <a:pt x="267" y="1020"/>
                  </a:cubicBezTo>
                  <a:cubicBezTo>
                    <a:pt x="383" y="1020"/>
                    <a:pt x="453" y="801"/>
                    <a:pt x="453" y="709"/>
                  </a:cubicBezTo>
                  <a:cubicBezTo>
                    <a:pt x="444" y="701"/>
                    <a:pt x="444" y="693"/>
                    <a:pt x="444" y="685"/>
                  </a:cubicBezTo>
                  <a:cubicBezTo>
                    <a:pt x="431" y="547"/>
                    <a:pt x="294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522875" y="2102575"/>
              <a:ext cx="16475" cy="17100"/>
            </a:xfrm>
            <a:custGeom>
              <a:avLst/>
              <a:gdLst/>
              <a:ahLst/>
              <a:cxnLst/>
              <a:rect l="l" t="t" r="r" b="b"/>
              <a:pathLst>
                <a:path w="659" h="684" extrusionOk="0">
                  <a:moveTo>
                    <a:pt x="78" y="1"/>
                  </a:moveTo>
                  <a:cubicBezTo>
                    <a:pt x="30" y="1"/>
                    <a:pt x="0" y="64"/>
                    <a:pt x="29" y="108"/>
                  </a:cubicBezTo>
                  <a:cubicBezTo>
                    <a:pt x="134" y="229"/>
                    <a:pt x="247" y="350"/>
                    <a:pt x="352" y="471"/>
                  </a:cubicBezTo>
                  <a:cubicBezTo>
                    <a:pt x="384" y="510"/>
                    <a:pt x="505" y="684"/>
                    <a:pt x="593" y="684"/>
                  </a:cubicBezTo>
                  <a:cubicBezTo>
                    <a:pt x="615" y="684"/>
                    <a:pt x="634" y="673"/>
                    <a:pt x="650" y="648"/>
                  </a:cubicBezTo>
                  <a:cubicBezTo>
                    <a:pt x="658" y="632"/>
                    <a:pt x="658" y="600"/>
                    <a:pt x="658" y="576"/>
                  </a:cubicBezTo>
                  <a:cubicBezTo>
                    <a:pt x="618" y="422"/>
                    <a:pt x="384" y="164"/>
                    <a:pt x="312" y="100"/>
                  </a:cubicBezTo>
                  <a:cubicBezTo>
                    <a:pt x="263" y="43"/>
                    <a:pt x="191" y="3"/>
                    <a:pt x="110" y="3"/>
                  </a:cubicBezTo>
                  <a:lnTo>
                    <a:pt x="94" y="3"/>
                  </a:lnTo>
                  <a:cubicBezTo>
                    <a:pt x="88" y="1"/>
                    <a:pt x="83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470375" y="2137950"/>
              <a:ext cx="15550" cy="16100"/>
            </a:xfrm>
            <a:custGeom>
              <a:avLst/>
              <a:gdLst/>
              <a:ahLst/>
              <a:cxnLst/>
              <a:rect l="l" t="t" r="r" b="b"/>
              <a:pathLst>
                <a:path w="622" h="644" extrusionOk="0">
                  <a:moveTo>
                    <a:pt x="49" y="0"/>
                  </a:moveTo>
                  <a:cubicBezTo>
                    <a:pt x="27" y="0"/>
                    <a:pt x="12" y="12"/>
                    <a:pt x="8" y="40"/>
                  </a:cubicBezTo>
                  <a:cubicBezTo>
                    <a:pt x="0" y="72"/>
                    <a:pt x="8" y="104"/>
                    <a:pt x="25" y="136"/>
                  </a:cubicBezTo>
                  <a:cubicBezTo>
                    <a:pt x="81" y="282"/>
                    <a:pt x="170" y="419"/>
                    <a:pt x="291" y="523"/>
                  </a:cubicBezTo>
                  <a:cubicBezTo>
                    <a:pt x="340" y="563"/>
                    <a:pt x="480" y="643"/>
                    <a:pt x="554" y="643"/>
                  </a:cubicBezTo>
                  <a:cubicBezTo>
                    <a:pt x="600" y="643"/>
                    <a:pt x="621" y="613"/>
                    <a:pt x="581" y="523"/>
                  </a:cubicBezTo>
                  <a:cubicBezTo>
                    <a:pt x="493" y="327"/>
                    <a:pt x="16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9"/>
          <p:cNvSpPr/>
          <p:nvPr/>
        </p:nvSpPr>
        <p:spPr>
          <a:xfrm rot="10467746">
            <a:off x="7296243" y="6110584"/>
            <a:ext cx="2172983" cy="1486469"/>
          </a:xfrm>
          <a:custGeom>
            <a:avLst/>
            <a:gdLst/>
            <a:ahLst/>
            <a:cxnLst/>
            <a:rect l="l" t="t" r="r" b="b"/>
            <a:pathLst>
              <a:path w="7413" h="5071" extrusionOk="0">
                <a:moveTo>
                  <a:pt x="1323" y="1166"/>
                </a:moveTo>
                <a:cubicBezTo>
                  <a:pt x="1484" y="1174"/>
                  <a:pt x="1742" y="1336"/>
                  <a:pt x="1605" y="1529"/>
                </a:cubicBezTo>
                <a:cubicBezTo>
                  <a:pt x="1558" y="1597"/>
                  <a:pt x="1497" y="1623"/>
                  <a:pt x="1433" y="1623"/>
                </a:cubicBezTo>
                <a:cubicBezTo>
                  <a:pt x="1321" y="1623"/>
                  <a:pt x="1198" y="1545"/>
                  <a:pt x="1121" y="1473"/>
                </a:cubicBezTo>
                <a:cubicBezTo>
                  <a:pt x="1060" y="1407"/>
                  <a:pt x="1008" y="1334"/>
                  <a:pt x="965" y="1255"/>
                </a:cubicBezTo>
                <a:lnTo>
                  <a:pt x="965" y="1255"/>
                </a:lnTo>
                <a:cubicBezTo>
                  <a:pt x="1074" y="1197"/>
                  <a:pt x="1198" y="1166"/>
                  <a:pt x="1323" y="1166"/>
                </a:cubicBezTo>
                <a:close/>
                <a:moveTo>
                  <a:pt x="5514" y="2620"/>
                </a:moveTo>
                <a:cubicBezTo>
                  <a:pt x="5597" y="2620"/>
                  <a:pt x="5689" y="2666"/>
                  <a:pt x="5742" y="2715"/>
                </a:cubicBezTo>
                <a:cubicBezTo>
                  <a:pt x="5839" y="2812"/>
                  <a:pt x="5905" y="2929"/>
                  <a:pt x="5936" y="3055"/>
                </a:cubicBezTo>
                <a:lnTo>
                  <a:pt x="5936" y="3055"/>
                </a:lnTo>
                <a:cubicBezTo>
                  <a:pt x="5881" y="3070"/>
                  <a:pt x="5825" y="3077"/>
                  <a:pt x="5769" y="3077"/>
                </a:cubicBezTo>
                <a:cubicBezTo>
                  <a:pt x="5683" y="3077"/>
                  <a:pt x="5597" y="3061"/>
                  <a:pt x="5516" y="3029"/>
                </a:cubicBezTo>
                <a:cubicBezTo>
                  <a:pt x="5404" y="2973"/>
                  <a:pt x="5307" y="2812"/>
                  <a:pt x="5379" y="2691"/>
                </a:cubicBezTo>
                <a:cubicBezTo>
                  <a:pt x="5411" y="2640"/>
                  <a:pt x="5461" y="2620"/>
                  <a:pt x="5514" y="2620"/>
                </a:cubicBezTo>
                <a:close/>
                <a:moveTo>
                  <a:pt x="2981" y="3520"/>
                </a:moveTo>
                <a:cubicBezTo>
                  <a:pt x="3010" y="3520"/>
                  <a:pt x="3039" y="3528"/>
                  <a:pt x="3065" y="3545"/>
                </a:cubicBezTo>
                <a:cubicBezTo>
                  <a:pt x="3226" y="3658"/>
                  <a:pt x="3081" y="3884"/>
                  <a:pt x="2968" y="3949"/>
                </a:cubicBezTo>
                <a:cubicBezTo>
                  <a:pt x="2906" y="3988"/>
                  <a:pt x="2838" y="4019"/>
                  <a:pt x="2767" y="4042"/>
                </a:cubicBezTo>
                <a:lnTo>
                  <a:pt x="2767" y="4042"/>
                </a:lnTo>
                <a:cubicBezTo>
                  <a:pt x="2725" y="3933"/>
                  <a:pt x="2711" y="3821"/>
                  <a:pt x="2742" y="3715"/>
                </a:cubicBezTo>
                <a:cubicBezTo>
                  <a:pt x="2768" y="3620"/>
                  <a:pt x="2877" y="3520"/>
                  <a:pt x="2981" y="3520"/>
                </a:cubicBezTo>
                <a:close/>
                <a:moveTo>
                  <a:pt x="973" y="1"/>
                </a:moveTo>
                <a:cubicBezTo>
                  <a:pt x="945" y="1"/>
                  <a:pt x="917" y="12"/>
                  <a:pt x="895" y="37"/>
                </a:cubicBezTo>
                <a:lnTo>
                  <a:pt x="879" y="54"/>
                </a:lnTo>
                <a:cubicBezTo>
                  <a:pt x="654" y="352"/>
                  <a:pt x="581" y="747"/>
                  <a:pt x="686" y="1110"/>
                </a:cubicBezTo>
                <a:cubicBezTo>
                  <a:pt x="693" y="1137"/>
                  <a:pt x="702" y="1165"/>
                  <a:pt x="712" y="1192"/>
                </a:cubicBezTo>
                <a:lnTo>
                  <a:pt x="712" y="1192"/>
                </a:lnTo>
                <a:cubicBezTo>
                  <a:pt x="667" y="1225"/>
                  <a:pt x="626" y="1260"/>
                  <a:pt x="589" y="1295"/>
                </a:cubicBezTo>
                <a:cubicBezTo>
                  <a:pt x="0" y="1860"/>
                  <a:pt x="89" y="2755"/>
                  <a:pt x="549" y="3360"/>
                </a:cubicBezTo>
                <a:cubicBezTo>
                  <a:pt x="953" y="3897"/>
                  <a:pt x="1630" y="4298"/>
                  <a:pt x="2320" y="4298"/>
                </a:cubicBezTo>
                <a:cubicBezTo>
                  <a:pt x="2435" y="4298"/>
                  <a:pt x="2550" y="4287"/>
                  <a:pt x="2664" y="4263"/>
                </a:cubicBezTo>
                <a:lnTo>
                  <a:pt x="2664" y="4263"/>
                </a:lnTo>
                <a:cubicBezTo>
                  <a:pt x="2764" y="4441"/>
                  <a:pt x="2911" y="4598"/>
                  <a:pt x="3057" y="4715"/>
                </a:cubicBezTo>
                <a:cubicBezTo>
                  <a:pt x="3369" y="4949"/>
                  <a:pt x="3742" y="5070"/>
                  <a:pt x="4132" y="5070"/>
                </a:cubicBezTo>
                <a:cubicBezTo>
                  <a:pt x="4144" y="5070"/>
                  <a:pt x="4157" y="5070"/>
                  <a:pt x="4170" y="5070"/>
                </a:cubicBezTo>
                <a:cubicBezTo>
                  <a:pt x="4984" y="5045"/>
                  <a:pt x="5912" y="4465"/>
                  <a:pt x="6113" y="3642"/>
                </a:cubicBezTo>
                <a:cubicBezTo>
                  <a:pt x="6151" y="3501"/>
                  <a:pt x="6165" y="3342"/>
                  <a:pt x="6150" y="3186"/>
                </a:cubicBezTo>
                <a:lnTo>
                  <a:pt x="6150" y="3186"/>
                </a:lnTo>
                <a:cubicBezTo>
                  <a:pt x="6455" y="3075"/>
                  <a:pt x="6723" y="2877"/>
                  <a:pt x="6912" y="2618"/>
                </a:cubicBezTo>
                <a:cubicBezTo>
                  <a:pt x="7379" y="1997"/>
                  <a:pt x="7339" y="1134"/>
                  <a:pt x="6815" y="562"/>
                </a:cubicBezTo>
                <a:cubicBezTo>
                  <a:pt x="6686" y="416"/>
                  <a:pt x="6533" y="295"/>
                  <a:pt x="6363" y="207"/>
                </a:cubicBezTo>
                <a:cubicBezTo>
                  <a:pt x="6348" y="199"/>
                  <a:pt x="6333" y="195"/>
                  <a:pt x="6319" y="195"/>
                </a:cubicBezTo>
                <a:cubicBezTo>
                  <a:pt x="6235" y="195"/>
                  <a:pt x="6177" y="320"/>
                  <a:pt x="6266" y="368"/>
                </a:cubicBezTo>
                <a:cubicBezTo>
                  <a:pt x="7413" y="949"/>
                  <a:pt x="7280" y="2586"/>
                  <a:pt x="6117" y="3001"/>
                </a:cubicBezTo>
                <a:lnTo>
                  <a:pt x="6117" y="3001"/>
                </a:lnTo>
                <a:cubicBezTo>
                  <a:pt x="6071" y="2828"/>
                  <a:pt x="5981" y="2671"/>
                  <a:pt x="5839" y="2562"/>
                </a:cubicBezTo>
                <a:cubicBezTo>
                  <a:pt x="5754" y="2476"/>
                  <a:pt x="5641" y="2435"/>
                  <a:pt x="5525" y="2435"/>
                </a:cubicBezTo>
                <a:cubicBezTo>
                  <a:pt x="5476" y="2435"/>
                  <a:pt x="5427" y="2442"/>
                  <a:pt x="5379" y="2457"/>
                </a:cubicBezTo>
                <a:cubicBezTo>
                  <a:pt x="5234" y="2521"/>
                  <a:pt x="5154" y="2674"/>
                  <a:pt x="5178" y="2828"/>
                </a:cubicBezTo>
                <a:cubicBezTo>
                  <a:pt x="5209" y="3144"/>
                  <a:pt x="5488" y="3260"/>
                  <a:pt x="5765" y="3260"/>
                </a:cubicBezTo>
                <a:cubicBezTo>
                  <a:pt x="5833" y="3260"/>
                  <a:pt x="5900" y="3253"/>
                  <a:pt x="5964" y="3241"/>
                </a:cubicBezTo>
                <a:lnTo>
                  <a:pt x="5964" y="3241"/>
                </a:lnTo>
                <a:cubicBezTo>
                  <a:pt x="6021" y="3879"/>
                  <a:pt x="5467" y="4421"/>
                  <a:pt x="4928" y="4683"/>
                </a:cubicBezTo>
                <a:cubicBezTo>
                  <a:pt x="4681" y="4804"/>
                  <a:pt x="4402" y="4870"/>
                  <a:pt x="4124" y="4870"/>
                </a:cubicBezTo>
                <a:cubicBezTo>
                  <a:pt x="3776" y="4870"/>
                  <a:pt x="3428" y="4766"/>
                  <a:pt x="3145" y="4537"/>
                </a:cubicBezTo>
                <a:cubicBezTo>
                  <a:pt x="3046" y="4456"/>
                  <a:pt x="2935" y="4340"/>
                  <a:pt x="2852" y="4209"/>
                </a:cubicBezTo>
                <a:lnTo>
                  <a:pt x="2852" y="4209"/>
                </a:lnTo>
                <a:cubicBezTo>
                  <a:pt x="3136" y="4094"/>
                  <a:pt x="3455" y="3819"/>
                  <a:pt x="3250" y="3497"/>
                </a:cubicBezTo>
                <a:cubicBezTo>
                  <a:pt x="3184" y="3395"/>
                  <a:pt x="3077" y="3342"/>
                  <a:pt x="2963" y="3342"/>
                </a:cubicBezTo>
                <a:cubicBezTo>
                  <a:pt x="2925" y="3342"/>
                  <a:pt x="2886" y="3348"/>
                  <a:pt x="2847" y="3360"/>
                </a:cubicBezTo>
                <a:cubicBezTo>
                  <a:pt x="2694" y="3416"/>
                  <a:pt x="2573" y="3562"/>
                  <a:pt x="2549" y="3723"/>
                </a:cubicBezTo>
                <a:cubicBezTo>
                  <a:pt x="2528" y="3846"/>
                  <a:pt x="2544" y="3968"/>
                  <a:pt x="2583" y="4085"/>
                </a:cubicBezTo>
                <a:lnTo>
                  <a:pt x="2583" y="4085"/>
                </a:lnTo>
                <a:cubicBezTo>
                  <a:pt x="2510" y="4096"/>
                  <a:pt x="2436" y="4101"/>
                  <a:pt x="2362" y="4101"/>
                </a:cubicBezTo>
                <a:cubicBezTo>
                  <a:pt x="2248" y="4101"/>
                  <a:pt x="2136" y="4089"/>
                  <a:pt x="2033" y="4070"/>
                </a:cubicBezTo>
                <a:cubicBezTo>
                  <a:pt x="1710" y="4005"/>
                  <a:pt x="1412" y="3876"/>
                  <a:pt x="1154" y="3683"/>
                </a:cubicBezTo>
                <a:cubicBezTo>
                  <a:pt x="678" y="3328"/>
                  <a:pt x="283" y="2731"/>
                  <a:pt x="379" y="2110"/>
                </a:cubicBezTo>
                <a:cubicBezTo>
                  <a:pt x="424" y="1821"/>
                  <a:pt x="571" y="1559"/>
                  <a:pt x="795" y="1374"/>
                </a:cubicBezTo>
                <a:lnTo>
                  <a:pt x="795" y="1374"/>
                </a:lnTo>
                <a:cubicBezTo>
                  <a:pt x="923" y="1606"/>
                  <a:pt x="1134" y="1813"/>
                  <a:pt x="1394" y="1813"/>
                </a:cubicBezTo>
                <a:cubicBezTo>
                  <a:pt x="1408" y="1813"/>
                  <a:pt x="1422" y="1813"/>
                  <a:pt x="1436" y="1812"/>
                </a:cubicBezTo>
                <a:cubicBezTo>
                  <a:pt x="1823" y="1779"/>
                  <a:pt x="1944" y="1279"/>
                  <a:pt x="1613" y="1078"/>
                </a:cubicBezTo>
                <a:cubicBezTo>
                  <a:pt x="1515" y="1011"/>
                  <a:pt x="1404" y="983"/>
                  <a:pt x="1290" y="983"/>
                </a:cubicBezTo>
                <a:cubicBezTo>
                  <a:pt x="1156" y="983"/>
                  <a:pt x="1018" y="1022"/>
                  <a:pt x="892" y="1084"/>
                </a:cubicBezTo>
                <a:lnTo>
                  <a:pt x="892" y="1084"/>
                </a:lnTo>
                <a:cubicBezTo>
                  <a:pt x="887" y="1071"/>
                  <a:pt x="883" y="1058"/>
                  <a:pt x="879" y="1045"/>
                </a:cubicBezTo>
                <a:cubicBezTo>
                  <a:pt x="791" y="731"/>
                  <a:pt x="855" y="400"/>
                  <a:pt x="1057" y="134"/>
                </a:cubicBezTo>
                <a:cubicBezTo>
                  <a:pt x="1108" y="65"/>
                  <a:pt x="1042" y="1"/>
                  <a:pt x="9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6" name="Google Shape;556;p9"/>
          <p:cNvGrpSpPr/>
          <p:nvPr/>
        </p:nvGrpSpPr>
        <p:grpSpPr>
          <a:xfrm rot="3372223">
            <a:off x="-963934" y="2383348"/>
            <a:ext cx="2142707" cy="3098693"/>
            <a:chOff x="1695125" y="2450725"/>
            <a:chExt cx="1095999" cy="1584988"/>
          </a:xfrm>
        </p:grpSpPr>
        <p:sp>
          <p:nvSpPr>
            <p:cNvPr id="557" name="Google Shape;557;p9"/>
            <p:cNvSpPr/>
            <p:nvPr/>
          </p:nvSpPr>
          <p:spPr>
            <a:xfrm>
              <a:off x="1695125" y="2450725"/>
              <a:ext cx="1095999" cy="1579358"/>
            </a:xfrm>
            <a:custGeom>
              <a:avLst/>
              <a:gdLst/>
              <a:ahLst/>
              <a:cxnLst/>
              <a:rect l="l" t="t" r="r" b="b"/>
              <a:pathLst>
                <a:path w="7791" h="1122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315"/>
                    <a:pt x="162" y="823"/>
                  </a:cubicBezTo>
                  <a:lnTo>
                    <a:pt x="629" y="1113"/>
                  </a:lnTo>
                  <a:cubicBezTo>
                    <a:pt x="629" y="1113"/>
                    <a:pt x="444" y="1162"/>
                    <a:pt x="242" y="1210"/>
                  </a:cubicBezTo>
                  <a:cubicBezTo>
                    <a:pt x="323" y="1597"/>
                    <a:pt x="436" y="2057"/>
                    <a:pt x="565" y="2557"/>
                  </a:cubicBezTo>
                  <a:cubicBezTo>
                    <a:pt x="767" y="2605"/>
                    <a:pt x="968" y="2670"/>
                    <a:pt x="1170" y="2742"/>
                  </a:cubicBezTo>
                  <a:cubicBezTo>
                    <a:pt x="1202" y="2767"/>
                    <a:pt x="944" y="2896"/>
                    <a:pt x="686" y="3017"/>
                  </a:cubicBezTo>
                  <a:cubicBezTo>
                    <a:pt x="783" y="3396"/>
                    <a:pt x="904" y="3791"/>
                    <a:pt x="1033" y="4194"/>
                  </a:cubicBezTo>
                  <a:lnTo>
                    <a:pt x="1896" y="4097"/>
                  </a:lnTo>
                  <a:lnTo>
                    <a:pt x="1162" y="4605"/>
                  </a:lnTo>
                  <a:cubicBezTo>
                    <a:pt x="1363" y="5194"/>
                    <a:pt x="1589" y="5791"/>
                    <a:pt x="1831" y="6339"/>
                  </a:cubicBezTo>
                  <a:lnTo>
                    <a:pt x="3146" y="6162"/>
                  </a:lnTo>
                  <a:lnTo>
                    <a:pt x="2057" y="6799"/>
                  </a:lnTo>
                  <a:cubicBezTo>
                    <a:pt x="2291" y="7275"/>
                    <a:pt x="2573" y="7734"/>
                    <a:pt x="2912" y="8146"/>
                  </a:cubicBezTo>
                  <a:cubicBezTo>
                    <a:pt x="3113" y="8379"/>
                    <a:pt x="3323" y="8597"/>
                    <a:pt x="3541" y="8807"/>
                  </a:cubicBezTo>
                  <a:lnTo>
                    <a:pt x="4412" y="8250"/>
                  </a:lnTo>
                  <a:lnTo>
                    <a:pt x="4412" y="8250"/>
                  </a:lnTo>
                  <a:lnTo>
                    <a:pt x="3944" y="9162"/>
                  </a:lnTo>
                  <a:cubicBezTo>
                    <a:pt x="4105" y="9291"/>
                    <a:pt x="4275" y="9420"/>
                    <a:pt x="4436" y="9541"/>
                  </a:cubicBezTo>
                  <a:lnTo>
                    <a:pt x="5178" y="8968"/>
                  </a:lnTo>
                  <a:lnTo>
                    <a:pt x="5178" y="8968"/>
                  </a:lnTo>
                  <a:lnTo>
                    <a:pt x="4702" y="9726"/>
                  </a:lnTo>
                  <a:cubicBezTo>
                    <a:pt x="5049" y="9968"/>
                    <a:pt x="5412" y="10186"/>
                    <a:pt x="5791" y="10379"/>
                  </a:cubicBezTo>
                  <a:cubicBezTo>
                    <a:pt x="5976" y="10113"/>
                    <a:pt x="6178" y="9807"/>
                    <a:pt x="6210" y="9783"/>
                  </a:cubicBezTo>
                  <a:cubicBezTo>
                    <a:pt x="6211" y="9782"/>
                    <a:pt x="6212" y="9782"/>
                    <a:pt x="6212" y="9782"/>
                  </a:cubicBezTo>
                  <a:cubicBezTo>
                    <a:pt x="6236" y="9782"/>
                    <a:pt x="6127" y="10187"/>
                    <a:pt x="6033" y="10508"/>
                  </a:cubicBezTo>
                  <a:cubicBezTo>
                    <a:pt x="6597" y="10799"/>
                    <a:pt x="7178" y="11033"/>
                    <a:pt x="7783" y="11226"/>
                  </a:cubicBezTo>
                  <a:cubicBezTo>
                    <a:pt x="7783" y="11226"/>
                    <a:pt x="7791" y="10758"/>
                    <a:pt x="7742" y="10017"/>
                  </a:cubicBezTo>
                  <a:cubicBezTo>
                    <a:pt x="7517" y="9936"/>
                    <a:pt x="7283" y="9855"/>
                    <a:pt x="7259" y="9823"/>
                  </a:cubicBezTo>
                  <a:cubicBezTo>
                    <a:pt x="7242" y="9791"/>
                    <a:pt x="7476" y="9742"/>
                    <a:pt x="7718" y="9694"/>
                  </a:cubicBezTo>
                  <a:cubicBezTo>
                    <a:pt x="7678" y="9250"/>
                    <a:pt x="7621" y="8742"/>
                    <a:pt x="7525" y="8186"/>
                  </a:cubicBezTo>
                  <a:lnTo>
                    <a:pt x="6678" y="8000"/>
                  </a:lnTo>
                  <a:lnTo>
                    <a:pt x="7404" y="7500"/>
                  </a:lnTo>
                  <a:cubicBezTo>
                    <a:pt x="7339" y="7202"/>
                    <a:pt x="7267" y="6904"/>
                    <a:pt x="7186" y="6597"/>
                  </a:cubicBezTo>
                  <a:cubicBezTo>
                    <a:pt x="7154" y="6468"/>
                    <a:pt x="7105" y="6347"/>
                    <a:pt x="7057" y="6226"/>
                  </a:cubicBezTo>
                  <a:cubicBezTo>
                    <a:pt x="6629" y="6258"/>
                    <a:pt x="6081" y="6299"/>
                    <a:pt x="5992" y="6347"/>
                  </a:cubicBezTo>
                  <a:cubicBezTo>
                    <a:pt x="5989" y="6349"/>
                    <a:pt x="5986" y="6350"/>
                    <a:pt x="5984" y="6350"/>
                  </a:cubicBezTo>
                  <a:cubicBezTo>
                    <a:pt x="5944" y="6350"/>
                    <a:pt x="6409" y="5915"/>
                    <a:pt x="6726" y="5621"/>
                  </a:cubicBezTo>
                  <a:cubicBezTo>
                    <a:pt x="6492" y="5267"/>
                    <a:pt x="6234" y="4928"/>
                    <a:pt x="5944" y="4613"/>
                  </a:cubicBezTo>
                  <a:lnTo>
                    <a:pt x="4960" y="5299"/>
                  </a:lnTo>
                  <a:cubicBezTo>
                    <a:pt x="4957" y="5301"/>
                    <a:pt x="4955" y="5302"/>
                    <a:pt x="4953" y="5302"/>
                  </a:cubicBezTo>
                  <a:cubicBezTo>
                    <a:pt x="4906" y="5302"/>
                    <a:pt x="5274" y="4566"/>
                    <a:pt x="5492" y="4137"/>
                  </a:cubicBezTo>
                  <a:cubicBezTo>
                    <a:pt x="5025" y="3678"/>
                    <a:pt x="4533" y="3234"/>
                    <a:pt x="4025" y="2823"/>
                  </a:cubicBezTo>
                  <a:lnTo>
                    <a:pt x="3283" y="3557"/>
                  </a:lnTo>
                  <a:lnTo>
                    <a:pt x="3831" y="2670"/>
                  </a:lnTo>
                  <a:cubicBezTo>
                    <a:pt x="3702" y="2565"/>
                    <a:pt x="3565" y="2452"/>
                    <a:pt x="3428" y="2347"/>
                  </a:cubicBezTo>
                  <a:cubicBezTo>
                    <a:pt x="3163" y="2534"/>
                    <a:pt x="2815" y="2782"/>
                    <a:pt x="2763" y="2834"/>
                  </a:cubicBezTo>
                  <a:lnTo>
                    <a:pt x="2763" y="2834"/>
                  </a:lnTo>
                  <a:cubicBezTo>
                    <a:pt x="2802" y="2780"/>
                    <a:pt x="3034" y="2440"/>
                    <a:pt x="3210" y="2186"/>
                  </a:cubicBezTo>
                  <a:cubicBezTo>
                    <a:pt x="2759" y="1839"/>
                    <a:pt x="2315" y="1525"/>
                    <a:pt x="1912" y="1242"/>
                  </a:cubicBezTo>
                  <a:lnTo>
                    <a:pt x="1444" y="1654"/>
                  </a:lnTo>
                  <a:lnTo>
                    <a:pt x="1444" y="1654"/>
                  </a:lnTo>
                  <a:lnTo>
                    <a:pt x="1549" y="992"/>
                  </a:lnTo>
                  <a:cubicBezTo>
                    <a:pt x="646" y="388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792250" y="2658364"/>
              <a:ext cx="982615" cy="1377349"/>
            </a:xfrm>
            <a:custGeom>
              <a:avLst/>
              <a:gdLst/>
              <a:ahLst/>
              <a:cxnLst/>
              <a:rect l="l" t="t" r="r" b="b"/>
              <a:pathLst>
                <a:path w="6985" h="9791" extrusionOk="0">
                  <a:moveTo>
                    <a:pt x="258" y="0"/>
                  </a:moveTo>
                  <a:lnTo>
                    <a:pt x="129" y="97"/>
                  </a:lnTo>
                  <a:lnTo>
                    <a:pt x="1089" y="1484"/>
                  </a:lnTo>
                  <a:cubicBezTo>
                    <a:pt x="984" y="1492"/>
                    <a:pt x="839" y="1524"/>
                    <a:pt x="605" y="1565"/>
                  </a:cubicBezTo>
                  <a:cubicBezTo>
                    <a:pt x="299" y="1621"/>
                    <a:pt x="0" y="1678"/>
                    <a:pt x="0" y="1678"/>
                  </a:cubicBezTo>
                  <a:lnTo>
                    <a:pt x="33" y="1839"/>
                  </a:lnTo>
                  <a:cubicBezTo>
                    <a:pt x="508" y="1750"/>
                    <a:pt x="1049" y="1645"/>
                    <a:pt x="1194" y="1637"/>
                  </a:cubicBezTo>
                  <a:lnTo>
                    <a:pt x="2113" y="2960"/>
                  </a:lnTo>
                  <a:cubicBezTo>
                    <a:pt x="1984" y="2984"/>
                    <a:pt x="1774" y="3016"/>
                    <a:pt x="1404" y="3081"/>
                  </a:cubicBezTo>
                  <a:cubicBezTo>
                    <a:pt x="1000" y="3153"/>
                    <a:pt x="589" y="3226"/>
                    <a:pt x="581" y="3226"/>
                  </a:cubicBezTo>
                  <a:lnTo>
                    <a:pt x="613" y="3387"/>
                  </a:lnTo>
                  <a:cubicBezTo>
                    <a:pt x="1154" y="3291"/>
                    <a:pt x="2024" y="3137"/>
                    <a:pt x="2218" y="3121"/>
                  </a:cubicBezTo>
                  <a:lnTo>
                    <a:pt x="3137" y="4444"/>
                  </a:lnTo>
                  <a:cubicBezTo>
                    <a:pt x="3008" y="4460"/>
                    <a:pt x="2807" y="4500"/>
                    <a:pt x="2460" y="4565"/>
                  </a:cubicBezTo>
                  <a:lnTo>
                    <a:pt x="2492" y="4726"/>
                  </a:lnTo>
                  <a:cubicBezTo>
                    <a:pt x="2799" y="4670"/>
                    <a:pt x="3137" y="4605"/>
                    <a:pt x="3242" y="4597"/>
                  </a:cubicBezTo>
                  <a:lnTo>
                    <a:pt x="4162" y="5928"/>
                  </a:lnTo>
                  <a:cubicBezTo>
                    <a:pt x="4016" y="5944"/>
                    <a:pt x="3758" y="5984"/>
                    <a:pt x="3299" y="6049"/>
                  </a:cubicBezTo>
                  <a:cubicBezTo>
                    <a:pt x="2807" y="6129"/>
                    <a:pt x="2307" y="6210"/>
                    <a:pt x="2307" y="6210"/>
                  </a:cubicBezTo>
                  <a:lnTo>
                    <a:pt x="2331" y="6371"/>
                  </a:lnTo>
                  <a:cubicBezTo>
                    <a:pt x="3000" y="6266"/>
                    <a:pt x="4057" y="6097"/>
                    <a:pt x="4274" y="6081"/>
                  </a:cubicBezTo>
                  <a:lnTo>
                    <a:pt x="5186" y="7395"/>
                  </a:lnTo>
                  <a:cubicBezTo>
                    <a:pt x="5057" y="7403"/>
                    <a:pt x="4839" y="7428"/>
                    <a:pt x="4484" y="7468"/>
                  </a:cubicBezTo>
                  <a:lnTo>
                    <a:pt x="4500" y="7629"/>
                  </a:lnTo>
                  <a:cubicBezTo>
                    <a:pt x="4831" y="7597"/>
                    <a:pt x="5194" y="7557"/>
                    <a:pt x="5299" y="7557"/>
                  </a:cubicBezTo>
                  <a:lnTo>
                    <a:pt x="6847" y="9791"/>
                  </a:lnTo>
                  <a:lnTo>
                    <a:pt x="6984" y="9702"/>
                  </a:lnTo>
                  <a:lnTo>
                    <a:pt x="5968" y="8218"/>
                  </a:lnTo>
                  <a:cubicBezTo>
                    <a:pt x="6033" y="8089"/>
                    <a:pt x="6307" y="7621"/>
                    <a:pt x="6573" y="7202"/>
                  </a:cubicBezTo>
                  <a:lnTo>
                    <a:pt x="6428" y="7121"/>
                  </a:lnTo>
                  <a:cubicBezTo>
                    <a:pt x="6428" y="7121"/>
                    <a:pt x="6266" y="7379"/>
                    <a:pt x="6113" y="7645"/>
                  </a:cubicBezTo>
                  <a:cubicBezTo>
                    <a:pt x="5992" y="7847"/>
                    <a:pt x="5912" y="7976"/>
                    <a:pt x="5863" y="8065"/>
                  </a:cubicBezTo>
                  <a:lnTo>
                    <a:pt x="4936" y="6734"/>
                  </a:lnTo>
                  <a:cubicBezTo>
                    <a:pt x="5041" y="6549"/>
                    <a:pt x="5557" y="5710"/>
                    <a:pt x="5879" y="5178"/>
                  </a:cubicBezTo>
                  <a:lnTo>
                    <a:pt x="5742" y="5089"/>
                  </a:lnTo>
                  <a:cubicBezTo>
                    <a:pt x="5742" y="5089"/>
                    <a:pt x="5492" y="5492"/>
                    <a:pt x="5250" y="5887"/>
                  </a:cubicBezTo>
                  <a:cubicBezTo>
                    <a:pt x="5024" y="6250"/>
                    <a:pt x="4904" y="6460"/>
                    <a:pt x="4831" y="6581"/>
                  </a:cubicBezTo>
                  <a:lnTo>
                    <a:pt x="3904" y="5250"/>
                  </a:lnTo>
                  <a:cubicBezTo>
                    <a:pt x="3968" y="5121"/>
                    <a:pt x="4250" y="4645"/>
                    <a:pt x="4508" y="4234"/>
                  </a:cubicBezTo>
                  <a:lnTo>
                    <a:pt x="4363" y="4145"/>
                  </a:lnTo>
                  <a:cubicBezTo>
                    <a:pt x="4363" y="4145"/>
                    <a:pt x="4202" y="4411"/>
                    <a:pt x="4049" y="4670"/>
                  </a:cubicBezTo>
                  <a:cubicBezTo>
                    <a:pt x="3928" y="4871"/>
                    <a:pt x="3847" y="5008"/>
                    <a:pt x="3799" y="5097"/>
                  </a:cubicBezTo>
                  <a:lnTo>
                    <a:pt x="2879" y="3766"/>
                  </a:lnTo>
                  <a:cubicBezTo>
                    <a:pt x="2976" y="3573"/>
                    <a:pt x="3549" y="2694"/>
                    <a:pt x="3912" y="2137"/>
                  </a:cubicBezTo>
                  <a:lnTo>
                    <a:pt x="3774" y="2049"/>
                  </a:lnTo>
                  <a:cubicBezTo>
                    <a:pt x="3774" y="2049"/>
                    <a:pt x="3500" y="2468"/>
                    <a:pt x="3234" y="2879"/>
                  </a:cubicBezTo>
                  <a:cubicBezTo>
                    <a:pt x="2984" y="3274"/>
                    <a:pt x="2847" y="3484"/>
                    <a:pt x="2766" y="3621"/>
                  </a:cubicBezTo>
                  <a:lnTo>
                    <a:pt x="1839" y="2282"/>
                  </a:lnTo>
                  <a:cubicBezTo>
                    <a:pt x="1879" y="2202"/>
                    <a:pt x="2008" y="1976"/>
                    <a:pt x="2121" y="1791"/>
                  </a:cubicBezTo>
                  <a:lnTo>
                    <a:pt x="1984" y="1702"/>
                  </a:lnTo>
                  <a:cubicBezTo>
                    <a:pt x="1863" y="1903"/>
                    <a:pt x="1783" y="2032"/>
                    <a:pt x="1734" y="2129"/>
                  </a:cubicBezTo>
                  <a:lnTo>
                    <a:pt x="815" y="799"/>
                  </a:lnTo>
                  <a:cubicBezTo>
                    <a:pt x="871" y="710"/>
                    <a:pt x="1049" y="468"/>
                    <a:pt x="1210" y="250"/>
                  </a:cubicBezTo>
                  <a:lnTo>
                    <a:pt x="1081" y="145"/>
                  </a:lnTo>
                  <a:cubicBezTo>
                    <a:pt x="887" y="403"/>
                    <a:pt x="774" y="549"/>
                    <a:pt x="710" y="65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13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Grandstander ExtraBold"/>
              <a:buNone/>
              <a:defRPr sz="3800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48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6563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1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717" r:id="rId13"/>
    <p:sldLayoutId id="2147483712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C3EED-3624-4FC9-8F19-5B8570DD8B3B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0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15" r:id="rId8"/>
    <p:sldLayoutId id="2147483714" r:id="rId9"/>
    <p:sldLayoutId id="2147483713" r:id="rId10"/>
    <p:sldLayoutId id="2147483710" r:id="rId11"/>
    <p:sldLayoutId id="2147483709" r:id="rId12"/>
    <p:sldLayoutId id="2147483708" r:id="rId13"/>
    <p:sldLayoutId id="2147483707" r:id="rId14"/>
    <p:sldLayoutId id="2147483706" r:id="rId15"/>
    <p:sldLayoutId id="2147483705" r:id="rId16"/>
    <p:sldLayoutId id="2147483700" r:id="rId17"/>
    <p:sldLayoutId id="2147483699" r:id="rId18"/>
    <p:sldLayoutId id="2147483698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Em Yêu Đọc Sách - Em Yêu Trường Em (Parody Lyri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882;p28"/>
          <p:cNvSpPr txBox="1">
            <a:spLocks/>
          </p:cNvSpPr>
          <p:nvPr/>
        </p:nvSpPr>
        <p:spPr>
          <a:xfrm>
            <a:off x="277053" y="1372509"/>
            <a:ext cx="11845159" cy="90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6267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r>
              <a:rPr lang="en-US" sz="5400" b="1" kern="0" dirty="0"/>
              <a:t>ĐỌC THƯ VIỆN</a:t>
            </a:r>
          </a:p>
        </p:txBody>
      </p:sp>
      <p:sp>
        <p:nvSpPr>
          <p:cNvPr id="2" name="Google Shape;2882;p28">
            <a:extLst>
              <a:ext uri="{FF2B5EF4-FFF2-40B4-BE49-F238E27FC236}">
                <a16:creationId xmlns:a16="http://schemas.microsoft.com/office/drawing/2014/main" id="{72DB73E4-0BA1-042E-0E1F-A60A6A2E88F8}"/>
              </a:ext>
            </a:extLst>
          </p:cNvPr>
          <p:cNvSpPr txBox="1">
            <a:spLocks/>
          </p:cNvSpPr>
          <p:nvPr/>
        </p:nvSpPr>
        <p:spPr>
          <a:xfrm>
            <a:off x="389513" y="1744365"/>
            <a:ext cx="11845159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6267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 ExtraBold"/>
              <a:buNone/>
              <a:defRPr sz="4000" b="0" i="0" u="none" strike="noStrike" cap="none">
                <a:solidFill>
                  <a:schemeClr val="dk1"/>
                </a:solidFill>
                <a:latin typeface="Grandstander ExtraBold"/>
                <a:ea typeface="Grandstander ExtraBold"/>
                <a:cs typeface="Grandstander ExtraBold"/>
                <a:sym typeface="Grandstander ExtraBold"/>
              </a:defRPr>
            </a:lvl9pPr>
          </a:lstStyle>
          <a:p>
            <a:r>
              <a:rPr lang="en-US" sz="4000" b="1" kern="0" dirty="0" err="1">
                <a:solidFill>
                  <a:srgbClr val="00C986"/>
                </a:solidFill>
              </a:rPr>
              <a:t>Tiết</a:t>
            </a:r>
            <a:r>
              <a:rPr lang="en-US" sz="4000" b="1" kern="0" dirty="0">
                <a:solidFill>
                  <a:srgbClr val="00C986"/>
                </a:solidFill>
              </a:rPr>
              <a:t> 1: </a:t>
            </a:r>
            <a:r>
              <a:rPr lang="en-US" sz="4000" b="1" kern="0" dirty="0" err="1">
                <a:solidFill>
                  <a:srgbClr val="00C986"/>
                </a:solidFill>
              </a:rPr>
              <a:t>Hướng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dẫn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đọc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truyện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có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nhân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vật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là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thiếu</a:t>
            </a:r>
            <a:r>
              <a:rPr lang="en-US" sz="4000" b="1" kern="0" dirty="0">
                <a:solidFill>
                  <a:srgbClr val="00C986"/>
                </a:solidFill>
              </a:rPr>
              <a:t> </a:t>
            </a:r>
            <a:r>
              <a:rPr lang="en-US" sz="4000" b="1" kern="0" dirty="0" err="1">
                <a:solidFill>
                  <a:srgbClr val="00C986"/>
                </a:solidFill>
              </a:rPr>
              <a:t>nhi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DF234E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3600" b="1" kern="0" dirty="0" err="1">
                <a:solidFill>
                  <a:srgbClr val="00B050"/>
                </a:solidFill>
              </a:rPr>
              <a:t>Hình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thức</a:t>
            </a:r>
            <a:r>
              <a:rPr lang="en-US" sz="3600" b="1" kern="0" dirty="0">
                <a:solidFill>
                  <a:srgbClr val="00B050"/>
                </a:solidFill>
              </a:rPr>
              <a:t>: </a:t>
            </a:r>
            <a:r>
              <a:rPr lang="en-US" sz="3600" b="1" kern="0" dirty="0" err="1">
                <a:solidFill>
                  <a:srgbClr val="00B050"/>
                </a:solidFill>
              </a:rPr>
              <a:t>Đọc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cặp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đôi</a:t>
            </a:r>
            <a:endParaRPr lang="en-US" sz="3600" b="1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1DE9F-2E0D-69E6-B8E9-26B071B66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40" y="0"/>
            <a:ext cx="873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07AEE-7565-B950-EE1F-DB471CC8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01" y="0"/>
            <a:ext cx="8345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9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okshelve Vectors &amp; Illustrations for Free Download |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369" y="1013253"/>
            <a:ext cx="8412643" cy="5670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16638" y="0"/>
            <a:ext cx="6094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cặp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đôi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70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2430" y="2330342"/>
            <a:ext cx="78412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/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6000" b="1" dirty="0">
                <a:solidFill>
                  <a:srgbClr val="DF23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39229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0406022"/>
</p:tagLst>
</file>

<file path=ppt/theme/theme1.xml><?xml version="1.0" encoding="utf-8"?>
<a:theme xmlns:a="http://schemas.openxmlformats.org/drawingml/2006/main" name="The Cannstatter Volksfest Minitheme by Slidesgo">
  <a:themeElements>
    <a:clrScheme name="Simple Light">
      <a:dk1>
        <a:srgbClr val="0C0C0C"/>
      </a:dk1>
      <a:lt1>
        <a:srgbClr val="FFFAF1"/>
      </a:lt1>
      <a:dk2>
        <a:srgbClr val="DF234E"/>
      </a:dk2>
      <a:lt2>
        <a:srgbClr val="FF4B85"/>
      </a:lt2>
      <a:accent1>
        <a:srgbClr val="F3CB1A"/>
      </a:accent1>
      <a:accent2>
        <a:srgbClr val="F0FD15"/>
      </a:accent2>
      <a:accent3>
        <a:srgbClr val="1A5746"/>
      </a:accent3>
      <a:accent4>
        <a:srgbClr val="00C986"/>
      </a:accent4>
      <a:accent5>
        <a:srgbClr val="FFFFFF"/>
      </a:accent5>
      <a:accent6>
        <a:srgbClr val="FFFFFF"/>
      </a:accent6>
      <a:hlink>
        <a:srgbClr val="0C0C0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38</Words>
  <Application>Microsoft Office PowerPoint</Application>
  <PresentationFormat>Widescreen</PresentationFormat>
  <Paragraphs>6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Anaheim</vt:lpstr>
      <vt:lpstr>Arial</vt:lpstr>
      <vt:lpstr>Bebas Neue</vt:lpstr>
      <vt:lpstr>Calibri</vt:lpstr>
      <vt:lpstr>Cambria</vt:lpstr>
      <vt:lpstr>Grandstander ExtraBold</vt:lpstr>
      <vt:lpstr>Quicksand</vt:lpstr>
      <vt:lpstr>Syne</vt:lpstr>
      <vt:lpstr>The Cannstatter Volksfest Minitheme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HP</cp:lastModifiedBy>
  <cp:revision>20</cp:revision>
  <dcterms:created xsi:type="dcterms:W3CDTF">2022-08-30T17:23:32Z</dcterms:created>
  <dcterms:modified xsi:type="dcterms:W3CDTF">2024-10-18T16:13:27Z</dcterms:modified>
</cp:coreProperties>
</file>