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02" r:id="rId3"/>
  </p:sldMasterIdLst>
  <p:notesMasterIdLst>
    <p:notesMasterId r:id="rId30"/>
  </p:notesMasterIdLst>
  <p:sldIdLst>
    <p:sldId id="4254" r:id="rId4"/>
    <p:sldId id="4253" r:id="rId5"/>
    <p:sldId id="4158" r:id="rId6"/>
    <p:sldId id="4188" r:id="rId7"/>
    <p:sldId id="4193" r:id="rId8"/>
    <p:sldId id="4218" r:id="rId9"/>
    <p:sldId id="4246" r:id="rId10"/>
    <p:sldId id="4194" r:id="rId11"/>
    <p:sldId id="4220" r:id="rId12"/>
    <p:sldId id="4251" r:id="rId13"/>
    <p:sldId id="4169" r:id="rId14"/>
    <p:sldId id="4203" r:id="rId15"/>
    <p:sldId id="4224" r:id="rId16"/>
    <p:sldId id="4249" r:id="rId17"/>
    <p:sldId id="4227" r:id="rId18"/>
    <p:sldId id="4244" r:id="rId19"/>
    <p:sldId id="4229" r:id="rId20"/>
    <p:sldId id="4230" r:id="rId21"/>
    <p:sldId id="4233" r:id="rId22"/>
    <p:sldId id="4234" r:id="rId23"/>
    <p:sldId id="4235" r:id="rId24"/>
    <p:sldId id="4238" r:id="rId25"/>
    <p:sldId id="4239" r:id="rId26"/>
    <p:sldId id="4240" r:id="rId27"/>
    <p:sldId id="4241" r:id="rId28"/>
    <p:sldId id="4242" r:id="rId29"/>
  </p:sldIdLst>
  <p:sldSz cx="12192000" cy="6858000"/>
  <p:notesSz cx="6858000" cy="9144000"/>
  <p:embeddedFontLst>
    <p:embeddedFont>
      <p:font typeface="Calibri Light" charset="0"/>
      <p:regular r:id="rId31"/>
      <p: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Roboto" charset="0"/>
      <p:regular r:id="rId37"/>
      <p:bold r:id="rId38"/>
      <p:italic r:id="rId39"/>
      <p:boldItalic r:id="rId40"/>
    </p:embeddedFont>
    <p:embeddedFont>
      <p:font typeface="Roboto Black" charset="0"/>
      <p:bold r:id="rId41"/>
      <p:boldItalic r:id="rId42"/>
    </p:embeddedFont>
    <p:embeddedFont>
      <p:font typeface="Pangolin" charset="0"/>
      <p:regular r:id="rId43"/>
    </p:embeddedFont>
    <p:embeddedFont>
      <p:font typeface="Arial Rounded MT Bold" pitchFamily="34" charset="0"/>
      <p:regular r:id="rId4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44" autoAdjust="0"/>
    <p:restoredTop sz="75627" autoAdjust="0"/>
  </p:normalViewPr>
  <p:slideViewPr>
    <p:cSldViewPr snapToGrid="0">
      <p:cViewPr varScale="1">
        <p:scale>
          <a:sx n="54" d="100"/>
          <a:sy n="54" d="100"/>
        </p:scale>
        <p:origin x="-13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pPr/>
              <a:t>06/12/2023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680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438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học 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 smtClean="0"/>
              <a:t>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338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95558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084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818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922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595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062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7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71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309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609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HS dùng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bảng nhân chia để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516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chơi trò chơi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261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845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82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68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  <a:p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3…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72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21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312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004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73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73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0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271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63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685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285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38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182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937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408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72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B1BC68DB-49E0-64A3-54F3-5F88B90E74C0}"/>
              </a:ext>
            </a:extLst>
          </p:cNvPr>
          <p:cNvSpPr txBox="1"/>
          <p:nvPr/>
        </p:nvSpPr>
        <p:spPr>
          <a:xfrm>
            <a:off x="829995" y="167786"/>
            <a:ext cx="10100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Thứ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i="0" u="none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Sáu</a:t>
            </a:r>
            <a:r>
              <a:rPr lang="en-US" sz="4400" i="0" u="none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08 </a:t>
            </a:r>
            <a:r>
              <a:rPr lang="en-US" sz="4400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tháng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12 </a:t>
            </a:r>
            <a:r>
              <a:rPr lang="en-US" sz="4400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2023</a:t>
            </a:r>
            <a:endParaRPr lang="en-US" sz="4400" i="0" u="none" dirty="0">
              <a:solidFill>
                <a:srgbClr val="602254"/>
              </a:solidFill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40534C-BDE1-4B10-9B1A-77271154FCD3}"/>
              </a:ext>
            </a:extLst>
          </p:cNvPr>
          <p:cNvSpPr txBox="1"/>
          <p:nvPr/>
        </p:nvSpPr>
        <p:spPr>
          <a:xfrm>
            <a:off x="1997612" y="1181213"/>
            <a:ext cx="813112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HOẠT ĐỘNG TRẢI NGHIỆM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2A67C2DC-A43C-D697-A32F-CEEA5646D1AD}"/>
              </a:ext>
            </a:extLst>
          </p:cNvPr>
          <p:cNvSpPr/>
          <p:nvPr/>
        </p:nvSpPr>
        <p:spPr>
          <a:xfrm>
            <a:off x="3713637" y="2037913"/>
            <a:ext cx="5525282" cy="2685103"/>
          </a:xfrm>
          <a:prstGeom prst="cloud">
            <a:avLst/>
          </a:prstGeom>
          <a:solidFill>
            <a:srgbClr val="BD77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DF4D3E-3031-6938-6EDF-5CD8EE1DF328}"/>
              </a:ext>
            </a:extLst>
          </p:cNvPr>
          <p:cNvSpPr txBox="1"/>
          <p:nvPr/>
        </p:nvSpPr>
        <p:spPr>
          <a:xfrm flipH="1">
            <a:off x="3769091" y="2364801"/>
            <a:ext cx="5414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CHỦ ĐỀ 4</a:t>
            </a:r>
          </a:p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TỰ HÀO TRUYỀN THỐNG QUÊ EM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xmlns="" id="{B5DA0874-5A32-E237-6DD6-C821E632ED31}"/>
              </a:ext>
            </a:extLst>
          </p:cNvPr>
          <p:cNvSpPr/>
          <p:nvPr/>
        </p:nvSpPr>
        <p:spPr>
          <a:xfrm>
            <a:off x="4360985" y="5259791"/>
            <a:ext cx="4304713" cy="6882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Tuần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1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1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71C273-49AD-416B-95CD-8F3958E58E59}"/>
              </a:ext>
            </a:extLst>
          </p:cNvPr>
          <p:cNvSpPr txBox="1"/>
          <p:nvPr/>
        </p:nvSpPr>
        <p:spPr>
          <a:xfrm>
            <a:off x="3617842" y="1147715"/>
            <a:ext cx="495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A55108-4A3A-4613-8B6A-775940CD61A9}"/>
              </a:ext>
            </a:extLst>
          </p:cNvPr>
          <p:cNvSpPr txBox="1"/>
          <p:nvPr/>
        </p:nvSpPr>
        <p:spPr>
          <a:xfrm>
            <a:off x="609600" y="2382594"/>
            <a:ext cx="1097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56DF05-3A85-46D6-8563-A53464F1E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217" y="1645920"/>
            <a:ext cx="9422295" cy="4394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xmlns="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2344902" y="1132071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708" y="2117278"/>
            <a:ext cx="7367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NHÂN,</a:t>
            </a:r>
            <a:r>
              <a:rPr lang="en-US" altLang="zh-CN" sz="6000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( </a:t>
            </a:r>
            <a:r>
              <a:rPr lang="en-US" altLang="zh-CN" sz="6000" b="1" dirty="0" err="1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altLang="zh-CN" sz="6000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686910"/>
            <a:ext cx="9746673" cy="4485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4" y="1905872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altLang="zh-CN"/>
              <a:t>Cùng vẽ ý tưởng của nhóm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4692" y="2349663"/>
            <a:ext cx="877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pPr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424" y="93108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</a:t>
            </a:r>
            <a:r>
              <a:rPr lang="en-US" altLang="zh-CN" sz="3200" b="1" dirty="0" smtClean="0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2954" y="3482472"/>
            <a:ext cx="8749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trược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trượt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</a:t>
            </a:r>
          </a:p>
          <a:p>
            <a:pPr>
              <a:defRPr/>
            </a:pP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1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46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21876" y="1345896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Khởi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động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Trò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chơi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chuyền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hoa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nhạc</a:t>
            </a:r>
            <a:endParaRPr lang="en-US" altLang="zh-CN" sz="6000" dirty="0">
              <a:solidFill>
                <a:srgbClr val="00B05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672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xmlns="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30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13004" y="2950645"/>
            <a:ext cx="274284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vi-V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 giúp thỏ tìm được cà rốt bằng cách đi theo đường nối các phép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179674" y="150990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28" y="1674739"/>
            <a:ext cx="7229475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3778" y="5481131"/>
            <a:ext cx="1588222" cy="121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12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588536" y="770213"/>
            <a:ext cx="1256026" cy="1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30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5 -0.00926 L 0.35065 -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65 -0.00926 L 0.34375 0.1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75 0.17685 L 0.34987 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36042 L 0.55482 0.3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0.36667 L 0.55912 0.5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12 0.54584 L 0.64544 0.6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86108" y="1916792"/>
            <a:ext cx="3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phép tính bất kì trong bảng nhân, bảng chia 2, 3, 4, ..., 9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86108" y="3740880"/>
            <a:ext cx="5042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 lại sử dụng bảng nhân, chia tiện ích để tìm kết quả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tìm nhanh nhất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đúng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1 điểm. 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286000" y="311639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06" t="4283" r="3633" b="3294"/>
          <a:stretch/>
        </p:blipFill>
        <p:spPr>
          <a:xfrm>
            <a:off x="8056905" y="1780138"/>
            <a:ext cx="3848987" cy="3072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1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825649-7ECB-0248-87AD-2A5FD1E586F9}"/>
              </a:ext>
            </a:extLst>
          </p:cNvPr>
          <p:cNvSpPr txBox="1"/>
          <p:nvPr/>
        </p:nvSpPr>
        <p:spPr>
          <a:xfrm>
            <a:off x="3700805" y="5217149"/>
            <a:ext cx="4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10 lượt chơi, </a:t>
            </a:r>
            <a:r>
              <a:rPr lang="en-US" altLang="zh-CN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vi-VN" altLang="zh-CN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 được nhiều điểm nhất sẽ chiến thắng.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DE824D-7BC5-90F3-C07C-456ED61796A8}"/>
              </a:ext>
            </a:extLst>
          </p:cNvPr>
          <p:cNvSpPr txBox="1"/>
          <p:nvPr/>
        </p:nvSpPr>
        <p:spPr>
          <a:xfrm>
            <a:off x="2812613" y="3642563"/>
            <a:ext cx="30565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thể sử dụng để tìm kết quả của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phép tính trong bảng nhân,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2, 3, 4, ...,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620A34-3DE0-D059-6C74-E9F5B756E90A}"/>
              </a:ext>
            </a:extLst>
          </p:cNvPr>
          <p:cNvSpPr txBox="1"/>
          <p:nvPr/>
        </p:nvSpPr>
        <p:spPr>
          <a:xfrm>
            <a:off x="2789342" y="4674977"/>
            <a:ext cx="3328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dễ sử dụng, chắc chắn,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59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1969476" y="2834540"/>
            <a:ext cx="784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</a:t>
            </a:r>
            <a:r>
              <a:rPr lang="en-US" sz="4800" dirty="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HẸN GẶP LẠI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532" y="42532"/>
            <a:ext cx="12149468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1782195" y="1202408"/>
            <a:ext cx="252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138" y="2117278"/>
            <a:ext cx="11131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BÀI 2:</a:t>
            </a:r>
          </a:p>
          <a:p>
            <a:pPr lvl="0" algn="ctr"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NHÂN,</a:t>
            </a:r>
            <a:r>
              <a:rPr lang="en-US" altLang="zh-CN" sz="6000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(</a:t>
            </a:r>
            <a:r>
              <a:rPr lang="vi-VN" sz="6000" dirty="0" smtClean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Tiết </a:t>
            </a:r>
            <a:r>
              <a:rPr lang="en-US" sz="6000" dirty="0" smtClean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1)</a:t>
            </a:r>
            <a:endParaRPr lang="vi-VN" sz="6000" dirty="0" smtClean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ctr">
              <a:defRPr/>
            </a:pPr>
            <a:endParaRPr lang="en-US" altLang="zh-CN" sz="6000" b="1" dirty="0" smtClean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5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xmlns="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xmlns="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xmlns="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xmlns="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xmlns="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xmlns="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xmlns="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xmlns="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xmlns="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xmlns="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xmlns="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xmlns="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xmlns="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xmlns="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xmlns="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xmlns="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xmlns="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xmlns="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xmlns="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xmlns="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xmlns="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xmlns="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xmlns="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xmlns="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xmlns="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182815" y="817656"/>
            <a:ext cx="5134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dirty="0" smtClean="0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</a:t>
            </a:r>
            <a:r>
              <a:rPr lang="en-US" altLang="zh-CN" sz="2800" b="1" dirty="0" smtClean="0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lang="en-US" altLang="zh-CN" sz="2800" b="1" dirty="0">
              <a:solidFill>
                <a:srgbClr val="00B050"/>
              </a:solidFill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xmlns="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xmlns="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xmlns="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xmlns="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1488</Words>
  <Application>Microsoft Office PowerPoint</Application>
  <PresentationFormat>Custom</PresentationFormat>
  <Paragraphs>151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 Light</vt:lpstr>
      <vt:lpstr>Calibri</vt:lpstr>
      <vt:lpstr>UTM Duepuntozero</vt:lpstr>
      <vt:lpstr>UTM Cookies</vt:lpstr>
      <vt:lpstr>Times New Roman</vt:lpstr>
      <vt:lpstr>Roboto</vt:lpstr>
      <vt:lpstr>Roboto Black</vt:lpstr>
      <vt:lpstr>Pangolin</vt:lpstr>
      <vt:lpstr>Arial Rounded MT Bold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Sangnshm</cp:lastModifiedBy>
  <cp:revision>175</cp:revision>
  <dcterms:created xsi:type="dcterms:W3CDTF">2023-04-01T23:44:56Z</dcterms:created>
  <dcterms:modified xsi:type="dcterms:W3CDTF">2023-12-06T14:35:38Z</dcterms:modified>
</cp:coreProperties>
</file>