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7"/>
  </p:notesMasterIdLst>
  <p:sldIdLst>
    <p:sldId id="303" r:id="rId3"/>
    <p:sldId id="316" r:id="rId4"/>
    <p:sldId id="326" r:id="rId5"/>
    <p:sldId id="336" r:id="rId6"/>
    <p:sldId id="327" r:id="rId7"/>
    <p:sldId id="338" r:id="rId8"/>
    <p:sldId id="328" r:id="rId9"/>
    <p:sldId id="329" r:id="rId10"/>
    <p:sldId id="341" r:id="rId11"/>
    <p:sldId id="330" r:id="rId12"/>
    <p:sldId id="340" r:id="rId13"/>
    <p:sldId id="317" r:id="rId14"/>
    <p:sldId id="393" r:id="rId15"/>
    <p:sldId id="394" r:id="rId16"/>
    <p:sldId id="331" r:id="rId17"/>
    <p:sldId id="339" r:id="rId18"/>
    <p:sldId id="390" r:id="rId19"/>
    <p:sldId id="389" r:id="rId20"/>
    <p:sldId id="335" r:id="rId21"/>
    <p:sldId id="395" r:id="rId22"/>
    <p:sldId id="392" r:id="rId23"/>
    <p:sldId id="391" r:id="rId24"/>
    <p:sldId id="320" r:id="rId25"/>
    <p:sldId id="3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FD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0091D-5353-41FF-85FD-3906944C9A5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38444-8A2E-4523-81B6-93114E177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5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8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8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57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54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1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36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4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07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51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07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9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68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10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6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13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43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6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5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13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7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0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0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8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615A2-BA0B-46FC-8315-B94BE54CB57E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ED52F-1417-4A5E-B171-A28DD237B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9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6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3.jp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icture1">
            <a:extLst>
              <a:ext uri="{FF2B5EF4-FFF2-40B4-BE49-F238E27FC236}">
                <a16:creationId xmlns:a16="http://schemas.microsoft.com/office/drawing/2014/main" id="{748D947B-9102-42DF-B33F-F8BA1B244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34" y="212293"/>
            <a:ext cx="1406809" cy="140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Picture1">
            <a:extLst>
              <a:ext uri="{FF2B5EF4-FFF2-40B4-BE49-F238E27FC236}">
                <a16:creationId xmlns:a16="http://schemas.microsoft.com/office/drawing/2014/main" id="{D39F86EE-FA5A-474B-BA8A-4A7D7473F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35605" y="285446"/>
            <a:ext cx="1462926" cy="149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8">
            <a:extLst>
              <a:ext uri="{FF2B5EF4-FFF2-40B4-BE49-F238E27FC236}">
                <a16:creationId xmlns:a16="http://schemas.microsoft.com/office/drawing/2014/main" id="{7761EFB9-41E8-49C0-AADF-52D84BECF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2853" y="630824"/>
            <a:ext cx="8115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PHÒNG GIÁO DỤC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VÀ ĐÀO TẠO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QUẬN HẢI AN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NAM HẢI</a:t>
            </a:r>
          </a:p>
        </p:txBody>
      </p:sp>
      <p:pic>
        <p:nvPicPr>
          <p:cNvPr id="12296" name="Picture 14" descr="EXPLODE">
            <a:extLst>
              <a:ext uri="{FF2B5EF4-FFF2-40B4-BE49-F238E27FC236}">
                <a16:creationId xmlns:a16="http://schemas.microsoft.com/office/drawing/2014/main" id="{98E7A618-3264-42D0-BE74-17B0C512E2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32" y="455979"/>
            <a:ext cx="1291998" cy="79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5" descr="EXPLODE">
            <a:extLst>
              <a:ext uri="{FF2B5EF4-FFF2-40B4-BE49-F238E27FC236}">
                <a16:creationId xmlns:a16="http://schemas.microsoft.com/office/drawing/2014/main" id="{03FD5024-CD86-4E36-A2A9-CE623F7AD2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084" y="655113"/>
            <a:ext cx="1222148" cy="84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574" y="1936972"/>
            <a:ext cx="538479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CHỦ ĐỀ:</a:t>
            </a:r>
            <a:endParaRPr lang="en-US" sz="4400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2492" y="2968270"/>
            <a:ext cx="9472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EM YÊU THƯƠNG NGƯỜI THÂN</a:t>
            </a:r>
            <a:endParaRPr lang="en-US" sz="40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08" y="89672"/>
            <a:ext cx="9870830" cy="61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24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ung quet nha">
            <a:hlinkClick r:id="" action="ppaction://media"/>
            <a:extLst>
              <a:ext uri="{FF2B5EF4-FFF2-40B4-BE49-F238E27FC236}">
                <a16:creationId xmlns:a16="http://schemas.microsoft.com/office/drawing/2014/main" id="{A5C538C7-B6BA-A50E-155F-893A5372CC6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2200"/>
          </a:xfrm>
        </p:spPr>
      </p:pic>
    </p:spTree>
    <p:extLst>
      <p:ext uri="{BB962C8B-B14F-4D97-AF65-F5344CB8AC3E}">
        <p14:creationId xmlns:p14="http://schemas.microsoft.com/office/powerpoint/2010/main" val="38051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523" y="339724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C5E1A-BD40-071B-DDE6-9B03F49060CC}"/>
              </a:ext>
            </a:extLst>
          </p:cNvPr>
          <p:cNvSpPr txBox="1"/>
          <p:nvPr/>
        </p:nvSpPr>
        <p:spPr>
          <a:xfrm>
            <a:off x="3300605" y="903232"/>
            <a:ext cx="5022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vi-VN" sz="40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Thảo luận nhóm </a:t>
            </a:r>
            <a:r>
              <a:rPr lang="en-US" sz="40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8912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BE7BF-BE89-B41F-C0CE-66FB5114C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1CB94A-31B8-712E-6C5C-683C356A7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6" y="95417"/>
            <a:ext cx="10247592" cy="65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6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FECD9-5E23-ACB8-C0D0-94BAE87D9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36FF2-2318-30E8-0531-C5958A351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08" y="89672"/>
            <a:ext cx="9870830" cy="61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12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64" y="648016"/>
            <a:ext cx="1219199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Thứ Năm ngày 31 tháng 10 năm 2024</a:t>
            </a:r>
            <a:endParaRPr lang="en-US" sz="32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4762" y="1293412"/>
            <a:ext cx="617021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HOẠT ĐỘNG TRẢI NGHIỆM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3586" y="1887190"/>
            <a:ext cx="816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Tiết 23 - EM YÊU THƯƠNG NGƯỜI THÂN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C5E1A-BD40-071B-DDE6-9B03F49060CC}"/>
              </a:ext>
            </a:extLst>
          </p:cNvPr>
          <p:cNvSpPr txBox="1"/>
          <p:nvPr/>
        </p:nvSpPr>
        <p:spPr>
          <a:xfrm>
            <a:off x="1943303" y="3067283"/>
            <a:ext cx="87403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 thương người thân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 nói,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543" y="1524244"/>
            <a:ext cx="896332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8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1C60A-5D2B-17CF-C9EE-4F1B2DC8E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7B72390-9F2E-6531-4813-5C4FDDEAA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A7EA6B-5518-1AD3-60F9-275043B24B1C}"/>
              </a:ext>
            </a:extLst>
          </p:cNvPr>
          <p:cNvSpPr txBox="1"/>
          <p:nvPr/>
        </p:nvSpPr>
        <p:spPr>
          <a:xfrm>
            <a:off x="1757237" y="1935681"/>
            <a:ext cx="2409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S/24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66124-DBF3-D10B-03AE-7523B1890A78}"/>
              </a:ext>
            </a:extLst>
          </p:cNvPr>
          <p:cNvSpPr txBox="1"/>
          <p:nvPr/>
        </p:nvSpPr>
        <p:spPr>
          <a:xfrm>
            <a:off x="657273" y="3276852"/>
            <a:ext cx="35991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E0FFE-8FD6-810D-1E36-80180925B758}"/>
              </a:ext>
            </a:extLst>
          </p:cNvPr>
          <p:cNvSpPr txBox="1"/>
          <p:nvPr/>
        </p:nvSpPr>
        <p:spPr>
          <a:xfrm>
            <a:off x="485032" y="877673"/>
            <a:ext cx="68328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u="sng" dirty="0" err="1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Hoạt</a:t>
            </a:r>
            <a:r>
              <a:rPr lang="en-US" sz="2800" b="1" u="sng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u="sng" dirty="0" err="1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động</a:t>
            </a:r>
            <a:r>
              <a:rPr lang="en-US" sz="2800" b="1" u="sng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2</a:t>
            </a:r>
            <a:r>
              <a:rPr lang="en-US" sz="2800" b="1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Liên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sẻ</a:t>
            </a:r>
            <a:endParaRPr lang="en-US" sz="28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4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31" y="120526"/>
            <a:ext cx="4415692" cy="8720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31" y="120526"/>
            <a:ext cx="10386645" cy="6737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126" y="2924837"/>
            <a:ext cx="5781428" cy="1592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296" y="3375708"/>
            <a:ext cx="1937179" cy="10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30" y="132862"/>
            <a:ext cx="5298831" cy="3248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02" y="137809"/>
            <a:ext cx="4983206" cy="3313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62" y="3537057"/>
            <a:ext cx="4978399" cy="3186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622" y="3537057"/>
            <a:ext cx="4998685" cy="3186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126" y="2924837"/>
            <a:ext cx="5781428" cy="1592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4969" y="2508268"/>
            <a:ext cx="1937179" cy="10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0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KeConNghe-DuongTranNghia-4126836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C5E1A-BD40-071B-DDE6-9B03F49060CC}"/>
              </a:ext>
            </a:extLst>
          </p:cNvPr>
          <p:cNvSpPr txBox="1"/>
          <p:nvPr/>
        </p:nvSpPr>
        <p:spPr>
          <a:xfrm>
            <a:off x="3284974" y="243681"/>
            <a:ext cx="5022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vi-VN" sz="40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Thảo luận nhóm đôi</a:t>
            </a:r>
            <a:endParaRPr lang="en-US" sz="40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16" y="2036029"/>
            <a:ext cx="6619875" cy="4505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7C5E1A-BD40-071B-DDE6-9B03F49060CC}"/>
              </a:ext>
            </a:extLst>
          </p:cNvPr>
          <p:cNvSpPr txBox="1"/>
          <p:nvPr/>
        </p:nvSpPr>
        <p:spPr>
          <a:xfrm>
            <a:off x="3404854" y="1328143"/>
            <a:ext cx="502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000" dirty="0" smtClean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Sơ đồ</a:t>
            </a:r>
            <a:endParaRPr lang="en-US" sz="4000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64" y="648016"/>
            <a:ext cx="1219199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Thứ Năm ngày 31 tháng 10 năm 2024</a:t>
            </a:r>
            <a:endParaRPr lang="en-US" sz="32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4762" y="1293412"/>
            <a:ext cx="617021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HOẠT ĐỘNG TRẢI NGHIỆM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3586" y="1887190"/>
            <a:ext cx="6832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Tiết 23</a:t>
            </a:r>
            <a:r>
              <a:rPr lang="en-US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EM YÊU THƯƠNG NGƯỜI THÂN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C5E1A-BD40-071B-DDE6-9B03F49060CC}"/>
              </a:ext>
            </a:extLst>
          </p:cNvPr>
          <p:cNvSpPr txBox="1"/>
          <p:nvPr/>
        </p:nvSpPr>
        <p:spPr>
          <a:xfrm>
            <a:off x="3178736" y="3091084"/>
            <a:ext cx="5668279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vi-VN" sz="2200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Chúng mình cùng hát bài:</a:t>
            </a:r>
            <a:r>
              <a:rPr lang="vi-VN" sz="2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/>
            </a:r>
            <a:br>
              <a:rPr lang="vi-VN" sz="2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</a:br>
            <a:r>
              <a:rPr lang="vi-VN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Cả nhà thương nhau</a:t>
            </a:r>
            <a:endParaRPr lang="en-US" sz="28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4441" y="2772421"/>
            <a:ext cx="2425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dirty="0"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1. KHỞI ĐỘNG</a:t>
            </a:r>
            <a:r>
              <a:rPr lang="en-US" sz="2400" dirty="0"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420" y="1656357"/>
            <a:ext cx="896332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7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977" y="3477846"/>
            <a:ext cx="9117683" cy="2836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24" y="132861"/>
            <a:ext cx="6619875" cy="33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4615" y="166688"/>
            <a:ext cx="5963139" cy="652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3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8338" y="166688"/>
            <a:ext cx="4806462" cy="652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6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3136D-90C2-34D5-26DF-0BDA21D57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125DA0A-52BD-71B1-087C-04859C434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24C264-110D-3EA6-0548-9E7468B103E2}"/>
              </a:ext>
            </a:extLst>
          </p:cNvPr>
          <p:cNvSpPr txBox="1"/>
          <p:nvPr/>
        </p:nvSpPr>
        <p:spPr>
          <a:xfrm>
            <a:off x="1836751" y="1633533"/>
            <a:ext cx="214685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5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Củng cố:</a:t>
            </a:r>
            <a:endParaRPr lang="en-US" sz="20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13BCF3-85E7-B27A-3C54-B8EEF625DADC}"/>
              </a:ext>
            </a:extLst>
          </p:cNvPr>
          <p:cNvCxnSpPr>
            <a:cxnSpLocks/>
          </p:cNvCxnSpPr>
          <p:nvPr/>
        </p:nvCxnSpPr>
        <p:spPr bwMode="auto">
          <a:xfrm>
            <a:off x="2232328" y="2093438"/>
            <a:ext cx="1355697" cy="0"/>
          </a:xfrm>
          <a:prstGeom prst="line">
            <a:avLst/>
          </a:prstGeom>
          <a:ln w="25400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3EACE6-8F39-142E-5E4E-17D69DE0C55A}"/>
              </a:ext>
            </a:extLst>
          </p:cNvPr>
          <p:cNvSpPr txBox="1"/>
          <p:nvPr/>
        </p:nvSpPr>
        <p:spPr>
          <a:xfrm>
            <a:off x="-103367" y="2430607"/>
            <a:ext cx="12192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VỀ NHÀ THỰC HÀNH THỂ HIỆN TÌNH YÊU THƯƠNG </a:t>
            </a:r>
            <a:br>
              <a:rPr lang="vi-VN" sz="32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</a:br>
            <a:r>
              <a:rPr lang="vi-VN" sz="32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VƠI NGƯỜI THÂN TRONG GIA ĐÌNH EM</a:t>
            </a:r>
            <a:endParaRPr lang="en-US" sz="32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22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9371F-3CF6-41E7-BB5F-3011A9DD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741" y="24857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.ProTeacher03 Encode Sans Semi " panose="00000506000000000000" pitchFamily="2" charset="0"/>
              </a:rPr>
              <a:t>CHÚC CÁC EM HỌC TỐT !</a:t>
            </a:r>
          </a:p>
        </p:txBody>
      </p:sp>
    </p:spTree>
    <p:extLst>
      <p:ext uri="{BB962C8B-B14F-4D97-AF65-F5344CB8AC3E}">
        <p14:creationId xmlns:p14="http://schemas.microsoft.com/office/powerpoint/2010/main" val="384612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- Cả nhà thương nhau - Sáng tác; Phan Văn Minh-, có chạy chữ cho lời hát.">
            <a:hlinkClick r:id="" action="ppaction://media"/>
            <a:extLst>
              <a:ext uri="{FF2B5EF4-FFF2-40B4-BE49-F238E27FC236}">
                <a16:creationId xmlns:a16="http://schemas.microsoft.com/office/drawing/2014/main" id="{715D0141-1B89-333B-0845-23C84DA330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296" y="89451"/>
            <a:ext cx="11628782" cy="666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3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84D10-A202-290F-2C16-338FFDF7F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479A07-0C87-1982-E8B4-E43449CF84BB}"/>
              </a:ext>
            </a:extLst>
          </p:cNvPr>
          <p:cNvSpPr txBox="1"/>
          <p:nvPr/>
        </p:nvSpPr>
        <p:spPr>
          <a:xfrm>
            <a:off x="71564" y="648016"/>
            <a:ext cx="1219199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Thứ Năm ngày 31 tháng 10 năm 2024</a:t>
            </a:r>
            <a:endParaRPr lang="en-US" sz="32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589BE-956F-3194-B80D-32912A8546EE}"/>
              </a:ext>
            </a:extLst>
          </p:cNvPr>
          <p:cNvSpPr txBox="1"/>
          <p:nvPr/>
        </p:nvSpPr>
        <p:spPr>
          <a:xfrm>
            <a:off x="2814762" y="1293412"/>
            <a:ext cx="617021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HOẠT ĐỘNG TRẢI NGHIỆM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6A9BB-CADF-DA77-670F-CE7C3D1853A1}"/>
              </a:ext>
            </a:extLst>
          </p:cNvPr>
          <p:cNvSpPr txBox="1"/>
          <p:nvPr/>
        </p:nvSpPr>
        <p:spPr>
          <a:xfrm>
            <a:off x="2353586" y="1887190"/>
            <a:ext cx="6832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Tiết 23</a:t>
            </a:r>
            <a:r>
              <a:rPr lang="en-US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EM YÊU THƯƠNG NGƯỜI THÂN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34E94-7CEF-26FC-66AF-2686DC60D12F}"/>
              </a:ext>
            </a:extLst>
          </p:cNvPr>
          <p:cNvSpPr txBox="1"/>
          <p:nvPr/>
        </p:nvSpPr>
        <p:spPr>
          <a:xfrm>
            <a:off x="659006" y="3139469"/>
            <a:ext cx="96946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u="sng" dirty="0" err="1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Hoạt</a:t>
            </a:r>
            <a:r>
              <a:rPr lang="en-US" sz="2800" b="1" u="sng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u="sng" dirty="0" err="1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động</a:t>
            </a:r>
            <a:r>
              <a:rPr lang="en-US" sz="2800" b="1" u="sng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1</a:t>
            </a:r>
            <a:r>
              <a:rPr lang="en-US" sz="2800" b="1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thương</a:t>
            </a:r>
            <a:endParaRPr lang="en-US" sz="28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AE0FFE-8FD6-810D-1E36-80180925B758}"/>
              </a:ext>
            </a:extLst>
          </p:cNvPr>
          <p:cNvSpPr txBox="1"/>
          <p:nvPr/>
        </p:nvSpPr>
        <p:spPr>
          <a:xfrm>
            <a:off x="71564" y="3979938"/>
            <a:ext cx="683282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u="sng" dirty="0" err="1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Hoạt</a:t>
            </a:r>
            <a:r>
              <a:rPr lang="en-US" sz="2800" b="1" u="sng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u="sng" dirty="0" err="1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động</a:t>
            </a:r>
            <a:r>
              <a:rPr lang="en-US" sz="2800" b="1" u="sng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2</a:t>
            </a:r>
            <a:r>
              <a:rPr lang="en-US" sz="2800" b="1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Liên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sẻ</a:t>
            </a:r>
            <a:endParaRPr lang="en-US" sz="28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006" y="2626901"/>
            <a:ext cx="3272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dirty="0"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2. KHÁM PHÁ</a:t>
            </a:r>
            <a:r>
              <a:rPr lang="en-US" sz="3200" dirty="0"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420" y="1656357"/>
            <a:ext cx="896332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1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64" y="648016"/>
            <a:ext cx="1219199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200" b="1" dirty="0">
                <a:solidFill>
                  <a:srgbClr val="00206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HP001 4 hàng" panose="020B0603050302020204" pitchFamily="34" charset="0"/>
              </a:rPr>
              <a:t>Thứ Năm ngày 31 tháng 10 năm 2024</a:t>
            </a:r>
            <a:endParaRPr lang="en-US" sz="32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4762" y="1293412"/>
            <a:ext cx="617021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HOẠT ĐỘNG TRẢI NGHIỆM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3585" y="1887190"/>
            <a:ext cx="81262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Tiết 23 - </a:t>
            </a:r>
            <a:r>
              <a:rPr lang="vi-VN" sz="2400" b="1" dirty="0">
                <a:solidFill>
                  <a:srgbClr val="FF00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EM YÊU THƯƠNG NGƯỜI THÂN</a:t>
            </a:r>
            <a:endParaRPr lang="en-US" sz="2400" b="1" dirty="0">
              <a:solidFill>
                <a:srgbClr val="FF00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334E94-7CEF-26FC-66AF-2686DC60D12F}"/>
              </a:ext>
            </a:extLst>
          </p:cNvPr>
          <p:cNvSpPr txBox="1"/>
          <p:nvPr/>
        </p:nvSpPr>
        <p:spPr>
          <a:xfrm>
            <a:off x="878907" y="3373633"/>
            <a:ext cx="96946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800" b="1" u="sng" dirty="0" err="1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Hoạt</a:t>
            </a:r>
            <a:r>
              <a:rPr lang="en-US" sz="2800" b="1" u="sng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u="sng" dirty="0" err="1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động</a:t>
            </a:r>
            <a:r>
              <a:rPr lang="en-US" sz="2800" b="1" u="sng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1</a:t>
            </a:r>
            <a:r>
              <a:rPr lang="en-US" sz="2800" b="1" dirty="0"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vai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latin typeface="Arial" panose="020B0604020202020204" pitchFamily="34" charset="0"/>
              </a:rPr>
              <a:t>thương</a:t>
            </a:r>
            <a:endParaRPr lang="en-US" sz="2800" b="1" dirty="0">
              <a:solidFill>
                <a:srgbClr val="FF000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9006" y="2626901"/>
            <a:ext cx="3272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dirty="0"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2. KHÁM PHÁ</a:t>
            </a:r>
            <a:r>
              <a:rPr lang="en-US" sz="3200" dirty="0">
                <a:effectLst>
                  <a:glow rad="63500">
                    <a:srgbClr val="FFFF0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05" y="1536018"/>
            <a:ext cx="896332" cy="9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0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59A5E-D1C2-62C4-5D2C-1F22BC6F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3BB9C63-C1AC-277B-5D0D-2DA3D20E8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6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720D74-3B9D-C375-B621-232C28C037DA}"/>
              </a:ext>
            </a:extLst>
          </p:cNvPr>
          <p:cNvSpPr txBox="1"/>
          <p:nvPr/>
        </p:nvSpPr>
        <p:spPr>
          <a:xfrm>
            <a:off x="74646" y="1726754"/>
            <a:ext cx="3599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92D050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SGK/23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BBE896-FF62-DDA2-379C-242B1B987B4D}"/>
              </a:ext>
            </a:extLst>
          </p:cNvPr>
          <p:cNvSpPr txBox="1"/>
          <p:nvPr/>
        </p:nvSpPr>
        <p:spPr>
          <a:xfrm>
            <a:off x="115106" y="2494009"/>
            <a:ext cx="35991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3FE24-FFE5-6769-7F1C-D9C2E8D0DCBB}"/>
              </a:ext>
            </a:extLst>
          </p:cNvPr>
          <p:cNvSpPr txBox="1"/>
          <p:nvPr/>
        </p:nvSpPr>
        <p:spPr>
          <a:xfrm>
            <a:off x="657273" y="3276852"/>
            <a:ext cx="35991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92D050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6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46" y="252515"/>
            <a:ext cx="9868876" cy="951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39" y="1305168"/>
            <a:ext cx="10921266" cy="522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03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6" y="95417"/>
            <a:ext cx="10247592" cy="65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uan lan">
            <a:hlinkClick r:id="" action="ppaction://media"/>
            <a:extLst>
              <a:ext uri="{FF2B5EF4-FFF2-40B4-BE49-F238E27FC236}">
                <a16:creationId xmlns:a16="http://schemas.microsoft.com/office/drawing/2014/main" id="{D53978B7-39BE-94AF-C9FA-FCB31C6BF39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51104"/>
          </a:xfrm>
        </p:spPr>
      </p:pic>
    </p:spTree>
    <p:extLst>
      <p:ext uri="{BB962C8B-B14F-4D97-AF65-F5344CB8AC3E}">
        <p14:creationId xmlns:p14="http://schemas.microsoft.com/office/powerpoint/2010/main" val="38954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ẫu HĐTN 3 (1).potx" id="{8F17C469-3FC4-4ED4-BDE0-03ED01E445B5}" vid="{B53DFCDC-7B09-48D9-AF25-AE21147D3C7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224</Words>
  <Application>Microsoft Office PowerPoint</Application>
  <PresentationFormat>Widescreen</PresentationFormat>
  <Paragraphs>33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.ProTeacher03 Encode Sans Semi 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81</cp:revision>
  <dcterms:created xsi:type="dcterms:W3CDTF">2021-10-17T14:54:07Z</dcterms:created>
  <dcterms:modified xsi:type="dcterms:W3CDTF">2024-11-09T15:48:14Z</dcterms:modified>
</cp:coreProperties>
</file>