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9" r:id="rId2"/>
    <p:sldId id="584" r:id="rId3"/>
    <p:sldId id="592" r:id="rId4"/>
    <p:sldId id="590" r:id="rId5"/>
    <p:sldId id="588" r:id="rId6"/>
    <p:sldId id="585" r:id="rId7"/>
    <p:sldId id="593" r:id="rId8"/>
    <p:sldId id="594" r:id="rId9"/>
    <p:sldId id="530" r:id="rId10"/>
    <p:sldId id="586" r:id="rId11"/>
    <p:sldId id="527" r:id="rId12"/>
    <p:sldId id="591" r:id="rId13"/>
    <p:sldId id="531" r:id="rId14"/>
    <p:sldId id="528" r:id="rId15"/>
    <p:sldId id="533" r:id="rId16"/>
    <p:sldId id="529" r:id="rId17"/>
    <p:sldId id="485" r:id="rId18"/>
    <p:sldId id="5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70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15A2-BA0B-46FC-8315-B94BE54CB57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52F-1417-4A5E-B171-A28DD237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86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5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8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2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48499" y="14596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7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E7458E03-2B1D-FB09-017A-9AE7B12A4D7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8" y="-90897"/>
            <a:ext cx="12613690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7AC2A25-EBE2-C278-DF77-429096D207D5}"/>
              </a:ext>
            </a:extLst>
          </p:cNvPr>
          <p:cNvSpPr/>
          <p:nvPr userDrawn="1"/>
        </p:nvSpPr>
        <p:spPr>
          <a:xfrm>
            <a:off x="11164382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F08E9DF9-3B60-63AF-FCE5-9D703FA89E0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242800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03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A06E892A-6D12-B8FA-BAD0-91C8FDFE3BE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359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39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9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61" r:id="rId6"/>
    <p:sldLayoutId id="2147483662" r:id="rId7"/>
    <p:sldLayoutId id="2147483667" r:id="rId8"/>
    <p:sldLayoutId id="2147483678" r:id="rId9"/>
    <p:sldLayoutId id="214748367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80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564" y="648016"/>
            <a:ext cx="1219199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Thứ Năm ngày </a:t>
            </a:r>
            <a:r>
              <a:rPr lang="vi-VN" sz="3200" b="1" dirty="0" smtClean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5 </a:t>
            </a:r>
            <a:r>
              <a:rPr lang="vi-VN" sz="3200" b="1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tháng </a:t>
            </a:r>
            <a:r>
              <a:rPr lang="vi-VN" sz="3200" b="1" dirty="0" smtClean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11 </a:t>
            </a:r>
            <a:r>
              <a:rPr lang="vi-VN" sz="3200" b="1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năm 2024</a:t>
            </a:r>
            <a:endParaRPr lang="en-US" sz="32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4762" y="1293412"/>
            <a:ext cx="617021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vi-VN" sz="2400" b="1" dirty="0" smtClean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TOÁN</a:t>
            </a:r>
            <a:endParaRPr lang="en-US" sz="24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3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20">
            <a:extLst>
              <a:ext uri="{FF2B5EF4-FFF2-40B4-BE49-F238E27FC236}">
                <a16:creationId xmlns:a16="http://schemas.microsoft.com/office/drawing/2014/main" id="{B16C82E4-C2E3-4625-B81A-3E249FD2374A}"/>
              </a:ext>
            </a:extLst>
          </p:cNvPr>
          <p:cNvGrpSpPr/>
          <p:nvPr/>
        </p:nvGrpSpPr>
        <p:grpSpPr>
          <a:xfrm>
            <a:off x="3021497" y="882595"/>
            <a:ext cx="4675366" cy="5390984"/>
            <a:chOff x="428558" y="1780742"/>
            <a:chExt cx="3190075" cy="3951750"/>
          </a:xfrm>
        </p:grpSpPr>
        <p:pic>
          <p:nvPicPr>
            <p:cNvPr id="3" name="Hình ảnh 21">
              <a:extLst>
                <a:ext uri="{FF2B5EF4-FFF2-40B4-BE49-F238E27FC236}">
                  <a16:creationId xmlns:a16="http://schemas.microsoft.com/office/drawing/2014/main" id="{C446C2E7-3BE5-42A5-95D6-A83D4E678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61" r="77538"/>
            <a:stretch/>
          </p:blipFill>
          <p:spPr>
            <a:xfrm>
              <a:off x="428558" y="1780742"/>
              <a:ext cx="3190075" cy="3951750"/>
            </a:xfrm>
            <a:prstGeom prst="rect">
              <a:avLst/>
            </a:prstGeom>
          </p:spPr>
        </p:pic>
        <p:sp>
          <p:nvSpPr>
            <p:cNvPr id="4" name="Hình chữ nhật 22">
              <a:extLst>
                <a:ext uri="{FF2B5EF4-FFF2-40B4-BE49-F238E27FC236}">
                  <a16:creationId xmlns:a16="http://schemas.microsoft.com/office/drawing/2014/main" id="{5CB1B87E-40C7-4C33-B0B9-3CCE91BB919D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184D894E-44F5-4045-AF4D-3821F40A52CB}"/>
              </a:ext>
            </a:extLst>
          </p:cNvPr>
          <p:cNvSpPr/>
          <p:nvPr/>
        </p:nvSpPr>
        <p:spPr>
          <a:xfrm>
            <a:off x="3609892" y="2018184"/>
            <a:ext cx="3355451" cy="271284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+ 0 =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0 +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=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0 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= </a:t>
            </a:r>
            <a:r>
              <a:rPr lang="vi-VN" sz="4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0656F8-0E1F-4242-8311-EE6FAEDB86C7}"/>
              </a:ext>
            </a:extLst>
          </p:cNvPr>
          <p:cNvSpPr/>
          <p:nvPr/>
        </p:nvSpPr>
        <p:spPr>
          <a:xfrm>
            <a:off x="5449399" y="1915320"/>
            <a:ext cx="54773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0656F8-0E1F-4242-8311-EE6FAEDB86C7}"/>
              </a:ext>
            </a:extLst>
          </p:cNvPr>
          <p:cNvSpPr/>
          <p:nvPr/>
        </p:nvSpPr>
        <p:spPr>
          <a:xfrm>
            <a:off x="4587137" y="1869439"/>
            <a:ext cx="54773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70656F8-0E1F-4242-8311-EE6FAEDB86C7}"/>
              </a:ext>
            </a:extLst>
          </p:cNvPr>
          <p:cNvSpPr/>
          <p:nvPr/>
        </p:nvSpPr>
        <p:spPr>
          <a:xfrm>
            <a:off x="3713052" y="2785714"/>
            <a:ext cx="54773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0656F8-0E1F-4242-8311-EE6FAEDB86C7}"/>
              </a:ext>
            </a:extLst>
          </p:cNvPr>
          <p:cNvSpPr/>
          <p:nvPr/>
        </p:nvSpPr>
        <p:spPr>
          <a:xfrm>
            <a:off x="3713051" y="3719173"/>
            <a:ext cx="54773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70656F8-0E1F-4242-8311-EE6FAEDB86C7}"/>
              </a:ext>
            </a:extLst>
          </p:cNvPr>
          <p:cNvSpPr/>
          <p:nvPr/>
        </p:nvSpPr>
        <p:spPr>
          <a:xfrm>
            <a:off x="5436990" y="2785714"/>
            <a:ext cx="54773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70656F8-0E1F-4242-8311-EE6FAEDB86C7}"/>
              </a:ext>
            </a:extLst>
          </p:cNvPr>
          <p:cNvSpPr/>
          <p:nvPr/>
        </p:nvSpPr>
        <p:spPr>
          <a:xfrm>
            <a:off x="5443060" y="3692007"/>
            <a:ext cx="54773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70656F8-0E1F-4242-8311-EE6FAEDB86C7}"/>
              </a:ext>
            </a:extLst>
          </p:cNvPr>
          <p:cNvSpPr/>
          <p:nvPr/>
        </p:nvSpPr>
        <p:spPr>
          <a:xfrm>
            <a:off x="3708008" y="1869439"/>
            <a:ext cx="54773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70656F8-0E1F-4242-8311-EE6FAEDB86C7}"/>
              </a:ext>
            </a:extLst>
          </p:cNvPr>
          <p:cNvSpPr/>
          <p:nvPr/>
        </p:nvSpPr>
        <p:spPr>
          <a:xfrm>
            <a:off x="4587137" y="2785714"/>
            <a:ext cx="54773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70656F8-0E1F-4242-8311-EE6FAEDB86C7}"/>
              </a:ext>
            </a:extLst>
          </p:cNvPr>
          <p:cNvSpPr/>
          <p:nvPr/>
        </p:nvSpPr>
        <p:spPr>
          <a:xfrm>
            <a:off x="4578899" y="3692007"/>
            <a:ext cx="54773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36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E28504B0-6F12-4804-B8AC-BEE79026A552}"/>
              </a:ext>
            </a:extLst>
          </p:cNvPr>
          <p:cNvGrpSpPr/>
          <p:nvPr/>
        </p:nvGrpSpPr>
        <p:grpSpPr>
          <a:xfrm>
            <a:off x="1057957" y="1566500"/>
            <a:ext cx="10383254" cy="4987070"/>
            <a:chOff x="917284" y="1340826"/>
            <a:chExt cx="10383254" cy="4987070"/>
          </a:xfrm>
        </p:grpSpPr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D1BF33D1-94DC-49F1-99AE-DA030180F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498" t="-2053" r="12480" b="2053"/>
            <a:stretch/>
          </p:blipFill>
          <p:spPr>
            <a:xfrm>
              <a:off x="917284" y="1340826"/>
              <a:ext cx="10383254" cy="4987070"/>
            </a:xfrm>
            <a:prstGeom prst="rect">
              <a:avLst/>
            </a:prstGeom>
          </p:spPr>
        </p:pic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92C2F949-13FD-4BFF-9F81-A96686E22DBD}"/>
                </a:ext>
              </a:extLst>
            </p:cNvPr>
            <p:cNvSpPr/>
            <p:nvPr/>
          </p:nvSpPr>
          <p:spPr>
            <a:xfrm>
              <a:off x="2708141" y="3896001"/>
              <a:ext cx="551611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50B5560-6E19-49D6-ABE6-78433D4E3D7F}"/>
                </a:ext>
              </a:extLst>
            </p:cNvPr>
            <p:cNvSpPr/>
            <p:nvPr/>
          </p:nvSpPr>
          <p:spPr>
            <a:xfrm>
              <a:off x="2708141" y="4490064"/>
              <a:ext cx="551611" cy="5662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68C51C5A-A056-4F04-866B-5483E2B334F1}"/>
                </a:ext>
              </a:extLst>
            </p:cNvPr>
            <p:cNvSpPr/>
            <p:nvPr/>
          </p:nvSpPr>
          <p:spPr>
            <a:xfrm>
              <a:off x="6023533" y="4008353"/>
              <a:ext cx="579494" cy="5856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id="{5AF6013E-808E-4DBB-916F-5E81FEB03CA7}"/>
                </a:ext>
              </a:extLst>
            </p:cNvPr>
            <p:cNvSpPr/>
            <p:nvPr/>
          </p:nvSpPr>
          <p:spPr>
            <a:xfrm>
              <a:off x="8945591" y="409117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AE69DA25-9E62-41CE-AEE9-60A7D116BCD0}"/>
                </a:ext>
              </a:extLst>
            </p:cNvPr>
            <p:cNvSpPr/>
            <p:nvPr/>
          </p:nvSpPr>
          <p:spPr>
            <a:xfrm>
              <a:off x="8967788" y="468781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9811F32B-191F-4CE6-B295-05EADC3B0EC6}"/>
              </a:ext>
            </a:extLst>
          </p:cNvPr>
          <p:cNvSpPr/>
          <p:nvPr/>
        </p:nvSpPr>
        <p:spPr>
          <a:xfrm>
            <a:off x="2848814" y="409884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E08635E4-8ABA-40DC-9640-6800AB799D58}"/>
              </a:ext>
            </a:extLst>
          </p:cNvPr>
          <p:cNvSpPr/>
          <p:nvPr/>
        </p:nvSpPr>
        <p:spPr>
          <a:xfrm>
            <a:off x="2917672" y="470731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D9C97794-C359-479C-94AF-67CCC058C009}"/>
              </a:ext>
            </a:extLst>
          </p:cNvPr>
          <p:cNvSpPr/>
          <p:nvPr/>
        </p:nvSpPr>
        <p:spPr>
          <a:xfrm>
            <a:off x="6212194" y="427694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CBF02E83-D63A-4DEA-87D2-CC9CE11F6F23}"/>
              </a:ext>
            </a:extLst>
          </p:cNvPr>
          <p:cNvSpPr/>
          <p:nvPr/>
        </p:nvSpPr>
        <p:spPr>
          <a:xfrm>
            <a:off x="9128819" y="431684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625501D9-425F-474E-8357-3BABBB6AC7C5}"/>
              </a:ext>
            </a:extLst>
          </p:cNvPr>
          <p:cNvSpPr/>
          <p:nvPr/>
        </p:nvSpPr>
        <p:spPr>
          <a:xfrm>
            <a:off x="9160361" y="488124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283" y="852329"/>
            <a:ext cx="1617924" cy="75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9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80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12" y="8141"/>
            <a:ext cx="6264183" cy="602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16" y="689055"/>
            <a:ext cx="5000798" cy="2609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714" y="622553"/>
            <a:ext cx="5152869" cy="2675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915" y="3457551"/>
            <a:ext cx="6264183" cy="2682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599" y="3436368"/>
            <a:ext cx="434378" cy="441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005" y="619226"/>
            <a:ext cx="465876" cy="420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8895" y="635532"/>
            <a:ext cx="426757" cy="4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chim">
            <a:hlinkClick r:id="" action="ppaction://media"/>
            <a:extLst>
              <a:ext uri="{FF2B5EF4-FFF2-40B4-BE49-F238E27FC236}">
                <a16:creationId xmlns:a16="http://schemas.microsoft.com/office/drawing/2014/main" id="{875D6314-D409-44C6-94BD-9AFB177D8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2678" y="781483"/>
            <a:ext cx="10455140" cy="569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0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bò sữa">
            <a:hlinkClick r:id="" action="ppaction://media"/>
            <a:extLst>
              <a:ext uri="{FF2B5EF4-FFF2-40B4-BE49-F238E27FC236}">
                <a16:creationId xmlns:a16="http://schemas.microsoft.com/office/drawing/2014/main" id="{1783C0EB-12BF-44B4-B7DD-66D1896DE8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3444" y="820449"/>
            <a:ext cx="10303498" cy="56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6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vịt">
            <a:hlinkClick r:id="" action="ppaction://media"/>
            <a:extLst>
              <a:ext uri="{FF2B5EF4-FFF2-40B4-BE49-F238E27FC236}">
                <a16:creationId xmlns:a16="http://schemas.microsoft.com/office/drawing/2014/main" id="{BE751675-72BE-479D-814C-045B2D9EC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5344" y="746413"/>
            <a:ext cx="10043820" cy="57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4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3" y="441117"/>
            <a:ext cx="12192001" cy="6456218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07405" y="681712"/>
            <a:ext cx="1480605" cy="994839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8529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Sun 3">
            <a:extLst>
              <a:ext uri="{FF2B5EF4-FFF2-40B4-BE49-F238E27FC236}">
                <a16:creationId xmlns:a16="http://schemas.microsoft.com/office/drawing/2014/main" id="{28A2DE7C-DBAB-4B5A-8FB8-12DE3C79CCCF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FA217C0-5106-4EBA-8132-F59B7AA02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28" y="4337746"/>
            <a:ext cx="4858074" cy="183188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A43BB88-56DF-4D96-AAD9-D8648A925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952" y="1824324"/>
            <a:ext cx="4570409" cy="165772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25EDB8A-8E51-4D9A-A2FA-BA24B6BE9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93" b="7340"/>
          <a:stretch/>
        </p:blipFill>
        <p:spPr>
          <a:xfrm>
            <a:off x="1789312" y="1846334"/>
            <a:ext cx="3658481" cy="1707548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573B77C1-44F5-4D8F-AE02-8D18BF8C7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639" y="1508167"/>
            <a:ext cx="77066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0898F1F-B3C3-4EB8-931F-BE5F0AF33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856" y="1672818"/>
            <a:ext cx="77066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83781BD4-C4EA-4883-B97E-DBA87EB25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7395" y="4573476"/>
            <a:ext cx="71027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c)</a:t>
            </a: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E9437D78-DB87-4E3D-B418-1C7CD6DD912C}"/>
              </a:ext>
            </a:extLst>
          </p:cNvPr>
          <p:cNvGrpSpPr/>
          <p:nvPr/>
        </p:nvGrpSpPr>
        <p:grpSpPr>
          <a:xfrm>
            <a:off x="1718186" y="3702713"/>
            <a:ext cx="4035421" cy="621353"/>
            <a:chOff x="4742932" y="5485658"/>
            <a:chExt cx="4499018" cy="667302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E49273D6-9B06-41D7-A06F-8A1E8619D646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EDB7BC96-68D1-418C-A981-97A5734FEB20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59E66B7B-B769-43F9-A3C0-4CD044AFCCBB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7E841476-8434-4B95-A832-B01D5C07B2A3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Oval 15">
              <a:extLst>
                <a:ext uri="{FF2B5EF4-FFF2-40B4-BE49-F238E27FC236}">
                  <a16:creationId xmlns:a16="http://schemas.microsoft.com/office/drawing/2014/main" id="{C926EA92-C262-47E7-B6F7-39B4500FD6F3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id="{B60E6D38-3590-4D6F-B4B6-A15D9663FAE2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9EB40A39-C372-42BD-BCA4-62D7E8C0AE7A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27" name="Group 10">
            <a:extLst>
              <a:ext uri="{FF2B5EF4-FFF2-40B4-BE49-F238E27FC236}">
                <a16:creationId xmlns:a16="http://schemas.microsoft.com/office/drawing/2014/main" id="{E5FBB16D-74B5-4AA5-9F2D-920FC64159F9}"/>
              </a:ext>
            </a:extLst>
          </p:cNvPr>
          <p:cNvGrpSpPr/>
          <p:nvPr/>
        </p:nvGrpSpPr>
        <p:grpSpPr>
          <a:xfrm>
            <a:off x="7751851" y="3734642"/>
            <a:ext cx="4035421" cy="621353"/>
            <a:chOff x="4742932" y="5485658"/>
            <a:chExt cx="4499018" cy="667302"/>
          </a:xfrm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A431F84A-B70F-476E-8ABC-BCC75763DFF8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E646FD63-53B5-4840-B754-829F33FE06C4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494C78F4-B877-47D0-BE68-7337922B4DB0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218218BF-D7C9-4D8C-9AAC-442356A9081A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Oval 15">
              <a:extLst>
                <a:ext uri="{FF2B5EF4-FFF2-40B4-BE49-F238E27FC236}">
                  <a16:creationId xmlns:a16="http://schemas.microsoft.com/office/drawing/2014/main" id="{363DEAC9-61A3-4A7C-BCD2-25B0D1811842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F7765681-038B-42DA-9A17-85BB67DD46CB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5">
              <a:extLst>
                <a:ext uri="{FF2B5EF4-FFF2-40B4-BE49-F238E27FC236}">
                  <a16:creationId xmlns:a16="http://schemas.microsoft.com/office/drawing/2014/main" id="{39388530-E6DE-4786-AA0B-74BD3FBD93EA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4AF691CB-7AFE-480B-ABD2-399D07DCCE53}"/>
              </a:ext>
            </a:extLst>
          </p:cNvPr>
          <p:cNvGrpSpPr/>
          <p:nvPr/>
        </p:nvGrpSpPr>
        <p:grpSpPr>
          <a:xfrm>
            <a:off x="4929029" y="6083749"/>
            <a:ext cx="4035421" cy="621353"/>
            <a:chOff x="4742932" y="5485658"/>
            <a:chExt cx="4499018" cy="667302"/>
          </a:xfrm>
        </p:grpSpPr>
        <p:sp>
          <p:nvSpPr>
            <p:cNvPr id="36" name="Rounded Rectangle 5">
              <a:extLst>
                <a:ext uri="{FF2B5EF4-FFF2-40B4-BE49-F238E27FC236}">
                  <a16:creationId xmlns:a16="http://schemas.microsoft.com/office/drawing/2014/main" id="{52CF4384-A030-45B2-9ABD-A42EA4A75FEA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B076B482-F20A-49FF-A0A3-1CE6A9D885AB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5">
              <a:extLst>
                <a:ext uri="{FF2B5EF4-FFF2-40B4-BE49-F238E27FC236}">
                  <a16:creationId xmlns:a16="http://schemas.microsoft.com/office/drawing/2014/main" id="{3A83D113-3C61-42C7-A7C0-A692717B2C22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Rounded Rectangle 10">
              <a:extLst>
                <a:ext uri="{FF2B5EF4-FFF2-40B4-BE49-F238E27FC236}">
                  <a16:creationId xmlns:a16="http://schemas.microsoft.com/office/drawing/2014/main" id="{56F1BCD9-5B98-453D-8874-14923FB938CB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Oval 15">
              <a:extLst>
                <a:ext uri="{FF2B5EF4-FFF2-40B4-BE49-F238E27FC236}">
                  <a16:creationId xmlns:a16="http://schemas.microsoft.com/office/drawing/2014/main" id="{C257AE21-1B9E-4DBF-B97D-FC7A5834E0AF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Rounded Rectangle 10">
              <a:extLst>
                <a:ext uri="{FF2B5EF4-FFF2-40B4-BE49-F238E27FC236}">
                  <a16:creationId xmlns:a16="http://schemas.microsoft.com/office/drawing/2014/main" id="{D33B771D-F0D5-4F04-8AF7-829BBAFAD5F4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6653E67D-F26F-4899-A5D4-EB840F4B4A5E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7C6A10C2-4714-440F-BFCD-51A0DD270764}"/>
              </a:ext>
            </a:extLst>
          </p:cNvPr>
          <p:cNvSpPr/>
          <p:nvPr/>
        </p:nvSpPr>
        <p:spPr>
          <a:xfrm>
            <a:off x="2755185" y="3720654"/>
            <a:ext cx="572411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43AAE625-0C5F-4C01-933A-B970D06CB583}"/>
              </a:ext>
            </a:extLst>
          </p:cNvPr>
          <p:cNvSpPr/>
          <p:nvPr/>
        </p:nvSpPr>
        <p:spPr>
          <a:xfrm>
            <a:off x="1737523" y="3725795"/>
            <a:ext cx="711310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5EFAA19F-16C6-44EE-8AA2-0F0C79877235}"/>
              </a:ext>
            </a:extLst>
          </p:cNvPr>
          <p:cNvSpPr/>
          <p:nvPr/>
        </p:nvSpPr>
        <p:spPr>
          <a:xfrm>
            <a:off x="3669219" y="3728061"/>
            <a:ext cx="58520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EB8C7C6B-42FA-40C8-8C48-1ADD31E1974D}"/>
              </a:ext>
            </a:extLst>
          </p:cNvPr>
          <p:cNvSpPr/>
          <p:nvPr/>
        </p:nvSpPr>
        <p:spPr>
          <a:xfrm>
            <a:off x="4963952" y="3720654"/>
            <a:ext cx="464723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45687B6A-A30E-4D2C-B602-1033D17FC661}"/>
              </a:ext>
            </a:extLst>
          </p:cNvPr>
          <p:cNvSpPr/>
          <p:nvPr/>
        </p:nvSpPr>
        <p:spPr>
          <a:xfrm>
            <a:off x="8781172" y="3759990"/>
            <a:ext cx="572411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C0DDC1B4-5AAB-42A4-BB8C-2225954CF284}"/>
              </a:ext>
            </a:extLst>
          </p:cNvPr>
          <p:cNvSpPr/>
          <p:nvPr/>
        </p:nvSpPr>
        <p:spPr>
          <a:xfrm>
            <a:off x="7794916" y="3755021"/>
            <a:ext cx="711310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56900D2B-17D6-4E1A-8AEA-A2FE2CFD6E7D}"/>
              </a:ext>
            </a:extLst>
          </p:cNvPr>
          <p:cNvSpPr/>
          <p:nvPr/>
        </p:nvSpPr>
        <p:spPr>
          <a:xfrm>
            <a:off x="9714342" y="3741136"/>
            <a:ext cx="58520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AD2F8476-5A32-4132-8B5D-5E1A5CCB5276}"/>
              </a:ext>
            </a:extLst>
          </p:cNvPr>
          <p:cNvSpPr/>
          <p:nvPr/>
        </p:nvSpPr>
        <p:spPr>
          <a:xfrm>
            <a:off x="10964011" y="3733180"/>
            <a:ext cx="57412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772B88A3-E203-4CD0-AFD0-3AFD818E7A42}"/>
              </a:ext>
            </a:extLst>
          </p:cNvPr>
          <p:cNvSpPr/>
          <p:nvPr/>
        </p:nvSpPr>
        <p:spPr>
          <a:xfrm>
            <a:off x="5958426" y="6104506"/>
            <a:ext cx="572411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A34F7990-306E-41A6-A10D-8B9C6E6234FD}"/>
              </a:ext>
            </a:extLst>
          </p:cNvPr>
          <p:cNvSpPr/>
          <p:nvPr/>
        </p:nvSpPr>
        <p:spPr>
          <a:xfrm>
            <a:off x="4953745" y="6111606"/>
            <a:ext cx="711310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895DE3AE-6240-41D2-A3C8-FA135B7CC492}"/>
              </a:ext>
            </a:extLst>
          </p:cNvPr>
          <p:cNvSpPr/>
          <p:nvPr/>
        </p:nvSpPr>
        <p:spPr>
          <a:xfrm>
            <a:off x="6875168" y="6083748"/>
            <a:ext cx="58520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1E33BEB3-0768-44C8-BC07-3F1E8F8EC084}"/>
              </a:ext>
            </a:extLst>
          </p:cNvPr>
          <p:cNvSpPr/>
          <p:nvPr/>
        </p:nvSpPr>
        <p:spPr>
          <a:xfrm>
            <a:off x="8127667" y="6076650"/>
            <a:ext cx="57412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E1FB9381-945C-420C-A66C-9729733E706D}"/>
              </a:ext>
            </a:extLst>
          </p:cNvPr>
          <p:cNvSpPr/>
          <p:nvPr/>
        </p:nvSpPr>
        <p:spPr>
          <a:xfrm>
            <a:off x="2791565" y="371966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55907A54-68D0-433C-BC60-041A7CE6FF25}"/>
              </a:ext>
            </a:extLst>
          </p:cNvPr>
          <p:cNvSpPr/>
          <p:nvPr/>
        </p:nvSpPr>
        <p:spPr>
          <a:xfrm>
            <a:off x="4976815" y="37359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78CEB1BD-9A08-44D4-BE67-25923123395C}"/>
              </a:ext>
            </a:extLst>
          </p:cNvPr>
          <p:cNvSpPr/>
          <p:nvPr/>
        </p:nvSpPr>
        <p:spPr>
          <a:xfrm>
            <a:off x="7837639" y="37521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69FB84CC-2485-4CFB-A8A7-7B8E6B2583B1}"/>
              </a:ext>
            </a:extLst>
          </p:cNvPr>
          <p:cNvSpPr/>
          <p:nvPr/>
        </p:nvSpPr>
        <p:spPr>
          <a:xfrm>
            <a:off x="8848570" y="376992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7C2F1AD4-0E38-4B44-AA6C-FF25C5434191}"/>
              </a:ext>
            </a:extLst>
          </p:cNvPr>
          <p:cNvSpPr/>
          <p:nvPr/>
        </p:nvSpPr>
        <p:spPr>
          <a:xfrm>
            <a:off x="9760487" y="37650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id="{D4FEF7CA-4F36-40A2-A4DD-A574EC7C0702}"/>
              </a:ext>
            </a:extLst>
          </p:cNvPr>
          <p:cNvSpPr/>
          <p:nvPr/>
        </p:nvSpPr>
        <p:spPr>
          <a:xfrm>
            <a:off x="11008870" y="37411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54F67211-6E31-4A4F-977E-83CB1658E341}"/>
              </a:ext>
            </a:extLst>
          </p:cNvPr>
          <p:cNvSpPr/>
          <p:nvPr/>
        </p:nvSpPr>
        <p:spPr>
          <a:xfrm>
            <a:off x="4999393" y="613981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id="{857963CB-A66E-4CE0-8669-2861B0B4646D}"/>
              </a:ext>
            </a:extLst>
          </p:cNvPr>
          <p:cNvSpPr/>
          <p:nvPr/>
        </p:nvSpPr>
        <p:spPr>
          <a:xfrm>
            <a:off x="5991826" y="612406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A8BF3EB8-BBDE-4C15-986E-092D6257DF9F}"/>
              </a:ext>
            </a:extLst>
          </p:cNvPr>
          <p:cNvSpPr/>
          <p:nvPr/>
        </p:nvSpPr>
        <p:spPr>
          <a:xfrm>
            <a:off x="6922877" y="609677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CCD04387-A969-4C15-8CE3-10C08E85E834}"/>
              </a:ext>
            </a:extLst>
          </p:cNvPr>
          <p:cNvSpPr/>
          <p:nvPr/>
        </p:nvSpPr>
        <p:spPr>
          <a:xfrm>
            <a:off x="8211275" y="60833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332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000"/>
                            </p:stCondLst>
                            <p:childTnLst>
                              <p:par>
                                <p:cTn id="19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  <p:bldP spid="12" grpId="0" animBg="1"/>
      <p:bldP spid="13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5" grpId="0"/>
      <p:bldP spid="6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10569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vi 6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049340" y="3629891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2278" y="-55659"/>
            <a:ext cx="12655826" cy="71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46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80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564" y="648016"/>
            <a:ext cx="1219199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Thứ Năm ngày </a:t>
            </a:r>
            <a:r>
              <a:rPr lang="vi-VN" sz="3200" b="1" dirty="0" smtClean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5 </a:t>
            </a:r>
            <a:r>
              <a:rPr lang="vi-VN" sz="3200" b="1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tháng </a:t>
            </a:r>
            <a:r>
              <a:rPr lang="vi-VN" sz="3200" b="1" dirty="0" smtClean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11 </a:t>
            </a:r>
            <a:r>
              <a:rPr lang="vi-VN" sz="3200" b="1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năm 2024</a:t>
            </a:r>
            <a:endParaRPr lang="en-US" sz="32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4762" y="1293412"/>
            <a:ext cx="617021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vi-VN" sz="2400" b="1" dirty="0" smtClean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TOÁN</a:t>
            </a:r>
            <a:endParaRPr lang="en-US" sz="24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3586" y="1887190"/>
            <a:ext cx="6832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Tiết </a:t>
            </a:r>
            <a:r>
              <a:rPr lang="vi-VN" sz="2400" b="1" dirty="0" smtClean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22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vi-VN" sz="2400" b="1" dirty="0" smtClean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LUYỆN TẬP</a:t>
            </a:r>
            <a:endParaRPr lang="en-US" sz="24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615" y="2480968"/>
            <a:ext cx="1313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dirty="0" smtClean="0">
                <a:solidFill>
                  <a:srgbClr val="00B05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S/42,43</a:t>
            </a:r>
            <a:endParaRPr lang="en-US" sz="2400" b="1" dirty="0">
              <a:solidFill>
                <a:srgbClr val="00B05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80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12" y="679540"/>
            <a:ext cx="5385642" cy="692060"/>
          </a:xfrm>
          <a:prstGeom prst="rect">
            <a:avLst/>
          </a:prstGeom>
        </p:spPr>
      </p:pic>
      <p:grpSp>
        <p:nvGrpSpPr>
          <p:cNvPr id="7" name="Nhóm 21">
            <a:extLst>
              <a:ext uri="{FF2B5EF4-FFF2-40B4-BE49-F238E27FC236}">
                <a16:creationId xmlns:a16="http://schemas.microsoft.com/office/drawing/2014/main" id="{CE639736-9105-463F-BDB7-4B18E4B5C26A}"/>
              </a:ext>
            </a:extLst>
          </p:cNvPr>
          <p:cNvGrpSpPr/>
          <p:nvPr/>
        </p:nvGrpSpPr>
        <p:grpSpPr>
          <a:xfrm>
            <a:off x="651808" y="2319251"/>
            <a:ext cx="2448840" cy="2712531"/>
            <a:chOff x="917284" y="2220771"/>
            <a:chExt cx="3343603" cy="3205565"/>
          </a:xfrm>
        </p:grpSpPr>
        <p:sp>
          <p:nvSpPr>
            <p:cNvPr id="9" name="Bong bóng Lời nói: Hình bầu dục 20">
              <a:extLst>
                <a:ext uri="{FF2B5EF4-FFF2-40B4-BE49-F238E27FC236}">
                  <a16:creationId xmlns:a16="http://schemas.microsoft.com/office/drawing/2014/main" id="{F8B5F61F-3ACB-4071-BBE7-DEAA76EA997B}"/>
                </a:ext>
              </a:extLst>
            </p:cNvPr>
            <p:cNvSpPr/>
            <p:nvPr/>
          </p:nvSpPr>
          <p:spPr>
            <a:xfrm>
              <a:off x="2512720" y="2220771"/>
              <a:ext cx="1748167" cy="841084"/>
            </a:xfrm>
            <a:prstGeom prst="wedgeEllipseCallout">
              <a:avLst>
                <a:gd name="adj1" fmla="val -54707"/>
                <a:gd name="adj2" fmla="val 6655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3 + 1</a:t>
              </a: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BBB1499-B9AE-4423-BEEE-166ABC76F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89" b="98540" l="8060" r="89851">
                          <a14:foregroundMark x1="36716" y1="25182" x2="33731" y2="86861"/>
                          <a14:foregroundMark x1="8358" y1="87591" x2="40299" y2="92701"/>
                          <a14:foregroundMark x1="34627" y1="96715" x2="41791" y2="9854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284" y="2816486"/>
              <a:ext cx="3190875" cy="2609850"/>
            </a:xfrm>
            <a:prstGeom prst="rect">
              <a:avLst/>
            </a:prstGeom>
          </p:spPr>
        </p:pic>
      </p:grpSp>
      <p:grpSp>
        <p:nvGrpSpPr>
          <p:cNvPr id="10" name="Nhóm 23">
            <a:extLst>
              <a:ext uri="{FF2B5EF4-FFF2-40B4-BE49-F238E27FC236}">
                <a16:creationId xmlns:a16="http://schemas.microsoft.com/office/drawing/2014/main" id="{6E345EE8-AFC7-498A-9F0F-B512481057C8}"/>
              </a:ext>
            </a:extLst>
          </p:cNvPr>
          <p:cNvGrpSpPr/>
          <p:nvPr/>
        </p:nvGrpSpPr>
        <p:grpSpPr>
          <a:xfrm>
            <a:off x="9440405" y="3030972"/>
            <a:ext cx="2302625" cy="2197816"/>
            <a:chOff x="8686801" y="2391232"/>
            <a:chExt cx="2971800" cy="3294908"/>
          </a:xfrm>
        </p:grpSpPr>
        <p:pic>
          <p:nvPicPr>
            <p:cNvPr id="11" name="Hình ảnh 19">
              <a:extLst>
                <a:ext uri="{FF2B5EF4-FFF2-40B4-BE49-F238E27FC236}">
                  <a16:creationId xmlns:a16="http://schemas.microsoft.com/office/drawing/2014/main" id="{276B6663-9AF8-4B4A-8069-B30B8A77A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16" b="91718" l="9936" r="89744">
                          <a14:foregroundMark x1="33974" y1="90491" x2="38782" y2="89571"/>
                          <a14:foregroundMark x1="41987" y1="91718" x2="50962" y2="90798"/>
                          <a14:foregroundMark x1="54487" y1="27914" x2="53205" y2="67485"/>
                          <a14:foregroundMark x1="32051" y1="89571" x2="34615" y2="89571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86801" y="2580990"/>
              <a:ext cx="2971800" cy="3105150"/>
            </a:xfrm>
            <a:prstGeom prst="rect">
              <a:avLst/>
            </a:prstGeom>
          </p:spPr>
        </p:pic>
        <p:sp>
          <p:nvSpPr>
            <p:cNvPr id="12" name="Bong bóng Lời nói: Hình bầu dục 22">
              <a:extLst>
                <a:ext uri="{FF2B5EF4-FFF2-40B4-BE49-F238E27FC236}">
                  <a16:creationId xmlns:a16="http://schemas.microsoft.com/office/drawing/2014/main" id="{8FC85FFF-411B-4308-A88E-7FCB10D00345}"/>
                </a:ext>
              </a:extLst>
            </p:cNvPr>
            <p:cNvSpPr/>
            <p:nvPr/>
          </p:nvSpPr>
          <p:spPr>
            <a:xfrm>
              <a:off x="8745683" y="2391232"/>
              <a:ext cx="1427018" cy="720437"/>
            </a:xfrm>
            <a:prstGeom prst="wedgeEllipseCallout">
              <a:avLst>
                <a:gd name="adj1" fmla="val 44322"/>
                <a:gd name="adj2" fmla="val 6078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pic>
        <p:nvPicPr>
          <p:cNvPr id="13" name="Hình ảnh 25">
            <a:extLst>
              <a:ext uri="{FF2B5EF4-FFF2-40B4-BE49-F238E27FC236}">
                <a16:creationId xmlns:a16="http://schemas.microsoft.com/office/drawing/2014/main" id="{9A8DE73F-DE74-4069-9E18-C8A61B2E44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96" t="3105" r="799" b="-19481"/>
          <a:stretch/>
        </p:blipFill>
        <p:spPr>
          <a:xfrm>
            <a:off x="3532522" y="1371600"/>
            <a:ext cx="6019740" cy="390808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08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47C5E1A-BD40-071B-DDE6-9B03F49060CC}"/>
              </a:ext>
            </a:extLst>
          </p:cNvPr>
          <p:cNvSpPr txBox="1"/>
          <p:nvPr/>
        </p:nvSpPr>
        <p:spPr>
          <a:xfrm>
            <a:off x="3284974" y="243681"/>
            <a:ext cx="5022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vi-VN" sz="40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Thảo luận nhóm đôi</a:t>
            </a:r>
            <a:endParaRPr lang="en-US" sz="40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554" y="2036029"/>
            <a:ext cx="7791938" cy="4739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7C5E1A-BD40-071B-DDE6-9B03F49060CC}"/>
              </a:ext>
            </a:extLst>
          </p:cNvPr>
          <p:cNvSpPr txBox="1"/>
          <p:nvPr/>
        </p:nvSpPr>
        <p:spPr>
          <a:xfrm>
            <a:off x="3404854" y="1328143"/>
            <a:ext cx="5022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 dirty="0" smtClean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Sơ đồ</a:t>
            </a:r>
            <a:endParaRPr lang="en-US" sz="4000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Arial" panose="020B0604020202020204" pitchFamily="34" charset="0"/>
            </a:endParaRPr>
          </a:p>
        </p:txBody>
      </p:sp>
      <p:pic>
        <p:nvPicPr>
          <p:cNvPr id="3" name="BaiHocDauTien-ThanhThao_469e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565" y="243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2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0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35927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6E345EE8-AFC7-498A-9F0F-B512481057C8}"/>
              </a:ext>
            </a:extLst>
          </p:cNvPr>
          <p:cNvGrpSpPr/>
          <p:nvPr/>
        </p:nvGrpSpPr>
        <p:grpSpPr>
          <a:xfrm>
            <a:off x="9948985" y="4368800"/>
            <a:ext cx="2018456" cy="2256872"/>
            <a:chOff x="8686801" y="2391232"/>
            <a:chExt cx="2971800" cy="3294908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276B6663-9AF8-4B4A-8069-B30B8A77A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16" b="91718" l="9936" r="89744">
                          <a14:foregroundMark x1="33974" y1="90491" x2="38782" y2="89571"/>
                          <a14:foregroundMark x1="41987" y1="91718" x2="50962" y2="90798"/>
                          <a14:foregroundMark x1="54487" y1="27914" x2="53205" y2="67485"/>
                          <a14:foregroundMark x1="32051" y1="89571" x2="34615" y2="89571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86801" y="2580990"/>
              <a:ext cx="2971800" cy="3105150"/>
            </a:xfrm>
            <a:prstGeom prst="rect">
              <a:avLst/>
            </a:prstGeom>
          </p:spPr>
        </p:pic>
        <p:sp>
          <p:nvSpPr>
            <p:cNvPr id="23" name="Bong bóng Lời nói: Hình bầu dục 22">
              <a:extLst>
                <a:ext uri="{FF2B5EF4-FFF2-40B4-BE49-F238E27FC236}">
                  <a16:creationId xmlns:a16="http://schemas.microsoft.com/office/drawing/2014/main" id="{8FC85FFF-411B-4308-A88E-7FCB10D00345}"/>
                </a:ext>
              </a:extLst>
            </p:cNvPr>
            <p:cNvSpPr/>
            <p:nvPr/>
          </p:nvSpPr>
          <p:spPr>
            <a:xfrm>
              <a:off x="8745683" y="2391232"/>
              <a:ext cx="1427018" cy="720437"/>
            </a:xfrm>
            <a:prstGeom prst="wedgeEllipseCallout">
              <a:avLst>
                <a:gd name="adj1" fmla="val 44322"/>
                <a:gd name="adj2" fmla="val 6078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603B495-5C4B-4C66-BE37-A3C73FAA8407}"/>
              </a:ext>
            </a:extLst>
          </p:cNvPr>
          <p:cNvSpPr txBox="1"/>
          <p:nvPr/>
        </p:nvSpPr>
        <p:spPr>
          <a:xfrm>
            <a:off x="4480549" y="3087165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2 + 3 = …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D43456F-78AF-40A6-A347-3AE7B0211245}"/>
              </a:ext>
            </a:extLst>
          </p:cNvPr>
          <p:cNvSpPr txBox="1"/>
          <p:nvPr/>
        </p:nvSpPr>
        <p:spPr>
          <a:xfrm>
            <a:off x="2018750" y="2457949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1 + 3 = …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651ECCB-90D0-47E5-81D2-767B699437B2}"/>
              </a:ext>
            </a:extLst>
          </p:cNvPr>
          <p:cNvSpPr txBox="1"/>
          <p:nvPr/>
        </p:nvSpPr>
        <p:spPr>
          <a:xfrm>
            <a:off x="7024243" y="3067369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6 + 0 = …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623F119-A1F5-45E0-ABB9-89C1D4009501}"/>
              </a:ext>
            </a:extLst>
          </p:cNvPr>
          <p:cNvSpPr txBox="1"/>
          <p:nvPr/>
        </p:nvSpPr>
        <p:spPr>
          <a:xfrm>
            <a:off x="4480549" y="3788159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0 + 5 = …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0DB943-184C-4156-A45F-8E1453E77E36}"/>
              </a:ext>
            </a:extLst>
          </p:cNvPr>
          <p:cNvSpPr txBox="1"/>
          <p:nvPr/>
        </p:nvSpPr>
        <p:spPr>
          <a:xfrm>
            <a:off x="4480549" y="2457949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3 + 2 = …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69B80C3-6FC8-4A48-9620-B1091B0FFD24}"/>
              </a:ext>
            </a:extLst>
          </p:cNvPr>
          <p:cNvSpPr txBox="1"/>
          <p:nvPr/>
        </p:nvSpPr>
        <p:spPr>
          <a:xfrm>
            <a:off x="2018751" y="1813784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3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+ 1 = …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1C260E41-077D-46CC-B95E-DA9A3E8D1EB6}"/>
              </a:ext>
            </a:extLst>
          </p:cNvPr>
          <p:cNvSpPr txBox="1"/>
          <p:nvPr/>
        </p:nvSpPr>
        <p:spPr>
          <a:xfrm>
            <a:off x="7024243" y="2457949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4 + 2 = …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11F9286-B580-421A-A6D5-F97C26E3A51E}"/>
              </a:ext>
            </a:extLst>
          </p:cNvPr>
          <p:cNvSpPr txBox="1"/>
          <p:nvPr/>
        </p:nvSpPr>
        <p:spPr>
          <a:xfrm>
            <a:off x="7024243" y="1817878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5 + 1 = …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EFCDFC5A-414E-4603-B857-7732C9425642}"/>
              </a:ext>
            </a:extLst>
          </p:cNvPr>
          <p:cNvSpPr/>
          <p:nvPr/>
        </p:nvSpPr>
        <p:spPr>
          <a:xfrm>
            <a:off x="5700231" y="3010052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6E53D4C9-9290-4A1A-9470-F827DFAE0B1A}"/>
              </a:ext>
            </a:extLst>
          </p:cNvPr>
          <p:cNvSpPr/>
          <p:nvPr/>
        </p:nvSpPr>
        <p:spPr>
          <a:xfrm>
            <a:off x="3285444" y="1735701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6A2EFD0C-C7EF-449B-A71E-85CD85936F62}"/>
              </a:ext>
            </a:extLst>
          </p:cNvPr>
          <p:cNvSpPr/>
          <p:nvPr/>
        </p:nvSpPr>
        <p:spPr>
          <a:xfrm>
            <a:off x="5727303" y="2363040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D5949DD7-08A2-46FF-B548-AC3F8F71E1BA}"/>
              </a:ext>
            </a:extLst>
          </p:cNvPr>
          <p:cNvSpPr/>
          <p:nvPr/>
        </p:nvSpPr>
        <p:spPr>
          <a:xfrm>
            <a:off x="8290934" y="3023993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B3A9E9B7-85AB-4BFB-954B-4633E543895B}"/>
              </a:ext>
            </a:extLst>
          </p:cNvPr>
          <p:cNvSpPr/>
          <p:nvPr/>
        </p:nvSpPr>
        <p:spPr>
          <a:xfrm>
            <a:off x="8325839" y="1735554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DE920630-3D5E-4007-8F7E-2AEFE7B27223}"/>
              </a:ext>
            </a:extLst>
          </p:cNvPr>
          <p:cNvSpPr/>
          <p:nvPr/>
        </p:nvSpPr>
        <p:spPr>
          <a:xfrm>
            <a:off x="8285162" y="2375984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18CDAD9C-9BA8-40FB-BAEE-662FDE74AD14}"/>
              </a:ext>
            </a:extLst>
          </p:cNvPr>
          <p:cNvSpPr/>
          <p:nvPr/>
        </p:nvSpPr>
        <p:spPr>
          <a:xfrm>
            <a:off x="5755149" y="3724185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6E53D4C9-9290-4A1A-9470-F827DFAE0B1A}"/>
              </a:ext>
            </a:extLst>
          </p:cNvPr>
          <p:cNvSpPr/>
          <p:nvPr/>
        </p:nvSpPr>
        <p:spPr>
          <a:xfrm>
            <a:off x="3287903" y="2364713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Hộp Văn bản 30">
            <a:extLst>
              <a:ext uri="{FF2B5EF4-FFF2-40B4-BE49-F238E27FC236}">
                <a16:creationId xmlns:a16="http://schemas.microsoft.com/office/drawing/2014/main" id="{669B80C3-6FC8-4A48-9620-B1091B0FFD24}"/>
              </a:ext>
            </a:extLst>
          </p:cNvPr>
          <p:cNvSpPr txBox="1"/>
          <p:nvPr/>
        </p:nvSpPr>
        <p:spPr>
          <a:xfrm>
            <a:off x="4480549" y="1813784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4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+ 1 = …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6A2EFD0C-C7EF-449B-A71E-85CD85936F62}"/>
              </a:ext>
            </a:extLst>
          </p:cNvPr>
          <p:cNvSpPr/>
          <p:nvPr/>
        </p:nvSpPr>
        <p:spPr>
          <a:xfrm>
            <a:off x="5707293" y="1751368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Nhóm 21">
            <a:extLst>
              <a:ext uri="{FF2B5EF4-FFF2-40B4-BE49-F238E27FC236}">
                <a16:creationId xmlns:a16="http://schemas.microsoft.com/office/drawing/2014/main" id="{CE639736-9105-463F-BDB7-4B18E4B5C26A}"/>
              </a:ext>
            </a:extLst>
          </p:cNvPr>
          <p:cNvGrpSpPr/>
          <p:nvPr/>
        </p:nvGrpSpPr>
        <p:grpSpPr>
          <a:xfrm>
            <a:off x="895883" y="4756644"/>
            <a:ext cx="2058142" cy="1780929"/>
            <a:chOff x="917284" y="2220771"/>
            <a:chExt cx="3343603" cy="3205565"/>
          </a:xfrm>
        </p:grpSpPr>
        <p:sp>
          <p:nvSpPr>
            <p:cNvPr id="60" name="Bong bóng Lời nói: Hình bầu dục 20">
              <a:extLst>
                <a:ext uri="{FF2B5EF4-FFF2-40B4-BE49-F238E27FC236}">
                  <a16:creationId xmlns:a16="http://schemas.microsoft.com/office/drawing/2014/main" id="{F8B5F61F-3ACB-4071-BBE7-DEAA76EA997B}"/>
                </a:ext>
              </a:extLst>
            </p:cNvPr>
            <p:cNvSpPr/>
            <p:nvPr/>
          </p:nvSpPr>
          <p:spPr>
            <a:xfrm>
              <a:off x="2512720" y="2220771"/>
              <a:ext cx="1748167" cy="841084"/>
            </a:xfrm>
            <a:prstGeom prst="wedgeEllipseCallout">
              <a:avLst>
                <a:gd name="adj1" fmla="val -54707"/>
                <a:gd name="adj2" fmla="val 6655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3 + 1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59" name="Hình ảnh 7">
              <a:extLst>
                <a:ext uri="{FF2B5EF4-FFF2-40B4-BE49-F238E27FC236}">
                  <a16:creationId xmlns:a16="http://schemas.microsoft.com/office/drawing/2014/main" id="{4BBB1499-B9AE-4423-BEEE-166ABC76F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89" b="98540" l="8060" r="89851">
                          <a14:foregroundMark x1="36716" y1="25182" x2="33731" y2="86861"/>
                          <a14:foregroundMark x1="8358" y1="87591" x2="40299" y2="92701"/>
                          <a14:foregroundMark x1="34627" y1="96715" x2="41791" y2="9854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284" y="2816486"/>
              <a:ext cx="3190875" cy="260985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121" y="807714"/>
            <a:ext cx="609653" cy="5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4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35927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6E345EE8-AFC7-498A-9F0F-B512481057C8}"/>
              </a:ext>
            </a:extLst>
          </p:cNvPr>
          <p:cNvGrpSpPr/>
          <p:nvPr/>
        </p:nvGrpSpPr>
        <p:grpSpPr>
          <a:xfrm>
            <a:off x="9948985" y="4368800"/>
            <a:ext cx="2018456" cy="2256872"/>
            <a:chOff x="8686801" y="2391232"/>
            <a:chExt cx="2971800" cy="3294908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276B6663-9AF8-4B4A-8069-B30B8A77A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16" b="91718" l="9936" r="89744">
                          <a14:foregroundMark x1="33974" y1="90491" x2="38782" y2="89571"/>
                          <a14:foregroundMark x1="41987" y1="91718" x2="50962" y2="90798"/>
                          <a14:foregroundMark x1="54487" y1="27914" x2="53205" y2="67485"/>
                          <a14:foregroundMark x1="32051" y1="89571" x2="34615" y2="89571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86801" y="2580990"/>
              <a:ext cx="2971800" cy="3105150"/>
            </a:xfrm>
            <a:prstGeom prst="rect">
              <a:avLst/>
            </a:prstGeom>
          </p:spPr>
        </p:pic>
        <p:sp>
          <p:nvSpPr>
            <p:cNvPr id="23" name="Bong bóng Lời nói: Hình bầu dục 22">
              <a:extLst>
                <a:ext uri="{FF2B5EF4-FFF2-40B4-BE49-F238E27FC236}">
                  <a16:creationId xmlns:a16="http://schemas.microsoft.com/office/drawing/2014/main" id="{8FC85FFF-411B-4308-A88E-7FCB10D00345}"/>
                </a:ext>
              </a:extLst>
            </p:cNvPr>
            <p:cNvSpPr/>
            <p:nvPr/>
          </p:nvSpPr>
          <p:spPr>
            <a:xfrm>
              <a:off x="8745683" y="2391232"/>
              <a:ext cx="1427018" cy="720437"/>
            </a:xfrm>
            <a:prstGeom prst="wedgeEllipseCallout">
              <a:avLst>
                <a:gd name="adj1" fmla="val 44322"/>
                <a:gd name="adj2" fmla="val 6078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603B495-5C4B-4C66-BE37-A3C73FAA8407}"/>
              </a:ext>
            </a:extLst>
          </p:cNvPr>
          <p:cNvSpPr txBox="1"/>
          <p:nvPr/>
        </p:nvSpPr>
        <p:spPr>
          <a:xfrm>
            <a:off x="4696680" y="3087165"/>
            <a:ext cx="12552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2 + 3 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D43456F-78AF-40A6-A347-3AE7B0211245}"/>
              </a:ext>
            </a:extLst>
          </p:cNvPr>
          <p:cNvSpPr txBox="1"/>
          <p:nvPr/>
        </p:nvSpPr>
        <p:spPr>
          <a:xfrm>
            <a:off x="2487663" y="2471474"/>
            <a:ext cx="12552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1 + 3 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651ECCB-90D0-47E5-81D2-767B699437B2}"/>
              </a:ext>
            </a:extLst>
          </p:cNvPr>
          <p:cNvSpPr txBox="1"/>
          <p:nvPr/>
        </p:nvSpPr>
        <p:spPr>
          <a:xfrm>
            <a:off x="7024243" y="3067369"/>
            <a:ext cx="12552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6 + 0 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623F119-A1F5-45E0-ABB9-89C1D4009501}"/>
              </a:ext>
            </a:extLst>
          </p:cNvPr>
          <p:cNvSpPr txBox="1"/>
          <p:nvPr/>
        </p:nvSpPr>
        <p:spPr>
          <a:xfrm>
            <a:off x="4696680" y="3788159"/>
            <a:ext cx="12552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0 + 5 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0DB943-184C-4156-A45F-8E1453E77E36}"/>
              </a:ext>
            </a:extLst>
          </p:cNvPr>
          <p:cNvSpPr txBox="1"/>
          <p:nvPr/>
        </p:nvSpPr>
        <p:spPr>
          <a:xfrm>
            <a:off x="4696680" y="2457949"/>
            <a:ext cx="12552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3 + 2 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69B80C3-6FC8-4A48-9620-B1091B0FFD24}"/>
              </a:ext>
            </a:extLst>
          </p:cNvPr>
          <p:cNvSpPr txBox="1"/>
          <p:nvPr/>
        </p:nvSpPr>
        <p:spPr>
          <a:xfrm>
            <a:off x="2487664" y="1827309"/>
            <a:ext cx="12552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3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+ 1 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1C260E41-077D-46CC-B95E-DA9A3E8D1EB6}"/>
              </a:ext>
            </a:extLst>
          </p:cNvPr>
          <p:cNvSpPr txBox="1"/>
          <p:nvPr/>
        </p:nvSpPr>
        <p:spPr>
          <a:xfrm>
            <a:off x="7024243" y="2457949"/>
            <a:ext cx="12552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4 + 2 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11F9286-B580-421A-A6D5-F97C26E3A51E}"/>
              </a:ext>
            </a:extLst>
          </p:cNvPr>
          <p:cNvSpPr txBox="1"/>
          <p:nvPr/>
        </p:nvSpPr>
        <p:spPr>
          <a:xfrm>
            <a:off x="7024243" y="1817878"/>
            <a:ext cx="12552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5 + </a:t>
            </a:r>
            <a:r>
              <a:rPr lang="en-US" sz="2800" dirty="0" smtClean="0">
                <a:latin typeface="+mj-lt"/>
              </a:rPr>
              <a:t>1</a:t>
            </a:r>
            <a:endParaRPr lang="en-US" sz="2800" dirty="0">
              <a:latin typeface="+mj-lt"/>
            </a:endParaRPr>
          </a:p>
        </p:txBody>
      </p:sp>
      <p:sp>
        <p:nvSpPr>
          <p:cNvPr id="44" name="Hộp Văn bản 30">
            <a:extLst>
              <a:ext uri="{FF2B5EF4-FFF2-40B4-BE49-F238E27FC236}">
                <a16:creationId xmlns:a16="http://schemas.microsoft.com/office/drawing/2014/main" id="{669B80C3-6FC8-4A48-9620-B1091B0FFD24}"/>
              </a:ext>
            </a:extLst>
          </p:cNvPr>
          <p:cNvSpPr txBox="1"/>
          <p:nvPr/>
        </p:nvSpPr>
        <p:spPr>
          <a:xfrm>
            <a:off x="4696680" y="1813784"/>
            <a:ext cx="12552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4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+ </a:t>
            </a:r>
            <a:r>
              <a:rPr lang="en-US" sz="2800" dirty="0" smtClean="0">
                <a:latin typeface="+mj-lt"/>
              </a:rPr>
              <a:t>1</a:t>
            </a:r>
            <a:endParaRPr lang="en-US" sz="2800" dirty="0">
              <a:latin typeface="+mj-lt"/>
            </a:endParaRPr>
          </a:p>
        </p:txBody>
      </p:sp>
      <p:grpSp>
        <p:nvGrpSpPr>
          <p:cNvPr id="48" name="Nhóm 21">
            <a:extLst>
              <a:ext uri="{FF2B5EF4-FFF2-40B4-BE49-F238E27FC236}">
                <a16:creationId xmlns:a16="http://schemas.microsoft.com/office/drawing/2014/main" id="{CE639736-9105-463F-BDB7-4B18E4B5C26A}"/>
              </a:ext>
            </a:extLst>
          </p:cNvPr>
          <p:cNvGrpSpPr/>
          <p:nvPr/>
        </p:nvGrpSpPr>
        <p:grpSpPr>
          <a:xfrm>
            <a:off x="895883" y="4756644"/>
            <a:ext cx="2058142" cy="1780929"/>
            <a:chOff x="917284" y="2220771"/>
            <a:chExt cx="3343603" cy="3205565"/>
          </a:xfrm>
        </p:grpSpPr>
        <p:sp>
          <p:nvSpPr>
            <p:cNvPr id="60" name="Bong bóng Lời nói: Hình bầu dục 20">
              <a:extLst>
                <a:ext uri="{FF2B5EF4-FFF2-40B4-BE49-F238E27FC236}">
                  <a16:creationId xmlns:a16="http://schemas.microsoft.com/office/drawing/2014/main" id="{F8B5F61F-3ACB-4071-BBE7-DEAA76EA997B}"/>
                </a:ext>
              </a:extLst>
            </p:cNvPr>
            <p:cNvSpPr/>
            <p:nvPr/>
          </p:nvSpPr>
          <p:spPr>
            <a:xfrm>
              <a:off x="2512720" y="2220771"/>
              <a:ext cx="1748167" cy="841084"/>
            </a:xfrm>
            <a:prstGeom prst="wedgeEllipseCallout">
              <a:avLst>
                <a:gd name="adj1" fmla="val -54707"/>
                <a:gd name="adj2" fmla="val 6655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3 + 1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59" name="Hình ảnh 7">
              <a:extLst>
                <a:ext uri="{FF2B5EF4-FFF2-40B4-BE49-F238E27FC236}">
                  <a16:creationId xmlns:a16="http://schemas.microsoft.com/office/drawing/2014/main" id="{4BBB1499-B9AE-4423-BEEE-166ABC76F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89" b="98540" l="8060" r="89851">
                          <a14:foregroundMark x1="36716" y1="25182" x2="33731" y2="86861"/>
                          <a14:foregroundMark x1="8358" y1="87591" x2="40299" y2="92701"/>
                          <a14:foregroundMark x1="34627" y1="96715" x2="41791" y2="9854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284" y="2816486"/>
              <a:ext cx="3190875" cy="260985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121" y="807714"/>
            <a:ext cx="609653" cy="5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6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325" y="852329"/>
            <a:ext cx="2962108" cy="95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0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5074B5-43B4-4D76-BA01-E4DB5FBD9AC4}"/>
              </a:ext>
            </a:extLst>
          </p:cNvPr>
          <p:cNvGrpSpPr/>
          <p:nvPr/>
        </p:nvGrpSpPr>
        <p:grpSpPr>
          <a:xfrm>
            <a:off x="1046578" y="1990732"/>
            <a:ext cx="3152492" cy="3951750"/>
            <a:chOff x="485318" y="1780742"/>
            <a:chExt cx="3152492" cy="3951750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7D96E9A4-5575-46E1-8791-863B37643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2" r="77418"/>
            <a:stretch/>
          </p:blipFill>
          <p:spPr>
            <a:xfrm>
              <a:off x="485318" y="1780742"/>
              <a:ext cx="3152492" cy="3951750"/>
            </a:xfrm>
            <a:prstGeom prst="rect">
              <a:avLst/>
            </a:prstGeom>
          </p:spPr>
        </p:pic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A7DE2C15-67D6-45F6-AD6B-87F933694FB1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3DE54D67-FB14-43AE-ADF4-6073EC3A795D}"/>
              </a:ext>
            </a:extLst>
          </p:cNvPr>
          <p:cNvSpPr/>
          <p:nvPr/>
        </p:nvSpPr>
        <p:spPr>
          <a:xfrm>
            <a:off x="1517224" y="3515732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 + 5 = 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FE2074B-083A-4DBA-85C1-8D7C4F409723}"/>
              </a:ext>
            </a:extLst>
          </p:cNvPr>
          <p:cNvGrpSpPr/>
          <p:nvPr/>
        </p:nvGrpSpPr>
        <p:grpSpPr>
          <a:xfrm>
            <a:off x="4663403" y="2072813"/>
            <a:ext cx="3190075" cy="3951750"/>
            <a:chOff x="351770" y="1780742"/>
            <a:chExt cx="3190075" cy="3951750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FD4F885-FA52-41C6-9877-D9B46B04F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84" r="78013"/>
            <a:stretch/>
          </p:blipFill>
          <p:spPr>
            <a:xfrm>
              <a:off x="351770" y="1780742"/>
              <a:ext cx="3190075" cy="3951750"/>
            </a:xfrm>
            <a:prstGeom prst="rect">
              <a:avLst/>
            </a:prstGeom>
          </p:spPr>
        </p:pic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D6C1064A-6FF6-4542-A9AB-783A00592706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0498B59F-19D1-4A7B-A6A8-AC13231EFAEC}"/>
              </a:ext>
            </a:extLst>
          </p:cNvPr>
          <p:cNvSpPr/>
          <p:nvPr/>
        </p:nvSpPr>
        <p:spPr>
          <a:xfrm>
            <a:off x="5419996" y="3597813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3 + 3 = 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16C82E4-C2E3-4625-B81A-3E249FD2374A}"/>
              </a:ext>
            </a:extLst>
          </p:cNvPr>
          <p:cNvGrpSpPr/>
          <p:nvPr/>
        </p:nvGrpSpPr>
        <p:grpSpPr>
          <a:xfrm>
            <a:off x="8482787" y="2070562"/>
            <a:ext cx="3190075" cy="3951750"/>
            <a:chOff x="428558" y="1780742"/>
            <a:chExt cx="3190075" cy="3951750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C446C2E7-3BE5-42A5-95D6-A83D4E678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61" r="77538"/>
            <a:stretch/>
          </p:blipFill>
          <p:spPr>
            <a:xfrm>
              <a:off x="428558" y="1780742"/>
              <a:ext cx="3190075" cy="3951750"/>
            </a:xfrm>
            <a:prstGeom prst="rect">
              <a:avLst/>
            </a:prstGeom>
          </p:spPr>
        </p:pic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5CB1B87E-40C7-4C33-B0B9-3CCE91BB919D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A42FC418-7AB0-4A39-90A5-A881A1F85917}"/>
              </a:ext>
            </a:extLst>
          </p:cNvPr>
          <p:cNvSpPr/>
          <p:nvPr/>
        </p:nvSpPr>
        <p:spPr>
          <a:xfrm>
            <a:off x="3047513" y="257852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98E95F6A-CAD6-4F96-8A3A-12E216DDFA50}"/>
              </a:ext>
            </a:extLst>
          </p:cNvPr>
          <p:cNvSpPr/>
          <p:nvPr/>
        </p:nvSpPr>
        <p:spPr>
          <a:xfrm>
            <a:off x="3047513" y="321160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51FFC5E4-7FA6-4B97-A73B-ED8382A1BEE8}"/>
              </a:ext>
            </a:extLst>
          </p:cNvPr>
          <p:cNvSpPr/>
          <p:nvPr/>
        </p:nvSpPr>
        <p:spPr>
          <a:xfrm>
            <a:off x="3028716" y="384469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F70656F8-0E1F-4242-8311-EE6FAEDB86C7}"/>
              </a:ext>
            </a:extLst>
          </p:cNvPr>
          <p:cNvSpPr/>
          <p:nvPr/>
        </p:nvSpPr>
        <p:spPr>
          <a:xfrm>
            <a:off x="6886735" y="266060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20107D07-92CE-450B-86A0-86B7A02FD865}"/>
              </a:ext>
            </a:extLst>
          </p:cNvPr>
          <p:cNvSpPr/>
          <p:nvPr/>
        </p:nvSpPr>
        <p:spPr>
          <a:xfrm>
            <a:off x="6848275" y="328327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AFD7CFD0-6FBF-444D-B5F5-4527D1E69177}"/>
              </a:ext>
            </a:extLst>
          </p:cNvPr>
          <p:cNvSpPr/>
          <p:nvPr/>
        </p:nvSpPr>
        <p:spPr>
          <a:xfrm>
            <a:off x="6848275" y="392695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A0718D89-41F1-4B80-BD1D-878475E8487B}"/>
              </a:ext>
            </a:extLst>
          </p:cNvPr>
          <p:cNvSpPr/>
          <p:nvPr/>
        </p:nvSpPr>
        <p:spPr>
          <a:xfrm>
            <a:off x="10383847" y="264620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972A78B8-4522-4BE8-A6F5-4F466421CAD0}"/>
              </a:ext>
            </a:extLst>
          </p:cNvPr>
          <p:cNvSpPr/>
          <p:nvPr/>
        </p:nvSpPr>
        <p:spPr>
          <a:xfrm>
            <a:off x="10411250" y="328402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9ADFFEA8-6D7F-4DE7-AADE-B9AE91F1B697}"/>
              </a:ext>
            </a:extLst>
          </p:cNvPr>
          <p:cNvSpPr/>
          <p:nvPr/>
        </p:nvSpPr>
        <p:spPr>
          <a:xfrm>
            <a:off x="10394629" y="393872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184D894E-44F5-4045-AF4D-3821F40A52CB}"/>
              </a:ext>
            </a:extLst>
          </p:cNvPr>
          <p:cNvSpPr/>
          <p:nvPr/>
        </p:nvSpPr>
        <p:spPr>
          <a:xfrm>
            <a:off x="8883027" y="3605906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 + 0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0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0 + 6 = 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8307942A-A8A1-4888-9AFE-D3265BF4D2C6}"/>
              </a:ext>
            </a:extLst>
          </p:cNvPr>
          <p:cNvSpPr/>
          <p:nvPr/>
        </p:nvSpPr>
        <p:spPr>
          <a:xfrm>
            <a:off x="8189809" y="1891809"/>
            <a:ext cx="3538622" cy="3527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558" y="828167"/>
            <a:ext cx="2572519" cy="83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6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321</Words>
  <Application>Microsoft Office PowerPoint</Application>
  <PresentationFormat>Widescreen</PresentationFormat>
  <Paragraphs>128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SimSun</vt:lpstr>
      <vt:lpstr>Arial</vt:lpstr>
      <vt:lpstr>Calibri</vt:lpstr>
      <vt:lpstr>Cambria Math</vt:lpstr>
      <vt:lpstr>HP001 4 hàng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</cp:lastModifiedBy>
  <cp:revision>63</cp:revision>
  <dcterms:created xsi:type="dcterms:W3CDTF">2021-11-25T09:57:32Z</dcterms:created>
  <dcterms:modified xsi:type="dcterms:W3CDTF">2024-11-04T23:46:20Z</dcterms:modified>
</cp:coreProperties>
</file>