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79" r:id="rId2"/>
    <p:sldId id="358" r:id="rId3"/>
    <p:sldId id="391" r:id="rId4"/>
    <p:sldId id="273" r:id="rId5"/>
    <p:sldId id="386" r:id="rId6"/>
    <p:sldId id="260" r:id="rId7"/>
    <p:sldId id="380" r:id="rId8"/>
    <p:sldId id="381" r:id="rId9"/>
    <p:sldId id="392" r:id="rId10"/>
    <p:sldId id="393" r:id="rId11"/>
    <p:sldId id="396" r:id="rId12"/>
    <p:sldId id="394" r:id="rId13"/>
    <p:sldId id="395" r:id="rId14"/>
    <p:sldId id="383" r:id="rId15"/>
    <p:sldId id="387" r:id="rId16"/>
    <p:sldId id="295" r:id="rId17"/>
    <p:sldId id="382" r:id="rId18"/>
    <p:sldId id="390" r:id="rId19"/>
    <p:sldId id="33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90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77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5151-1CD7-3BF8-13C4-EA5CA9668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6FAF3-0AE3-1DBC-678A-18E695CE7A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253FD-385F-60B2-A9F7-9AA9EF43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24BD-63C5-F45B-87E4-631DE2EA0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566E9-AD30-7149-F50C-EC76F9D12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2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D3DC-3D97-70B8-FD04-5F77E47E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135E6-0FE4-E8DD-6F37-F41EFC5E4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CFF72-C352-6716-49F2-951DCA2CC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B3B9-9F44-4224-CE2A-B5DF6D80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5BFB4-07D4-39A9-664F-A0D850D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9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7C0B15-61B6-7F80-B95D-5DF90FA4B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99D1AD-0DCB-14A5-05B4-C0441FC9B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0C089-8CB3-17D1-958E-355E50E4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353CF-9F74-090F-05B9-6C736DFFB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7A790-A092-9DB6-D512-58CD729EF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4F7D-E111-AB6B-63F4-D9155732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35C4-B319-E564-4064-6EA878FC7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AA924-18B4-A147-E5CA-26A9D59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CF2A2-E146-ACF3-D730-1F377A55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68944-86E0-5E7A-44DE-D5A52C284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D4C1B-26FA-A0A7-BD22-52F94795E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EF746-9A6B-32CD-2665-BE72A2713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E53CC-EDA1-355E-EE7C-8C15FD58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BC65C-0C42-96CF-543F-1434C819A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8E874-66FB-7E39-FB16-BC83D44C3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FA302-94E2-7BE7-32B7-30F27C61A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AEBA1-7914-DF17-DA79-2E5F10638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471F1-516C-12D1-0C93-02120D5A4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0D52-9261-32E7-B89A-F2572E08C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907DF8-0472-4362-D1EE-9C04A29E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BA44-41D6-CBF8-3F70-A5AC0B1F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5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27355-AA9B-425A-37E2-1A254B2F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7D27E-7998-E4FF-3C83-B787268B8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3138-072D-74E9-CCAD-255707EA7D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C06B7-5820-9FE6-6E63-1D2FE825A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0F14B2-41B6-A71E-2AF7-2E7161A7B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62AA8F-2F22-51AE-F2D6-9CAC2B59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AC837B-B424-4694-F688-72E9CDBDE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975C32-ED3D-9B76-A7EB-B9A566B83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0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B357C-D84A-DD7D-EF31-14326646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D3AE-4C17-B77C-0678-609A95C7E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8884C-6C5E-FFEC-4AA8-F3C0DB9AF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3CE62-2FD9-4FEC-21E6-B249516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BE74F-05B0-404D-EBAD-C71BCC34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B231E-112F-8B2A-88DE-A9D635753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1873F-853A-3EA5-598E-F42A0E068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E7F50-1328-6B05-04BE-2E19A13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EA4D0-E354-10F4-5FCE-3DDC6434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A3B1F-1889-48F7-0B5F-C43FFA563B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B1F31-6EE5-9BD9-AEF6-9B4D0052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CC8D46-89CA-8856-5B27-50A56F96F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A1A5-77DB-4132-B048-DA7868376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BD4C-4239-B373-0120-8379B94B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BAE692-0600-60B3-9184-89779B33EA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17F3BE-4ED6-C65F-FC3D-0C1B863E9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133B5-62A4-78AC-10A8-D6AE3728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4D515-B1D4-B0CD-6B08-E3D15B2A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4394-6830-3023-A498-CC638D088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7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FDB3CE-6B9C-2205-2880-CA62928A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B6F2A-36BD-9E20-704E-59BE3A63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95870-1987-A6B7-0204-9EB13C768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CB6B2-8165-4191-91FD-A0CFF2EF54B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742A2-3F02-02A2-FA51-14A1251921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6E9D4-9F0C-E2A6-F304-D66AEC22D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572C-A57F-42D7-A0F3-B249EEE43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4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710335" y="1167760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-306114" y="-433633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34298" y="2230282"/>
            <a:ext cx="9307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Chào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mừng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quý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thầy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cô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về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dự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giờ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thăm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lớp</a:t>
            </a:r>
            <a:r>
              <a:rPr lang="en-US" sz="60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.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0BD27C-ACC7-8BC1-8A73-1733B5EE0E37}"/>
              </a:ext>
            </a:extLst>
          </p:cNvPr>
          <p:cNvSpPr txBox="1"/>
          <p:nvPr/>
        </p:nvSpPr>
        <p:spPr>
          <a:xfrm>
            <a:off x="1904082" y="244430"/>
            <a:ext cx="10287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Tiểu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Hải</a:t>
            </a:r>
            <a:r>
              <a:rPr lang="en-US" sz="54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CDC70-1951-4A80-B625-D85100C0463E}"/>
              </a:ext>
            </a:extLst>
          </p:cNvPr>
          <p:cNvSpPr txBox="1"/>
          <p:nvPr/>
        </p:nvSpPr>
        <p:spPr>
          <a:xfrm>
            <a:off x="2084762" y="1244319"/>
            <a:ext cx="102879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Lớp</a:t>
            </a:r>
            <a:r>
              <a:rPr lang="en-US" sz="54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3A4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CC933F-0491-449B-8A99-9AD186CE2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1" t="1416" b="32771"/>
          <a:stretch/>
        </p:blipFill>
        <p:spPr>
          <a:xfrm>
            <a:off x="3982066" y="115529"/>
            <a:ext cx="7148050" cy="662694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BE236E01-59E1-4F10-BC47-E47534F8101B}"/>
              </a:ext>
            </a:extLst>
          </p:cNvPr>
          <p:cNvSpPr/>
          <p:nvPr/>
        </p:nvSpPr>
        <p:spPr>
          <a:xfrm>
            <a:off x="7698657" y="2035277"/>
            <a:ext cx="3932903" cy="1887793"/>
          </a:xfrm>
          <a:prstGeom prst="wedgeEllipseCallout">
            <a:avLst>
              <a:gd name="adj1" fmla="val -82833"/>
              <a:gd name="adj2" fmla="val 5027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Hạt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cườm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ngô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5CB73FA-2923-43E7-92F4-D8E2D3425C58}"/>
              </a:ext>
            </a:extLst>
          </p:cNvPr>
          <p:cNvSpPr/>
          <p:nvPr/>
        </p:nvSpPr>
        <p:spPr>
          <a:xfrm>
            <a:off x="68826" y="1865672"/>
            <a:ext cx="4424517" cy="1887792"/>
          </a:xfrm>
          <a:prstGeom prst="wedgeEllipseCallout">
            <a:avLst>
              <a:gd name="adj1" fmla="val 59287"/>
              <a:gd name="adj2" fmla="val 1191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Váy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được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giấy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thay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vải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700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D43D00-8747-4411-8482-07204AC713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8" t="50363" r="40763" b="7709"/>
          <a:stretch/>
        </p:blipFill>
        <p:spPr>
          <a:xfrm>
            <a:off x="186813" y="1484672"/>
            <a:ext cx="9714270" cy="326430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FD9EEFC5-5B05-4CFA-8CAB-A74615C195FE}"/>
              </a:ext>
            </a:extLst>
          </p:cNvPr>
          <p:cNvSpPr/>
          <p:nvPr/>
        </p:nvSpPr>
        <p:spPr>
          <a:xfrm>
            <a:off x="8573729" y="4748980"/>
            <a:ext cx="3431458" cy="1327355"/>
          </a:xfrm>
          <a:prstGeom prst="wedgeEllipseCallout">
            <a:avLst>
              <a:gd name="adj1" fmla="val -78535"/>
              <a:gd name="adj2" fmla="val -1037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Bánh </a:t>
            </a:r>
            <a:r>
              <a:rPr lang="en-US" sz="3200" dirty="0" err="1">
                <a:solidFill>
                  <a:srgbClr val="FF0000"/>
                </a:solidFill>
              </a:rPr>
              <a:t>xe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như</a:t>
            </a:r>
            <a:r>
              <a:rPr lang="en-US" sz="3200" dirty="0">
                <a:solidFill>
                  <a:srgbClr val="FF0000"/>
                </a:solidFill>
              </a:rPr>
              <a:t> bánh </a:t>
            </a:r>
            <a:r>
              <a:rPr lang="en-US" sz="3200" dirty="0" err="1">
                <a:solidFill>
                  <a:srgbClr val="FF0000"/>
                </a:solidFill>
              </a:rPr>
              <a:t>xe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84259013-5A41-4642-9A7E-C644B5065910}"/>
              </a:ext>
            </a:extLst>
          </p:cNvPr>
          <p:cNvSpPr/>
          <p:nvPr/>
        </p:nvSpPr>
        <p:spPr>
          <a:xfrm>
            <a:off x="103240" y="393290"/>
            <a:ext cx="3102076" cy="4355690"/>
          </a:xfrm>
          <a:prstGeom prst="wedgeEllipseCallout">
            <a:avLst>
              <a:gd name="adj1" fmla="val 75070"/>
              <a:gd name="adj2" fmla="val 317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Khi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bị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robot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đá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nhựa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ra </a:t>
            </a:r>
            <a:r>
              <a:rPr lang="en-US" sz="2800" dirty="0" err="1">
                <a:solidFill>
                  <a:srgbClr val="FF0000"/>
                </a:solidFill>
              </a:rPr>
              <a:t>ngoài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lấp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chỗ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B47ADD8-A4C9-457D-882D-929203549DC0}"/>
              </a:ext>
            </a:extLst>
          </p:cNvPr>
          <p:cNvSpPr/>
          <p:nvPr/>
        </p:nvSpPr>
        <p:spPr>
          <a:xfrm>
            <a:off x="8396747" y="117987"/>
            <a:ext cx="3431458" cy="1327355"/>
          </a:xfrm>
          <a:prstGeom prst="wedgeEllipseCallout">
            <a:avLst>
              <a:gd name="adj1" fmla="val -75097"/>
              <a:gd name="adj2" fmla="val 1206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Bồn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chứa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vật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liệu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352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009B47-E5BD-4082-89CD-5DAFE8133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29" b="93238" l="8084" r="21483">
                        <a14:foregroundMark x1="16972" y1="41086" x2="18446" y2="51127"/>
                        <a14:foregroundMark x1="18446" y1="51127" x2="20411" y2="52357"/>
                        <a14:foregroundMark x1="11836" y1="46824" x2="9245" y2="37705"/>
                        <a14:foregroundMark x1="9245" y1="37705" x2="18848" y2="34529"/>
                        <a14:foregroundMark x1="18848" y1="34529" x2="17597" y2="41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32417" r="76794"/>
          <a:stretch/>
        </p:blipFill>
        <p:spPr>
          <a:xfrm>
            <a:off x="3175818" y="619432"/>
            <a:ext cx="4345859" cy="6504038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AEB21B9-CC9C-40EB-9721-B31DA06D13B8}"/>
              </a:ext>
            </a:extLst>
          </p:cNvPr>
          <p:cNvSpPr/>
          <p:nvPr/>
        </p:nvSpPr>
        <p:spPr>
          <a:xfrm>
            <a:off x="7256206" y="1779640"/>
            <a:ext cx="4788309" cy="3283974"/>
          </a:xfrm>
          <a:prstGeom prst="wedgeEllipseCallout">
            <a:avLst>
              <a:gd name="adj1" fmla="val -73812"/>
              <a:gd name="adj2" fmla="val -178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đôi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mắt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cười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mũi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chiếc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miệng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rộng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342C3545-C5A8-490C-9436-1260C5BA1551}"/>
              </a:ext>
            </a:extLst>
          </p:cNvPr>
          <p:cNvSpPr/>
          <p:nvPr/>
        </p:nvSpPr>
        <p:spPr>
          <a:xfrm>
            <a:off x="147485" y="521110"/>
            <a:ext cx="3696927" cy="2561305"/>
          </a:xfrm>
          <a:prstGeom prst="wedgeEllipseCallout">
            <a:avLst>
              <a:gd name="adj1" fmla="val 77245"/>
              <a:gd name="adj2" fmla="val -26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Đầu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một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bóng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đèn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nhỏ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phát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vào</a:t>
            </a:r>
            <a:r>
              <a:rPr lang="en-US" sz="3200" dirty="0">
                <a:solidFill>
                  <a:srgbClr val="FF0000"/>
                </a:solidFill>
              </a:rPr>
              <a:t> ban </a:t>
            </a:r>
            <a:r>
              <a:rPr lang="en-US" sz="3200" dirty="0" err="1">
                <a:solidFill>
                  <a:srgbClr val="FF0000"/>
                </a:solidFill>
              </a:rPr>
              <a:t>đêm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994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CC933F-0491-449B-8A99-9AD186CE2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1" t="1416" b="32771"/>
          <a:stretch/>
        </p:blipFill>
        <p:spPr>
          <a:xfrm>
            <a:off x="1376517" y="68827"/>
            <a:ext cx="7148050" cy="29742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43D00-8747-4411-8482-07204AC713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50363" r="40763" b="7709"/>
          <a:stretch/>
        </p:blipFill>
        <p:spPr>
          <a:xfrm>
            <a:off x="796412" y="3429000"/>
            <a:ext cx="6577779" cy="3264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09B47-E5BD-4082-89CD-5DAFE8133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529" b="93238" l="8084" r="21483">
                        <a14:foregroundMark x1="16972" y1="41086" x2="18446" y2="51127"/>
                        <a14:foregroundMark x1="18446" y1="51127" x2="20411" y2="52357"/>
                        <a14:foregroundMark x1="11836" y1="46824" x2="9245" y2="37705"/>
                        <a14:foregroundMark x1="9245" y1="37705" x2="18848" y2="34529"/>
                        <a14:foregroundMark x1="18848" y1="34529" x2="17597" y2="41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9" t="32417" r="76794"/>
          <a:stretch/>
        </p:blipFill>
        <p:spPr>
          <a:xfrm>
            <a:off x="7295535" y="285135"/>
            <a:ext cx="4345859" cy="65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8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CC933F-0491-449B-8A99-9AD186CE2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7" y="96504"/>
            <a:ext cx="6400800" cy="3600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D43D00-8747-4411-8482-07204AC713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26" y="3223187"/>
            <a:ext cx="7967071" cy="3634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09B47-E5BD-4082-89CD-5DAFE8133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9" y="570270"/>
            <a:ext cx="5974266" cy="500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2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A5E87-39EF-4189-BBA4-2D23B0974EC6}"/>
              </a:ext>
            </a:extLst>
          </p:cNvPr>
          <p:cNvSpPr txBox="1"/>
          <p:nvPr/>
        </p:nvSpPr>
        <p:spPr>
          <a:xfrm>
            <a:off x="295920" y="1932903"/>
            <a:ext cx="115942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C915B2-32B8-47FA-8599-65434BB97816}"/>
              </a:ext>
            </a:extLst>
          </p:cNvPr>
          <p:cNvCxnSpPr>
            <a:cxnSpLocks/>
          </p:cNvCxnSpPr>
          <p:nvPr/>
        </p:nvCxnSpPr>
        <p:spPr>
          <a:xfrm>
            <a:off x="1377925" y="2887299"/>
            <a:ext cx="67291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4054AF-64ED-48FD-8234-A9D8ED6E2701}"/>
              </a:ext>
            </a:extLst>
          </p:cNvPr>
          <p:cNvCxnSpPr>
            <a:cxnSpLocks/>
          </p:cNvCxnSpPr>
          <p:nvPr/>
        </p:nvCxnSpPr>
        <p:spPr>
          <a:xfrm>
            <a:off x="5224941" y="4290499"/>
            <a:ext cx="3542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830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42959" y="2478815"/>
            <a:ext cx="72493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en-US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Thực</a:t>
            </a:r>
            <a:r>
              <a:rPr lang="en-US" sz="11067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 </a:t>
            </a:r>
            <a:r>
              <a:rPr lang="en-US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hành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74693D-DB4C-433C-889A-344581D7F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812" y="1300901"/>
            <a:ext cx="13942243" cy="400002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3C915B2-32B8-47FA-8599-65434BB97816}"/>
              </a:ext>
            </a:extLst>
          </p:cNvPr>
          <p:cNvCxnSpPr/>
          <p:nvPr/>
        </p:nvCxnSpPr>
        <p:spPr>
          <a:xfrm>
            <a:off x="2105896" y="3482108"/>
            <a:ext cx="1376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4054AF-64ED-48FD-8234-A9D8ED6E2701}"/>
              </a:ext>
            </a:extLst>
          </p:cNvPr>
          <p:cNvCxnSpPr>
            <a:cxnSpLocks/>
          </p:cNvCxnSpPr>
          <p:nvPr/>
        </p:nvCxnSpPr>
        <p:spPr>
          <a:xfrm>
            <a:off x="6968841" y="3486727"/>
            <a:ext cx="354214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C253434-BB41-444A-9F48-1E2D97AD8746}"/>
              </a:ext>
            </a:extLst>
          </p:cNvPr>
          <p:cNvCxnSpPr>
            <a:cxnSpLocks/>
          </p:cNvCxnSpPr>
          <p:nvPr/>
        </p:nvCxnSpPr>
        <p:spPr>
          <a:xfrm>
            <a:off x="4147134" y="3482108"/>
            <a:ext cx="16163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47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17DE9-7A6D-45C9-A2E7-8099FD673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51705"/>
            <a:ext cx="105156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E161-6F4C-4700-B0FE-93B95F501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865" y="2477268"/>
            <a:ext cx="7408267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4400" i="1" dirty="0">
                <a:solidFill>
                  <a:srgbClr val="002060"/>
                </a:solidFill>
              </a:rPr>
              <a:t>Ý </a:t>
            </a:r>
            <a:r>
              <a:rPr lang="en-US" sz="4400" i="1" dirty="0" err="1">
                <a:solidFill>
                  <a:srgbClr val="002060"/>
                </a:solidFill>
              </a:rPr>
              <a:t>tưởng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rõ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ràng</a:t>
            </a:r>
            <a:r>
              <a:rPr lang="en-US" sz="4400" i="1" dirty="0">
                <a:solidFill>
                  <a:srgbClr val="002060"/>
                </a:solidFill>
              </a:rPr>
              <a:t>, </a:t>
            </a:r>
            <a:r>
              <a:rPr lang="en-US" sz="4400" i="1" dirty="0" err="1">
                <a:solidFill>
                  <a:srgbClr val="002060"/>
                </a:solidFill>
              </a:rPr>
              <a:t>sáng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tạo</a:t>
            </a:r>
            <a:r>
              <a:rPr lang="en-US" sz="4400" i="1" dirty="0">
                <a:solidFill>
                  <a:srgbClr val="002060"/>
                </a:solidFill>
              </a:rPr>
              <a:t>, </a:t>
            </a:r>
            <a:r>
              <a:rPr lang="en-US" sz="4400" i="1" dirty="0" err="1">
                <a:solidFill>
                  <a:srgbClr val="002060"/>
                </a:solidFill>
              </a:rPr>
              <a:t>hấp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dẫn</a:t>
            </a:r>
            <a:r>
              <a:rPr lang="en-US" sz="4400" i="1" dirty="0">
                <a:solidFill>
                  <a:srgbClr val="002060"/>
                </a:solidFill>
              </a:rPr>
              <a:t>. </a:t>
            </a:r>
          </a:p>
          <a:p>
            <a:pPr marL="514350" indent="-514350">
              <a:buAutoNum type="arabicPeriod"/>
            </a:pPr>
            <a:r>
              <a:rPr lang="en-US" sz="4400" i="1" dirty="0" err="1">
                <a:solidFill>
                  <a:srgbClr val="002060"/>
                </a:solidFill>
              </a:rPr>
              <a:t>Nói</a:t>
            </a:r>
            <a:r>
              <a:rPr lang="en-US" sz="4400" i="1" dirty="0">
                <a:solidFill>
                  <a:srgbClr val="002060"/>
                </a:solidFill>
              </a:rPr>
              <a:t> to, </a:t>
            </a:r>
            <a:r>
              <a:rPr lang="en-US" sz="4400" i="1" dirty="0" err="1">
                <a:solidFill>
                  <a:srgbClr val="002060"/>
                </a:solidFill>
              </a:rPr>
              <a:t>rõ</a:t>
            </a:r>
            <a:r>
              <a:rPr lang="en-US" sz="4400" i="1" dirty="0">
                <a:solidFill>
                  <a:srgbClr val="002060"/>
                </a:solidFill>
              </a:rPr>
              <a:t>, </a:t>
            </a:r>
            <a:r>
              <a:rPr lang="en-US" sz="4400" i="1" dirty="0" err="1">
                <a:solidFill>
                  <a:srgbClr val="002060"/>
                </a:solidFill>
              </a:rPr>
              <a:t>tự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nhiên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</a:p>
          <a:p>
            <a:pPr marL="514350" indent="-514350">
              <a:buAutoNum type="arabicPeriod"/>
            </a:pPr>
            <a:r>
              <a:rPr lang="en-US" sz="4400" i="1" dirty="0">
                <a:solidFill>
                  <a:srgbClr val="002060"/>
                </a:solidFill>
              </a:rPr>
              <a:t>Minh </a:t>
            </a:r>
            <a:r>
              <a:rPr lang="en-US" sz="4400" i="1" dirty="0" err="1">
                <a:solidFill>
                  <a:srgbClr val="002060"/>
                </a:solidFill>
              </a:rPr>
              <a:t>hoạ</a:t>
            </a:r>
            <a:r>
              <a:rPr lang="en-US" sz="4400" i="1" dirty="0">
                <a:solidFill>
                  <a:srgbClr val="002060"/>
                </a:solidFill>
              </a:rPr>
              <a:t>, </a:t>
            </a:r>
            <a:r>
              <a:rPr lang="en-US" sz="4400" i="1" dirty="0" err="1">
                <a:solidFill>
                  <a:srgbClr val="002060"/>
                </a:solidFill>
              </a:rPr>
              <a:t>trang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trí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ấn</a:t>
            </a:r>
            <a:r>
              <a:rPr lang="en-US" sz="4400" i="1" dirty="0">
                <a:solidFill>
                  <a:srgbClr val="002060"/>
                </a:solidFill>
              </a:rPr>
              <a:t> </a:t>
            </a:r>
            <a:r>
              <a:rPr lang="en-US" sz="4400" i="1" dirty="0" err="1">
                <a:solidFill>
                  <a:srgbClr val="002060"/>
                </a:solidFill>
              </a:rPr>
              <a:t>tượng</a:t>
            </a:r>
            <a:r>
              <a:rPr lang="en-US" sz="4400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2499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-12699" y="4786631"/>
            <a:ext cx="12997180" cy="231140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4" name="图片 3" descr="229  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5291" y="1237615"/>
            <a:ext cx="7820660" cy="5500371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 rot="840000">
            <a:off x="951344" y="5613809"/>
            <a:ext cx="5603240" cy="693363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20400000">
            <a:off x="4564675" y="4511798"/>
            <a:ext cx="1642796" cy="1158369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3405730" y="4746247"/>
            <a:ext cx="2679700" cy="782900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40000">
            <a:off x="2754464" y="4964229"/>
            <a:ext cx="3218195" cy="687767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360000">
            <a:off x="1985689" y="5446118"/>
            <a:ext cx="4033083" cy="460404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10844530" y="200026"/>
            <a:ext cx="946151" cy="500380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9471" y="700406"/>
            <a:ext cx="585839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/>
            <a:r>
              <a:rPr lang="en-US" altLang="zh-CN" sz="7200" b="1">
                <a:ln w="12700">
                  <a:solidFill>
                    <a:prstClr val="black"/>
                  </a:solidFill>
                </a:ln>
                <a:solidFill>
                  <a:srgbClr val="99111F"/>
                </a:solidFill>
                <a:latin typeface="SVN-Hole Hearted" panose="020B0A06020104020203" pitchFamily="34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Chào tạm biệt!</a:t>
            </a:r>
            <a:endParaRPr lang="zh-CN" altLang="en-US" sz="7200" b="1" dirty="0">
              <a:ln w="12700">
                <a:solidFill>
                  <a:prstClr val="black"/>
                </a:solidFill>
              </a:ln>
              <a:solidFill>
                <a:srgbClr val="99111F"/>
              </a:solidFill>
              <a:latin typeface="SVN-Hole Hearted" panose="020B0A06020104020203" pitchFamily="34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9623527" y="602410"/>
            <a:ext cx="2258559" cy="3192836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1725852" y="172345"/>
            <a:ext cx="1563609" cy="23893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98048" y="1804960"/>
            <a:ext cx="2620085" cy="3221917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8786657" y="5777637"/>
            <a:ext cx="3208763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292772" y="526859"/>
            <a:ext cx="10569573" cy="591366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/>
          <a:lstStyle/>
          <a:p>
            <a:pPr defTabSz="914377">
              <a:defRPr/>
            </a:pPr>
            <a:endParaRPr lang="zh-CN" altLang="en-US" sz="1867" kern="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45208" y="1844579"/>
            <a:ext cx="7930055" cy="222612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en-US" sz="13866">
                <a:solidFill>
                  <a:srgbClr val="C00000"/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</a:effectLst>
                <a:latin typeface="iCiel Mijas" pitchFamily="50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4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  <p:bldP spid="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át Động phong trào Ý tưởng trẻ thơ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43C6338-301A-459C-A18D-4FC2FABA00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0829" y="-50935"/>
            <a:ext cx="12282829" cy="6908935"/>
          </a:xfrm>
        </p:spPr>
      </p:pic>
    </p:spTree>
    <p:extLst>
      <p:ext uri="{BB962C8B-B14F-4D97-AF65-F5344CB8AC3E}">
        <p14:creationId xmlns:p14="http://schemas.microsoft.com/office/powerpoint/2010/main" val="145349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453354" y="1866012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13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Góc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sáng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tạo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 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Ý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tưởng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kern="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D7D905-B160-9B0E-1056-0CB3C360A46E}"/>
              </a:ext>
            </a:extLst>
          </p:cNvPr>
          <p:cNvSpPr txBox="1"/>
          <p:nvPr/>
        </p:nvSpPr>
        <p:spPr>
          <a:xfrm>
            <a:off x="7773959" y="407480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TIẾNG VIỆT 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792873-23C6-749E-47EF-82B3AF5881C2}"/>
              </a:ext>
            </a:extLst>
          </p:cNvPr>
          <p:cNvSpPr/>
          <p:nvPr/>
        </p:nvSpPr>
        <p:spPr>
          <a:xfrm>
            <a:off x="9915232" y="998246"/>
            <a:ext cx="8691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AA5E87-39EF-4189-BBA4-2D23B0974EC6}"/>
              </a:ext>
            </a:extLst>
          </p:cNvPr>
          <p:cNvSpPr txBox="1"/>
          <p:nvPr/>
        </p:nvSpPr>
        <p:spPr>
          <a:xfrm>
            <a:off x="295920" y="1932903"/>
            <a:ext cx="1159423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24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CC933F-0491-449B-8A99-9AD186CE2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4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B74B51-F304-4583-8873-B8B3BBAD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984" y="-320511"/>
            <a:ext cx="14460718" cy="76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1BE66-D946-4F38-BDEF-0D40DA42B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9753" y="-263951"/>
            <a:ext cx="15101741" cy="74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8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B5C12-65E2-45AC-87D1-7F2A3674CB92}"/>
              </a:ext>
            </a:extLst>
          </p:cNvPr>
          <p:cNvSpPr txBox="1"/>
          <p:nvPr/>
        </p:nvSpPr>
        <p:spPr>
          <a:xfrm>
            <a:off x="92108" y="919574"/>
            <a:ext cx="9307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1.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Chiếc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váy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Ngân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gì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lạ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9DB862-C9EE-4AC8-BF54-E2C14C56D685}"/>
              </a:ext>
            </a:extLst>
          </p:cNvPr>
          <p:cNvSpPr txBox="1"/>
          <p:nvPr/>
        </p:nvSpPr>
        <p:spPr>
          <a:xfrm>
            <a:off x="637309" y="2546703"/>
            <a:ext cx="11305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2. Robot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Dũng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tác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dụng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như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thế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nào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73C4CE-46DF-4B16-92B8-809E3C299114}"/>
              </a:ext>
            </a:extLst>
          </p:cNvPr>
          <p:cNvSpPr txBox="1"/>
          <p:nvPr/>
        </p:nvSpPr>
        <p:spPr>
          <a:xfrm>
            <a:off x="92108" y="4408781"/>
            <a:ext cx="9307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3.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Cây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bút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của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Hà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gì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độc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noProof="0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đáo</a:t>
            </a:r>
            <a:r>
              <a:rPr lang="en-US" sz="4400" b="1" noProof="0" dirty="0">
                <a:solidFill>
                  <a:srgbClr val="7030A0"/>
                </a:solidFill>
                <a:latin typeface="HP001 4 hàng" panose="020B0603050302020204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9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276</Words>
  <Application>Microsoft Office PowerPoint</Application>
  <PresentationFormat>Widescreen</PresentationFormat>
  <Paragraphs>30</Paragraphs>
  <Slides>19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等线</vt:lpstr>
      <vt:lpstr>A3.BoosterNextFYBlackRegular-San</vt:lpstr>
      <vt:lpstr>Arial</vt:lpstr>
      <vt:lpstr>Calibri</vt:lpstr>
      <vt:lpstr>Calibri Light</vt:lpstr>
      <vt:lpstr>HP001 4 hàng</vt:lpstr>
      <vt:lpstr>iCiel Mijas</vt:lpstr>
      <vt:lpstr>SVN-Hole Hearted</vt:lpstr>
      <vt:lpstr>Times New Roman</vt:lpstr>
      <vt:lpstr>UTM Avo</vt:lpstr>
      <vt:lpstr>字魂27号-布丁体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HP</cp:lastModifiedBy>
  <cp:revision>21</cp:revision>
  <dcterms:created xsi:type="dcterms:W3CDTF">2023-10-19T01:35:13Z</dcterms:created>
  <dcterms:modified xsi:type="dcterms:W3CDTF">2024-12-02T17:30:37Z</dcterms:modified>
</cp:coreProperties>
</file>