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781" r:id="rId3"/>
  </p:sldMasterIdLst>
  <p:notesMasterIdLst>
    <p:notesMasterId r:id="rId23"/>
  </p:notesMasterIdLst>
  <p:sldIdLst>
    <p:sldId id="402" r:id="rId4"/>
    <p:sldId id="258" r:id="rId5"/>
    <p:sldId id="738" r:id="rId6"/>
    <p:sldId id="739" r:id="rId7"/>
    <p:sldId id="727" r:id="rId8"/>
    <p:sldId id="732" r:id="rId9"/>
    <p:sldId id="746" r:id="rId10"/>
    <p:sldId id="630" r:id="rId11"/>
    <p:sldId id="748" r:id="rId12"/>
    <p:sldId id="749" r:id="rId13"/>
    <p:sldId id="724" r:id="rId14"/>
    <p:sldId id="734" r:id="rId15"/>
    <p:sldId id="259" r:id="rId16"/>
    <p:sldId id="740" r:id="rId17"/>
    <p:sldId id="741" r:id="rId18"/>
    <p:sldId id="742" r:id="rId19"/>
    <p:sldId id="743" r:id="rId20"/>
    <p:sldId id="744" r:id="rId21"/>
    <p:sldId id="375" r:id="rId22"/>
  </p:sldIdLst>
  <p:sldSz cx="12161838" cy="6858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00"/>
    <a:srgbClr val="CC3300"/>
    <a:srgbClr val="751A01"/>
    <a:srgbClr val="57EE2E"/>
    <a:srgbClr val="706E08"/>
    <a:srgbClr val="701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>
      <p:cViewPr varScale="1">
        <p:scale>
          <a:sx n="71" d="100"/>
          <a:sy n="71" d="100"/>
        </p:scale>
        <p:origin x="726" y="54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C03ED5B-B234-6C20-5EFB-B51390F488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0E730B1-333C-C1AB-617F-B738728F13A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4A345FFB-7E32-FAD1-E8C0-7305DF5E66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D496151-6C30-8260-5CD5-D2DA888724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4622B489-BD6B-F6E1-AEFC-E466ACF1DE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C224E3B2-5DDA-4097-52B7-D2B9E9F9B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56C1CE-8140-484A-8A26-07F92C842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C74F9-7813-B6F6-516F-A9D8DB99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EE05-A2CB-48AC-3D57-F3F32BCD2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2B8E7-1A64-9171-291A-795CC2C0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7537C-8C5B-4836-A223-16C79C369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55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E15E2-AAA1-7CB2-2512-C11BDE36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BD6B3-5597-40F7-FFA9-287EECBF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6615D-D32D-178E-68B0-D435C357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A1CF2-40C9-49E4-BB83-4170F9220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21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C0A38-FB4F-A420-E548-DC137EC6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40000-0A29-ADCF-793A-A809A11C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C73B-7E82-D53E-9764-CB4C1020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D878-5BE8-4C63-A681-2B342528F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26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0C9C-9B77-D8B5-619A-83CA4C8B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7BB7D-AC1A-4943-A9C5-1092A8AE406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6C375-53F4-42C3-64BE-1EA61F8D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49F5-CFC6-E984-3AC9-CBF5961D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96F9-2EAE-4053-8994-20D73E802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525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36796-96A3-795E-EB76-B6D7A675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9F4A-1640-47BF-A2E9-EF0D9403367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D97F4-02E7-B3CB-7EC3-9661D306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91009-F03F-1D04-677D-7CE0F117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BA38D-1CBF-41E6-A425-E301B6E48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2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4F01E-5644-8586-C295-314E2B57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B5FB8-8B13-4E2A-A6C7-947A6EB84E4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65805-C2FC-88D3-24D1-7F1879E4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21BB3-D1E8-C037-DBC9-E30EC559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D6324-A578-4B5B-B320-91F41DD54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7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B92EFC-45F1-47D6-EDF1-CFD412E3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40E38-D5EA-4D1F-93C2-D0B2E3ADFB9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DA9896-BAFA-42C2-E86C-735F9128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79F93E-C4FF-861B-D447-21A84763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DB33-472A-4738-9998-E9D385B4F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90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DB0AA5-2360-D81C-1EEC-6EFA9209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44D62-28B3-434F-AFE2-D142BC7C068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D6B1B0-31B5-9D4A-37F9-F38EBB4C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544E6F-1701-88D1-9C15-8A2BBD4A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7B94B-7F27-4AB0-81E2-48341B9CD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1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1283D90-BE3C-8D13-B888-B91AED65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0F14-5FB7-4F1A-852D-6CBB11CED49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7AD1C4-851A-14D5-CF02-4239E351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957623-F446-78A6-BB61-C0F53D38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0845-BD75-49EF-BA3B-303DD8EA04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80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852CD0-6D6B-EC89-C81A-85542326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DF82-156E-41F1-ABD0-EF8FCCD22F2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84098A-DA2F-F8B9-0671-69CC0490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A70892-B428-2B01-0705-8E8F056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75981-B8B5-4857-AB2C-E4372CB34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157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C19BFA-24EB-0B10-7D2D-6F2A8FBA2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62B1-D514-4CB3-97BE-4B8C82EC4C6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CECA7D-F1C0-E449-044A-FA681E8A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8EC89F-1EB9-CCCD-A6B3-9AC13BE8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8B18A-F628-4BDA-8978-21B48B428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57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EBA4C-75B3-74F5-DF7E-F6D0C2EF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03DB7-95AB-0578-E156-19498F00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BE342-DEB2-77A2-051B-647C1ED9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DFFD-CA78-4100-875F-802785D9C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6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74BDEA-2D53-FC7D-86F9-FF45E28B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C759-1825-4B00-83DD-4535F28118B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2B859D-8765-B90A-FD86-225DAD3D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DE220B-F508-BCDE-4401-C7E00FC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ED52-DD22-494D-8CC5-435E1A181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6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89433-66E2-E587-FE42-7A78CF5F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2BB11-8DDE-4062-A31A-2DF75380B90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25469-A5D7-3538-1398-4FBDE183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F4E8-2A38-154F-2422-BE0A9689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B20B9-D4E6-4574-88BD-0049B44A3D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842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C8068-1421-33CC-037D-0DC25CD8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E705D-1080-46E8-9F02-10FA1CC2FCB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B5E32-E00E-C67E-5549-50DC72EE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5B3DE-99B9-D501-1B49-67726EAF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7DF31-A650-45D8-9A6D-32497BA27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95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77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73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30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7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29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EE87C-28B4-0595-6240-3053C4D6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6D34A-8022-23E1-D358-0BE56DBF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0626B-FE47-C1D2-4859-58EC091C9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76A9B-FBA6-4A70-95BA-6163680A6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86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7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3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8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DEEA1F-8789-3F53-BBA2-1449405D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E9361F-A822-B3F3-75B0-C9BB692A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6A8E1D-61F5-3E7E-E9A2-C936E67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A44F0-1472-4EF9-8838-04C979FFD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5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4F626EB-10BA-923F-B426-499267D27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E3F344-B770-A7B9-0EEC-273F3FAC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B204B5-B9B4-6399-5C78-50A7570F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A149-50B8-4913-84DC-804647E1C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5DDC7D-237F-63D0-67C1-A9380FFAB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8AFB27-6261-91A3-5527-84D33E8C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4875E0-1C1B-5093-98CD-E8D1F91E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46E16-B902-4523-9D9F-2CC54E736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83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FEA218-D3FA-6BFF-23B1-E8290F37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0429309-ABA0-329E-EE09-ADC5AC37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C2073A-1AF0-20D3-78A9-F0CC0A70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D969B-3F7E-4E14-8233-9FD1048F5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0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36233-EEB8-A74B-53CA-0AD52B34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5CDEEA-8876-2B50-8770-D0433EE3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2BD7C3-21BB-2ACE-FF3C-01908EC2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5952-031A-4F7D-AFF1-3161A89ED7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32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9AF275-DD46-E3B0-5534-0DB2E1E8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C3FF62-86AC-6015-4554-DB23F1F0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3087B3-E619-137A-0812-9B4FD084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368C-39F5-4A1D-B24F-AF5AA6C59F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ACE0D3-2205-F096-F0B8-5F8CD933DC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8013" y="274638"/>
            <a:ext cx="109458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970EBFF-B7E1-85D4-0A6E-8CBF62DCA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8013" y="1600200"/>
            <a:ext cx="109458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9B86F-0C13-4FD8-1032-F64BEC596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013" y="6356350"/>
            <a:ext cx="2838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779A-2B5D-72AB-FF2D-3A65315E1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6075" y="6356350"/>
            <a:ext cx="3849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EFF77-E571-8F92-1FB2-E08141DA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5375" y="6356350"/>
            <a:ext cx="2838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AAC58C7-8084-4DC6-A68F-0AEFA4A0A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57A184B-DC4A-6F49-4D03-CBAF7E2EE0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6613" y="365125"/>
            <a:ext cx="104886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6DF5345-9FD1-DE43-E0FA-15D8E009B7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6613" y="1825625"/>
            <a:ext cx="1048861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B3669-8EAF-401E-2853-518971F7B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613" y="6356350"/>
            <a:ext cx="2735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6C1763-1794-4E13-8B55-2715F202F98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B759C-B95C-30C0-878C-AAE804673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9075" y="6356350"/>
            <a:ext cx="4103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1D532-B2B9-5C88-CABB-A690DFAE4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356350"/>
            <a:ext cx="27352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A5113E-BE1C-4A41-A106-0DE06C697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2pPr>
      <a:lvl3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3pPr>
      <a:lvl4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4pPr>
      <a:lvl5pPr algn="l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1225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122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38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0" indent="-227013" algn="l" defTabSz="91122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11" Type="http://schemas.openxmlformats.org/officeDocument/2006/relationships/image" Target="../media/image20.jpeg"/><Relationship Id="rId5" Type="http://schemas.openxmlformats.org/officeDocument/2006/relationships/image" Target="../media/image2.wmf"/><Relationship Id="rId10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6816BB-9DE6-5706-60B8-99607E2749B1}"/>
              </a:ext>
            </a:extLst>
          </p:cNvPr>
          <p:cNvSpPr/>
          <p:nvPr/>
        </p:nvSpPr>
        <p:spPr>
          <a:xfrm>
            <a:off x="10886" y="-34724"/>
            <a:ext cx="12161838" cy="689272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2" name="Picture 4" descr="Picture1">
            <a:extLst>
              <a:ext uri="{FF2B5EF4-FFF2-40B4-BE49-F238E27FC236}">
                <a16:creationId xmlns:a16="http://schemas.microsoft.com/office/drawing/2014/main" id="{BD430838-2608-AB82-F49F-4835275D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Picture1">
            <a:extLst>
              <a:ext uri="{FF2B5EF4-FFF2-40B4-BE49-F238E27FC236}">
                <a16:creationId xmlns:a16="http://schemas.microsoft.com/office/drawing/2014/main" id="{7D949C87-BD22-9A95-0EC9-2B89B128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J0124039">
            <a:extLst>
              <a:ext uri="{FF2B5EF4-FFF2-40B4-BE49-F238E27FC236}">
                <a16:creationId xmlns:a16="http://schemas.microsoft.com/office/drawing/2014/main" id="{1792A4C9-91F8-84A2-D423-FD6361E8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06" y="5638930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J0124039">
            <a:extLst>
              <a:ext uri="{FF2B5EF4-FFF2-40B4-BE49-F238E27FC236}">
                <a16:creationId xmlns:a16="http://schemas.microsoft.com/office/drawing/2014/main" id="{9AED5A3A-5FE3-E63B-6CBC-87A58E51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3ED91420-8055-B917-10EB-530BE1C5A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406" y="5181600"/>
            <a:ext cx="79613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Giáo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viên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Đào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Thị</a:t>
            </a:r>
            <a:r>
              <a:rPr lang="en-US" altLang="en-US" b="1" i="1" dirty="0">
                <a:latin typeface="Times" panose="02020603050405020304" pitchFamily="18" charset="0"/>
                <a:cs typeface="Times" panose="02020603050405020304" pitchFamily="18" charset="0"/>
              </a:rPr>
              <a:t> Thu </a:t>
            </a:r>
            <a:r>
              <a:rPr lang="en-US" altLang="en-US" b="1" i="1" dirty="0" err="1">
                <a:latin typeface="Times" panose="02020603050405020304" pitchFamily="18" charset="0"/>
                <a:cs typeface="Times" panose="02020603050405020304" pitchFamily="18" charset="0"/>
              </a:rPr>
              <a:t>Huyền</a:t>
            </a:r>
            <a:endParaRPr lang="en-US" altLang="en-US" b="1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Tiểu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Nam </a:t>
            </a:r>
            <a:r>
              <a:rPr lang="en-US" altLang="en-US" b="1" i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Hải</a:t>
            </a:r>
            <a:endParaRPr lang="en-US" altLang="en-US" b="1" i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26551C9B-60E3-AF7B-A866-FA5AAEE8C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56" y="2635984"/>
            <a:ext cx="11049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Toán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39: CHIA CHO 10, 100, 1000,…</a:t>
            </a:r>
            <a:endParaRPr lang="en-US" altLang="en-US" sz="40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082" name="WordArt 11">
            <a:extLst>
              <a:ext uri="{FF2B5EF4-FFF2-40B4-BE49-F238E27FC236}">
                <a16:creationId xmlns:a16="http://schemas.microsoft.com/office/drawing/2014/main" id="{BE6618E5-37CE-6BD7-CF28-49F7EE8C71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815975" y="600075"/>
            <a:ext cx="13793788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</a:t>
            </a:r>
            <a:r>
              <a:rPr lang="en-US" sz="44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</a:t>
            </a:r>
            <a:r>
              <a:rPr lang="en-US" sz="4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44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  <a:endParaRPr lang="en-US" sz="44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9" name="Picture 14" descr="EXPLODE">
            <a:extLst>
              <a:ext uri="{FF2B5EF4-FFF2-40B4-BE49-F238E27FC236}">
                <a16:creationId xmlns:a16="http://schemas.microsoft.com/office/drawing/2014/main" id="{99DE28D1-601C-F1C7-CAB1-F52C43EC5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58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5" descr="EXPLODE">
            <a:extLst>
              <a:ext uri="{FF2B5EF4-FFF2-40B4-BE49-F238E27FC236}">
                <a16:creationId xmlns:a16="http://schemas.microsoft.com/office/drawing/2014/main" id="{387BE8B8-0465-A312-F40E-AB53D60E5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3" y="152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0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83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688743" y="557243"/>
            <a:ext cx="8101588" cy="4937549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marL="0" marR="0" lvl="0" indent="0" algn="ctr" defTabSz="914400" rtl="0" eaLnBrk="0" fontAlgn="base" latinLnBrk="0" hangingPunct="0">
                <a:lnSpc>
                  <a:spcPts val="176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5690965" y="5884007"/>
            <a:ext cx="816139" cy="797436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634565" y="96120"/>
            <a:ext cx="482708" cy="377115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952597" y="193588"/>
            <a:ext cx="604413" cy="363655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7937" y="5769818"/>
            <a:ext cx="876196" cy="703147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589959" y="5931152"/>
            <a:ext cx="770471" cy="665494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270D9589-7D27-A33E-95E8-AA80F34F39D2}"/>
              </a:ext>
            </a:extLst>
          </p:cNvPr>
          <p:cNvSpPr/>
          <p:nvPr/>
        </p:nvSpPr>
        <p:spPr>
          <a:xfrm>
            <a:off x="82685" y="-5995"/>
            <a:ext cx="1498085" cy="142879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B08CBBBC-5F47-BE50-FDBE-4AD56BCE8E26}"/>
              </a:ext>
            </a:extLst>
          </p:cNvPr>
          <p:cNvSpPr/>
          <p:nvPr/>
        </p:nvSpPr>
        <p:spPr>
          <a:xfrm>
            <a:off x="1713131" y="621919"/>
            <a:ext cx="8101588" cy="4808195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32"/>
              </a:spcAft>
              <a:buClrTx/>
              <a:buSzTx/>
              <a:buFontTx/>
              <a:buNone/>
              <a:tabLst/>
              <a:defRPr/>
            </a:pPr>
            <a:endParaRPr kumimoji="0" lang="en-US" sz="29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760;p47">
            <a:extLst>
              <a:ext uri="{FF2B5EF4-FFF2-40B4-BE49-F238E27FC236}">
                <a16:creationId xmlns:a16="http://schemas.microsoft.com/office/drawing/2014/main" id="{47BB3487-76D6-36FA-D8E8-60FE908E4449}"/>
              </a:ext>
            </a:extLst>
          </p:cNvPr>
          <p:cNvSpPr txBox="1">
            <a:spLocks/>
          </p:cNvSpPr>
          <p:nvPr/>
        </p:nvSpPr>
        <p:spPr>
          <a:xfrm>
            <a:off x="1751768" y="2286000"/>
            <a:ext cx="8139151" cy="284797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lanquin Dark"/>
              <a:buNone/>
              <a:defRPr sz="5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nquin Dark"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“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Bạn</a:t>
            </a:r>
            <a:r>
              <a:rPr kumimoji="0" lang="en-US" altLang="zh-CN" sz="7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đến</a:t>
            </a:r>
            <a:r>
              <a:rPr kumimoji="0" lang="en-US" altLang="zh-CN" sz="7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chơi</a:t>
            </a:r>
            <a:r>
              <a:rPr kumimoji="0" lang="en-US" altLang="zh-CN" sz="72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nhà</a:t>
            </a:r>
            <a:r>
              <a:rPr kumimoji="0" lang="en-US" altLang="zh-CN" sz="7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Palanquin Dark"/>
              </a:rPr>
              <a:t>”</a:t>
            </a:r>
            <a:endParaRPr kumimoji="0" lang="en-US" altLang="zh-CN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" panose="02020603050405020304" pitchFamily="18" charset="0"/>
              <a:ea typeface="Microsoft YaHei" panose="020B0503020204020204" charset="-122"/>
              <a:cs typeface="Times" panose="02020603050405020304" pitchFamily="18" charset="0"/>
              <a:sym typeface="Palanquin Dark"/>
            </a:endParaRPr>
          </a:p>
        </p:txBody>
      </p:sp>
      <p:sp>
        <p:nvSpPr>
          <p:cNvPr id="11" name="Google Shape;762;p47">
            <a:extLst>
              <a:ext uri="{FF2B5EF4-FFF2-40B4-BE49-F238E27FC236}">
                <a16:creationId xmlns:a16="http://schemas.microsoft.com/office/drawing/2014/main" id="{5B9281D6-2867-2285-EC13-0FAEC0AF37B0}"/>
              </a:ext>
            </a:extLst>
          </p:cNvPr>
          <p:cNvSpPr txBox="1">
            <a:spLocks/>
          </p:cNvSpPr>
          <p:nvPr/>
        </p:nvSpPr>
        <p:spPr>
          <a:xfrm>
            <a:off x="4099719" y="1533837"/>
            <a:ext cx="5849938" cy="147161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alanquin Dark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1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  <a:sym typeface="Palanquin Dark"/>
              </a:rPr>
              <a:t>chơi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10000"/>
                </a:srgbClr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  <a:sym typeface="Palanquin Dark"/>
            </a:endParaRPr>
          </a:p>
        </p:txBody>
      </p:sp>
    </p:spTree>
    <p:extLst>
      <p:ext uri="{BB962C8B-B14F-4D97-AF65-F5344CB8AC3E}">
        <p14:creationId xmlns:p14="http://schemas.microsoft.com/office/powerpoint/2010/main" val="2919342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9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98711" y="508984"/>
            <a:ext cx="9325807" cy="4568604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63088" y="539417"/>
            <a:ext cx="8751300" cy="4427508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57119" y="228600"/>
            <a:ext cx="1795153" cy="412137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782474" y="4966925"/>
            <a:ext cx="3344505" cy="2272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3422" y="1126153"/>
            <a:ext cx="781363" cy="449284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6045" y="421939"/>
            <a:ext cx="638619" cy="367206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Google Shape;760;p47">
            <a:extLst>
              <a:ext uri="{FF2B5EF4-FFF2-40B4-BE49-F238E27FC236}">
                <a16:creationId xmlns:a16="http://schemas.microsoft.com/office/drawing/2014/main" id="{B129CAA6-8765-EB44-9C09-D581BE135968}"/>
              </a:ext>
            </a:extLst>
          </p:cNvPr>
          <p:cNvSpPr txBox="1">
            <a:spLocks/>
          </p:cNvSpPr>
          <p:nvPr/>
        </p:nvSpPr>
        <p:spPr>
          <a:xfrm>
            <a:off x="2905177" y="1905000"/>
            <a:ext cx="9067800" cy="2710369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lanquin Dark"/>
              <a:buNone/>
              <a:defRPr sz="5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457200" eaLnBrk="1" fontAlgn="auto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en-US" altLang="zh-CN" sz="72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“Ai </a:t>
            </a:r>
            <a:r>
              <a:rPr lang="en-US" altLang="zh-CN" sz="720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nhanh</a:t>
            </a:r>
            <a:r>
              <a:rPr lang="en-US" altLang="zh-CN" sz="72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, </a:t>
            </a:r>
            <a:r>
              <a:rPr lang="en-US" altLang="zh-CN" sz="720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ai</a:t>
            </a:r>
            <a:r>
              <a:rPr lang="en-US" altLang="zh-CN" sz="72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 </a:t>
            </a:r>
            <a:r>
              <a:rPr lang="en-US" altLang="zh-CN" sz="720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đúng</a:t>
            </a:r>
            <a:r>
              <a:rPr lang="en-US" altLang="zh-CN" sz="72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" panose="02020603050405020304" pitchFamily="18" charset="0"/>
                <a:ea typeface="Microsoft YaHei" panose="020B0503020204020204" charset="-122"/>
                <a:cs typeface="Times" panose="02020603050405020304" pitchFamily="18" charset="0"/>
                <a:sym typeface="Arial"/>
              </a:rPr>
              <a:t>”</a:t>
            </a:r>
            <a:endParaRPr lang="en-US" altLang="zh-CN" sz="720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" panose="02020603050405020304" pitchFamily="18" charset="0"/>
              <a:ea typeface="Microsoft YaHei" panose="020B0503020204020204" charset="-122"/>
              <a:cs typeface="Times" panose="02020603050405020304" pitchFamily="18" charset="0"/>
              <a:sym typeface="Arial"/>
            </a:endParaRPr>
          </a:p>
        </p:txBody>
      </p:sp>
      <p:sp>
        <p:nvSpPr>
          <p:cNvPr id="16" name="Google Shape;762;p47">
            <a:extLst>
              <a:ext uri="{FF2B5EF4-FFF2-40B4-BE49-F238E27FC236}">
                <a16:creationId xmlns:a16="http://schemas.microsoft.com/office/drawing/2014/main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171372" y="860854"/>
            <a:ext cx="4667099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err="1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Trò</a:t>
            </a:r>
            <a:r>
              <a:rPr lang="en-US" sz="8000" dirty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lang="en-US" sz="8000" dirty="0" err="1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chơi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98711" y="508984"/>
            <a:ext cx="9325807" cy="4568604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63088" y="539417"/>
            <a:ext cx="8751300" cy="4427508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57119" y="228600"/>
            <a:ext cx="1795153" cy="412137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782474" y="4966925"/>
            <a:ext cx="3344505" cy="2272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3422" y="1126153"/>
            <a:ext cx="781363" cy="449284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6045" y="421939"/>
            <a:ext cx="638619" cy="367206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Google Shape;762;p47">
            <a:extLst>
              <a:ext uri="{FF2B5EF4-FFF2-40B4-BE49-F238E27FC236}">
                <a16:creationId xmlns:a16="http://schemas.microsoft.com/office/drawing/2014/main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773496" y="889745"/>
            <a:ext cx="7786347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smtClean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10200 : 100 = ?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9202" y="2690700"/>
            <a:ext cx="6348413" cy="1833563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102</a:t>
            </a:r>
            <a:endParaRPr lang="en-US" sz="8000" b="1" kern="0" dirty="0">
              <a:solidFill>
                <a:srgbClr val="FF0000"/>
              </a:solidFill>
              <a:latin typeface="Arial 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8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98711" y="508984"/>
            <a:ext cx="9325807" cy="4568604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63088" y="539417"/>
            <a:ext cx="8751300" cy="4427508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57119" y="228600"/>
            <a:ext cx="1795153" cy="412137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782474" y="4966925"/>
            <a:ext cx="3344505" cy="2272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3422" y="1126153"/>
            <a:ext cx="781363" cy="449284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6045" y="421939"/>
            <a:ext cx="638619" cy="367206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Google Shape;762;p47">
            <a:extLst>
              <a:ext uri="{FF2B5EF4-FFF2-40B4-BE49-F238E27FC236}">
                <a16:creationId xmlns:a16="http://schemas.microsoft.com/office/drawing/2014/main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773496" y="889745"/>
            <a:ext cx="7786347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smtClean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9100 : 10 = ?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9202" y="2690700"/>
            <a:ext cx="6348413" cy="1833563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910</a:t>
            </a:r>
            <a:endParaRPr lang="en-US" sz="8000" b="1" kern="0" dirty="0">
              <a:solidFill>
                <a:srgbClr val="FF0000"/>
              </a:solidFill>
              <a:latin typeface="Arial 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8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98711" y="508984"/>
            <a:ext cx="9325807" cy="4568604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63088" y="539417"/>
            <a:ext cx="8751300" cy="4427508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57119" y="228600"/>
            <a:ext cx="1795153" cy="412137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782474" y="4966925"/>
            <a:ext cx="3344505" cy="2272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3422" y="1126153"/>
            <a:ext cx="781363" cy="449284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6045" y="421939"/>
            <a:ext cx="638619" cy="367206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Google Shape;762;p47">
            <a:extLst>
              <a:ext uri="{FF2B5EF4-FFF2-40B4-BE49-F238E27FC236}">
                <a16:creationId xmlns:a16="http://schemas.microsoft.com/office/drawing/2014/main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468440" y="890290"/>
            <a:ext cx="7786347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smtClean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256000 : 1000 = ?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9202" y="2690700"/>
            <a:ext cx="6348413" cy="1833563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256</a:t>
            </a:r>
            <a:endParaRPr lang="en-US" sz="8000" b="1" kern="0" dirty="0">
              <a:solidFill>
                <a:srgbClr val="FF0000"/>
              </a:solidFill>
              <a:latin typeface="Arial 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4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98711" y="508984"/>
            <a:ext cx="9325807" cy="4568604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63088" y="539417"/>
            <a:ext cx="8751300" cy="4427508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57119" y="228600"/>
            <a:ext cx="1795153" cy="412137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782474" y="4966925"/>
            <a:ext cx="3344505" cy="2272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3422" y="1126153"/>
            <a:ext cx="781363" cy="449284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6045" y="421939"/>
            <a:ext cx="638619" cy="367206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Google Shape;762;p47">
            <a:extLst>
              <a:ext uri="{FF2B5EF4-FFF2-40B4-BE49-F238E27FC236}">
                <a16:creationId xmlns:a16="http://schemas.microsoft.com/office/drawing/2014/main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773496" y="889745"/>
            <a:ext cx="7786347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smtClean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47000 : 10 = ?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9202" y="2690700"/>
            <a:ext cx="6348413" cy="1833563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4700</a:t>
            </a:r>
            <a:endParaRPr lang="en-US" sz="8000" b="1" kern="0" dirty="0">
              <a:solidFill>
                <a:srgbClr val="FF0000"/>
              </a:solidFill>
              <a:latin typeface="Arial 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9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98711" y="508984"/>
            <a:ext cx="9325807" cy="4568604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63088" y="539417"/>
            <a:ext cx="8751300" cy="4427508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807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6" eaLnBrk="1" fontAlgn="auto" hangingPunct="1">
                <a:lnSpc>
                  <a:spcPts val="1768"/>
                </a:lnSpc>
                <a:spcBef>
                  <a:spcPts val="0"/>
                </a:spcBef>
                <a:spcAft>
                  <a:spcPts val="0"/>
                </a:spcAft>
              </a:pPr>
              <a:endParaRPr sz="1197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57119" y="228600"/>
            <a:ext cx="1795153" cy="412137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782474" y="4966925"/>
            <a:ext cx="3344505" cy="2272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93422" y="1126153"/>
            <a:ext cx="781363" cy="449284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6045" y="421939"/>
            <a:ext cx="638619" cy="367206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Google Shape;762;p47">
            <a:extLst>
              <a:ext uri="{FF2B5EF4-FFF2-40B4-BE49-F238E27FC236}">
                <a16:creationId xmlns:a16="http://schemas.microsoft.com/office/drawing/2014/main" id="{9DBD5610-1D07-F3AE-C7E5-5D3DC5437A03}"/>
              </a:ext>
            </a:extLst>
          </p:cNvPr>
          <p:cNvSpPr txBox="1">
            <a:spLocks/>
          </p:cNvSpPr>
          <p:nvPr/>
        </p:nvSpPr>
        <p:spPr>
          <a:xfrm>
            <a:off x="3773496" y="889745"/>
            <a:ext cx="7786347" cy="137029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Palanquin Dark"/>
              <a:buNone/>
              <a:defRPr sz="13333" b="1" i="0" u="none" strike="noStrike" cap="none">
                <a:solidFill>
                  <a:schemeClr val="accent6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Tx/>
              <a:buSzTx/>
              <a:defRPr/>
            </a:pPr>
            <a:r>
              <a:rPr lang="en-US" sz="8000" dirty="0" smtClean="0">
                <a:solidFill>
                  <a:srgbClr val="4BACC6">
                    <a:lumMod val="10000"/>
                  </a:srgb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1800 : 20 = ?</a:t>
            </a:r>
            <a:endParaRPr lang="en-US" sz="8000" dirty="0">
              <a:solidFill>
                <a:srgbClr val="4BACC6">
                  <a:lumMod val="10000"/>
                </a:srgb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09202" y="2690700"/>
            <a:ext cx="6348413" cy="1833563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753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000" b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90</a:t>
            </a:r>
            <a:endParaRPr lang="en-US" sz="8000" b="1" kern="0" dirty="0">
              <a:solidFill>
                <a:srgbClr val="FF0000"/>
              </a:solidFill>
              <a:latin typeface="Arial 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4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5A8EEDE9-C22B-5F50-4D91-6901E3BE460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pic>
        <p:nvPicPr>
          <p:cNvPr id="53251" name="Picture 4" descr="phao hoa">
            <a:extLst>
              <a:ext uri="{FF2B5EF4-FFF2-40B4-BE49-F238E27FC236}">
                <a16:creationId xmlns:a16="http://schemas.microsoft.com/office/drawing/2014/main" id="{3AE1A6B1-2850-62E5-653E-8E880D7F7B80}"/>
              </a:ext>
            </a:extLst>
          </p:cNvPr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61838" cy="6858000"/>
          </a:xfrm>
        </p:spPr>
      </p:pic>
      <p:pic>
        <p:nvPicPr>
          <p:cNvPr id="53252" name="Picture 9" descr="floral">
            <a:extLst>
              <a:ext uri="{FF2B5EF4-FFF2-40B4-BE49-F238E27FC236}">
                <a16:creationId xmlns:a16="http://schemas.microsoft.com/office/drawing/2014/main" id="{F8E38D68-901C-655E-8D55-FA65563EA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0" descr="floral">
            <a:extLst>
              <a:ext uri="{FF2B5EF4-FFF2-40B4-BE49-F238E27FC236}">
                <a16:creationId xmlns:a16="http://schemas.microsoft.com/office/drawing/2014/main" id="{BD1C935F-A72B-8F4D-4BFB-986B38D328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1642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1" descr="floral">
            <a:extLst>
              <a:ext uri="{FF2B5EF4-FFF2-40B4-BE49-F238E27FC236}">
                <a16:creationId xmlns:a16="http://schemas.microsoft.com/office/drawing/2014/main" id="{ACFEC9AD-30C3-6777-5CA2-12F0AC75C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5791200"/>
            <a:ext cx="109378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2" descr="floral">
            <a:extLst>
              <a:ext uri="{FF2B5EF4-FFF2-40B4-BE49-F238E27FC236}">
                <a16:creationId xmlns:a16="http://schemas.microsoft.com/office/drawing/2014/main" id="{22C855D8-0EE8-2AD5-2566-8D3C192118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60880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3" descr="floral">
            <a:extLst>
              <a:ext uri="{FF2B5EF4-FFF2-40B4-BE49-F238E27FC236}">
                <a16:creationId xmlns:a16="http://schemas.microsoft.com/office/drawing/2014/main" id="{F924F14D-263C-3DE5-8530-4761BD9866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57070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4" descr="floral">
            <a:extLst>
              <a:ext uri="{FF2B5EF4-FFF2-40B4-BE49-F238E27FC236}">
                <a16:creationId xmlns:a16="http://schemas.microsoft.com/office/drawing/2014/main" id="{9F8C93B1-691A-04EE-4F13-8566FDEF85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5" descr="floral">
            <a:extLst>
              <a:ext uri="{FF2B5EF4-FFF2-40B4-BE49-F238E27FC236}">
                <a16:creationId xmlns:a16="http://schemas.microsoft.com/office/drawing/2014/main" id="{2A4ADD71-934B-86F5-B073-0FF6C3F83D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5715000"/>
            <a:ext cx="109378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6" descr="floral">
            <a:extLst>
              <a:ext uri="{FF2B5EF4-FFF2-40B4-BE49-F238E27FC236}">
                <a16:creationId xmlns:a16="http://schemas.microsoft.com/office/drawing/2014/main" id="{977C3321-36E9-F28A-7929-562F08296F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0118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7" descr="floral">
            <a:extLst>
              <a:ext uri="{FF2B5EF4-FFF2-40B4-BE49-F238E27FC236}">
                <a16:creationId xmlns:a16="http://schemas.microsoft.com/office/drawing/2014/main" id="{1A203E26-458C-6F5B-6B8D-3D1DB1B77F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450" y="6011863"/>
            <a:ext cx="10937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18" descr="floral">
            <a:extLst>
              <a:ext uri="{FF2B5EF4-FFF2-40B4-BE49-F238E27FC236}">
                <a16:creationId xmlns:a16="http://schemas.microsoft.com/office/drawing/2014/main" id="{6389012B-90BA-89DC-2FC9-CDA7DF5F3B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83263"/>
            <a:ext cx="10937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AutoShape 15">
            <a:extLst>
              <a:ext uri="{FF2B5EF4-FFF2-40B4-BE49-F238E27FC236}">
                <a16:creationId xmlns:a16="http://schemas.microsoft.com/office/drawing/2014/main" id="{64EB9AA5-6015-AD73-F1A2-E6A1AA157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1695450"/>
            <a:ext cx="811213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2" name="AutoShape 16">
            <a:extLst>
              <a:ext uri="{FF2B5EF4-FFF2-40B4-BE49-F238E27FC236}">
                <a16:creationId xmlns:a16="http://schemas.microsoft.com/office/drawing/2014/main" id="{01DFA93C-9237-EDB4-601E-48F84BEE8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102235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3" name="AutoShape 17">
            <a:extLst>
              <a:ext uri="{FF2B5EF4-FFF2-40B4-BE49-F238E27FC236}">
                <a16:creationId xmlns:a16="http://schemas.microsoft.com/office/drawing/2014/main" id="{0FDD7CA3-CBA8-DA74-6E42-2DACB404B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605155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4" name="AutoShape 18">
            <a:extLst>
              <a:ext uri="{FF2B5EF4-FFF2-40B4-BE49-F238E27FC236}">
                <a16:creationId xmlns:a16="http://schemas.microsoft.com/office/drawing/2014/main" id="{D051CD53-77A0-818B-215E-8F9EC3536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1775" y="5715000"/>
            <a:ext cx="809625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5" name="AutoShape 19">
            <a:extLst>
              <a:ext uri="{FF2B5EF4-FFF2-40B4-BE49-F238E27FC236}">
                <a16:creationId xmlns:a16="http://schemas.microsoft.com/office/drawing/2014/main" id="{55E0A828-E93A-F230-06C9-BF33290A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533400"/>
            <a:ext cx="811212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39956" name="AutoShape 20">
            <a:extLst>
              <a:ext uri="{FF2B5EF4-FFF2-40B4-BE49-F238E27FC236}">
                <a16:creationId xmlns:a16="http://schemas.microsoft.com/office/drawing/2014/main" id="{7CB7A8A5-98E2-9F4D-5BBD-55193AFF6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213" y="685800"/>
            <a:ext cx="811212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B16D46-4851-E1CC-A5A3-4009D9BE9617}"/>
              </a:ext>
            </a:extLst>
          </p:cNvPr>
          <p:cNvSpPr/>
          <p:nvPr/>
        </p:nvSpPr>
        <p:spPr>
          <a:xfrm>
            <a:off x="0" y="1841480"/>
            <a:ext cx="12060237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7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XIN CHÂN THÀNH CẢM ƠN QUÝ THẦY CÔ GIÁO VÀ CÁC EM</a:t>
            </a:r>
            <a:endParaRPr lang="en-US" sz="72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83"/>
            <a:ext cx="12161838" cy="684103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  <p:txBody>
          <a:bodyPr/>
          <a:lstStyle/>
          <a:p>
            <a:pPr algn="ctr" defTabSz="60807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GB" sz="1197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4456" y="5534830"/>
            <a:ext cx="16223120" cy="6286459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3" y="4690777"/>
            <a:ext cx="1054599" cy="1645889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102470" y="4129519"/>
            <a:ext cx="874178" cy="594881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395692" y="4760922"/>
            <a:ext cx="494974" cy="49997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8966" y="6056809"/>
            <a:ext cx="1165183" cy="585260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977940" y="5394565"/>
            <a:ext cx="431661" cy="144270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360291" y="5827636"/>
            <a:ext cx="2095475" cy="1361990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11252" y="5615344"/>
            <a:ext cx="538415" cy="1579636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032803" y="260139"/>
            <a:ext cx="514876" cy="34239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4104" y="990550"/>
            <a:ext cx="406596" cy="308674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849360" y="18871"/>
            <a:ext cx="1275553" cy="1103567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B840FE10-8299-0363-C30B-4E49CE416583}"/>
              </a:ext>
            </a:extLst>
          </p:cNvPr>
          <p:cNvSpPr/>
          <p:nvPr/>
        </p:nvSpPr>
        <p:spPr>
          <a:xfrm>
            <a:off x="1395089" y="590476"/>
            <a:ext cx="9915496" cy="4317122"/>
          </a:xfrm>
          <a:custGeom>
            <a:avLst/>
            <a:gdLst/>
            <a:ahLst/>
            <a:cxnLst/>
            <a:rect l="l" t="t" r="r" b="b"/>
            <a:pathLst>
              <a:path w="10247808" h="3987329">
                <a:moveTo>
                  <a:pt x="0" y="0"/>
                </a:moveTo>
                <a:lnTo>
                  <a:pt x="10247808" y="0"/>
                </a:lnTo>
                <a:lnTo>
                  <a:pt x="10247808" y="3987330"/>
                </a:lnTo>
                <a:lnTo>
                  <a:pt x="0" y="3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807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1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0EC9A-045F-3B6C-70B6-1D7395231B6A}"/>
              </a:ext>
            </a:extLst>
          </p:cNvPr>
          <p:cNvSpPr txBox="1"/>
          <p:nvPr/>
        </p:nvSpPr>
        <p:spPr>
          <a:xfrm>
            <a:off x="1508919" y="1981200"/>
            <a:ext cx="97038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Mái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nơi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bao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hay</a:t>
            </a:r>
          </a:p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				</a:t>
            </a:r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giả</a:t>
            </a:r>
            <a:r>
              <a:rPr lang="en-US" sz="4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Bùi Anh Tôn</a:t>
            </a:r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945129DE-78DD-6FCA-6395-E6616EC61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47319" y="4799350"/>
            <a:ext cx="762000" cy="762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678DF0B2-6CFB-F59E-11B7-6AA32C2EA0F1}"/>
              </a:ext>
            </a:extLst>
          </p:cNvPr>
          <p:cNvSpPr/>
          <p:nvPr/>
        </p:nvSpPr>
        <p:spPr>
          <a:xfrm>
            <a:off x="10886" y="-34724"/>
            <a:ext cx="12161838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Picture1">
            <a:extLst>
              <a:ext uri="{FF2B5EF4-FFF2-40B4-BE49-F238E27FC236}">
                <a16:creationId xmlns:a16="http://schemas.microsoft.com/office/drawing/2014/main" id="{3F24DC50-25A7-277E-351D-ED5945BB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icture1">
            <a:extLst>
              <a:ext uri="{FF2B5EF4-FFF2-40B4-BE49-F238E27FC236}">
                <a16:creationId xmlns:a16="http://schemas.microsoft.com/office/drawing/2014/main" id="{212B5C9A-16BF-1F97-2871-9743A241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J0124039">
            <a:extLst>
              <a:ext uri="{FF2B5EF4-FFF2-40B4-BE49-F238E27FC236}">
                <a16:creationId xmlns:a16="http://schemas.microsoft.com/office/drawing/2014/main" id="{9B6AC155-3332-0723-F671-A92CFFF9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924" y="5582443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J0124039">
            <a:extLst>
              <a:ext uri="{FF2B5EF4-FFF2-40B4-BE49-F238E27FC236}">
                <a16:creationId xmlns:a16="http://schemas.microsoft.com/office/drawing/2014/main" id="{2E148B95-03A0-B687-7DD7-6577411A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08919" y="533400"/>
            <a:ext cx="982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8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TRÒ CHƠI: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HÌNH ĐOÁN SỐ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646713" y="1828800"/>
            <a:ext cx="319620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18 x 10     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57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 100  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=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265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 1000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420 x 100   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190 x 10     =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690519" y="1828800"/>
            <a:ext cx="114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180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1600199"/>
            <a:ext cx="17526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690520" y="2743200"/>
            <a:ext cx="16001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57</a:t>
            </a:r>
            <a:r>
              <a:rPr lang="en-US" alt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00</a:t>
            </a:r>
            <a:endParaRPr lang="en-US" altLang="en-US" sz="4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595970" y="4559043"/>
            <a:ext cx="1847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42000</a:t>
            </a:r>
            <a:endParaRPr lang="en-US" altLang="en-US" sz="4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6597253" y="5460486"/>
            <a:ext cx="13295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1900</a:t>
            </a:r>
            <a:endParaRPr lang="en-US" altLang="en-US" sz="4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614319" y="3657600"/>
            <a:ext cx="220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265000</a:t>
            </a:r>
            <a:endParaRPr lang="en-US" altLang="en-US" sz="4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24" descr="Can-ban-Tho-con-mau-trang-mat-hong-gia-chi-60k-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04" y="2589733"/>
            <a:ext cx="1735024" cy="89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25" descr="2Q=="/>
          <p:cNvSpPr>
            <a:spLocks noChangeAspect="1" noChangeArrowheads="1"/>
          </p:cNvSpPr>
          <p:nvPr/>
        </p:nvSpPr>
        <p:spPr bwMode="auto">
          <a:xfrm>
            <a:off x="8519319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8" name="AutoShape 26" descr="2Q=="/>
          <p:cNvSpPr>
            <a:spLocks noChangeAspect="1" noChangeArrowheads="1"/>
          </p:cNvSpPr>
          <p:nvPr/>
        </p:nvSpPr>
        <p:spPr bwMode="auto">
          <a:xfrm>
            <a:off x="8519319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30" name="Picture 31" descr="Hinhnenso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19" y="4537695"/>
            <a:ext cx="1714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Hinhnenso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31" y="5419886"/>
            <a:ext cx="171624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8" descr="anh-bia-fb-doremon-cover-timeline-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74" y="3538508"/>
            <a:ext cx="1714501" cy="93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088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b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9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678DF0B2-6CFB-F59E-11B7-6AA32C2EA0F1}"/>
              </a:ext>
            </a:extLst>
          </p:cNvPr>
          <p:cNvSpPr/>
          <p:nvPr/>
        </p:nvSpPr>
        <p:spPr>
          <a:xfrm>
            <a:off x="10886" y="-34724"/>
            <a:ext cx="12161838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Picture1">
            <a:extLst>
              <a:ext uri="{FF2B5EF4-FFF2-40B4-BE49-F238E27FC236}">
                <a16:creationId xmlns:a16="http://schemas.microsoft.com/office/drawing/2014/main" id="{3F24DC50-25A7-277E-351D-ED5945BB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" y="-34723"/>
            <a:ext cx="1143001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icture1">
            <a:extLst>
              <a:ext uri="{FF2B5EF4-FFF2-40B4-BE49-F238E27FC236}">
                <a16:creationId xmlns:a16="http://schemas.microsoft.com/office/drawing/2014/main" id="{212B5C9A-16BF-1F97-2871-9743A241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7559" y="-11907"/>
            <a:ext cx="123825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J0124039">
            <a:extLst>
              <a:ext uri="{FF2B5EF4-FFF2-40B4-BE49-F238E27FC236}">
                <a16:creationId xmlns:a16="http://schemas.microsoft.com/office/drawing/2014/main" id="{9B6AC155-3332-0723-F671-A92CFFF9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06" y="5638930"/>
            <a:ext cx="1338262" cy="12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J0124039">
            <a:extLst>
              <a:ext uri="{FF2B5EF4-FFF2-40B4-BE49-F238E27FC236}">
                <a16:creationId xmlns:a16="http://schemas.microsoft.com/office/drawing/2014/main" id="{2E148B95-03A0-B687-7DD7-6577411A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0" y="5445125"/>
            <a:ext cx="1458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57847" t="18534" r="4066" b="53752"/>
          <a:stretch/>
        </p:blipFill>
        <p:spPr bwMode="auto">
          <a:xfrm>
            <a:off x="5894" y="0"/>
            <a:ext cx="1215594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0649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E606B8DB-F6AA-56BF-7B17-F93D159879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61838" cy="684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945D7A0D-065E-AC64-482C-B2566AE52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238" y="-244475"/>
            <a:ext cx="1824038" cy="137318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9703224-7240-AD08-CD42-20C24E2A5F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89794" y="429419"/>
            <a:ext cx="642937" cy="6445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42665C42-6A40-B76B-01FF-1E69479723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18713" y="661988"/>
            <a:ext cx="685800" cy="6858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6EF468F3-E5AC-EBE8-889A-5E3BFD7DAA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32913" y="7938"/>
            <a:ext cx="2828925" cy="1477962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8" name="Isosceles Triangle 17" descr="&quot;&quot;">
            <a:extLst>
              <a:ext uri="{FF2B5EF4-FFF2-40B4-BE49-F238E27FC236}">
                <a16:creationId xmlns:a16="http://schemas.microsoft.com/office/drawing/2014/main" id="{DC088E3A-DD23-8E71-7E51-968C328B8E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56550" y="6108700"/>
            <a:ext cx="1490663" cy="74136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id="{030133DD-64C9-AB5C-7AEA-32940DD2DC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85075" y="6445250"/>
            <a:ext cx="812800" cy="4048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055D6763-50A8-7601-0B65-7A4286B1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280" y="318889"/>
            <a:ext cx="3400039" cy="10320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Ví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dụ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a: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1204119" y="1600200"/>
            <a:ext cx="3581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smtClean="0">
                <a:cs typeface="Times New Roman" panose="02020603050405020304" pitchFamily="18" charset="0"/>
              </a:rPr>
              <a:t>230 : </a:t>
            </a:r>
            <a:r>
              <a:rPr lang="en-US" altLang="en-US" sz="5400" b="1" dirty="0">
                <a:cs typeface="Times New Roman" panose="02020603050405020304" pitchFamily="18" charset="0"/>
              </a:rPr>
              <a:t>10 = 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4633119" y="1600200"/>
            <a:ext cx="6652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33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539124" y="1585445"/>
            <a:ext cx="15445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23</a:t>
            </a:r>
            <a:endParaRPr lang="en-US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5623719" y="1600200"/>
            <a:ext cx="5486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err="1" smtClean="0">
                <a:cs typeface="Times New Roman" panose="02020603050405020304" pitchFamily="18" charset="0"/>
              </a:rPr>
              <a:t>Vì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 23 x 10 = 230</a:t>
            </a:r>
            <a:endParaRPr lang="en-US" alt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0" y="2896850"/>
            <a:ext cx="1216183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ta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2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8" grpId="0"/>
      <p:bldP spid="38" grpId="1"/>
      <p:bldP spid="40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E606B8DB-F6AA-56BF-7B17-F93D159879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61838" cy="684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945D7A0D-065E-AC64-482C-B2566AE52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238" y="-244475"/>
            <a:ext cx="1824038" cy="137318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9703224-7240-AD08-CD42-20C24E2A5F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89794" y="429419"/>
            <a:ext cx="642937" cy="6445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42665C42-6A40-B76B-01FF-1E69479723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18713" y="661988"/>
            <a:ext cx="685800" cy="6858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6EF468F3-E5AC-EBE8-889A-5E3BFD7DAA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32913" y="7938"/>
            <a:ext cx="2828925" cy="1477962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8" name="Isosceles Triangle 17" descr="&quot;&quot;">
            <a:extLst>
              <a:ext uri="{FF2B5EF4-FFF2-40B4-BE49-F238E27FC236}">
                <a16:creationId xmlns:a16="http://schemas.microsoft.com/office/drawing/2014/main" id="{DC088E3A-DD23-8E71-7E51-968C328B8E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56550" y="6108700"/>
            <a:ext cx="1490663" cy="74136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id="{030133DD-64C9-AB5C-7AEA-32940DD2DC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85075" y="6445250"/>
            <a:ext cx="812800" cy="4048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055D6763-50A8-7601-0B65-7A4286B1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280" y="318889"/>
            <a:ext cx="3400039" cy="10320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Ví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dụ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597234" y="1600200"/>
            <a:ext cx="41882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smtClean="0">
                <a:cs typeface="Times New Roman" panose="02020603050405020304" pitchFamily="18" charset="0"/>
              </a:rPr>
              <a:t>2300 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: 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100 </a:t>
            </a:r>
            <a:r>
              <a:rPr lang="en-US" altLang="en-US" sz="5400" b="1" dirty="0"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4633119" y="1600200"/>
            <a:ext cx="6652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33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539124" y="1585445"/>
            <a:ext cx="15445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23</a:t>
            </a:r>
            <a:endParaRPr lang="en-US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5623719" y="1600200"/>
            <a:ext cx="6324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err="1" smtClean="0">
                <a:cs typeface="Times New Roman" panose="02020603050405020304" pitchFamily="18" charset="0"/>
              </a:rPr>
              <a:t>Vì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 23 x 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100 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= 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2300</a:t>
            </a:r>
            <a:endParaRPr lang="en-US" alt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0" y="2896850"/>
            <a:ext cx="1216183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 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8" grpId="0"/>
      <p:bldP spid="38" grpId="1"/>
      <p:bldP spid="40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E606B8DB-F6AA-56BF-7B17-F93D159879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61838" cy="684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945D7A0D-065E-AC64-482C-B2566AE52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238" y="-244475"/>
            <a:ext cx="1824038" cy="137318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9703224-7240-AD08-CD42-20C24E2A5F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89794" y="429419"/>
            <a:ext cx="642937" cy="6445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42665C42-6A40-B76B-01FF-1E69479723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18713" y="661988"/>
            <a:ext cx="685800" cy="6858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6EF468F3-E5AC-EBE8-889A-5E3BFD7DAA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32913" y="7938"/>
            <a:ext cx="2828925" cy="1477962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8" name="Isosceles Triangle 17" descr="&quot;&quot;">
            <a:extLst>
              <a:ext uri="{FF2B5EF4-FFF2-40B4-BE49-F238E27FC236}">
                <a16:creationId xmlns:a16="http://schemas.microsoft.com/office/drawing/2014/main" id="{DC088E3A-DD23-8E71-7E51-968C328B8E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56550" y="6108700"/>
            <a:ext cx="1490663" cy="74136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id="{030133DD-64C9-AB5C-7AEA-32940DD2DC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85075" y="6445250"/>
            <a:ext cx="812800" cy="4048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055D6763-50A8-7601-0B65-7A4286B1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6" y="1828800"/>
            <a:ext cx="11947533" cy="3802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chia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tròn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chục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tròn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trăm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tròn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nghìn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,…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10, 100, 1000,… ta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bỏ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bớt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đi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hai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ba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,…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chữ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0 ở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bên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055D6763-50A8-7601-0B65-7A4286B1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384" y="350818"/>
            <a:ext cx="5098083" cy="10320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GHI NHỚ: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E606B8DB-F6AA-56BF-7B17-F93D159879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61838" cy="684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945D7A0D-065E-AC64-482C-B2566AE52F8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238" y="-244475"/>
            <a:ext cx="1824038" cy="1373188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9703224-7240-AD08-CD42-20C24E2A5F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89794" y="429419"/>
            <a:ext cx="642937" cy="6445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42665C42-6A40-B76B-01FF-1E69479723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18713" y="661988"/>
            <a:ext cx="685800" cy="6858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6EF468F3-E5AC-EBE8-889A-5E3BFD7DAA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32913" y="7938"/>
            <a:ext cx="2828925" cy="1477962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 dirty="0">
              <a:solidFill>
                <a:prstClr val="white"/>
              </a:solidFill>
            </a:endParaRPr>
          </a:p>
        </p:txBody>
      </p:sp>
      <p:sp>
        <p:nvSpPr>
          <p:cNvPr id="18" name="Isosceles Triangle 17" descr="&quot;&quot;">
            <a:extLst>
              <a:ext uri="{FF2B5EF4-FFF2-40B4-BE49-F238E27FC236}">
                <a16:creationId xmlns:a16="http://schemas.microsoft.com/office/drawing/2014/main" id="{DC088E3A-DD23-8E71-7E51-968C328B8E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56550" y="6108700"/>
            <a:ext cx="1490663" cy="74136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id="{030133DD-64C9-AB5C-7AEA-32940DD2DC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85075" y="6445250"/>
            <a:ext cx="812800" cy="4048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1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055D6763-50A8-7601-0B65-7A4286B1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280" y="1300559"/>
            <a:ext cx="8429239" cy="10320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Ví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dụ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Hãy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nhẩm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nhanh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3032919" y="2581870"/>
            <a:ext cx="449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smtClean="0">
                <a:cs typeface="Times New Roman" panose="02020603050405020304" pitchFamily="18" charset="0"/>
              </a:rPr>
              <a:t>5000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: </a:t>
            </a:r>
            <a:r>
              <a:rPr lang="en-US" altLang="en-US" sz="5400" b="1" dirty="0" smtClean="0">
                <a:cs typeface="Times New Roman" panose="02020603050405020304" pitchFamily="18" charset="0"/>
              </a:rPr>
              <a:t>100 </a:t>
            </a:r>
            <a:r>
              <a:rPr lang="en-US" altLang="en-US" sz="5400" b="1" dirty="0"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7208695" y="2567115"/>
            <a:ext cx="6652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>
                <a:solidFill>
                  <a:srgbClr val="FF33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7203409" y="2554180"/>
            <a:ext cx="15445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50</a:t>
            </a:r>
            <a:endParaRPr lang="en-US" alt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8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8" grpId="0"/>
      <p:bldP spid="38" grpId="1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dcf641292539f15678dd3ec44c2136eb933c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7193</TotalTime>
  <Words>280</Words>
  <Application>Microsoft Office PowerPoint</Application>
  <PresentationFormat>Custom</PresentationFormat>
  <Paragraphs>51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Microsoft YaHei</vt:lpstr>
      <vt:lpstr>Arial</vt:lpstr>
      <vt:lpstr>Arial </vt:lpstr>
      <vt:lpstr>Calibri</vt:lpstr>
      <vt:lpstr>Calibri Light</vt:lpstr>
      <vt:lpstr>Century Gothic</vt:lpstr>
      <vt:lpstr>Garamond</vt:lpstr>
      <vt:lpstr>Palanquin Dark</vt:lpstr>
      <vt:lpstr>Times</vt:lpstr>
      <vt:lpstr>Times New Roman</vt:lpstr>
      <vt:lpstr>UVN Banh Mi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APCM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Nay</dc:creator>
  <cp:lastModifiedBy>Admin</cp:lastModifiedBy>
  <cp:revision>624</cp:revision>
  <dcterms:created xsi:type="dcterms:W3CDTF">2011-11-23T12:41:54Z</dcterms:created>
  <dcterms:modified xsi:type="dcterms:W3CDTF">2024-12-03T15:44:58Z</dcterms:modified>
  <cp:contentStatus/>
</cp:coreProperties>
</file>