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44" r:id="rId3"/>
  </p:sldMasterIdLst>
  <p:notesMasterIdLst>
    <p:notesMasterId r:id="rId25"/>
  </p:notesMasterIdLst>
  <p:sldIdLst>
    <p:sldId id="293" r:id="rId4"/>
    <p:sldId id="284" r:id="rId5"/>
    <p:sldId id="309" r:id="rId6"/>
    <p:sldId id="330" r:id="rId7"/>
    <p:sldId id="320" r:id="rId8"/>
    <p:sldId id="259" r:id="rId9"/>
    <p:sldId id="312" r:id="rId10"/>
    <p:sldId id="311" r:id="rId11"/>
    <p:sldId id="325" r:id="rId12"/>
    <p:sldId id="323" r:id="rId13"/>
    <p:sldId id="326" r:id="rId14"/>
    <p:sldId id="313" r:id="rId15"/>
    <p:sldId id="314" r:id="rId16"/>
    <p:sldId id="327" r:id="rId17"/>
    <p:sldId id="315" r:id="rId18"/>
    <p:sldId id="328" r:id="rId19"/>
    <p:sldId id="317" r:id="rId20"/>
    <p:sldId id="329" r:id="rId21"/>
    <p:sldId id="318" r:id="rId22"/>
    <p:sldId id="319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3C6748"/>
    <a:srgbClr val="000066"/>
    <a:srgbClr val="F1F8FF"/>
    <a:srgbClr val="660066"/>
    <a:srgbClr val="CCAACB"/>
    <a:srgbClr val="FF958B"/>
    <a:srgbClr val="97C1A9"/>
    <a:srgbClr val="FDC2C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2" autoAdjust="0"/>
    <p:restoredTop sz="94343" autoAdjust="0"/>
  </p:normalViewPr>
  <p:slideViewPr>
    <p:cSldViewPr snapToGrid="0">
      <p:cViewPr varScale="1">
        <p:scale>
          <a:sx n="88" d="100"/>
          <a:sy n="88" d="100"/>
        </p:scale>
        <p:origin x="662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B4EA9-9078-48F1-8FEA-169F0B113BB1}" type="datetimeFigureOut">
              <a:rPr lang="en-US" smtClean="0"/>
              <a:t>25/9/2024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84564-EA48-4F53-BC82-39CEE3600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60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25/9/2024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9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25/9/2024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64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25/9/2024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68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0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0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33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38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02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05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64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4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25/9/2024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11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09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60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91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C2C10A-B35A-4C78-A545-A58D728311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29D082-2E22-42E9-AF84-3B63ADA0F0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4D0952-8197-4EA9-BB34-59C1E203B1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66EF9D-BC8F-4443-AD2F-3DF864C1A3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15220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53A55A-7788-4BB7-A225-57A543AA9B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EB0A12-DB3E-47CD-B2D8-5CD6FA9BC6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1A49E4-77D4-4F6A-9FE2-2ED2B64207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91AE8-1DF6-497E-B3B7-089FCA5354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43062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47D704-896C-41A3-BA9A-27F28C2A6E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743A52-93AC-4C98-AFC2-16ED3C21B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0F7F1E-4CB0-4035-B784-1B1F27ED12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67D82A-A6A3-4161-8EC5-5270EBAEBA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47437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8AF5ED-2AD4-450A-94BA-1FE90CB16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FBECE1-E78C-40FC-8725-747DEC34E2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585A54-FE48-45D3-83AB-01A8779F05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44466-2156-409E-A7AB-0F9127712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30599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6E36610-B153-48BA-BAE4-0A87F547FE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26E472-1762-498E-9056-D48E7A58D0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5918C5-1A53-43B3-9EF6-E237EA74EF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319984-C4AE-41AE-B841-9C0325A9E2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80517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5F20BEF-5716-49E8-8C70-F6D3E91038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3781E1-9EE5-4D60-AC09-140ED9ABB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C03E731-796F-415C-AD5C-C944354536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457F78-8F34-4753-84F3-52A721E4F4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07735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398AE70-E8B0-4F72-89E1-AB0C440D6C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93FF198-24B4-40CD-96D9-EF5E46FF99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12B1DF-DBDF-463A-A9DD-2C85EAF2C0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2FC64C-3681-4C4B-A63E-884CECBFE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2166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25/9/2024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00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CC53DF-BF7D-4083-BCF6-B7F886167F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B0FBE-13F8-4413-8FC8-341809EE11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7DEF98-7E16-4906-8700-D9D3D80FCC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946C0-D250-461F-876D-A0360C24C4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84190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E9A73A-AEE7-423C-BDFB-A35F7CD8C9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AD08CC-670F-44C9-AFB9-4340EFD1E3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3C180A-02A6-4312-A8CF-5309EC0372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31E11-4A6A-4602-9F5D-B459145EF6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41339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C94EF2-DD81-4C68-A7A6-81CE417289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1AA9A1-7056-4BC7-9D40-332ADC4136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6A820F-97EB-4262-A4CE-C00246145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E57623-48F3-4266-9D04-157F0C2791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15404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3627EC-6012-4E1B-A400-1003B03958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BBC69E-0774-404A-BFB2-11CE630BCC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AEC5CF-BA09-499F-93EE-94EC095FF4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F980F-FFB1-421F-B971-9E8E49EF36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27575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485663"/>
      </p:ext>
    </p:extLst>
  </p:cSld>
  <p:clrMapOvr>
    <a:masterClrMapping/>
  </p:clrMapOvr>
  <p:transition spd="slow" advClick="0" advTm="2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25/9/2024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3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25/9/2024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1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25/9/2024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3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25/9/2024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50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25/9/2024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3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/>
              <a:t>25/9/2024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97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4E5E-1580-4AEA-9D33-160541B88BCC}" type="datetimeFigureOut">
              <a:rPr lang="en-US" smtClean="0"/>
              <a:t>25/9/2024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1F99-2FDA-4F69-93FA-D5F1F0410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2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5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D424958-1C5F-4AD6-8AEC-0719FA582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60E0E66-EE1A-4503-969B-F439727AB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5469513-E0BD-4428-8C3D-30C2B58929F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1C318D2-E56C-4515-837B-5D2510AAF0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81A2A20-6E93-4B1A-A0C8-E6E04DE77E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DD5F9BE2-570C-4889-88BB-1076D8E41108}" type="slidenum">
              <a:rPr lang="en-US" altLang="en-US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alt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69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89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6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5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7"/>
          <p:cNvSpPr txBox="1"/>
          <p:nvPr/>
        </p:nvSpPr>
        <p:spPr>
          <a:xfrm>
            <a:off x="4403725" y="2501901"/>
            <a:ext cx="1836738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800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015252" y="663813"/>
            <a:ext cx="9677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VỀ DỰ GIỜ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 LỚP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29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23451" y="4800600"/>
            <a:ext cx="2286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0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45567" y="833193"/>
            <a:ext cx="3331187" cy="16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46126" y="4562475"/>
            <a:ext cx="30480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9" y="43424"/>
            <a:ext cx="2286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F610DB-3D82-4D20-0F0B-C0B377EC085E}"/>
              </a:ext>
            </a:extLst>
          </p:cNvPr>
          <p:cNvSpPr txBox="1"/>
          <p:nvPr/>
        </p:nvSpPr>
        <p:spPr>
          <a:xfrm>
            <a:off x="1549399" y="3788404"/>
            <a:ext cx="8890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82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70" y="356552"/>
            <a:ext cx="6201410" cy="62474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5680" y="1210133"/>
            <a:ext cx="46634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Mướp là cây trồng 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 leo. Khi cây phát triển, ngọn mướp sẽ vươn cao leo giàn . Cây mướp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lấy quả để chế biến 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món ăn 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 xào,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nấu 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3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43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52" y="842732"/>
            <a:ext cx="11902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152" y="2719172"/>
            <a:ext cx="9790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531430" y="3532752"/>
            <a:ext cx="836022" cy="1741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73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6" y="464484"/>
            <a:ext cx="6207499" cy="6160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37411" y="5767173"/>
            <a:ext cx="6454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3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45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092" y="1050772"/>
            <a:ext cx="11384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265" y="2158928"/>
            <a:ext cx="11539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98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1C2BB23-1A6B-4774-8394-4E8567F91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943"/>
            <a:ext cx="12192000" cy="64080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20457" y="1966687"/>
            <a:ext cx="747485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9600" b="1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0" dirty="0" err="1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9600" b="1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2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75+ hình nền powerpoint chuyên nghiệp chất lượng full hd cực đẹp"/>
          <p:cNvSpPr>
            <a:spLocks noChangeAspect="1" noChangeArrowheads="1"/>
          </p:cNvSpPr>
          <p:nvPr/>
        </p:nvSpPr>
        <p:spPr bwMode="auto">
          <a:xfrm>
            <a:off x="670730" y="5123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6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8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75+ hình nền powerpoint chuyên nghiệp chất lượng full hd cực đẹp"/>
          <p:cNvSpPr>
            <a:spLocks noChangeAspect="1" noChangeArrowheads="1"/>
          </p:cNvSpPr>
          <p:nvPr/>
        </p:nvSpPr>
        <p:spPr bwMode="auto">
          <a:xfrm>
            <a:off x="670730" y="5123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594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645" y="3875314"/>
            <a:ext cx="1537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5862" y="3147970"/>
            <a:ext cx="25211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hỉ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than,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651" y="3844744"/>
            <a:ext cx="668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34995" y="3844744"/>
            <a:ext cx="24732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04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56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609" y="901521"/>
            <a:ext cx="120503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AutoNum type="alphaLcParenR"/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Ai?.</a:t>
            </a:r>
          </a:p>
          <a:p>
            <a:pPr marL="342900" indent="-342900" algn="just">
              <a:buAutoNum type="alphaLcParenR"/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  <a:p>
            <a:pPr marL="342900" indent="-342900" algn="just">
              <a:buAutoNum type="alphaLcParenR"/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9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14089" b="6281"/>
          <a:stretch/>
        </p:blipFill>
        <p:spPr>
          <a:xfrm>
            <a:off x="-305594" y="991394"/>
            <a:ext cx="3711002" cy="5868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9" b="32484"/>
          <a:stretch/>
        </p:blipFill>
        <p:spPr>
          <a:xfrm>
            <a:off x="1904206" y="5106194"/>
            <a:ext cx="5981704" cy="190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09006" y="1600994"/>
            <a:ext cx="899477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187355" cy="1091821"/>
          </a:xfrm>
          <a:prstGeom prst="round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04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ách bạn nhiều hơn 101 hình nền powerpoint mau trang siêu đỉnh - POPP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9061" y="2629189"/>
            <a:ext cx="7729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endParaRPr lang="vi-VN" sz="7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462273262144474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26059"/>
      </p:ext>
    </p:extLst>
  </p:cSld>
  <p:clrMapOvr>
    <a:masterClrMapping/>
  </p:clrMapOvr>
  <p:transition spd="slow" advClick="0" advTm="200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58604"/>
      </p:ext>
    </p:extLst>
  </p:cSld>
  <p:clrMapOvr>
    <a:masterClrMapping/>
  </p:clrMapOvr>
  <p:transition spd="slow" advClick="0" advTm="2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3" y="592183"/>
            <a:ext cx="11794348" cy="459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854540"/>
      </p:ext>
    </p:extLst>
  </p:cSld>
  <p:clrMapOvr>
    <a:masterClrMapping/>
  </p:clrMapOvr>
  <p:transition spd="slow" advClick="0" advTm="2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304" y="741679"/>
            <a:ext cx="10947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304" y="2637673"/>
            <a:ext cx="11921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304" y="4349001"/>
            <a:ext cx="11921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+) Con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456" y="5568773"/>
            <a:ext cx="11921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54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3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156" y="1952293"/>
            <a:ext cx="12013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05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14089" b="6281"/>
          <a:stretch/>
        </p:blipFill>
        <p:spPr>
          <a:xfrm>
            <a:off x="-305594" y="991394"/>
            <a:ext cx="3711002" cy="5868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9" b="32484"/>
          <a:stretch/>
        </p:blipFill>
        <p:spPr>
          <a:xfrm>
            <a:off x="1904206" y="3718560"/>
            <a:ext cx="10338878" cy="32926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05705" y="442754"/>
            <a:ext cx="740138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8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187355" cy="1091821"/>
          </a:xfrm>
          <a:prstGeom prst="round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57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288</Words>
  <Application>Microsoft Office PowerPoint</Application>
  <PresentationFormat>Widescreen</PresentationFormat>
  <Paragraphs>32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inpin heiti</vt:lpstr>
      <vt:lpstr>Times New Roman</vt:lpstr>
      <vt:lpstr>华康少女文字W5(P)</vt:lpstr>
      <vt:lpstr>Office Theme</vt:lpstr>
      <vt:lpstr>2_Office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Administrator</cp:lastModifiedBy>
  <cp:revision>147</cp:revision>
  <dcterms:created xsi:type="dcterms:W3CDTF">2021-07-14T06:25:50Z</dcterms:created>
  <dcterms:modified xsi:type="dcterms:W3CDTF">2024-09-25T15:09:21Z</dcterms:modified>
</cp:coreProperties>
</file>