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8"/>
  </p:notesMasterIdLst>
  <p:sldIdLst>
    <p:sldId id="259" r:id="rId3"/>
    <p:sldId id="312" r:id="rId4"/>
    <p:sldId id="313" r:id="rId5"/>
    <p:sldId id="314" r:id="rId6"/>
    <p:sldId id="315" r:id="rId7"/>
    <p:sldId id="316" r:id="rId8"/>
    <p:sldId id="257" r:id="rId9"/>
    <p:sldId id="319" r:id="rId10"/>
    <p:sldId id="2635" r:id="rId11"/>
    <p:sldId id="2634" r:id="rId12"/>
    <p:sldId id="2640" r:id="rId13"/>
    <p:sldId id="2641" r:id="rId14"/>
    <p:sldId id="2639" r:id="rId15"/>
    <p:sldId id="317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D8917-BB42-4B40-ADFD-2954AB743D5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A2FA1-D1F0-4759-A7F1-8C8D437AD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  <p:extLst>
      <p:ext uri="{BB962C8B-B14F-4D97-AF65-F5344CB8AC3E}">
        <p14:creationId xmlns:p14="http://schemas.microsoft.com/office/powerpoint/2010/main" val="1846237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80962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07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376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90353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5715323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2930937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63814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55677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14190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91991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829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59387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28536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3429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9127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00636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9783913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5204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292727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9165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08515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74015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109624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4195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41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2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247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209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711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08564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27870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0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7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D4AF04F-E5FD-30F7-4AA6-9312474F1F8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0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7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34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20" Type="http://schemas.microsoft.com/office/2007/relationships/hdphoto" Target="../media/hdphoto2.wdp"/><Relationship Id="rId29" Type="http://schemas.openxmlformats.org/officeDocument/2006/relationships/image" Target="../media/image28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23" Type="http://schemas.openxmlformats.org/officeDocument/2006/relationships/image" Target="../media/image23.png"/><Relationship Id="rId28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28.gif"/><Relationship Id="rId26" Type="http://schemas.openxmlformats.org/officeDocument/2006/relationships/image" Target="../media/image38.png"/><Relationship Id="rId3" Type="http://schemas.openxmlformats.org/officeDocument/2006/relationships/image" Target="../media/image33.jpg"/><Relationship Id="rId21" Type="http://schemas.openxmlformats.org/officeDocument/2006/relationships/slide" Target="slide4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24" Type="http://schemas.openxmlformats.org/officeDocument/2006/relationships/image" Target="../media/image37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2.png"/><Relationship Id="rId4" Type="http://schemas.openxmlformats.org/officeDocument/2006/relationships/slide" Target="slide14.xml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openxmlformats.org/officeDocument/2006/relationships/image" Target="../media/image36.png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3.jp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8.gif"/><Relationship Id="rId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3.jp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openxmlformats.org/officeDocument/2006/relationships/image" Target="../media/image33.jp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=""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56431" y="479575"/>
            <a:ext cx="605826" cy="830997"/>
            <a:chOff x="3155228" y="25764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167687" y="25764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=""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57258" y="448564"/>
            <a:ext cx="9949222" cy="1085596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473200" y="496756"/>
            <a:ext cx="981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D77E5B-8543-6191-84BB-F28595C2AA7A}"/>
              </a:ext>
            </a:extLst>
          </p:cNvPr>
          <p:cNvSpPr txBox="1"/>
          <p:nvPr/>
        </p:nvSpPr>
        <p:spPr>
          <a:xfrm>
            <a:off x="1378857" y="2190206"/>
            <a:ext cx="4354286" cy="288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học sinh tiểu học nên hay không nên mang điện thoại tới trường?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69554C66-CE2C-A3E0-5150-6407076925A4}"/>
              </a:ext>
            </a:extLst>
          </p:cNvPr>
          <p:cNvSpPr txBox="1"/>
          <p:nvPr/>
        </p:nvSpPr>
        <p:spPr>
          <a:xfrm>
            <a:off x="6594384" y="2248350"/>
            <a:ext cx="4334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kiến của em về việc một số HS tiểu học rủ nhau bơi lội ở sông, suối hoặc ao, hồ. 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7471" y="1035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77471" y="177949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7471" y="252356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7471" y="340658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7471" y="4289610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7471" y="5172632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17377" y="1035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17377" y="177949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17377" y="252356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17377" y="339762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17377" y="428960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17377" y="518159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6545" y="105335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96545" y="179742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96545" y="254149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96545" y="342451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96545" y="4307540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96545" y="5190562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36451" y="105335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36451" y="1797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36451" y="254149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36451" y="341555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36451" y="430753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6451" y="519952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69101" y="103990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69101" y="178397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69101" y="252804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69101" y="3411071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69101" y="429409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69101" y="5177115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09007" y="103990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09007" y="178397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109007" y="252804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109007" y="340210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109007" y="429409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09007" y="518607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731631" y="101301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31631" y="175708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31631" y="250115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731631" y="338417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731631" y="426719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731631" y="5150221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771537" y="101301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771537" y="175708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771537" y="250115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771537" y="3375211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71537" y="426719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771537" y="515918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rved Up Arrow 50"/>
          <p:cNvSpPr/>
          <p:nvPr/>
        </p:nvSpPr>
        <p:spPr>
          <a:xfrm>
            <a:off x="4409751" y="5829219"/>
            <a:ext cx="4847005" cy="508081"/>
          </a:xfrm>
          <a:prstGeom prst="curved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Curved Right Arrow 53"/>
          <p:cNvSpPr/>
          <p:nvPr/>
        </p:nvSpPr>
        <p:spPr>
          <a:xfrm rot="5400000">
            <a:off x="6503697" y="-1966167"/>
            <a:ext cx="484431" cy="4995656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2633383" y="1537447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>
            <a:off x="2619936" y="2270310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/>
          <p:cNvSpPr/>
          <p:nvPr/>
        </p:nvSpPr>
        <p:spPr>
          <a:xfrm>
            <a:off x="2598644" y="3062567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2594174" y="3961279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2614333" y="487567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9025915" y="1518400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9012898" y="225126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Up Arrow 64"/>
          <p:cNvSpPr/>
          <p:nvPr/>
        </p:nvSpPr>
        <p:spPr>
          <a:xfrm>
            <a:off x="4117199" y="1571068"/>
            <a:ext cx="292551" cy="1367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Up Arrow 65"/>
          <p:cNvSpPr/>
          <p:nvPr/>
        </p:nvSpPr>
        <p:spPr>
          <a:xfrm>
            <a:off x="4117200" y="2277043"/>
            <a:ext cx="292550" cy="13894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Up Arrow 66"/>
          <p:cNvSpPr/>
          <p:nvPr/>
        </p:nvSpPr>
        <p:spPr>
          <a:xfrm>
            <a:off x="4093580" y="3119719"/>
            <a:ext cx="286784" cy="15127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4048778" y="4008343"/>
            <a:ext cx="322646" cy="12326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4075661" y="4856627"/>
            <a:ext cx="295763" cy="1893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 Arrow 69"/>
          <p:cNvSpPr/>
          <p:nvPr/>
        </p:nvSpPr>
        <p:spPr>
          <a:xfrm>
            <a:off x="7415854" y="1530358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1295" y="2838426"/>
            <a:ext cx="1026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Down Arrow 75"/>
          <p:cNvSpPr/>
          <p:nvPr/>
        </p:nvSpPr>
        <p:spPr>
          <a:xfrm>
            <a:off x="9012898" y="3028205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9012898" y="3926543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9025915" y="483197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Up Arrow 78"/>
          <p:cNvSpPr/>
          <p:nvPr/>
        </p:nvSpPr>
        <p:spPr>
          <a:xfrm>
            <a:off x="7415854" y="2281535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Up Arrow 79"/>
          <p:cNvSpPr/>
          <p:nvPr/>
        </p:nvSpPr>
        <p:spPr>
          <a:xfrm>
            <a:off x="7411379" y="3040911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Up Arrow 80"/>
          <p:cNvSpPr/>
          <p:nvPr/>
        </p:nvSpPr>
        <p:spPr>
          <a:xfrm>
            <a:off x="7395345" y="3929345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Up Arrow 81"/>
          <p:cNvSpPr/>
          <p:nvPr/>
        </p:nvSpPr>
        <p:spPr>
          <a:xfrm>
            <a:off x="7411379" y="4884086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80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7471" y="1035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77471" y="177949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7471" y="252356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7471" y="340658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7471" y="4289610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7471" y="5172632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17377" y="1035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17377" y="177949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17377" y="252356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17377" y="339762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17377" y="428960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17377" y="518159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6545" y="105335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96545" y="179742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96545" y="254149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96545" y="342451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96545" y="4307540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96545" y="5190562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36451" y="105335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36451" y="179742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36451" y="254149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36451" y="341555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36451" y="430753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6451" y="5199526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69101" y="103990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69101" y="178397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69101" y="252804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69101" y="3411071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69101" y="429409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69101" y="5177115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09007" y="103990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09007" y="178397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109007" y="252804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109007" y="340210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109007" y="4294092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09007" y="518607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731631" y="101301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31631" y="1757084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31631" y="250115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731631" y="3384177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731631" y="4267199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731631" y="5150221"/>
            <a:ext cx="793376" cy="41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771537" y="101301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771537" y="175708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771537" y="2501153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771537" y="3375211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71537" y="4267198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771537" y="5159185"/>
            <a:ext cx="793376" cy="430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rved Up Arrow 49"/>
          <p:cNvSpPr/>
          <p:nvPr/>
        </p:nvSpPr>
        <p:spPr>
          <a:xfrm>
            <a:off x="2729753" y="5800160"/>
            <a:ext cx="4835433" cy="587940"/>
          </a:xfrm>
          <a:prstGeom prst="curved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Right Arrow 52"/>
          <p:cNvSpPr/>
          <p:nvPr/>
        </p:nvSpPr>
        <p:spPr>
          <a:xfrm rot="5400000">
            <a:off x="4745750" y="-2019380"/>
            <a:ext cx="484431" cy="5069705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2633383" y="1537447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>
            <a:off x="2619936" y="2270310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/>
          <p:cNvSpPr/>
          <p:nvPr/>
        </p:nvSpPr>
        <p:spPr>
          <a:xfrm>
            <a:off x="2598644" y="3062567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2594174" y="3961279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2614333" y="487567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9025915" y="1518400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9012898" y="225126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Up Arrow 64"/>
          <p:cNvSpPr/>
          <p:nvPr/>
        </p:nvSpPr>
        <p:spPr>
          <a:xfrm>
            <a:off x="4117200" y="1571068"/>
            <a:ext cx="199306" cy="1456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Up Arrow 65"/>
          <p:cNvSpPr/>
          <p:nvPr/>
        </p:nvSpPr>
        <p:spPr>
          <a:xfrm>
            <a:off x="4117200" y="2277043"/>
            <a:ext cx="199306" cy="1456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Up Arrow 66"/>
          <p:cNvSpPr/>
          <p:nvPr/>
        </p:nvSpPr>
        <p:spPr>
          <a:xfrm>
            <a:off x="4093580" y="3119719"/>
            <a:ext cx="199306" cy="1456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4048778" y="4008343"/>
            <a:ext cx="199306" cy="1456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4075661" y="4856627"/>
            <a:ext cx="199306" cy="14567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 Arrow 69"/>
          <p:cNvSpPr/>
          <p:nvPr/>
        </p:nvSpPr>
        <p:spPr>
          <a:xfrm>
            <a:off x="7415854" y="1530358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1295" y="2838426"/>
            <a:ext cx="1026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Down Arrow 75"/>
          <p:cNvSpPr/>
          <p:nvPr/>
        </p:nvSpPr>
        <p:spPr>
          <a:xfrm>
            <a:off x="9012898" y="3028205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9012898" y="3926543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9025915" y="4831974"/>
            <a:ext cx="230841" cy="1703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Up Arrow 78"/>
          <p:cNvSpPr/>
          <p:nvPr/>
        </p:nvSpPr>
        <p:spPr>
          <a:xfrm>
            <a:off x="7415854" y="2281535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Up Arrow 79"/>
          <p:cNvSpPr/>
          <p:nvPr/>
        </p:nvSpPr>
        <p:spPr>
          <a:xfrm>
            <a:off x="7411379" y="3040911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Up Arrow 80"/>
          <p:cNvSpPr/>
          <p:nvPr/>
        </p:nvSpPr>
        <p:spPr>
          <a:xfrm>
            <a:off x="7395345" y="3929345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Up Arrow 81"/>
          <p:cNvSpPr/>
          <p:nvPr/>
        </p:nvSpPr>
        <p:spPr>
          <a:xfrm>
            <a:off x="7411379" y="4884086"/>
            <a:ext cx="254946" cy="13931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83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7EE5A0-79F5-D927-E4CD-B8F986940755}"/>
              </a:ext>
            </a:extLst>
          </p:cNvPr>
          <p:cNvSpPr txBox="1"/>
          <p:nvPr/>
        </p:nvSpPr>
        <p:spPr>
          <a:xfrm>
            <a:off x="1313386" y="50548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x-none" sz="3600" b="1" dirty="0">
                <a:solidFill>
                  <a:prstClr val="black"/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75000"/>
                  </a:schemeClr>
                </a:solidFill>
              </a:rPr>
              <a:t>phóng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76" y="1151819"/>
            <a:ext cx="8839994" cy="540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5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=""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=""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=""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=""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=""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=""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=""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=""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=""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=""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=""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=""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=""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=""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=""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=""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=""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=""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=""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=""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=""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=""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=""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=""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=""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=""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=""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=""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=""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=""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=""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=""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=""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=""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=""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=""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=""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=""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=""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=""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=""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=""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=""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=""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=""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=""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=""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=""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=""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=""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=""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=""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=""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=""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=""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=""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=""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=""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=""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=""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=""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=""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=""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=""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=""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=""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=""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=""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=""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=""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=""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=""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=""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=""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=""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=""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=""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=""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=""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=""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=""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=""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=""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=""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=""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=""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=""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=""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=""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=""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=""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=""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=""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=""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=""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=""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=""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=""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=""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=""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=""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=""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=""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=""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=""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=""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=""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=""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=""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=""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=""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=""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=""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=""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=""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=""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=""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=""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=""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=""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=""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=""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=""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=""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=""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=""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=""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=""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=""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=""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=""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=""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=""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=""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=""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=""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=""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=""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=""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=""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=""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=""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=""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=""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=""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=""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=""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=""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=""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=""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=""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=""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=""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100620" y="6084165"/>
            <a:ext cx="937650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AA82E4ED-6D61-0E59-5011-ED08965A6620}"/>
              </a:ext>
            </a:extLst>
          </p:cNvPr>
          <p:cNvSpPr/>
          <p:nvPr/>
        </p:nvSpPr>
        <p:spPr>
          <a:xfrm>
            <a:off x="276225" y="228600"/>
            <a:ext cx="111442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277188" y="3859437"/>
                  <a:ext cx="5441881" cy="1187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377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𝑴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ở đ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𝒐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ạ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𝒏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 −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𝒕𝒉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â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𝒏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 đ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𝒐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ạ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𝒏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 −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𝒌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ế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𝒕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 đ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𝒐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ạ</m:t>
                        </m:r>
                        <m:r>
                          <a:rPr kumimoji="0" lang="en-GB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𝒏</m:t>
                        </m:r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188" y="3859437"/>
                  <a:ext cx="5441881" cy="118756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06109" y="617479"/>
            <a:ext cx="7588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nl-NL" sz="4400" b="1" kern="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52651" y="2498739"/>
            <a:ext cx="6921490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518483" y="3871673"/>
              <a:ext cx="36753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77">
                <a:defRPr/>
              </a:pP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Nên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hay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nên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lớp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5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xe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đạp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GB" sz="36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360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trường</a:t>
              </a:r>
              <a:r>
                <a:rPr lang="en-GB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học hôm nay của </a:t>
            </a:r>
          </a:p>
          <a:p>
            <a:pPr lvl="0" algn="ctr" defTabSz="914377">
              <a:defRPr/>
            </a:pPr>
            <a:r>
              <a:rPr lang="nl-NL" sz="4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chúng ta là gì?</a:t>
            </a:r>
            <a:endParaRPr lang="nl-NL" sz="4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16114" y="2472952"/>
            <a:ext cx="9158514" cy="4789575"/>
            <a:chOff x="3770273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109951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67352" y="3814255"/>
                  <a:ext cx="4039793" cy="2464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VI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Ă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Ê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Ý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KI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Ề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Ộ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HI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Ệ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ƯỢ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Ã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Ộ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ý,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ắ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ế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ý)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0" algn="ctr" defTabSz="914377">
                    <a:defRPr/>
                  </a:pP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7352" y="3814255"/>
                  <a:ext cx="4039793" cy="246490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=""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=""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=""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=""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=""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=""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=""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=""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=""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=""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=""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=""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=""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=""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=""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=""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=""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=""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=""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=""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=""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=""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=""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=""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=""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=""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=""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=""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=""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=""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=""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=""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=""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=""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=""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=""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=""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=""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=""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=""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=""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=""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=""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=""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=""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=""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=""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=""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=""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=""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=""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=""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=""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=""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=""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=""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=""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=""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=""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=""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=""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=""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=""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=""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=""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=""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=""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=""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=""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=""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=""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=""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=""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=""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=""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=""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=""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=""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=""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=""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=""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=""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=""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=""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=""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=""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=""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=""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=""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=""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=""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=""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=""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=""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=""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=""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=""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=""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=""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=""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=""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=""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=""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=""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=""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=""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=""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=""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=""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=""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=""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=""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=""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=""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=""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=""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=""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=""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=""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=""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=""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=""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=""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=""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=""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=""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=""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=""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=""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=""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=""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=""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=""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=""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=""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=""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=""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=""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=""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=""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=""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=""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=""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=""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=""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=""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=""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=""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=""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=""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540570"/>
            <a:ext cx="8750710" cy="3483714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7999" y="1618415"/>
            <a:ext cx="8907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36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GB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3600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VĂN NÊU Ý KIẾN 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MỘT HIỆN TƯỢNG XÃ HỘI </a:t>
            </a:r>
            <a:endParaRPr lang="en-US" sz="3600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ý)</a:t>
            </a:r>
            <a:endParaRPr lang="en-US" sz="36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0321" y="454985"/>
            <a:ext cx="387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=""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=""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=""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=""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=""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=""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=""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=""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=""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=""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=""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=""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=""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=""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=""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02" y="-233999"/>
            <a:ext cx="12488802" cy="70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653191" y="37078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516" y="-145144"/>
            <a:ext cx="15254516" cy="71410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2672491" y="-10216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404</Words>
  <Application>Microsoft Office PowerPoint</Application>
  <PresentationFormat>Widescreen</PresentationFormat>
  <Paragraphs>55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#9Slide07 IcielStormtrooper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SVN-SAF</vt:lpstr>
      <vt:lpstr>Times New Roman</vt:lpstr>
      <vt:lpstr>Find a Rainbow Day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2024-06-06T08:48:18Z</dcterms:created>
  <dcterms:modified xsi:type="dcterms:W3CDTF">2024-12-04T14:52:01Z</dcterms:modified>
</cp:coreProperties>
</file>