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76" r:id="rId2"/>
    <p:sldId id="277" r:id="rId3"/>
    <p:sldId id="258" r:id="rId4"/>
    <p:sldId id="260" r:id="rId5"/>
    <p:sldId id="261" r:id="rId6"/>
    <p:sldId id="262" r:id="rId7"/>
    <p:sldId id="263" r:id="rId8"/>
    <p:sldId id="278" r:id="rId9"/>
    <p:sldId id="296" r:id="rId10"/>
    <p:sldId id="259" r:id="rId11"/>
    <p:sldId id="269" r:id="rId12"/>
    <p:sldId id="298" r:id="rId13"/>
    <p:sldId id="299" r:id="rId14"/>
    <p:sldId id="300" r:id="rId15"/>
    <p:sldId id="301" r:id="rId16"/>
    <p:sldId id="297" r:id="rId17"/>
    <p:sldId id="314" r:id="rId18"/>
    <p:sldId id="311" r:id="rId19"/>
    <p:sldId id="282"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Raleway" pitchFamily="2"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2076B94-484B-45B4-8636-CA2BAD3D3E82}">
          <p14:sldIdLst>
            <p14:sldId id="276"/>
            <p14:sldId id="277"/>
            <p14:sldId id="258"/>
            <p14:sldId id="260"/>
            <p14:sldId id="261"/>
            <p14:sldId id="262"/>
            <p14:sldId id="263"/>
            <p14:sldId id="278"/>
            <p14:sldId id="296"/>
            <p14:sldId id="259"/>
            <p14:sldId id="269"/>
            <p14:sldId id="298"/>
            <p14:sldId id="299"/>
            <p14:sldId id="300"/>
            <p14:sldId id="301"/>
            <p14:sldId id="297"/>
            <p14:sldId id="314"/>
            <p14:sldId id="311"/>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4C18"/>
    <a:srgbClr val="6E3D0C"/>
    <a:srgbClr val="FF0066"/>
    <a:srgbClr val="FF00FF"/>
    <a:srgbClr val="FF99FF"/>
    <a:srgbClr val="FF66FF"/>
    <a:srgbClr val="FFFF66"/>
    <a:srgbClr val="00FFFF"/>
    <a:srgbClr val="FF6699"/>
    <a:srgbClr val="8DC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2F72C-CCEF-4A3C-B4FE-1FCAC4D3B4C1}" type="doc">
      <dgm:prSet loTypeId="urn:microsoft.com/office/officeart/2005/8/layout/process1" loCatId="process" qsTypeId="urn:microsoft.com/office/officeart/2005/8/quickstyle/simple1" qsCatId="simple" csTypeId="urn:microsoft.com/office/officeart/2005/8/colors/accent0_1" csCatId="mainScheme" phldr="1"/>
      <dgm:spPr/>
    </dgm:pt>
    <dgm:pt modelId="{2EAF4E98-9FE3-4AAE-9459-ACFAE35EDDCE}">
      <dgm:prSet phldrT="[Text]" custT="1"/>
      <dgm:spPr/>
      <dgm:t>
        <a:bodyPr/>
        <a:lstStyle/>
        <a:p>
          <a:pPr>
            <a:lnSpc>
              <a:spcPct val="150000"/>
            </a:lnSpc>
            <a:spcBef>
              <a:spcPts val="0"/>
            </a:spcBef>
            <a:spcAft>
              <a:spcPts val="0"/>
            </a:spcAft>
          </a:pPr>
          <a:r>
            <a:rPr lang="en-US" sz="2400" b="0"/>
            <a:t>T</a:t>
          </a:r>
          <a:r>
            <a:rPr lang="vi-VN" sz="2400" b="0"/>
            <a:t>rao đổi</a:t>
          </a:r>
          <a:r>
            <a:rPr lang="en-US" sz="2400" b="0"/>
            <a:t> nhóm đô</a:t>
          </a:r>
          <a:r>
            <a:rPr lang="vi-VN" sz="2400" b="0"/>
            <a:t>i</a:t>
          </a:r>
          <a:endParaRPr lang="en-US" sz="2400" b="0"/>
        </a:p>
        <a:p>
          <a:pPr>
            <a:lnSpc>
              <a:spcPct val="150000"/>
            </a:lnSpc>
            <a:spcBef>
              <a:spcPts val="0"/>
            </a:spcBef>
            <a:spcAft>
              <a:spcPts val="0"/>
            </a:spcAft>
          </a:pPr>
          <a:r>
            <a:rPr lang="vi-VN" sz="2400" b="0"/>
            <a:t>về đề viết </a:t>
          </a:r>
          <a:endParaRPr lang="en-US" sz="2400" b="0"/>
        </a:p>
        <a:p>
          <a:pPr>
            <a:lnSpc>
              <a:spcPct val="150000"/>
            </a:lnSpc>
            <a:spcBef>
              <a:spcPts val="0"/>
            </a:spcBef>
            <a:spcAft>
              <a:spcPts val="0"/>
            </a:spcAft>
          </a:pPr>
          <a:r>
            <a:rPr lang="vi-VN" sz="2400" b="0"/>
            <a:t>đã lựa chọn.</a:t>
          </a:r>
          <a:endParaRPr lang="en-US" sz="2400" b="0"/>
        </a:p>
      </dgm:t>
    </dgm:pt>
    <dgm:pt modelId="{BE05756E-E2EA-4A6D-BCCE-F38ED4687359}" type="parTrans" cxnId="{60D4D513-33CA-4217-B2EC-A218F8F9C59C}">
      <dgm:prSet/>
      <dgm:spPr/>
      <dgm:t>
        <a:bodyPr/>
        <a:lstStyle/>
        <a:p>
          <a:pPr>
            <a:lnSpc>
              <a:spcPct val="150000"/>
            </a:lnSpc>
            <a:spcBef>
              <a:spcPts val="0"/>
            </a:spcBef>
            <a:spcAft>
              <a:spcPts val="0"/>
            </a:spcAft>
          </a:pPr>
          <a:endParaRPr lang="en-US" sz="2400"/>
        </a:p>
      </dgm:t>
    </dgm:pt>
    <dgm:pt modelId="{85871B29-9801-4A41-9871-F0A62E62B451}" type="sibTrans" cxnId="{60D4D513-33CA-4217-B2EC-A218F8F9C59C}">
      <dgm:prSet custT="1"/>
      <dgm:spPr/>
      <dgm:t>
        <a:bodyPr/>
        <a:lstStyle/>
        <a:p>
          <a:pPr>
            <a:lnSpc>
              <a:spcPct val="150000"/>
            </a:lnSpc>
            <a:spcBef>
              <a:spcPts val="0"/>
            </a:spcBef>
            <a:spcAft>
              <a:spcPts val="0"/>
            </a:spcAft>
          </a:pPr>
          <a:endParaRPr lang="en-US" sz="2400"/>
        </a:p>
      </dgm:t>
    </dgm:pt>
    <dgm:pt modelId="{A4E1B257-6907-40A7-A39F-BE789BB33DA4}">
      <dgm:prSet custT="1"/>
      <dgm:spPr/>
      <dgm:t>
        <a:bodyPr/>
        <a:lstStyle/>
        <a:p>
          <a:pPr>
            <a:lnSpc>
              <a:spcPct val="150000"/>
            </a:lnSpc>
            <a:spcBef>
              <a:spcPts val="0"/>
            </a:spcBef>
            <a:spcAft>
              <a:spcPts val="0"/>
            </a:spcAft>
          </a:pPr>
          <a:r>
            <a:rPr lang="en-US" sz="2400" b="0" dirty="0"/>
            <a:t>T</a:t>
          </a:r>
          <a:r>
            <a:rPr lang="vi-VN" sz="2400" b="0" dirty="0"/>
            <a:t>rình bày trước lớp </a:t>
          </a:r>
          <a:endParaRPr lang="en-US" sz="2400" b="0" dirty="0"/>
        </a:p>
      </dgm:t>
    </dgm:pt>
    <dgm:pt modelId="{8B968F14-5A7F-485E-9E74-F58A23475782}" type="parTrans" cxnId="{DF764C7D-968E-4B38-B66B-BB9EDBD7448C}">
      <dgm:prSet/>
      <dgm:spPr/>
      <dgm:t>
        <a:bodyPr/>
        <a:lstStyle/>
        <a:p>
          <a:pPr>
            <a:lnSpc>
              <a:spcPct val="150000"/>
            </a:lnSpc>
            <a:spcBef>
              <a:spcPts val="0"/>
            </a:spcBef>
            <a:spcAft>
              <a:spcPts val="0"/>
            </a:spcAft>
          </a:pPr>
          <a:endParaRPr lang="en-US" sz="2400"/>
        </a:p>
      </dgm:t>
    </dgm:pt>
    <dgm:pt modelId="{C8188EB1-A26E-4951-998E-1537A3EEFFBC}" type="sibTrans" cxnId="{DF764C7D-968E-4B38-B66B-BB9EDBD7448C}">
      <dgm:prSet custT="1"/>
      <dgm:spPr/>
      <dgm:t>
        <a:bodyPr/>
        <a:lstStyle/>
        <a:p>
          <a:pPr>
            <a:lnSpc>
              <a:spcPct val="150000"/>
            </a:lnSpc>
            <a:spcBef>
              <a:spcPts val="0"/>
            </a:spcBef>
            <a:spcAft>
              <a:spcPts val="0"/>
            </a:spcAft>
          </a:pPr>
          <a:endParaRPr lang="en-US" sz="2400"/>
        </a:p>
      </dgm:t>
    </dgm:pt>
    <dgm:pt modelId="{045145C8-4964-455A-AFDF-0D53A9A0B4EA}">
      <dgm:prSet custT="1"/>
      <dgm:spPr/>
      <dgm:t>
        <a:bodyPr/>
        <a:lstStyle/>
        <a:p>
          <a:pPr>
            <a:lnSpc>
              <a:spcPct val="150000"/>
            </a:lnSpc>
            <a:spcBef>
              <a:spcPts val="0"/>
            </a:spcBef>
            <a:spcAft>
              <a:spcPts val="0"/>
            </a:spcAft>
          </a:pPr>
          <a:r>
            <a:rPr lang="vi-VN" sz="2400" b="0"/>
            <a:t>Viết </a:t>
          </a:r>
          <a:endParaRPr lang="en-US" sz="2400" b="0"/>
        </a:p>
        <a:p>
          <a:pPr>
            <a:lnSpc>
              <a:spcPct val="150000"/>
            </a:lnSpc>
            <a:spcBef>
              <a:spcPts val="0"/>
            </a:spcBef>
            <a:spcAft>
              <a:spcPts val="0"/>
            </a:spcAft>
          </a:pPr>
          <a:r>
            <a:rPr lang="vi-VN" sz="2400" b="0"/>
            <a:t>đoạn văn</a:t>
          </a:r>
          <a:endParaRPr lang="en-US" sz="2400" b="0"/>
        </a:p>
      </dgm:t>
    </dgm:pt>
    <dgm:pt modelId="{D2AAEDC8-517A-4816-86DC-E0FAEE314F52}" type="parTrans" cxnId="{C01F2629-A13D-4863-8FC6-6A1C27A71944}">
      <dgm:prSet/>
      <dgm:spPr/>
      <dgm:t>
        <a:bodyPr/>
        <a:lstStyle/>
        <a:p>
          <a:pPr>
            <a:spcBef>
              <a:spcPts val="0"/>
            </a:spcBef>
            <a:spcAft>
              <a:spcPts val="0"/>
            </a:spcAft>
          </a:pPr>
          <a:endParaRPr lang="en-US" sz="2400"/>
        </a:p>
      </dgm:t>
    </dgm:pt>
    <dgm:pt modelId="{D2EA0ECF-ECAD-4D4F-BDC8-040D4975838F}" type="sibTrans" cxnId="{C01F2629-A13D-4863-8FC6-6A1C27A71944}">
      <dgm:prSet/>
      <dgm:spPr/>
      <dgm:t>
        <a:bodyPr/>
        <a:lstStyle/>
        <a:p>
          <a:pPr>
            <a:spcBef>
              <a:spcPts val="0"/>
            </a:spcBef>
            <a:spcAft>
              <a:spcPts val="0"/>
            </a:spcAft>
          </a:pPr>
          <a:endParaRPr lang="en-US" sz="2400"/>
        </a:p>
      </dgm:t>
    </dgm:pt>
    <dgm:pt modelId="{39D9ED7F-1034-476A-8435-5C0E6143BD9E}" type="pres">
      <dgm:prSet presAssocID="{5EE2F72C-CCEF-4A3C-B4FE-1FCAC4D3B4C1}" presName="Name0" presStyleCnt="0">
        <dgm:presLayoutVars>
          <dgm:dir/>
          <dgm:resizeHandles val="exact"/>
        </dgm:presLayoutVars>
      </dgm:prSet>
      <dgm:spPr/>
    </dgm:pt>
    <dgm:pt modelId="{EE0E71C7-2F54-49B1-8D11-44798CC57CAD}" type="pres">
      <dgm:prSet presAssocID="{2EAF4E98-9FE3-4AAE-9459-ACFAE35EDDCE}" presName="node" presStyleLbl="node1" presStyleIdx="0" presStyleCnt="3" custScaleX="114597">
        <dgm:presLayoutVars>
          <dgm:bulletEnabled val="1"/>
        </dgm:presLayoutVars>
      </dgm:prSet>
      <dgm:spPr/>
    </dgm:pt>
    <dgm:pt modelId="{2B2E9640-DBB2-4000-98C8-1276B99651C9}" type="pres">
      <dgm:prSet presAssocID="{85871B29-9801-4A41-9871-F0A62E62B451}" presName="sibTrans" presStyleLbl="sibTrans2D1" presStyleIdx="0" presStyleCnt="2"/>
      <dgm:spPr/>
    </dgm:pt>
    <dgm:pt modelId="{FFD1F1C6-C3B1-4255-863D-2294763C09F8}" type="pres">
      <dgm:prSet presAssocID="{85871B29-9801-4A41-9871-F0A62E62B451}" presName="connectorText" presStyleLbl="sibTrans2D1" presStyleIdx="0" presStyleCnt="2"/>
      <dgm:spPr/>
    </dgm:pt>
    <dgm:pt modelId="{952AF0CF-694A-42B8-8038-EBD7A20C5EE9}" type="pres">
      <dgm:prSet presAssocID="{A4E1B257-6907-40A7-A39F-BE789BB33DA4}" presName="node" presStyleLbl="node1" presStyleIdx="1" presStyleCnt="3" custScaleX="109901">
        <dgm:presLayoutVars>
          <dgm:bulletEnabled val="1"/>
        </dgm:presLayoutVars>
      </dgm:prSet>
      <dgm:spPr/>
    </dgm:pt>
    <dgm:pt modelId="{809744D4-1749-4B37-8DEC-EF4BC552F80E}" type="pres">
      <dgm:prSet presAssocID="{C8188EB1-A26E-4951-998E-1537A3EEFFBC}" presName="sibTrans" presStyleLbl="sibTrans2D1" presStyleIdx="1" presStyleCnt="2"/>
      <dgm:spPr/>
    </dgm:pt>
    <dgm:pt modelId="{A0FF004B-8C90-42A1-ABE3-5904EAE2ADE2}" type="pres">
      <dgm:prSet presAssocID="{C8188EB1-A26E-4951-998E-1537A3EEFFBC}" presName="connectorText" presStyleLbl="sibTrans2D1" presStyleIdx="1" presStyleCnt="2"/>
      <dgm:spPr/>
    </dgm:pt>
    <dgm:pt modelId="{C9807565-28B6-44B4-84A4-6417716BF380}" type="pres">
      <dgm:prSet presAssocID="{045145C8-4964-455A-AFDF-0D53A9A0B4EA}" presName="node" presStyleLbl="node1" presStyleIdx="2" presStyleCnt="3">
        <dgm:presLayoutVars>
          <dgm:bulletEnabled val="1"/>
        </dgm:presLayoutVars>
      </dgm:prSet>
      <dgm:spPr/>
    </dgm:pt>
  </dgm:ptLst>
  <dgm:cxnLst>
    <dgm:cxn modelId="{AD4D2110-76D5-47CE-835E-8855C43D6776}" type="presOf" srcId="{85871B29-9801-4A41-9871-F0A62E62B451}" destId="{FFD1F1C6-C3B1-4255-863D-2294763C09F8}" srcOrd="1" destOrd="0" presId="urn:microsoft.com/office/officeart/2005/8/layout/process1"/>
    <dgm:cxn modelId="{60D4D513-33CA-4217-B2EC-A218F8F9C59C}" srcId="{5EE2F72C-CCEF-4A3C-B4FE-1FCAC4D3B4C1}" destId="{2EAF4E98-9FE3-4AAE-9459-ACFAE35EDDCE}" srcOrd="0" destOrd="0" parTransId="{BE05756E-E2EA-4A6D-BCCE-F38ED4687359}" sibTransId="{85871B29-9801-4A41-9871-F0A62E62B451}"/>
    <dgm:cxn modelId="{79DAFE23-802B-4F88-B7AB-7155D9EA670B}" type="presOf" srcId="{A4E1B257-6907-40A7-A39F-BE789BB33DA4}" destId="{952AF0CF-694A-42B8-8038-EBD7A20C5EE9}" srcOrd="0" destOrd="0" presId="urn:microsoft.com/office/officeart/2005/8/layout/process1"/>
    <dgm:cxn modelId="{C01F2629-A13D-4863-8FC6-6A1C27A71944}" srcId="{5EE2F72C-CCEF-4A3C-B4FE-1FCAC4D3B4C1}" destId="{045145C8-4964-455A-AFDF-0D53A9A0B4EA}" srcOrd="2" destOrd="0" parTransId="{D2AAEDC8-517A-4816-86DC-E0FAEE314F52}" sibTransId="{D2EA0ECF-ECAD-4D4F-BDC8-040D4975838F}"/>
    <dgm:cxn modelId="{34B64E3E-5D63-4E69-99DF-2CDF8F932912}" type="presOf" srcId="{C8188EB1-A26E-4951-998E-1537A3EEFFBC}" destId="{809744D4-1749-4B37-8DEC-EF4BC552F80E}" srcOrd="0" destOrd="0" presId="urn:microsoft.com/office/officeart/2005/8/layout/process1"/>
    <dgm:cxn modelId="{DF764C7D-968E-4B38-B66B-BB9EDBD7448C}" srcId="{5EE2F72C-CCEF-4A3C-B4FE-1FCAC4D3B4C1}" destId="{A4E1B257-6907-40A7-A39F-BE789BB33DA4}" srcOrd="1" destOrd="0" parTransId="{8B968F14-5A7F-485E-9E74-F58A23475782}" sibTransId="{C8188EB1-A26E-4951-998E-1537A3EEFFBC}"/>
    <dgm:cxn modelId="{E9800983-C741-4B4F-927E-9E006634124F}" type="presOf" srcId="{C8188EB1-A26E-4951-998E-1537A3EEFFBC}" destId="{A0FF004B-8C90-42A1-ABE3-5904EAE2ADE2}" srcOrd="1" destOrd="0" presId="urn:microsoft.com/office/officeart/2005/8/layout/process1"/>
    <dgm:cxn modelId="{1BAB1D93-2B8E-48A3-ADBD-7D3318E8D560}" type="presOf" srcId="{85871B29-9801-4A41-9871-F0A62E62B451}" destId="{2B2E9640-DBB2-4000-98C8-1276B99651C9}" srcOrd="0" destOrd="0" presId="urn:microsoft.com/office/officeart/2005/8/layout/process1"/>
    <dgm:cxn modelId="{4A4B91A6-D1D9-40C4-8769-F53970568A69}" type="presOf" srcId="{5EE2F72C-CCEF-4A3C-B4FE-1FCAC4D3B4C1}" destId="{39D9ED7F-1034-476A-8435-5C0E6143BD9E}" srcOrd="0" destOrd="0" presId="urn:microsoft.com/office/officeart/2005/8/layout/process1"/>
    <dgm:cxn modelId="{A7E228C8-085C-4650-9D1F-E6A29994808E}" type="presOf" srcId="{045145C8-4964-455A-AFDF-0D53A9A0B4EA}" destId="{C9807565-28B6-44B4-84A4-6417716BF380}" srcOrd="0" destOrd="0" presId="urn:microsoft.com/office/officeart/2005/8/layout/process1"/>
    <dgm:cxn modelId="{229261CD-CE71-4846-9112-9070099DE289}" type="presOf" srcId="{2EAF4E98-9FE3-4AAE-9459-ACFAE35EDDCE}" destId="{EE0E71C7-2F54-49B1-8D11-44798CC57CAD}" srcOrd="0" destOrd="0" presId="urn:microsoft.com/office/officeart/2005/8/layout/process1"/>
    <dgm:cxn modelId="{944A0ADE-839D-4FFF-AFED-9B9CDA4961EB}" type="presParOf" srcId="{39D9ED7F-1034-476A-8435-5C0E6143BD9E}" destId="{EE0E71C7-2F54-49B1-8D11-44798CC57CAD}" srcOrd="0" destOrd="0" presId="urn:microsoft.com/office/officeart/2005/8/layout/process1"/>
    <dgm:cxn modelId="{84DE87B8-0F81-4648-B827-0B39EAE5A1EB}" type="presParOf" srcId="{39D9ED7F-1034-476A-8435-5C0E6143BD9E}" destId="{2B2E9640-DBB2-4000-98C8-1276B99651C9}" srcOrd="1" destOrd="0" presId="urn:microsoft.com/office/officeart/2005/8/layout/process1"/>
    <dgm:cxn modelId="{F1CAD7E6-759D-433D-AAC6-1836A9C0D46B}" type="presParOf" srcId="{2B2E9640-DBB2-4000-98C8-1276B99651C9}" destId="{FFD1F1C6-C3B1-4255-863D-2294763C09F8}" srcOrd="0" destOrd="0" presId="urn:microsoft.com/office/officeart/2005/8/layout/process1"/>
    <dgm:cxn modelId="{701985B6-A779-49F3-802B-3BA742FE8713}" type="presParOf" srcId="{39D9ED7F-1034-476A-8435-5C0E6143BD9E}" destId="{952AF0CF-694A-42B8-8038-EBD7A20C5EE9}" srcOrd="2" destOrd="0" presId="urn:microsoft.com/office/officeart/2005/8/layout/process1"/>
    <dgm:cxn modelId="{B306CCD1-D434-4AEF-A969-D32FD6413161}" type="presParOf" srcId="{39D9ED7F-1034-476A-8435-5C0E6143BD9E}" destId="{809744D4-1749-4B37-8DEC-EF4BC552F80E}" srcOrd="3" destOrd="0" presId="urn:microsoft.com/office/officeart/2005/8/layout/process1"/>
    <dgm:cxn modelId="{654DCB88-577D-49CB-9663-B3C583F5B5A3}" type="presParOf" srcId="{809744D4-1749-4B37-8DEC-EF4BC552F80E}" destId="{A0FF004B-8C90-42A1-ABE3-5904EAE2ADE2}" srcOrd="0" destOrd="0" presId="urn:microsoft.com/office/officeart/2005/8/layout/process1"/>
    <dgm:cxn modelId="{3C3D2D50-0CE7-4B0A-90B2-4849DDB37A50}" type="presParOf" srcId="{39D9ED7F-1034-476A-8435-5C0E6143BD9E}" destId="{C9807565-28B6-44B4-84A4-6417716BF38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71C7-2F54-49B1-8D11-44798CC57CAD}">
      <dsp:nvSpPr>
        <dsp:cNvPr id="0" name=""/>
        <dsp:cNvSpPr/>
      </dsp:nvSpPr>
      <dsp:spPr>
        <a:xfrm>
          <a:off x="8041" y="579071"/>
          <a:ext cx="2876647" cy="19340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50000"/>
            </a:lnSpc>
            <a:spcBef>
              <a:spcPct val="0"/>
            </a:spcBef>
            <a:spcAft>
              <a:spcPts val="0"/>
            </a:spcAft>
            <a:buNone/>
          </a:pPr>
          <a:r>
            <a:rPr lang="en-US" sz="2400" b="0" kern="1200"/>
            <a:t>T</a:t>
          </a:r>
          <a:r>
            <a:rPr lang="vi-VN" sz="2400" b="0" kern="1200"/>
            <a:t>rao đổi</a:t>
          </a:r>
          <a:r>
            <a:rPr lang="en-US" sz="2400" b="0" kern="1200"/>
            <a:t> nhóm đô</a:t>
          </a:r>
          <a:r>
            <a:rPr lang="vi-VN" sz="2400" b="0" kern="1200"/>
            <a:t>i</a:t>
          </a:r>
          <a:endParaRPr lang="en-US" sz="2400" b="0" kern="1200"/>
        </a:p>
        <a:p>
          <a:pPr marL="0" lvl="0" indent="0" algn="ctr" defTabSz="1066800">
            <a:lnSpc>
              <a:spcPct val="150000"/>
            </a:lnSpc>
            <a:spcBef>
              <a:spcPct val="0"/>
            </a:spcBef>
            <a:spcAft>
              <a:spcPts val="0"/>
            </a:spcAft>
            <a:buNone/>
          </a:pPr>
          <a:r>
            <a:rPr lang="vi-VN" sz="2400" b="0" kern="1200"/>
            <a:t>về đề viết </a:t>
          </a:r>
          <a:endParaRPr lang="en-US" sz="2400" b="0" kern="1200"/>
        </a:p>
        <a:p>
          <a:pPr marL="0" lvl="0" indent="0" algn="ctr" defTabSz="1066800">
            <a:lnSpc>
              <a:spcPct val="150000"/>
            </a:lnSpc>
            <a:spcBef>
              <a:spcPct val="0"/>
            </a:spcBef>
            <a:spcAft>
              <a:spcPts val="0"/>
            </a:spcAft>
            <a:buNone/>
          </a:pPr>
          <a:r>
            <a:rPr lang="vi-VN" sz="2400" b="0" kern="1200"/>
            <a:t>đã lựa chọn.</a:t>
          </a:r>
          <a:endParaRPr lang="en-US" sz="2400" b="0" kern="1200"/>
        </a:p>
      </dsp:txBody>
      <dsp:txXfrm>
        <a:off x="64689" y="635719"/>
        <a:ext cx="2763351" cy="1820792"/>
      </dsp:txXfrm>
    </dsp:sp>
    <dsp:sp modelId="{2B2E9640-DBB2-4000-98C8-1276B99651C9}">
      <dsp:nvSpPr>
        <dsp:cNvPr id="0" name=""/>
        <dsp:cNvSpPr/>
      </dsp:nvSpPr>
      <dsp:spPr>
        <a:xfrm>
          <a:off x="3135712" y="1234847"/>
          <a:ext cx="532168" cy="6225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50000"/>
            </a:lnSpc>
            <a:spcBef>
              <a:spcPct val="0"/>
            </a:spcBef>
            <a:spcAft>
              <a:spcPts val="0"/>
            </a:spcAft>
            <a:buNone/>
          </a:pPr>
          <a:endParaRPr lang="en-US" sz="2400" kern="1200"/>
        </a:p>
      </dsp:txBody>
      <dsp:txXfrm>
        <a:off x="3135712" y="1359354"/>
        <a:ext cx="372518" cy="373522"/>
      </dsp:txXfrm>
    </dsp:sp>
    <dsp:sp modelId="{952AF0CF-694A-42B8-8038-EBD7A20C5EE9}">
      <dsp:nvSpPr>
        <dsp:cNvPr id="0" name=""/>
        <dsp:cNvSpPr/>
      </dsp:nvSpPr>
      <dsp:spPr>
        <a:xfrm>
          <a:off x="3888781" y="579071"/>
          <a:ext cx="2758767" cy="19340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50000"/>
            </a:lnSpc>
            <a:spcBef>
              <a:spcPct val="0"/>
            </a:spcBef>
            <a:spcAft>
              <a:spcPts val="0"/>
            </a:spcAft>
            <a:buNone/>
          </a:pPr>
          <a:r>
            <a:rPr lang="en-US" sz="2400" b="0" kern="1200" dirty="0"/>
            <a:t>T</a:t>
          </a:r>
          <a:r>
            <a:rPr lang="vi-VN" sz="2400" b="0" kern="1200" dirty="0"/>
            <a:t>rình bày trước lớp </a:t>
          </a:r>
          <a:endParaRPr lang="en-US" sz="2400" b="0" kern="1200" dirty="0"/>
        </a:p>
      </dsp:txBody>
      <dsp:txXfrm>
        <a:off x="3945429" y="635719"/>
        <a:ext cx="2645471" cy="1820792"/>
      </dsp:txXfrm>
    </dsp:sp>
    <dsp:sp modelId="{809744D4-1749-4B37-8DEC-EF4BC552F80E}">
      <dsp:nvSpPr>
        <dsp:cNvPr id="0" name=""/>
        <dsp:cNvSpPr/>
      </dsp:nvSpPr>
      <dsp:spPr>
        <a:xfrm>
          <a:off x="6898571" y="1234847"/>
          <a:ext cx="532168" cy="6225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50000"/>
            </a:lnSpc>
            <a:spcBef>
              <a:spcPct val="0"/>
            </a:spcBef>
            <a:spcAft>
              <a:spcPts val="0"/>
            </a:spcAft>
            <a:buNone/>
          </a:pPr>
          <a:endParaRPr lang="en-US" sz="2400" kern="1200"/>
        </a:p>
      </dsp:txBody>
      <dsp:txXfrm>
        <a:off x="6898571" y="1359354"/>
        <a:ext cx="372518" cy="373522"/>
      </dsp:txXfrm>
    </dsp:sp>
    <dsp:sp modelId="{C9807565-28B6-44B4-84A4-6417716BF380}">
      <dsp:nvSpPr>
        <dsp:cNvPr id="0" name=""/>
        <dsp:cNvSpPr/>
      </dsp:nvSpPr>
      <dsp:spPr>
        <a:xfrm>
          <a:off x="7651640" y="579071"/>
          <a:ext cx="2510229" cy="19340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50000"/>
            </a:lnSpc>
            <a:spcBef>
              <a:spcPct val="0"/>
            </a:spcBef>
            <a:spcAft>
              <a:spcPts val="0"/>
            </a:spcAft>
            <a:buNone/>
          </a:pPr>
          <a:r>
            <a:rPr lang="vi-VN" sz="2400" b="0" kern="1200"/>
            <a:t>Viết </a:t>
          </a:r>
          <a:endParaRPr lang="en-US" sz="2400" b="0" kern="1200"/>
        </a:p>
        <a:p>
          <a:pPr marL="0" lvl="0" indent="0" algn="ctr" defTabSz="1066800">
            <a:lnSpc>
              <a:spcPct val="150000"/>
            </a:lnSpc>
            <a:spcBef>
              <a:spcPct val="0"/>
            </a:spcBef>
            <a:spcAft>
              <a:spcPts val="0"/>
            </a:spcAft>
            <a:buNone/>
          </a:pPr>
          <a:r>
            <a:rPr lang="vi-VN" sz="2400" b="0" kern="1200"/>
            <a:t>đoạn văn</a:t>
          </a:r>
          <a:endParaRPr lang="en-US" sz="2400" b="0" kern="1200"/>
        </a:p>
      </dsp:txBody>
      <dsp:txXfrm>
        <a:off x="7708288" y="635719"/>
        <a:ext cx="2396933" cy="18207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6D4A5-FEA1-4269-92A0-07996AA2EC8E}"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D192C-89A0-47C4-80E3-2340F2BF92FA}" type="slidenum">
              <a:rPr lang="en-US" smtClean="0"/>
              <a:t>‹#›</a:t>
            </a:fld>
            <a:endParaRPr lang="en-US"/>
          </a:p>
        </p:txBody>
      </p:sp>
    </p:spTree>
    <p:extLst>
      <p:ext uri="{BB962C8B-B14F-4D97-AF65-F5344CB8AC3E}">
        <p14:creationId xmlns:p14="http://schemas.microsoft.com/office/powerpoint/2010/main" val="411338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2"/>
        <p:cNvGrpSpPr/>
        <p:nvPr/>
      </p:nvGrpSpPr>
      <p:grpSpPr>
        <a:xfrm>
          <a:off x="0" y="0"/>
          <a:ext cx="0" cy="0"/>
          <a:chOff x="0" y="0"/>
          <a:chExt cx="0" cy="0"/>
        </a:xfrm>
      </p:grpSpPr>
      <p:sp>
        <p:nvSpPr>
          <p:cNvPr id="24163" name="Google Shape;24163;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64" name="Google Shape;24164;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9"/>
        <p:cNvGrpSpPr/>
        <p:nvPr/>
      </p:nvGrpSpPr>
      <p:grpSpPr>
        <a:xfrm>
          <a:off x="0" y="0"/>
          <a:ext cx="0" cy="0"/>
          <a:chOff x="0" y="0"/>
          <a:chExt cx="0" cy="0"/>
        </a:xfrm>
      </p:grpSpPr>
      <p:sp>
        <p:nvSpPr>
          <p:cNvPr id="24040" name="Google Shape;24040;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41" name="Google Shape;24041;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73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9"/>
        <p:cNvGrpSpPr/>
        <p:nvPr/>
      </p:nvGrpSpPr>
      <p:grpSpPr>
        <a:xfrm>
          <a:off x="0" y="0"/>
          <a:ext cx="0" cy="0"/>
          <a:chOff x="0" y="0"/>
          <a:chExt cx="0" cy="0"/>
        </a:xfrm>
      </p:grpSpPr>
      <p:sp>
        <p:nvSpPr>
          <p:cNvPr id="24090" name="Google Shape;24090;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1" name="Google Shape;24091;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9"/>
        <p:cNvGrpSpPr/>
        <p:nvPr/>
      </p:nvGrpSpPr>
      <p:grpSpPr>
        <a:xfrm>
          <a:off x="0" y="0"/>
          <a:ext cx="0" cy="0"/>
          <a:chOff x="0" y="0"/>
          <a:chExt cx="0" cy="0"/>
        </a:xfrm>
      </p:grpSpPr>
      <p:sp>
        <p:nvSpPr>
          <p:cNvPr id="24360" name="Google Shape;24360;g212f97afb56_1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1" name="Google Shape;24361;g212f97afb56_1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9"/>
        <p:cNvGrpSpPr/>
        <p:nvPr/>
      </p:nvGrpSpPr>
      <p:grpSpPr>
        <a:xfrm>
          <a:off x="0" y="0"/>
          <a:ext cx="0" cy="0"/>
          <a:chOff x="0" y="0"/>
          <a:chExt cx="0" cy="0"/>
        </a:xfrm>
      </p:grpSpPr>
      <p:sp>
        <p:nvSpPr>
          <p:cNvPr id="24360" name="Google Shape;24360;g212f97afb56_1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1" name="Google Shape;24361;g212f97afb56_1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90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9"/>
        <p:cNvGrpSpPr/>
        <p:nvPr/>
      </p:nvGrpSpPr>
      <p:grpSpPr>
        <a:xfrm>
          <a:off x="0" y="0"/>
          <a:ext cx="0" cy="0"/>
          <a:chOff x="0" y="0"/>
          <a:chExt cx="0" cy="0"/>
        </a:xfrm>
      </p:grpSpPr>
      <p:sp>
        <p:nvSpPr>
          <p:cNvPr id="24360" name="Google Shape;24360;g212f97afb56_1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1" name="Google Shape;24361;g212f97afb56_1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77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9"/>
        <p:cNvGrpSpPr/>
        <p:nvPr/>
      </p:nvGrpSpPr>
      <p:grpSpPr>
        <a:xfrm>
          <a:off x="0" y="0"/>
          <a:ext cx="0" cy="0"/>
          <a:chOff x="0" y="0"/>
          <a:chExt cx="0" cy="0"/>
        </a:xfrm>
      </p:grpSpPr>
      <p:sp>
        <p:nvSpPr>
          <p:cNvPr id="24360" name="Google Shape;24360;g212f97afb56_1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1" name="Google Shape;24361;g212f97afb56_1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673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9"/>
        <p:cNvGrpSpPr/>
        <p:nvPr/>
      </p:nvGrpSpPr>
      <p:grpSpPr>
        <a:xfrm>
          <a:off x="0" y="0"/>
          <a:ext cx="0" cy="0"/>
          <a:chOff x="0" y="0"/>
          <a:chExt cx="0" cy="0"/>
        </a:xfrm>
      </p:grpSpPr>
      <p:sp>
        <p:nvSpPr>
          <p:cNvPr id="24360" name="Google Shape;24360;g212f97afb56_1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1" name="Google Shape;24361;g212f97afb56_1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998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9"/>
        <p:cNvGrpSpPr/>
        <p:nvPr/>
      </p:nvGrpSpPr>
      <p:grpSpPr>
        <a:xfrm>
          <a:off x="0" y="0"/>
          <a:ext cx="0" cy="0"/>
          <a:chOff x="0" y="0"/>
          <a:chExt cx="0" cy="0"/>
        </a:xfrm>
      </p:grpSpPr>
      <p:sp>
        <p:nvSpPr>
          <p:cNvPr id="24090" name="Google Shape;24090;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1" name="Google Shape;24091;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57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0216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2845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6525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5"/>
        <p:cNvGrpSpPr/>
        <p:nvPr/>
      </p:nvGrpSpPr>
      <p:grpSpPr>
        <a:xfrm>
          <a:off x="0" y="0"/>
          <a:ext cx="0" cy="0"/>
          <a:chOff x="0" y="0"/>
          <a:chExt cx="0" cy="0"/>
        </a:xfrm>
      </p:grpSpPr>
      <p:grpSp>
        <p:nvGrpSpPr>
          <p:cNvPr id="3266" name="Google Shape;3266;p5"/>
          <p:cNvGrpSpPr/>
          <p:nvPr/>
        </p:nvGrpSpPr>
        <p:grpSpPr>
          <a:xfrm>
            <a:off x="68" y="-8034"/>
            <a:ext cx="12192241" cy="6874067"/>
            <a:chOff x="50" y="-6025"/>
            <a:chExt cx="9144181" cy="5155550"/>
          </a:xfrm>
        </p:grpSpPr>
        <p:grpSp>
          <p:nvGrpSpPr>
            <p:cNvPr id="3267" name="Google Shape;3267;p5"/>
            <p:cNvGrpSpPr/>
            <p:nvPr/>
          </p:nvGrpSpPr>
          <p:grpSpPr>
            <a:xfrm>
              <a:off x="150" y="126"/>
              <a:ext cx="9144081" cy="5143543"/>
              <a:chOff x="-46739" y="-18"/>
              <a:chExt cx="9237379" cy="5143543"/>
            </a:xfrm>
          </p:grpSpPr>
          <p:sp>
            <p:nvSpPr>
              <p:cNvPr id="3268" name="Google Shape;3268;p5"/>
              <p:cNvSpPr/>
              <p:nvPr/>
            </p:nvSpPr>
            <p:spPr>
              <a:xfrm rot="10800000" flipH="1">
                <a:off x="-46739"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5"/>
              <p:cNvSpPr/>
              <p:nvPr/>
            </p:nvSpPr>
            <p:spPr>
              <a:xfrm rot="10800000" flipH="1">
                <a:off x="16808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5"/>
              <p:cNvSpPr/>
              <p:nvPr/>
            </p:nvSpPr>
            <p:spPr>
              <a:xfrm rot="10800000" flipH="1">
                <a:off x="3829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5"/>
              <p:cNvSpPr/>
              <p:nvPr/>
            </p:nvSpPr>
            <p:spPr>
              <a:xfrm rot="10800000" flipH="1">
                <a:off x="59773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5"/>
              <p:cNvSpPr/>
              <p:nvPr/>
            </p:nvSpPr>
            <p:spPr>
              <a:xfrm rot="10800000" flipH="1">
                <a:off x="81255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5"/>
              <p:cNvSpPr/>
              <p:nvPr/>
            </p:nvSpPr>
            <p:spPr>
              <a:xfrm rot="10800000" flipH="1">
                <a:off x="10273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5"/>
              <p:cNvSpPr/>
              <p:nvPr/>
            </p:nvSpPr>
            <p:spPr>
              <a:xfrm rot="10800000" flipH="1">
                <a:off x="124220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5"/>
              <p:cNvSpPr/>
              <p:nvPr/>
            </p:nvSpPr>
            <p:spPr>
              <a:xfrm rot="10800000" flipH="1">
                <a:off x="145702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5"/>
              <p:cNvSpPr/>
              <p:nvPr/>
            </p:nvSpPr>
            <p:spPr>
              <a:xfrm rot="10800000" flipH="1">
                <a:off x="167184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5"/>
              <p:cNvSpPr/>
              <p:nvPr/>
            </p:nvSpPr>
            <p:spPr>
              <a:xfrm rot="10800000" flipH="1">
                <a:off x="188667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5"/>
              <p:cNvSpPr/>
              <p:nvPr/>
            </p:nvSpPr>
            <p:spPr>
              <a:xfrm rot="10800000" flipH="1">
                <a:off x="210149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5"/>
              <p:cNvSpPr/>
              <p:nvPr/>
            </p:nvSpPr>
            <p:spPr>
              <a:xfrm rot="10800000" flipH="1">
                <a:off x="231631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5"/>
              <p:cNvSpPr/>
              <p:nvPr/>
            </p:nvSpPr>
            <p:spPr>
              <a:xfrm rot="10800000" flipH="1">
                <a:off x="25311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5"/>
              <p:cNvSpPr/>
              <p:nvPr/>
            </p:nvSpPr>
            <p:spPr>
              <a:xfrm rot="10800000" flipH="1">
                <a:off x="274596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5"/>
              <p:cNvSpPr/>
              <p:nvPr/>
            </p:nvSpPr>
            <p:spPr>
              <a:xfrm rot="10800000" flipH="1">
                <a:off x="296078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5"/>
              <p:cNvSpPr/>
              <p:nvPr/>
            </p:nvSpPr>
            <p:spPr>
              <a:xfrm rot="10800000" flipH="1">
                <a:off x="317561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5"/>
              <p:cNvSpPr/>
              <p:nvPr/>
            </p:nvSpPr>
            <p:spPr>
              <a:xfrm rot="10800000" flipH="1">
                <a:off x="339043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5"/>
              <p:cNvSpPr/>
              <p:nvPr/>
            </p:nvSpPr>
            <p:spPr>
              <a:xfrm rot="10800000" flipH="1">
                <a:off x="360525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5"/>
              <p:cNvSpPr/>
              <p:nvPr/>
            </p:nvSpPr>
            <p:spPr>
              <a:xfrm rot="10800000" flipH="1">
                <a:off x="382008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5"/>
              <p:cNvSpPr/>
              <p:nvPr/>
            </p:nvSpPr>
            <p:spPr>
              <a:xfrm rot="10800000" flipH="1">
                <a:off x="403490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5"/>
              <p:cNvSpPr/>
              <p:nvPr/>
            </p:nvSpPr>
            <p:spPr>
              <a:xfrm rot="10800000" flipH="1">
                <a:off x="424972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5"/>
              <p:cNvSpPr/>
              <p:nvPr/>
            </p:nvSpPr>
            <p:spPr>
              <a:xfrm rot="10800000" flipH="1">
                <a:off x="446455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5"/>
              <p:cNvSpPr/>
              <p:nvPr/>
            </p:nvSpPr>
            <p:spPr>
              <a:xfrm rot="10800000" flipH="1">
                <a:off x="467937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5"/>
              <p:cNvSpPr/>
              <p:nvPr/>
            </p:nvSpPr>
            <p:spPr>
              <a:xfrm rot="10800000" flipH="1">
                <a:off x="489419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5"/>
              <p:cNvSpPr/>
              <p:nvPr/>
            </p:nvSpPr>
            <p:spPr>
              <a:xfrm rot="10800000" flipH="1">
                <a:off x="510902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5"/>
              <p:cNvSpPr/>
              <p:nvPr/>
            </p:nvSpPr>
            <p:spPr>
              <a:xfrm rot="10800000" flipH="1">
                <a:off x="532384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5"/>
              <p:cNvSpPr/>
              <p:nvPr/>
            </p:nvSpPr>
            <p:spPr>
              <a:xfrm rot="10800000" flipH="1">
                <a:off x="553866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5"/>
              <p:cNvSpPr/>
              <p:nvPr/>
            </p:nvSpPr>
            <p:spPr>
              <a:xfrm rot="10800000" flipH="1">
                <a:off x="575349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5"/>
              <p:cNvSpPr/>
              <p:nvPr/>
            </p:nvSpPr>
            <p:spPr>
              <a:xfrm rot="10800000" flipH="1">
                <a:off x="596831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5"/>
              <p:cNvSpPr/>
              <p:nvPr/>
            </p:nvSpPr>
            <p:spPr>
              <a:xfrm rot="10800000" flipH="1">
                <a:off x="618313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5"/>
              <p:cNvSpPr/>
              <p:nvPr/>
            </p:nvSpPr>
            <p:spPr>
              <a:xfrm rot="10800000" flipH="1">
                <a:off x="639796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5"/>
              <p:cNvSpPr/>
              <p:nvPr/>
            </p:nvSpPr>
            <p:spPr>
              <a:xfrm rot="10800000" flipH="1">
                <a:off x="661278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5"/>
              <p:cNvSpPr/>
              <p:nvPr/>
            </p:nvSpPr>
            <p:spPr>
              <a:xfrm rot="10800000" flipH="1">
                <a:off x="68276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5"/>
              <p:cNvSpPr/>
              <p:nvPr/>
            </p:nvSpPr>
            <p:spPr>
              <a:xfrm rot="10800000" flipH="1">
                <a:off x="704243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5"/>
              <p:cNvSpPr/>
              <p:nvPr/>
            </p:nvSpPr>
            <p:spPr>
              <a:xfrm rot="10800000" flipH="1">
                <a:off x="725725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5"/>
              <p:cNvSpPr/>
              <p:nvPr/>
            </p:nvSpPr>
            <p:spPr>
              <a:xfrm rot="10800000" flipH="1">
                <a:off x="74720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5"/>
              <p:cNvSpPr/>
              <p:nvPr/>
            </p:nvSpPr>
            <p:spPr>
              <a:xfrm rot="10800000" flipH="1">
                <a:off x="768690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5"/>
              <p:cNvSpPr/>
              <p:nvPr/>
            </p:nvSpPr>
            <p:spPr>
              <a:xfrm rot="10800000" flipH="1">
                <a:off x="790172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5"/>
              <p:cNvSpPr/>
              <p:nvPr/>
            </p:nvSpPr>
            <p:spPr>
              <a:xfrm rot="10800000" flipH="1">
                <a:off x="811654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5"/>
              <p:cNvSpPr/>
              <p:nvPr/>
            </p:nvSpPr>
            <p:spPr>
              <a:xfrm rot="10800000" flipH="1">
                <a:off x="833137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5"/>
              <p:cNvSpPr/>
              <p:nvPr/>
            </p:nvSpPr>
            <p:spPr>
              <a:xfrm rot="10800000" flipH="1">
                <a:off x="854619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5"/>
              <p:cNvSpPr/>
              <p:nvPr/>
            </p:nvSpPr>
            <p:spPr>
              <a:xfrm rot="10800000" flipH="1">
                <a:off x="876101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5"/>
              <p:cNvSpPr/>
              <p:nvPr/>
            </p:nvSpPr>
            <p:spPr>
              <a:xfrm rot="10800000" flipH="1">
                <a:off x="89758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5"/>
              <p:cNvSpPr/>
              <p:nvPr/>
            </p:nvSpPr>
            <p:spPr>
              <a:xfrm rot="10800000" flipH="1">
                <a:off x="-46739"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5"/>
              <p:cNvSpPr/>
              <p:nvPr/>
            </p:nvSpPr>
            <p:spPr>
              <a:xfrm rot="10800000" flipH="1">
                <a:off x="16808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5"/>
              <p:cNvSpPr/>
              <p:nvPr/>
            </p:nvSpPr>
            <p:spPr>
              <a:xfrm rot="10800000" flipH="1">
                <a:off x="3829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5"/>
              <p:cNvSpPr/>
              <p:nvPr/>
            </p:nvSpPr>
            <p:spPr>
              <a:xfrm rot="10800000" flipH="1">
                <a:off x="59773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5"/>
              <p:cNvSpPr/>
              <p:nvPr/>
            </p:nvSpPr>
            <p:spPr>
              <a:xfrm rot="10800000" flipH="1">
                <a:off x="81255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5"/>
              <p:cNvSpPr/>
              <p:nvPr/>
            </p:nvSpPr>
            <p:spPr>
              <a:xfrm rot="10800000" flipH="1">
                <a:off x="10273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5"/>
              <p:cNvSpPr/>
              <p:nvPr/>
            </p:nvSpPr>
            <p:spPr>
              <a:xfrm rot="10800000" flipH="1">
                <a:off x="124220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5"/>
              <p:cNvSpPr/>
              <p:nvPr/>
            </p:nvSpPr>
            <p:spPr>
              <a:xfrm rot="10800000" flipH="1">
                <a:off x="145702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5"/>
              <p:cNvSpPr/>
              <p:nvPr/>
            </p:nvSpPr>
            <p:spPr>
              <a:xfrm rot="10800000" flipH="1">
                <a:off x="167184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5"/>
              <p:cNvSpPr/>
              <p:nvPr/>
            </p:nvSpPr>
            <p:spPr>
              <a:xfrm rot="10800000" flipH="1">
                <a:off x="188667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5"/>
              <p:cNvSpPr/>
              <p:nvPr/>
            </p:nvSpPr>
            <p:spPr>
              <a:xfrm rot="10800000" flipH="1">
                <a:off x="210149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5"/>
              <p:cNvSpPr/>
              <p:nvPr/>
            </p:nvSpPr>
            <p:spPr>
              <a:xfrm rot="10800000" flipH="1">
                <a:off x="231631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5"/>
              <p:cNvSpPr/>
              <p:nvPr/>
            </p:nvSpPr>
            <p:spPr>
              <a:xfrm rot="10800000" flipH="1">
                <a:off x="25311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5"/>
              <p:cNvSpPr/>
              <p:nvPr/>
            </p:nvSpPr>
            <p:spPr>
              <a:xfrm rot="10800000" flipH="1">
                <a:off x="274596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5"/>
              <p:cNvSpPr/>
              <p:nvPr/>
            </p:nvSpPr>
            <p:spPr>
              <a:xfrm rot="10800000" flipH="1">
                <a:off x="296078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5"/>
              <p:cNvSpPr/>
              <p:nvPr/>
            </p:nvSpPr>
            <p:spPr>
              <a:xfrm rot="10800000" flipH="1">
                <a:off x="317561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5"/>
              <p:cNvSpPr/>
              <p:nvPr/>
            </p:nvSpPr>
            <p:spPr>
              <a:xfrm rot="10800000" flipH="1">
                <a:off x="339043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5"/>
              <p:cNvSpPr/>
              <p:nvPr/>
            </p:nvSpPr>
            <p:spPr>
              <a:xfrm rot="10800000" flipH="1">
                <a:off x="360525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5"/>
              <p:cNvSpPr/>
              <p:nvPr/>
            </p:nvSpPr>
            <p:spPr>
              <a:xfrm rot="10800000" flipH="1">
                <a:off x="382008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5"/>
              <p:cNvSpPr/>
              <p:nvPr/>
            </p:nvSpPr>
            <p:spPr>
              <a:xfrm rot="10800000" flipH="1">
                <a:off x="403490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5"/>
              <p:cNvSpPr/>
              <p:nvPr/>
            </p:nvSpPr>
            <p:spPr>
              <a:xfrm rot="10800000" flipH="1">
                <a:off x="424972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5"/>
              <p:cNvSpPr/>
              <p:nvPr/>
            </p:nvSpPr>
            <p:spPr>
              <a:xfrm rot="10800000" flipH="1">
                <a:off x="446455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5"/>
              <p:cNvSpPr/>
              <p:nvPr/>
            </p:nvSpPr>
            <p:spPr>
              <a:xfrm rot="10800000" flipH="1">
                <a:off x="467937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5"/>
              <p:cNvSpPr/>
              <p:nvPr/>
            </p:nvSpPr>
            <p:spPr>
              <a:xfrm rot="10800000" flipH="1">
                <a:off x="489419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5"/>
              <p:cNvSpPr/>
              <p:nvPr/>
            </p:nvSpPr>
            <p:spPr>
              <a:xfrm rot="10800000" flipH="1">
                <a:off x="510902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5"/>
              <p:cNvSpPr/>
              <p:nvPr/>
            </p:nvSpPr>
            <p:spPr>
              <a:xfrm rot="10800000" flipH="1">
                <a:off x="532384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5"/>
              <p:cNvSpPr/>
              <p:nvPr/>
            </p:nvSpPr>
            <p:spPr>
              <a:xfrm rot="10800000" flipH="1">
                <a:off x="553866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5"/>
              <p:cNvSpPr/>
              <p:nvPr/>
            </p:nvSpPr>
            <p:spPr>
              <a:xfrm rot="10800000" flipH="1">
                <a:off x="575349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5"/>
              <p:cNvSpPr/>
              <p:nvPr/>
            </p:nvSpPr>
            <p:spPr>
              <a:xfrm rot="10800000" flipH="1">
                <a:off x="596831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5"/>
              <p:cNvSpPr/>
              <p:nvPr/>
            </p:nvSpPr>
            <p:spPr>
              <a:xfrm rot="10800000" flipH="1">
                <a:off x="618313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5"/>
              <p:cNvSpPr/>
              <p:nvPr/>
            </p:nvSpPr>
            <p:spPr>
              <a:xfrm rot="10800000" flipH="1">
                <a:off x="639796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5"/>
              <p:cNvSpPr/>
              <p:nvPr/>
            </p:nvSpPr>
            <p:spPr>
              <a:xfrm rot="10800000" flipH="1">
                <a:off x="661278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5"/>
              <p:cNvSpPr/>
              <p:nvPr/>
            </p:nvSpPr>
            <p:spPr>
              <a:xfrm rot="10800000" flipH="1">
                <a:off x="68276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5"/>
              <p:cNvSpPr/>
              <p:nvPr/>
            </p:nvSpPr>
            <p:spPr>
              <a:xfrm rot="10800000" flipH="1">
                <a:off x="704243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5"/>
              <p:cNvSpPr/>
              <p:nvPr/>
            </p:nvSpPr>
            <p:spPr>
              <a:xfrm rot="10800000" flipH="1">
                <a:off x="725725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5"/>
              <p:cNvSpPr/>
              <p:nvPr/>
            </p:nvSpPr>
            <p:spPr>
              <a:xfrm rot="10800000" flipH="1">
                <a:off x="74720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5"/>
              <p:cNvSpPr/>
              <p:nvPr/>
            </p:nvSpPr>
            <p:spPr>
              <a:xfrm rot="10800000" flipH="1">
                <a:off x="768690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5"/>
              <p:cNvSpPr/>
              <p:nvPr/>
            </p:nvSpPr>
            <p:spPr>
              <a:xfrm rot="10800000" flipH="1">
                <a:off x="790172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5"/>
              <p:cNvSpPr/>
              <p:nvPr/>
            </p:nvSpPr>
            <p:spPr>
              <a:xfrm rot="10800000" flipH="1">
                <a:off x="811654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5"/>
              <p:cNvSpPr/>
              <p:nvPr/>
            </p:nvSpPr>
            <p:spPr>
              <a:xfrm rot="10800000" flipH="1">
                <a:off x="833137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5"/>
              <p:cNvSpPr/>
              <p:nvPr/>
            </p:nvSpPr>
            <p:spPr>
              <a:xfrm rot="10800000" flipH="1">
                <a:off x="854619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5"/>
              <p:cNvSpPr/>
              <p:nvPr/>
            </p:nvSpPr>
            <p:spPr>
              <a:xfrm rot="10800000" flipH="1">
                <a:off x="876101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5"/>
              <p:cNvSpPr/>
              <p:nvPr/>
            </p:nvSpPr>
            <p:spPr>
              <a:xfrm rot="10800000" flipH="1">
                <a:off x="89758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5"/>
              <p:cNvSpPr/>
              <p:nvPr/>
            </p:nvSpPr>
            <p:spPr>
              <a:xfrm rot="10800000" flipH="1">
                <a:off x="-46739"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5"/>
              <p:cNvSpPr/>
              <p:nvPr/>
            </p:nvSpPr>
            <p:spPr>
              <a:xfrm rot="10800000" flipH="1">
                <a:off x="16808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5"/>
              <p:cNvSpPr/>
              <p:nvPr/>
            </p:nvSpPr>
            <p:spPr>
              <a:xfrm rot="10800000" flipH="1">
                <a:off x="3829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5"/>
              <p:cNvSpPr/>
              <p:nvPr/>
            </p:nvSpPr>
            <p:spPr>
              <a:xfrm rot="10800000" flipH="1">
                <a:off x="59773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5"/>
              <p:cNvSpPr/>
              <p:nvPr/>
            </p:nvSpPr>
            <p:spPr>
              <a:xfrm rot="10800000" flipH="1">
                <a:off x="81255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5"/>
              <p:cNvSpPr/>
              <p:nvPr/>
            </p:nvSpPr>
            <p:spPr>
              <a:xfrm rot="10800000" flipH="1">
                <a:off x="10273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5"/>
              <p:cNvSpPr/>
              <p:nvPr/>
            </p:nvSpPr>
            <p:spPr>
              <a:xfrm rot="10800000" flipH="1">
                <a:off x="124220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5"/>
              <p:cNvSpPr/>
              <p:nvPr/>
            </p:nvSpPr>
            <p:spPr>
              <a:xfrm rot="10800000" flipH="1">
                <a:off x="145702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5"/>
              <p:cNvSpPr/>
              <p:nvPr/>
            </p:nvSpPr>
            <p:spPr>
              <a:xfrm rot="10800000" flipH="1">
                <a:off x="167184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5"/>
              <p:cNvSpPr/>
              <p:nvPr/>
            </p:nvSpPr>
            <p:spPr>
              <a:xfrm rot="10800000" flipH="1">
                <a:off x="188667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5"/>
              <p:cNvSpPr/>
              <p:nvPr/>
            </p:nvSpPr>
            <p:spPr>
              <a:xfrm rot="10800000" flipH="1">
                <a:off x="210149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5"/>
              <p:cNvSpPr/>
              <p:nvPr/>
            </p:nvSpPr>
            <p:spPr>
              <a:xfrm rot="10800000" flipH="1">
                <a:off x="231631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5"/>
              <p:cNvSpPr/>
              <p:nvPr/>
            </p:nvSpPr>
            <p:spPr>
              <a:xfrm rot="10800000" flipH="1">
                <a:off x="25311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5"/>
              <p:cNvSpPr/>
              <p:nvPr/>
            </p:nvSpPr>
            <p:spPr>
              <a:xfrm rot="10800000" flipH="1">
                <a:off x="274596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5"/>
              <p:cNvSpPr/>
              <p:nvPr/>
            </p:nvSpPr>
            <p:spPr>
              <a:xfrm rot="10800000" flipH="1">
                <a:off x="296078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5"/>
              <p:cNvSpPr/>
              <p:nvPr/>
            </p:nvSpPr>
            <p:spPr>
              <a:xfrm rot="10800000" flipH="1">
                <a:off x="317561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5"/>
              <p:cNvSpPr/>
              <p:nvPr/>
            </p:nvSpPr>
            <p:spPr>
              <a:xfrm rot="10800000" flipH="1">
                <a:off x="339043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5"/>
              <p:cNvSpPr/>
              <p:nvPr/>
            </p:nvSpPr>
            <p:spPr>
              <a:xfrm rot="10800000" flipH="1">
                <a:off x="360525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5"/>
              <p:cNvSpPr/>
              <p:nvPr/>
            </p:nvSpPr>
            <p:spPr>
              <a:xfrm rot="10800000" flipH="1">
                <a:off x="382008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5"/>
              <p:cNvSpPr/>
              <p:nvPr/>
            </p:nvSpPr>
            <p:spPr>
              <a:xfrm rot="10800000" flipH="1">
                <a:off x="403490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5"/>
              <p:cNvSpPr/>
              <p:nvPr/>
            </p:nvSpPr>
            <p:spPr>
              <a:xfrm rot="10800000" flipH="1">
                <a:off x="424972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5"/>
              <p:cNvSpPr/>
              <p:nvPr/>
            </p:nvSpPr>
            <p:spPr>
              <a:xfrm rot="10800000" flipH="1">
                <a:off x="446455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5"/>
              <p:cNvSpPr/>
              <p:nvPr/>
            </p:nvSpPr>
            <p:spPr>
              <a:xfrm rot="10800000" flipH="1">
                <a:off x="467937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5"/>
              <p:cNvSpPr/>
              <p:nvPr/>
            </p:nvSpPr>
            <p:spPr>
              <a:xfrm rot="10800000" flipH="1">
                <a:off x="489419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5"/>
              <p:cNvSpPr/>
              <p:nvPr/>
            </p:nvSpPr>
            <p:spPr>
              <a:xfrm rot="10800000" flipH="1">
                <a:off x="510902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5"/>
              <p:cNvSpPr/>
              <p:nvPr/>
            </p:nvSpPr>
            <p:spPr>
              <a:xfrm rot="10800000" flipH="1">
                <a:off x="532384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5"/>
              <p:cNvSpPr/>
              <p:nvPr/>
            </p:nvSpPr>
            <p:spPr>
              <a:xfrm rot="10800000" flipH="1">
                <a:off x="553866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5"/>
              <p:cNvSpPr/>
              <p:nvPr/>
            </p:nvSpPr>
            <p:spPr>
              <a:xfrm rot="10800000" flipH="1">
                <a:off x="575349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5"/>
              <p:cNvSpPr/>
              <p:nvPr/>
            </p:nvSpPr>
            <p:spPr>
              <a:xfrm rot="10800000" flipH="1">
                <a:off x="596831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5"/>
              <p:cNvSpPr/>
              <p:nvPr/>
            </p:nvSpPr>
            <p:spPr>
              <a:xfrm rot="10800000" flipH="1">
                <a:off x="618313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5"/>
              <p:cNvSpPr/>
              <p:nvPr/>
            </p:nvSpPr>
            <p:spPr>
              <a:xfrm rot="10800000" flipH="1">
                <a:off x="639796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5"/>
              <p:cNvSpPr/>
              <p:nvPr/>
            </p:nvSpPr>
            <p:spPr>
              <a:xfrm rot="10800000" flipH="1">
                <a:off x="661278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5"/>
              <p:cNvSpPr/>
              <p:nvPr/>
            </p:nvSpPr>
            <p:spPr>
              <a:xfrm rot="10800000" flipH="1">
                <a:off x="68276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5"/>
              <p:cNvSpPr/>
              <p:nvPr/>
            </p:nvSpPr>
            <p:spPr>
              <a:xfrm rot="10800000" flipH="1">
                <a:off x="704243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5"/>
              <p:cNvSpPr/>
              <p:nvPr/>
            </p:nvSpPr>
            <p:spPr>
              <a:xfrm rot="10800000" flipH="1">
                <a:off x="725725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5"/>
              <p:cNvSpPr/>
              <p:nvPr/>
            </p:nvSpPr>
            <p:spPr>
              <a:xfrm rot="10800000" flipH="1">
                <a:off x="74720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5"/>
              <p:cNvSpPr/>
              <p:nvPr/>
            </p:nvSpPr>
            <p:spPr>
              <a:xfrm rot="10800000" flipH="1">
                <a:off x="768690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5"/>
              <p:cNvSpPr/>
              <p:nvPr/>
            </p:nvSpPr>
            <p:spPr>
              <a:xfrm rot="10800000" flipH="1">
                <a:off x="790172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5"/>
              <p:cNvSpPr/>
              <p:nvPr/>
            </p:nvSpPr>
            <p:spPr>
              <a:xfrm rot="10800000" flipH="1">
                <a:off x="811654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5"/>
              <p:cNvSpPr/>
              <p:nvPr/>
            </p:nvSpPr>
            <p:spPr>
              <a:xfrm rot="10800000" flipH="1">
                <a:off x="833137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5"/>
              <p:cNvSpPr/>
              <p:nvPr/>
            </p:nvSpPr>
            <p:spPr>
              <a:xfrm rot="10800000" flipH="1">
                <a:off x="854619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5"/>
              <p:cNvSpPr/>
              <p:nvPr/>
            </p:nvSpPr>
            <p:spPr>
              <a:xfrm rot="10800000" flipH="1">
                <a:off x="876101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5"/>
              <p:cNvSpPr/>
              <p:nvPr/>
            </p:nvSpPr>
            <p:spPr>
              <a:xfrm rot="10800000" flipH="1">
                <a:off x="89758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5"/>
              <p:cNvSpPr/>
              <p:nvPr/>
            </p:nvSpPr>
            <p:spPr>
              <a:xfrm rot="10800000" flipH="1">
                <a:off x="-46739"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5"/>
              <p:cNvSpPr/>
              <p:nvPr/>
            </p:nvSpPr>
            <p:spPr>
              <a:xfrm rot="10800000" flipH="1">
                <a:off x="16808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5"/>
              <p:cNvSpPr/>
              <p:nvPr/>
            </p:nvSpPr>
            <p:spPr>
              <a:xfrm rot="10800000" flipH="1">
                <a:off x="3829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5"/>
              <p:cNvSpPr/>
              <p:nvPr/>
            </p:nvSpPr>
            <p:spPr>
              <a:xfrm rot="10800000" flipH="1">
                <a:off x="59773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5"/>
              <p:cNvSpPr/>
              <p:nvPr/>
            </p:nvSpPr>
            <p:spPr>
              <a:xfrm rot="10800000" flipH="1">
                <a:off x="81255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5"/>
              <p:cNvSpPr/>
              <p:nvPr/>
            </p:nvSpPr>
            <p:spPr>
              <a:xfrm rot="10800000" flipH="1">
                <a:off x="10273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5"/>
              <p:cNvSpPr/>
              <p:nvPr/>
            </p:nvSpPr>
            <p:spPr>
              <a:xfrm rot="10800000" flipH="1">
                <a:off x="124220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5"/>
              <p:cNvSpPr/>
              <p:nvPr/>
            </p:nvSpPr>
            <p:spPr>
              <a:xfrm rot="10800000" flipH="1">
                <a:off x="145702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5"/>
              <p:cNvSpPr/>
              <p:nvPr/>
            </p:nvSpPr>
            <p:spPr>
              <a:xfrm rot="10800000" flipH="1">
                <a:off x="167184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5"/>
              <p:cNvSpPr/>
              <p:nvPr/>
            </p:nvSpPr>
            <p:spPr>
              <a:xfrm rot="10800000" flipH="1">
                <a:off x="188667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5"/>
              <p:cNvSpPr/>
              <p:nvPr/>
            </p:nvSpPr>
            <p:spPr>
              <a:xfrm rot="10800000" flipH="1">
                <a:off x="210149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5"/>
              <p:cNvSpPr/>
              <p:nvPr/>
            </p:nvSpPr>
            <p:spPr>
              <a:xfrm rot="10800000" flipH="1">
                <a:off x="231631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5"/>
              <p:cNvSpPr/>
              <p:nvPr/>
            </p:nvSpPr>
            <p:spPr>
              <a:xfrm rot="10800000" flipH="1">
                <a:off x="25311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5"/>
              <p:cNvSpPr/>
              <p:nvPr/>
            </p:nvSpPr>
            <p:spPr>
              <a:xfrm rot="10800000" flipH="1">
                <a:off x="274596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5"/>
              <p:cNvSpPr/>
              <p:nvPr/>
            </p:nvSpPr>
            <p:spPr>
              <a:xfrm rot="10800000" flipH="1">
                <a:off x="296078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5"/>
              <p:cNvSpPr/>
              <p:nvPr/>
            </p:nvSpPr>
            <p:spPr>
              <a:xfrm rot="10800000" flipH="1">
                <a:off x="317561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5"/>
              <p:cNvSpPr/>
              <p:nvPr/>
            </p:nvSpPr>
            <p:spPr>
              <a:xfrm rot="10800000" flipH="1">
                <a:off x="339043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5"/>
              <p:cNvSpPr/>
              <p:nvPr/>
            </p:nvSpPr>
            <p:spPr>
              <a:xfrm rot="10800000" flipH="1">
                <a:off x="360525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5"/>
              <p:cNvSpPr/>
              <p:nvPr/>
            </p:nvSpPr>
            <p:spPr>
              <a:xfrm rot="10800000" flipH="1">
                <a:off x="382008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5"/>
              <p:cNvSpPr/>
              <p:nvPr/>
            </p:nvSpPr>
            <p:spPr>
              <a:xfrm rot="10800000" flipH="1">
                <a:off x="403490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5"/>
              <p:cNvSpPr/>
              <p:nvPr/>
            </p:nvSpPr>
            <p:spPr>
              <a:xfrm rot="10800000" flipH="1">
                <a:off x="424972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5"/>
              <p:cNvSpPr/>
              <p:nvPr/>
            </p:nvSpPr>
            <p:spPr>
              <a:xfrm rot="10800000" flipH="1">
                <a:off x="446455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5"/>
              <p:cNvSpPr/>
              <p:nvPr/>
            </p:nvSpPr>
            <p:spPr>
              <a:xfrm rot="10800000" flipH="1">
                <a:off x="467937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5"/>
              <p:cNvSpPr/>
              <p:nvPr/>
            </p:nvSpPr>
            <p:spPr>
              <a:xfrm rot="10800000" flipH="1">
                <a:off x="489419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5"/>
              <p:cNvSpPr/>
              <p:nvPr/>
            </p:nvSpPr>
            <p:spPr>
              <a:xfrm rot="10800000" flipH="1">
                <a:off x="510902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5"/>
              <p:cNvSpPr/>
              <p:nvPr/>
            </p:nvSpPr>
            <p:spPr>
              <a:xfrm rot="10800000" flipH="1">
                <a:off x="532384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5"/>
              <p:cNvSpPr/>
              <p:nvPr/>
            </p:nvSpPr>
            <p:spPr>
              <a:xfrm rot="10800000" flipH="1">
                <a:off x="553866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5"/>
              <p:cNvSpPr/>
              <p:nvPr/>
            </p:nvSpPr>
            <p:spPr>
              <a:xfrm rot="10800000" flipH="1">
                <a:off x="575349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5"/>
              <p:cNvSpPr/>
              <p:nvPr/>
            </p:nvSpPr>
            <p:spPr>
              <a:xfrm rot="10800000" flipH="1">
                <a:off x="596831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5"/>
              <p:cNvSpPr/>
              <p:nvPr/>
            </p:nvSpPr>
            <p:spPr>
              <a:xfrm rot="10800000" flipH="1">
                <a:off x="618313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5"/>
              <p:cNvSpPr/>
              <p:nvPr/>
            </p:nvSpPr>
            <p:spPr>
              <a:xfrm rot="10800000" flipH="1">
                <a:off x="639796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5"/>
              <p:cNvSpPr/>
              <p:nvPr/>
            </p:nvSpPr>
            <p:spPr>
              <a:xfrm rot="10800000" flipH="1">
                <a:off x="661278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5"/>
              <p:cNvSpPr/>
              <p:nvPr/>
            </p:nvSpPr>
            <p:spPr>
              <a:xfrm rot="10800000" flipH="1">
                <a:off x="68276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5"/>
              <p:cNvSpPr/>
              <p:nvPr/>
            </p:nvSpPr>
            <p:spPr>
              <a:xfrm rot="10800000" flipH="1">
                <a:off x="704243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5"/>
              <p:cNvSpPr/>
              <p:nvPr/>
            </p:nvSpPr>
            <p:spPr>
              <a:xfrm rot="10800000" flipH="1">
                <a:off x="725725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5"/>
              <p:cNvSpPr/>
              <p:nvPr/>
            </p:nvSpPr>
            <p:spPr>
              <a:xfrm rot="10800000" flipH="1">
                <a:off x="74720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5"/>
              <p:cNvSpPr/>
              <p:nvPr/>
            </p:nvSpPr>
            <p:spPr>
              <a:xfrm rot="10800000" flipH="1">
                <a:off x="768690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5"/>
              <p:cNvSpPr/>
              <p:nvPr/>
            </p:nvSpPr>
            <p:spPr>
              <a:xfrm rot="10800000" flipH="1">
                <a:off x="790172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5"/>
              <p:cNvSpPr/>
              <p:nvPr/>
            </p:nvSpPr>
            <p:spPr>
              <a:xfrm rot="10800000" flipH="1">
                <a:off x="811654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5"/>
              <p:cNvSpPr/>
              <p:nvPr/>
            </p:nvSpPr>
            <p:spPr>
              <a:xfrm rot="10800000" flipH="1">
                <a:off x="833137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5"/>
              <p:cNvSpPr/>
              <p:nvPr/>
            </p:nvSpPr>
            <p:spPr>
              <a:xfrm rot="10800000" flipH="1">
                <a:off x="854619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5"/>
              <p:cNvSpPr/>
              <p:nvPr/>
            </p:nvSpPr>
            <p:spPr>
              <a:xfrm rot="10800000" flipH="1">
                <a:off x="876101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5"/>
              <p:cNvSpPr/>
              <p:nvPr/>
            </p:nvSpPr>
            <p:spPr>
              <a:xfrm rot="10800000" flipH="1">
                <a:off x="89758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5"/>
              <p:cNvSpPr/>
              <p:nvPr/>
            </p:nvSpPr>
            <p:spPr>
              <a:xfrm rot="10800000" flipH="1">
                <a:off x="-46739"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5"/>
              <p:cNvSpPr/>
              <p:nvPr/>
            </p:nvSpPr>
            <p:spPr>
              <a:xfrm rot="10800000" flipH="1">
                <a:off x="16808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5"/>
              <p:cNvSpPr/>
              <p:nvPr/>
            </p:nvSpPr>
            <p:spPr>
              <a:xfrm rot="10800000" flipH="1">
                <a:off x="3829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5"/>
              <p:cNvSpPr/>
              <p:nvPr/>
            </p:nvSpPr>
            <p:spPr>
              <a:xfrm rot="10800000" flipH="1">
                <a:off x="59773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5"/>
              <p:cNvSpPr/>
              <p:nvPr/>
            </p:nvSpPr>
            <p:spPr>
              <a:xfrm rot="10800000" flipH="1">
                <a:off x="81255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5"/>
              <p:cNvSpPr/>
              <p:nvPr/>
            </p:nvSpPr>
            <p:spPr>
              <a:xfrm rot="10800000" flipH="1">
                <a:off x="10273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5"/>
              <p:cNvSpPr/>
              <p:nvPr/>
            </p:nvSpPr>
            <p:spPr>
              <a:xfrm rot="10800000" flipH="1">
                <a:off x="124220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5"/>
              <p:cNvSpPr/>
              <p:nvPr/>
            </p:nvSpPr>
            <p:spPr>
              <a:xfrm rot="10800000" flipH="1">
                <a:off x="145702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5"/>
              <p:cNvSpPr/>
              <p:nvPr/>
            </p:nvSpPr>
            <p:spPr>
              <a:xfrm rot="10800000" flipH="1">
                <a:off x="167184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5"/>
              <p:cNvSpPr/>
              <p:nvPr/>
            </p:nvSpPr>
            <p:spPr>
              <a:xfrm rot="10800000" flipH="1">
                <a:off x="188667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5"/>
              <p:cNvSpPr/>
              <p:nvPr/>
            </p:nvSpPr>
            <p:spPr>
              <a:xfrm rot="10800000" flipH="1">
                <a:off x="210149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5"/>
              <p:cNvSpPr/>
              <p:nvPr/>
            </p:nvSpPr>
            <p:spPr>
              <a:xfrm rot="10800000" flipH="1">
                <a:off x="231631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5"/>
              <p:cNvSpPr/>
              <p:nvPr/>
            </p:nvSpPr>
            <p:spPr>
              <a:xfrm rot="10800000" flipH="1">
                <a:off x="25311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5"/>
              <p:cNvSpPr/>
              <p:nvPr/>
            </p:nvSpPr>
            <p:spPr>
              <a:xfrm rot="10800000" flipH="1">
                <a:off x="274596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5"/>
              <p:cNvSpPr/>
              <p:nvPr/>
            </p:nvSpPr>
            <p:spPr>
              <a:xfrm rot="10800000" flipH="1">
                <a:off x="296078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5"/>
              <p:cNvSpPr/>
              <p:nvPr/>
            </p:nvSpPr>
            <p:spPr>
              <a:xfrm rot="10800000" flipH="1">
                <a:off x="317561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5"/>
              <p:cNvSpPr/>
              <p:nvPr/>
            </p:nvSpPr>
            <p:spPr>
              <a:xfrm rot="10800000" flipH="1">
                <a:off x="339043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5"/>
              <p:cNvSpPr/>
              <p:nvPr/>
            </p:nvSpPr>
            <p:spPr>
              <a:xfrm rot="10800000" flipH="1">
                <a:off x="360525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5"/>
              <p:cNvSpPr/>
              <p:nvPr/>
            </p:nvSpPr>
            <p:spPr>
              <a:xfrm rot="10800000" flipH="1">
                <a:off x="382008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5"/>
              <p:cNvSpPr/>
              <p:nvPr/>
            </p:nvSpPr>
            <p:spPr>
              <a:xfrm rot="10800000" flipH="1">
                <a:off x="403490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5"/>
              <p:cNvSpPr/>
              <p:nvPr/>
            </p:nvSpPr>
            <p:spPr>
              <a:xfrm rot="10800000" flipH="1">
                <a:off x="424972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5"/>
              <p:cNvSpPr/>
              <p:nvPr/>
            </p:nvSpPr>
            <p:spPr>
              <a:xfrm rot="10800000" flipH="1">
                <a:off x="446455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5"/>
              <p:cNvSpPr/>
              <p:nvPr/>
            </p:nvSpPr>
            <p:spPr>
              <a:xfrm rot="10800000" flipH="1">
                <a:off x="467937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5"/>
              <p:cNvSpPr/>
              <p:nvPr/>
            </p:nvSpPr>
            <p:spPr>
              <a:xfrm rot="10800000" flipH="1">
                <a:off x="489419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5"/>
              <p:cNvSpPr/>
              <p:nvPr/>
            </p:nvSpPr>
            <p:spPr>
              <a:xfrm rot="10800000" flipH="1">
                <a:off x="510902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5"/>
              <p:cNvSpPr/>
              <p:nvPr/>
            </p:nvSpPr>
            <p:spPr>
              <a:xfrm rot="10800000" flipH="1">
                <a:off x="532384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5"/>
              <p:cNvSpPr/>
              <p:nvPr/>
            </p:nvSpPr>
            <p:spPr>
              <a:xfrm rot="10800000" flipH="1">
                <a:off x="553866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5"/>
              <p:cNvSpPr/>
              <p:nvPr/>
            </p:nvSpPr>
            <p:spPr>
              <a:xfrm rot="10800000" flipH="1">
                <a:off x="575349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5"/>
              <p:cNvSpPr/>
              <p:nvPr/>
            </p:nvSpPr>
            <p:spPr>
              <a:xfrm rot="10800000" flipH="1">
                <a:off x="596831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5"/>
              <p:cNvSpPr/>
              <p:nvPr/>
            </p:nvSpPr>
            <p:spPr>
              <a:xfrm rot="10800000" flipH="1">
                <a:off x="618313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5"/>
              <p:cNvSpPr/>
              <p:nvPr/>
            </p:nvSpPr>
            <p:spPr>
              <a:xfrm rot="10800000" flipH="1">
                <a:off x="639796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5"/>
              <p:cNvSpPr/>
              <p:nvPr/>
            </p:nvSpPr>
            <p:spPr>
              <a:xfrm rot="10800000" flipH="1">
                <a:off x="661278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5"/>
              <p:cNvSpPr/>
              <p:nvPr/>
            </p:nvSpPr>
            <p:spPr>
              <a:xfrm rot="10800000" flipH="1">
                <a:off x="68276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5"/>
              <p:cNvSpPr/>
              <p:nvPr/>
            </p:nvSpPr>
            <p:spPr>
              <a:xfrm rot="10800000" flipH="1">
                <a:off x="704243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5"/>
              <p:cNvSpPr/>
              <p:nvPr/>
            </p:nvSpPr>
            <p:spPr>
              <a:xfrm rot="10800000" flipH="1">
                <a:off x="725725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5"/>
              <p:cNvSpPr/>
              <p:nvPr/>
            </p:nvSpPr>
            <p:spPr>
              <a:xfrm rot="10800000" flipH="1">
                <a:off x="74720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5"/>
              <p:cNvSpPr/>
              <p:nvPr/>
            </p:nvSpPr>
            <p:spPr>
              <a:xfrm rot="10800000" flipH="1">
                <a:off x="768690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5"/>
              <p:cNvSpPr/>
              <p:nvPr/>
            </p:nvSpPr>
            <p:spPr>
              <a:xfrm rot="10800000" flipH="1">
                <a:off x="790172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5"/>
              <p:cNvSpPr/>
              <p:nvPr/>
            </p:nvSpPr>
            <p:spPr>
              <a:xfrm rot="10800000" flipH="1">
                <a:off x="811654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5"/>
              <p:cNvSpPr/>
              <p:nvPr/>
            </p:nvSpPr>
            <p:spPr>
              <a:xfrm rot="10800000" flipH="1">
                <a:off x="833137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5"/>
              <p:cNvSpPr/>
              <p:nvPr/>
            </p:nvSpPr>
            <p:spPr>
              <a:xfrm rot="10800000" flipH="1">
                <a:off x="854619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5"/>
              <p:cNvSpPr/>
              <p:nvPr/>
            </p:nvSpPr>
            <p:spPr>
              <a:xfrm rot="10800000" flipH="1">
                <a:off x="876101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5"/>
              <p:cNvSpPr/>
              <p:nvPr/>
            </p:nvSpPr>
            <p:spPr>
              <a:xfrm rot="10800000" flipH="1">
                <a:off x="89758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5"/>
              <p:cNvSpPr/>
              <p:nvPr/>
            </p:nvSpPr>
            <p:spPr>
              <a:xfrm rot="10800000" flipH="1">
                <a:off x="-46739"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5"/>
              <p:cNvSpPr/>
              <p:nvPr/>
            </p:nvSpPr>
            <p:spPr>
              <a:xfrm rot="10800000" flipH="1">
                <a:off x="16808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5"/>
              <p:cNvSpPr/>
              <p:nvPr/>
            </p:nvSpPr>
            <p:spPr>
              <a:xfrm rot="10800000" flipH="1">
                <a:off x="3829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5"/>
              <p:cNvSpPr/>
              <p:nvPr/>
            </p:nvSpPr>
            <p:spPr>
              <a:xfrm rot="10800000" flipH="1">
                <a:off x="59773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5"/>
              <p:cNvSpPr/>
              <p:nvPr/>
            </p:nvSpPr>
            <p:spPr>
              <a:xfrm rot="10800000" flipH="1">
                <a:off x="81255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5"/>
              <p:cNvSpPr/>
              <p:nvPr/>
            </p:nvSpPr>
            <p:spPr>
              <a:xfrm rot="10800000" flipH="1">
                <a:off x="10273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5"/>
              <p:cNvSpPr/>
              <p:nvPr/>
            </p:nvSpPr>
            <p:spPr>
              <a:xfrm rot="10800000" flipH="1">
                <a:off x="124220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5"/>
              <p:cNvSpPr/>
              <p:nvPr/>
            </p:nvSpPr>
            <p:spPr>
              <a:xfrm rot="10800000" flipH="1">
                <a:off x="145702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5"/>
              <p:cNvSpPr/>
              <p:nvPr/>
            </p:nvSpPr>
            <p:spPr>
              <a:xfrm rot="10800000" flipH="1">
                <a:off x="167184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5"/>
              <p:cNvSpPr/>
              <p:nvPr/>
            </p:nvSpPr>
            <p:spPr>
              <a:xfrm rot="10800000" flipH="1">
                <a:off x="188667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5"/>
              <p:cNvSpPr/>
              <p:nvPr/>
            </p:nvSpPr>
            <p:spPr>
              <a:xfrm rot="10800000" flipH="1">
                <a:off x="210149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5"/>
              <p:cNvSpPr/>
              <p:nvPr/>
            </p:nvSpPr>
            <p:spPr>
              <a:xfrm rot="10800000" flipH="1">
                <a:off x="231631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5"/>
              <p:cNvSpPr/>
              <p:nvPr/>
            </p:nvSpPr>
            <p:spPr>
              <a:xfrm rot="10800000" flipH="1">
                <a:off x="25311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5"/>
              <p:cNvSpPr/>
              <p:nvPr/>
            </p:nvSpPr>
            <p:spPr>
              <a:xfrm rot="10800000" flipH="1">
                <a:off x="274596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5"/>
              <p:cNvSpPr/>
              <p:nvPr/>
            </p:nvSpPr>
            <p:spPr>
              <a:xfrm rot="10800000" flipH="1">
                <a:off x="296078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5"/>
              <p:cNvSpPr/>
              <p:nvPr/>
            </p:nvSpPr>
            <p:spPr>
              <a:xfrm rot="10800000" flipH="1">
                <a:off x="317561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5"/>
              <p:cNvSpPr/>
              <p:nvPr/>
            </p:nvSpPr>
            <p:spPr>
              <a:xfrm rot="10800000" flipH="1">
                <a:off x="339043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5"/>
              <p:cNvSpPr/>
              <p:nvPr/>
            </p:nvSpPr>
            <p:spPr>
              <a:xfrm rot="10800000" flipH="1">
                <a:off x="360525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5"/>
              <p:cNvSpPr/>
              <p:nvPr/>
            </p:nvSpPr>
            <p:spPr>
              <a:xfrm rot="10800000" flipH="1">
                <a:off x="382008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5"/>
              <p:cNvSpPr/>
              <p:nvPr/>
            </p:nvSpPr>
            <p:spPr>
              <a:xfrm rot="10800000" flipH="1">
                <a:off x="403490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5"/>
              <p:cNvSpPr/>
              <p:nvPr/>
            </p:nvSpPr>
            <p:spPr>
              <a:xfrm rot="10800000" flipH="1">
                <a:off x="424972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5"/>
              <p:cNvSpPr/>
              <p:nvPr/>
            </p:nvSpPr>
            <p:spPr>
              <a:xfrm rot="10800000" flipH="1">
                <a:off x="446455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5"/>
              <p:cNvSpPr/>
              <p:nvPr/>
            </p:nvSpPr>
            <p:spPr>
              <a:xfrm rot="10800000" flipH="1">
                <a:off x="467937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5"/>
              <p:cNvSpPr/>
              <p:nvPr/>
            </p:nvSpPr>
            <p:spPr>
              <a:xfrm rot="10800000" flipH="1">
                <a:off x="489419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5"/>
              <p:cNvSpPr/>
              <p:nvPr/>
            </p:nvSpPr>
            <p:spPr>
              <a:xfrm rot="10800000" flipH="1">
                <a:off x="510902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5"/>
              <p:cNvSpPr/>
              <p:nvPr/>
            </p:nvSpPr>
            <p:spPr>
              <a:xfrm rot="10800000" flipH="1">
                <a:off x="532384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5"/>
              <p:cNvSpPr/>
              <p:nvPr/>
            </p:nvSpPr>
            <p:spPr>
              <a:xfrm rot="10800000" flipH="1">
                <a:off x="553866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5"/>
              <p:cNvSpPr/>
              <p:nvPr/>
            </p:nvSpPr>
            <p:spPr>
              <a:xfrm rot="10800000" flipH="1">
                <a:off x="575349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5"/>
              <p:cNvSpPr/>
              <p:nvPr/>
            </p:nvSpPr>
            <p:spPr>
              <a:xfrm rot="10800000" flipH="1">
                <a:off x="596831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5"/>
              <p:cNvSpPr/>
              <p:nvPr/>
            </p:nvSpPr>
            <p:spPr>
              <a:xfrm rot="10800000" flipH="1">
                <a:off x="618313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5"/>
              <p:cNvSpPr/>
              <p:nvPr/>
            </p:nvSpPr>
            <p:spPr>
              <a:xfrm rot="10800000" flipH="1">
                <a:off x="639796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5"/>
              <p:cNvSpPr/>
              <p:nvPr/>
            </p:nvSpPr>
            <p:spPr>
              <a:xfrm rot="10800000" flipH="1">
                <a:off x="661278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5"/>
              <p:cNvSpPr/>
              <p:nvPr/>
            </p:nvSpPr>
            <p:spPr>
              <a:xfrm rot="10800000" flipH="1">
                <a:off x="68276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5"/>
              <p:cNvSpPr/>
              <p:nvPr/>
            </p:nvSpPr>
            <p:spPr>
              <a:xfrm rot="10800000" flipH="1">
                <a:off x="704243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5"/>
              <p:cNvSpPr/>
              <p:nvPr/>
            </p:nvSpPr>
            <p:spPr>
              <a:xfrm rot="10800000" flipH="1">
                <a:off x="725725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5"/>
              <p:cNvSpPr/>
              <p:nvPr/>
            </p:nvSpPr>
            <p:spPr>
              <a:xfrm rot="10800000" flipH="1">
                <a:off x="74720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5"/>
              <p:cNvSpPr/>
              <p:nvPr/>
            </p:nvSpPr>
            <p:spPr>
              <a:xfrm rot="10800000" flipH="1">
                <a:off x="768690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5"/>
              <p:cNvSpPr/>
              <p:nvPr/>
            </p:nvSpPr>
            <p:spPr>
              <a:xfrm rot="10800000" flipH="1">
                <a:off x="790172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5"/>
              <p:cNvSpPr/>
              <p:nvPr/>
            </p:nvSpPr>
            <p:spPr>
              <a:xfrm rot="10800000" flipH="1">
                <a:off x="811654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5"/>
              <p:cNvSpPr/>
              <p:nvPr/>
            </p:nvSpPr>
            <p:spPr>
              <a:xfrm rot="10800000" flipH="1">
                <a:off x="833137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5"/>
              <p:cNvSpPr/>
              <p:nvPr/>
            </p:nvSpPr>
            <p:spPr>
              <a:xfrm rot="10800000" flipH="1">
                <a:off x="854619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5"/>
              <p:cNvSpPr/>
              <p:nvPr/>
            </p:nvSpPr>
            <p:spPr>
              <a:xfrm rot="10800000" flipH="1">
                <a:off x="876101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5"/>
              <p:cNvSpPr/>
              <p:nvPr/>
            </p:nvSpPr>
            <p:spPr>
              <a:xfrm rot="10800000" flipH="1">
                <a:off x="89758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5"/>
              <p:cNvSpPr/>
              <p:nvPr/>
            </p:nvSpPr>
            <p:spPr>
              <a:xfrm rot="10800000" flipH="1">
                <a:off x="-46739"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5"/>
              <p:cNvSpPr/>
              <p:nvPr/>
            </p:nvSpPr>
            <p:spPr>
              <a:xfrm rot="10800000" flipH="1">
                <a:off x="16808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5"/>
              <p:cNvSpPr/>
              <p:nvPr/>
            </p:nvSpPr>
            <p:spPr>
              <a:xfrm rot="10800000" flipH="1">
                <a:off x="3829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5"/>
              <p:cNvSpPr/>
              <p:nvPr/>
            </p:nvSpPr>
            <p:spPr>
              <a:xfrm rot="10800000" flipH="1">
                <a:off x="59773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5"/>
              <p:cNvSpPr/>
              <p:nvPr/>
            </p:nvSpPr>
            <p:spPr>
              <a:xfrm rot="10800000" flipH="1">
                <a:off x="81255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5"/>
              <p:cNvSpPr/>
              <p:nvPr/>
            </p:nvSpPr>
            <p:spPr>
              <a:xfrm rot="10800000" flipH="1">
                <a:off x="10273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5"/>
              <p:cNvSpPr/>
              <p:nvPr/>
            </p:nvSpPr>
            <p:spPr>
              <a:xfrm rot="10800000" flipH="1">
                <a:off x="124220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5"/>
              <p:cNvSpPr/>
              <p:nvPr/>
            </p:nvSpPr>
            <p:spPr>
              <a:xfrm rot="10800000" flipH="1">
                <a:off x="145702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5"/>
              <p:cNvSpPr/>
              <p:nvPr/>
            </p:nvSpPr>
            <p:spPr>
              <a:xfrm rot="10800000" flipH="1">
                <a:off x="167184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5"/>
              <p:cNvSpPr/>
              <p:nvPr/>
            </p:nvSpPr>
            <p:spPr>
              <a:xfrm rot="10800000" flipH="1">
                <a:off x="188667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5"/>
              <p:cNvSpPr/>
              <p:nvPr/>
            </p:nvSpPr>
            <p:spPr>
              <a:xfrm rot="10800000" flipH="1">
                <a:off x="210149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5"/>
              <p:cNvSpPr/>
              <p:nvPr/>
            </p:nvSpPr>
            <p:spPr>
              <a:xfrm rot="10800000" flipH="1">
                <a:off x="231631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5"/>
              <p:cNvSpPr/>
              <p:nvPr/>
            </p:nvSpPr>
            <p:spPr>
              <a:xfrm rot="10800000" flipH="1">
                <a:off x="25311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5"/>
              <p:cNvSpPr/>
              <p:nvPr/>
            </p:nvSpPr>
            <p:spPr>
              <a:xfrm rot="10800000" flipH="1">
                <a:off x="274596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5"/>
              <p:cNvSpPr/>
              <p:nvPr/>
            </p:nvSpPr>
            <p:spPr>
              <a:xfrm rot="10800000" flipH="1">
                <a:off x="296078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5"/>
              <p:cNvSpPr/>
              <p:nvPr/>
            </p:nvSpPr>
            <p:spPr>
              <a:xfrm rot="10800000" flipH="1">
                <a:off x="317561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5"/>
              <p:cNvSpPr/>
              <p:nvPr/>
            </p:nvSpPr>
            <p:spPr>
              <a:xfrm rot="10800000" flipH="1">
                <a:off x="339043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5"/>
              <p:cNvSpPr/>
              <p:nvPr/>
            </p:nvSpPr>
            <p:spPr>
              <a:xfrm rot="10800000" flipH="1">
                <a:off x="360525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5"/>
              <p:cNvSpPr/>
              <p:nvPr/>
            </p:nvSpPr>
            <p:spPr>
              <a:xfrm rot="10800000" flipH="1">
                <a:off x="382008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5"/>
              <p:cNvSpPr/>
              <p:nvPr/>
            </p:nvSpPr>
            <p:spPr>
              <a:xfrm rot="10800000" flipH="1">
                <a:off x="403490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5"/>
              <p:cNvSpPr/>
              <p:nvPr/>
            </p:nvSpPr>
            <p:spPr>
              <a:xfrm rot="10800000" flipH="1">
                <a:off x="424972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5"/>
              <p:cNvSpPr/>
              <p:nvPr/>
            </p:nvSpPr>
            <p:spPr>
              <a:xfrm rot="10800000" flipH="1">
                <a:off x="446455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5"/>
              <p:cNvSpPr/>
              <p:nvPr/>
            </p:nvSpPr>
            <p:spPr>
              <a:xfrm rot="10800000" flipH="1">
                <a:off x="467937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5"/>
              <p:cNvSpPr/>
              <p:nvPr/>
            </p:nvSpPr>
            <p:spPr>
              <a:xfrm rot="10800000" flipH="1">
                <a:off x="489419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5"/>
              <p:cNvSpPr/>
              <p:nvPr/>
            </p:nvSpPr>
            <p:spPr>
              <a:xfrm rot="10800000" flipH="1">
                <a:off x="510902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5"/>
              <p:cNvSpPr/>
              <p:nvPr/>
            </p:nvSpPr>
            <p:spPr>
              <a:xfrm rot="10800000" flipH="1">
                <a:off x="532384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5"/>
              <p:cNvSpPr/>
              <p:nvPr/>
            </p:nvSpPr>
            <p:spPr>
              <a:xfrm rot="10800000" flipH="1">
                <a:off x="553866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5"/>
              <p:cNvSpPr/>
              <p:nvPr/>
            </p:nvSpPr>
            <p:spPr>
              <a:xfrm rot="10800000" flipH="1">
                <a:off x="575349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5"/>
              <p:cNvSpPr/>
              <p:nvPr/>
            </p:nvSpPr>
            <p:spPr>
              <a:xfrm rot="10800000" flipH="1">
                <a:off x="596831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5"/>
              <p:cNvSpPr/>
              <p:nvPr/>
            </p:nvSpPr>
            <p:spPr>
              <a:xfrm rot="10800000" flipH="1">
                <a:off x="618313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5"/>
              <p:cNvSpPr/>
              <p:nvPr/>
            </p:nvSpPr>
            <p:spPr>
              <a:xfrm rot="10800000" flipH="1">
                <a:off x="639796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5"/>
              <p:cNvSpPr/>
              <p:nvPr/>
            </p:nvSpPr>
            <p:spPr>
              <a:xfrm rot="10800000" flipH="1">
                <a:off x="661278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5"/>
              <p:cNvSpPr/>
              <p:nvPr/>
            </p:nvSpPr>
            <p:spPr>
              <a:xfrm rot="10800000" flipH="1">
                <a:off x="68276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5"/>
              <p:cNvSpPr/>
              <p:nvPr/>
            </p:nvSpPr>
            <p:spPr>
              <a:xfrm rot="10800000" flipH="1">
                <a:off x="704243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5"/>
              <p:cNvSpPr/>
              <p:nvPr/>
            </p:nvSpPr>
            <p:spPr>
              <a:xfrm rot="10800000" flipH="1">
                <a:off x="725725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5"/>
              <p:cNvSpPr/>
              <p:nvPr/>
            </p:nvSpPr>
            <p:spPr>
              <a:xfrm rot="10800000" flipH="1">
                <a:off x="74720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5"/>
              <p:cNvSpPr/>
              <p:nvPr/>
            </p:nvSpPr>
            <p:spPr>
              <a:xfrm rot="10800000" flipH="1">
                <a:off x="768690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5"/>
              <p:cNvSpPr/>
              <p:nvPr/>
            </p:nvSpPr>
            <p:spPr>
              <a:xfrm rot="10800000" flipH="1">
                <a:off x="790172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5"/>
              <p:cNvSpPr/>
              <p:nvPr/>
            </p:nvSpPr>
            <p:spPr>
              <a:xfrm rot="10800000" flipH="1">
                <a:off x="811654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5"/>
              <p:cNvSpPr/>
              <p:nvPr/>
            </p:nvSpPr>
            <p:spPr>
              <a:xfrm rot="10800000" flipH="1">
                <a:off x="833137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5"/>
              <p:cNvSpPr/>
              <p:nvPr/>
            </p:nvSpPr>
            <p:spPr>
              <a:xfrm rot="10800000" flipH="1">
                <a:off x="854619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5"/>
              <p:cNvSpPr/>
              <p:nvPr/>
            </p:nvSpPr>
            <p:spPr>
              <a:xfrm rot="10800000" flipH="1">
                <a:off x="876101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5"/>
              <p:cNvSpPr/>
              <p:nvPr/>
            </p:nvSpPr>
            <p:spPr>
              <a:xfrm rot="10800000" flipH="1">
                <a:off x="89758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5"/>
              <p:cNvSpPr/>
              <p:nvPr/>
            </p:nvSpPr>
            <p:spPr>
              <a:xfrm rot="10800000" flipH="1">
                <a:off x="-46739"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5"/>
              <p:cNvSpPr/>
              <p:nvPr/>
            </p:nvSpPr>
            <p:spPr>
              <a:xfrm rot="10800000" flipH="1">
                <a:off x="16808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5"/>
              <p:cNvSpPr/>
              <p:nvPr/>
            </p:nvSpPr>
            <p:spPr>
              <a:xfrm rot="10800000" flipH="1">
                <a:off x="3829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5"/>
              <p:cNvSpPr/>
              <p:nvPr/>
            </p:nvSpPr>
            <p:spPr>
              <a:xfrm rot="10800000" flipH="1">
                <a:off x="59773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5"/>
              <p:cNvSpPr/>
              <p:nvPr/>
            </p:nvSpPr>
            <p:spPr>
              <a:xfrm rot="10800000" flipH="1">
                <a:off x="81255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5"/>
              <p:cNvSpPr/>
              <p:nvPr/>
            </p:nvSpPr>
            <p:spPr>
              <a:xfrm rot="10800000" flipH="1">
                <a:off x="10273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5"/>
              <p:cNvSpPr/>
              <p:nvPr/>
            </p:nvSpPr>
            <p:spPr>
              <a:xfrm rot="10800000" flipH="1">
                <a:off x="124220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5"/>
              <p:cNvSpPr/>
              <p:nvPr/>
            </p:nvSpPr>
            <p:spPr>
              <a:xfrm rot="10800000" flipH="1">
                <a:off x="145702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5"/>
              <p:cNvSpPr/>
              <p:nvPr/>
            </p:nvSpPr>
            <p:spPr>
              <a:xfrm rot="10800000" flipH="1">
                <a:off x="167184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5"/>
              <p:cNvSpPr/>
              <p:nvPr/>
            </p:nvSpPr>
            <p:spPr>
              <a:xfrm rot="10800000" flipH="1">
                <a:off x="188667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5"/>
              <p:cNvSpPr/>
              <p:nvPr/>
            </p:nvSpPr>
            <p:spPr>
              <a:xfrm rot="10800000" flipH="1">
                <a:off x="210149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5"/>
              <p:cNvSpPr/>
              <p:nvPr/>
            </p:nvSpPr>
            <p:spPr>
              <a:xfrm rot="10800000" flipH="1">
                <a:off x="231631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5"/>
              <p:cNvSpPr/>
              <p:nvPr/>
            </p:nvSpPr>
            <p:spPr>
              <a:xfrm rot="10800000" flipH="1">
                <a:off x="25311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5"/>
              <p:cNvSpPr/>
              <p:nvPr/>
            </p:nvSpPr>
            <p:spPr>
              <a:xfrm rot="10800000" flipH="1">
                <a:off x="274596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5"/>
              <p:cNvSpPr/>
              <p:nvPr/>
            </p:nvSpPr>
            <p:spPr>
              <a:xfrm rot="10800000" flipH="1">
                <a:off x="296078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5"/>
              <p:cNvSpPr/>
              <p:nvPr/>
            </p:nvSpPr>
            <p:spPr>
              <a:xfrm rot="10800000" flipH="1">
                <a:off x="317561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5"/>
              <p:cNvSpPr/>
              <p:nvPr/>
            </p:nvSpPr>
            <p:spPr>
              <a:xfrm rot="10800000" flipH="1">
                <a:off x="339043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5"/>
              <p:cNvSpPr/>
              <p:nvPr/>
            </p:nvSpPr>
            <p:spPr>
              <a:xfrm rot="10800000" flipH="1">
                <a:off x="360525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5"/>
              <p:cNvSpPr/>
              <p:nvPr/>
            </p:nvSpPr>
            <p:spPr>
              <a:xfrm rot="10800000" flipH="1">
                <a:off x="382008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5"/>
              <p:cNvSpPr/>
              <p:nvPr/>
            </p:nvSpPr>
            <p:spPr>
              <a:xfrm rot="10800000" flipH="1">
                <a:off x="403490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5"/>
              <p:cNvSpPr/>
              <p:nvPr/>
            </p:nvSpPr>
            <p:spPr>
              <a:xfrm rot="10800000" flipH="1">
                <a:off x="424972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5"/>
              <p:cNvSpPr/>
              <p:nvPr/>
            </p:nvSpPr>
            <p:spPr>
              <a:xfrm rot="10800000" flipH="1">
                <a:off x="446455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5"/>
              <p:cNvSpPr/>
              <p:nvPr/>
            </p:nvSpPr>
            <p:spPr>
              <a:xfrm rot="10800000" flipH="1">
                <a:off x="467937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5"/>
              <p:cNvSpPr/>
              <p:nvPr/>
            </p:nvSpPr>
            <p:spPr>
              <a:xfrm rot="10800000" flipH="1">
                <a:off x="489419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5"/>
              <p:cNvSpPr/>
              <p:nvPr/>
            </p:nvSpPr>
            <p:spPr>
              <a:xfrm rot="10800000" flipH="1">
                <a:off x="510902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5"/>
              <p:cNvSpPr/>
              <p:nvPr/>
            </p:nvSpPr>
            <p:spPr>
              <a:xfrm rot="10800000" flipH="1">
                <a:off x="532384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5"/>
              <p:cNvSpPr/>
              <p:nvPr/>
            </p:nvSpPr>
            <p:spPr>
              <a:xfrm rot="10800000" flipH="1">
                <a:off x="553866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5"/>
              <p:cNvSpPr/>
              <p:nvPr/>
            </p:nvSpPr>
            <p:spPr>
              <a:xfrm rot="10800000" flipH="1">
                <a:off x="575349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5"/>
              <p:cNvSpPr/>
              <p:nvPr/>
            </p:nvSpPr>
            <p:spPr>
              <a:xfrm rot="10800000" flipH="1">
                <a:off x="596831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5"/>
              <p:cNvSpPr/>
              <p:nvPr/>
            </p:nvSpPr>
            <p:spPr>
              <a:xfrm rot="10800000" flipH="1">
                <a:off x="618313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5"/>
              <p:cNvSpPr/>
              <p:nvPr/>
            </p:nvSpPr>
            <p:spPr>
              <a:xfrm rot="10800000" flipH="1">
                <a:off x="639796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5"/>
              <p:cNvSpPr/>
              <p:nvPr/>
            </p:nvSpPr>
            <p:spPr>
              <a:xfrm rot="10800000" flipH="1">
                <a:off x="661278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5"/>
              <p:cNvSpPr/>
              <p:nvPr/>
            </p:nvSpPr>
            <p:spPr>
              <a:xfrm rot="10800000" flipH="1">
                <a:off x="68276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5"/>
              <p:cNvSpPr/>
              <p:nvPr/>
            </p:nvSpPr>
            <p:spPr>
              <a:xfrm rot="10800000" flipH="1">
                <a:off x="704243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5"/>
              <p:cNvSpPr/>
              <p:nvPr/>
            </p:nvSpPr>
            <p:spPr>
              <a:xfrm rot="10800000" flipH="1">
                <a:off x="725725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5"/>
              <p:cNvSpPr/>
              <p:nvPr/>
            </p:nvSpPr>
            <p:spPr>
              <a:xfrm rot="10800000" flipH="1">
                <a:off x="74720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5"/>
              <p:cNvSpPr/>
              <p:nvPr/>
            </p:nvSpPr>
            <p:spPr>
              <a:xfrm rot="10800000" flipH="1">
                <a:off x="768690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5"/>
              <p:cNvSpPr/>
              <p:nvPr/>
            </p:nvSpPr>
            <p:spPr>
              <a:xfrm rot="10800000" flipH="1">
                <a:off x="790172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5"/>
              <p:cNvSpPr/>
              <p:nvPr/>
            </p:nvSpPr>
            <p:spPr>
              <a:xfrm rot="10800000" flipH="1">
                <a:off x="811654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5"/>
              <p:cNvSpPr/>
              <p:nvPr/>
            </p:nvSpPr>
            <p:spPr>
              <a:xfrm rot="10800000" flipH="1">
                <a:off x="833137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5"/>
              <p:cNvSpPr/>
              <p:nvPr/>
            </p:nvSpPr>
            <p:spPr>
              <a:xfrm rot="10800000" flipH="1">
                <a:off x="854619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5"/>
              <p:cNvSpPr/>
              <p:nvPr/>
            </p:nvSpPr>
            <p:spPr>
              <a:xfrm rot="10800000" flipH="1">
                <a:off x="876101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5"/>
              <p:cNvSpPr/>
              <p:nvPr/>
            </p:nvSpPr>
            <p:spPr>
              <a:xfrm rot="10800000" flipH="1">
                <a:off x="89758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5"/>
              <p:cNvSpPr/>
              <p:nvPr/>
            </p:nvSpPr>
            <p:spPr>
              <a:xfrm rot="10800000" flipH="1">
                <a:off x="-46739"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5"/>
              <p:cNvSpPr/>
              <p:nvPr/>
            </p:nvSpPr>
            <p:spPr>
              <a:xfrm rot="10800000" flipH="1">
                <a:off x="16808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5"/>
              <p:cNvSpPr/>
              <p:nvPr/>
            </p:nvSpPr>
            <p:spPr>
              <a:xfrm rot="10800000" flipH="1">
                <a:off x="3829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5"/>
              <p:cNvSpPr/>
              <p:nvPr/>
            </p:nvSpPr>
            <p:spPr>
              <a:xfrm rot="10800000" flipH="1">
                <a:off x="59773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5"/>
              <p:cNvSpPr/>
              <p:nvPr/>
            </p:nvSpPr>
            <p:spPr>
              <a:xfrm rot="10800000" flipH="1">
                <a:off x="81255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5"/>
              <p:cNvSpPr/>
              <p:nvPr/>
            </p:nvSpPr>
            <p:spPr>
              <a:xfrm rot="10800000" flipH="1">
                <a:off x="10273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5"/>
              <p:cNvSpPr/>
              <p:nvPr/>
            </p:nvSpPr>
            <p:spPr>
              <a:xfrm rot="10800000" flipH="1">
                <a:off x="124220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5"/>
              <p:cNvSpPr/>
              <p:nvPr/>
            </p:nvSpPr>
            <p:spPr>
              <a:xfrm rot="10800000" flipH="1">
                <a:off x="145702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5"/>
              <p:cNvSpPr/>
              <p:nvPr/>
            </p:nvSpPr>
            <p:spPr>
              <a:xfrm rot="10800000" flipH="1">
                <a:off x="167184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5"/>
              <p:cNvSpPr/>
              <p:nvPr/>
            </p:nvSpPr>
            <p:spPr>
              <a:xfrm rot="10800000" flipH="1">
                <a:off x="188667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5"/>
              <p:cNvSpPr/>
              <p:nvPr/>
            </p:nvSpPr>
            <p:spPr>
              <a:xfrm rot="10800000" flipH="1">
                <a:off x="210149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5"/>
              <p:cNvSpPr/>
              <p:nvPr/>
            </p:nvSpPr>
            <p:spPr>
              <a:xfrm rot="10800000" flipH="1">
                <a:off x="231631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5"/>
              <p:cNvSpPr/>
              <p:nvPr/>
            </p:nvSpPr>
            <p:spPr>
              <a:xfrm rot="10800000" flipH="1">
                <a:off x="25311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5"/>
              <p:cNvSpPr/>
              <p:nvPr/>
            </p:nvSpPr>
            <p:spPr>
              <a:xfrm rot="10800000" flipH="1">
                <a:off x="274596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5"/>
              <p:cNvSpPr/>
              <p:nvPr/>
            </p:nvSpPr>
            <p:spPr>
              <a:xfrm rot="10800000" flipH="1">
                <a:off x="296078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5"/>
              <p:cNvSpPr/>
              <p:nvPr/>
            </p:nvSpPr>
            <p:spPr>
              <a:xfrm rot="10800000" flipH="1">
                <a:off x="317561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5"/>
              <p:cNvSpPr/>
              <p:nvPr/>
            </p:nvSpPr>
            <p:spPr>
              <a:xfrm rot="10800000" flipH="1">
                <a:off x="339043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5"/>
              <p:cNvSpPr/>
              <p:nvPr/>
            </p:nvSpPr>
            <p:spPr>
              <a:xfrm rot="10800000" flipH="1">
                <a:off x="360525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5"/>
              <p:cNvSpPr/>
              <p:nvPr/>
            </p:nvSpPr>
            <p:spPr>
              <a:xfrm rot="10800000" flipH="1">
                <a:off x="382008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5"/>
              <p:cNvSpPr/>
              <p:nvPr/>
            </p:nvSpPr>
            <p:spPr>
              <a:xfrm rot="10800000" flipH="1">
                <a:off x="403490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5"/>
              <p:cNvSpPr/>
              <p:nvPr/>
            </p:nvSpPr>
            <p:spPr>
              <a:xfrm rot="10800000" flipH="1">
                <a:off x="424972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5"/>
              <p:cNvSpPr/>
              <p:nvPr/>
            </p:nvSpPr>
            <p:spPr>
              <a:xfrm rot="10800000" flipH="1">
                <a:off x="446455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5"/>
              <p:cNvSpPr/>
              <p:nvPr/>
            </p:nvSpPr>
            <p:spPr>
              <a:xfrm rot="10800000" flipH="1">
                <a:off x="467937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5"/>
              <p:cNvSpPr/>
              <p:nvPr/>
            </p:nvSpPr>
            <p:spPr>
              <a:xfrm rot="10800000" flipH="1">
                <a:off x="489419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5"/>
              <p:cNvSpPr/>
              <p:nvPr/>
            </p:nvSpPr>
            <p:spPr>
              <a:xfrm rot="10800000" flipH="1">
                <a:off x="510902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5"/>
              <p:cNvSpPr/>
              <p:nvPr/>
            </p:nvSpPr>
            <p:spPr>
              <a:xfrm rot="10800000" flipH="1">
                <a:off x="532384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5"/>
              <p:cNvSpPr/>
              <p:nvPr/>
            </p:nvSpPr>
            <p:spPr>
              <a:xfrm rot="10800000" flipH="1">
                <a:off x="553866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5"/>
              <p:cNvSpPr/>
              <p:nvPr/>
            </p:nvSpPr>
            <p:spPr>
              <a:xfrm rot="10800000" flipH="1">
                <a:off x="575349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5"/>
              <p:cNvSpPr/>
              <p:nvPr/>
            </p:nvSpPr>
            <p:spPr>
              <a:xfrm rot="10800000" flipH="1">
                <a:off x="596831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5"/>
              <p:cNvSpPr/>
              <p:nvPr/>
            </p:nvSpPr>
            <p:spPr>
              <a:xfrm rot="10800000" flipH="1">
                <a:off x="618313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5"/>
              <p:cNvSpPr/>
              <p:nvPr/>
            </p:nvSpPr>
            <p:spPr>
              <a:xfrm rot="10800000" flipH="1">
                <a:off x="639796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5"/>
              <p:cNvSpPr/>
              <p:nvPr/>
            </p:nvSpPr>
            <p:spPr>
              <a:xfrm rot="10800000" flipH="1">
                <a:off x="661278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5"/>
              <p:cNvSpPr/>
              <p:nvPr/>
            </p:nvSpPr>
            <p:spPr>
              <a:xfrm rot="10800000" flipH="1">
                <a:off x="68276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5"/>
              <p:cNvSpPr/>
              <p:nvPr/>
            </p:nvSpPr>
            <p:spPr>
              <a:xfrm rot="10800000" flipH="1">
                <a:off x="704243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5"/>
              <p:cNvSpPr/>
              <p:nvPr/>
            </p:nvSpPr>
            <p:spPr>
              <a:xfrm rot="10800000" flipH="1">
                <a:off x="725725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5"/>
              <p:cNvSpPr/>
              <p:nvPr/>
            </p:nvSpPr>
            <p:spPr>
              <a:xfrm rot="10800000" flipH="1">
                <a:off x="74720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5"/>
              <p:cNvSpPr/>
              <p:nvPr/>
            </p:nvSpPr>
            <p:spPr>
              <a:xfrm rot="10800000" flipH="1">
                <a:off x="768690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5"/>
              <p:cNvSpPr/>
              <p:nvPr/>
            </p:nvSpPr>
            <p:spPr>
              <a:xfrm rot="10800000" flipH="1">
                <a:off x="790172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5"/>
              <p:cNvSpPr/>
              <p:nvPr/>
            </p:nvSpPr>
            <p:spPr>
              <a:xfrm rot="10800000" flipH="1">
                <a:off x="811654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5"/>
              <p:cNvSpPr/>
              <p:nvPr/>
            </p:nvSpPr>
            <p:spPr>
              <a:xfrm rot="10800000" flipH="1">
                <a:off x="833137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5"/>
              <p:cNvSpPr/>
              <p:nvPr/>
            </p:nvSpPr>
            <p:spPr>
              <a:xfrm rot="10800000" flipH="1">
                <a:off x="854619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5"/>
              <p:cNvSpPr/>
              <p:nvPr/>
            </p:nvSpPr>
            <p:spPr>
              <a:xfrm rot="10800000" flipH="1">
                <a:off x="876101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5"/>
              <p:cNvSpPr/>
              <p:nvPr/>
            </p:nvSpPr>
            <p:spPr>
              <a:xfrm rot="10800000" flipH="1">
                <a:off x="89758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5"/>
              <p:cNvSpPr/>
              <p:nvPr/>
            </p:nvSpPr>
            <p:spPr>
              <a:xfrm rot="10800000" flipH="1">
                <a:off x="-46739"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5"/>
              <p:cNvSpPr/>
              <p:nvPr/>
            </p:nvSpPr>
            <p:spPr>
              <a:xfrm rot="10800000" flipH="1">
                <a:off x="16808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5"/>
              <p:cNvSpPr/>
              <p:nvPr/>
            </p:nvSpPr>
            <p:spPr>
              <a:xfrm rot="10800000" flipH="1">
                <a:off x="3829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5"/>
              <p:cNvSpPr/>
              <p:nvPr/>
            </p:nvSpPr>
            <p:spPr>
              <a:xfrm rot="10800000" flipH="1">
                <a:off x="59773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5"/>
              <p:cNvSpPr/>
              <p:nvPr/>
            </p:nvSpPr>
            <p:spPr>
              <a:xfrm rot="10800000" flipH="1">
                <a:off x="81255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5"/>
              <p:cNvSpPr/>
              <p:nvPr/>
            </p:nvSpPr>
            <p:spPr>
              <a:xfrm rot="10800000" flipH="1">
                <a:off x="10273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5"/>
              <p:cNvSpPr/>
              <p:nvPr/>
            </p:nvSpPr>
            <p:spPr>
              <a:xfrm rot="10800000" flipH="1">
                <a:off x="124220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5"/>
              <p:cNvSpPr/>
              <p:nvPr/>
            </p:nvSpPr>
            <p:spPr>
              <a:xfrm rot="10800000" flipH="1">
                <a:off x="145702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5"/>
              <p:cNvSpPr/>
              <p:nvPr/>
            </p:nvSpPr>
            <p:spPr>
              <a:xfrm rot="10800000" flipH="1">
                <a:off x="167184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5"/>
              <p:cNvSpPr/>
              <p:nvPr/>
            </p:nvSpPr>
            <p:spPr>
              <a:xfrm rot="10800000" flipH="1">
                <a:off x="188667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5"/>
              <p:cNvSpPr/>
              <p:nvPr/>
            </p:nvSpPr>
            <p:spPr>
              <a:xfrm rot="10800000" flipH="1">
                <a:off x="210149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5"/>
              <p:cNvSpPr/>
              <p:nvPr/>
            </p:nvSpPr>
            <p:spPr>
              <a:xfrm rot="10800000" flipH="1">
                <a:off x="231631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5"/>
              <p:cNvSpPr/>
              <p:nvPr/>
            </p:nvSpPr>
            <p:spPr>
              <a:xfrm rot="10800000" flipH="1">
                <a:off x="25311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5"/>
              <p:cNvSpPr/>
              <p:nvPr/>
            </p:nvSpPr>
            <p:spPr>
              <a:xfrm rot="10800000" flipH="1">
                <a:off x="274596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5"/>
              <p:cNvSpPr/>
              <p:nvPr/>
            </p:nvSpPr>
            <p:spPr>
              <a:xfrm rot="10800000" flipH="1">
                <a:off x="296078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5"/>
              <p:cNvSpPr/>
              <p:nvPr/>
            </p:nvSpPr>
            <p:spPr>
              <a:xfrm rot="10800000" flipH="1">
                <a:off x="317561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5"/>
              <p:cNvSpPr/>
              <p:nvPr/>
            </p:nvSpPr>
            <p:spPr>
              <a:xfrm rot="10800000" flipH="1">
                <a:off x="339043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5"/>
              <p:cNvSpPr/>
              <p:nvPr/>
            </p:nvSpPr>
            <p:spPr>
              <a:xfrm rot="10800000" flipH="1">
                <a:off x="360525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5"/>
              <p:cNvSpPr/>
              <p:nvPr/>
            </p:nvSpPr>
            <p:spPr>
              <a:xfrm rot="10800000" flipH="1">
                <a:off x="382008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5"/>
              <p:cNvSpPr/>
              <p:nvPr/>
            </p:nvSpPr>
            <p:spPr>
              <a:xfrm rot="10800000" flipH="1">
                <a:off x="403490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5"/>
              <p:cNvSpPr/>
              <p:nvPr/>
            </p:nvSpPr>
            <p:spPr>
              <a:xfrm rot="10800000" flipH="1">
                <a:off x="424972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5"/>
              <p:cNvSpPr/>
              <p:nvPr/>
            </p:nvSpPr>
            <p:spPr>
              <a:xfrm rot="10800000" flipH="1">
                <a:off x="446455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5"/>
              <p:cNvSpPr/>
              <p:nvPr/>
            </p:nvSpPr>
            <p:spPr>
              <a:xfrm rot="10800000" flipH="1">
                <a:off x="467937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5"/>
              <p:cNvSpPr/>
              <p:nvPr/>
            </p:nvSpPr>
            <p:spPr>
              <a:xfrm rot="10800000" flipH="1">
                <a:off x="489419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5"/>
              <p:cNvSpPr/>
              <p:nvPr/>
            </p:nvSpPr>
            <p:spPr>
              <a:xfrm rot="10800000" flipH="1">
                <a:off x="510902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5"/>
              <p:cNvSpPr/>
              <p:nvPr/>
            </p:nvSpPr>
            <p:spPr>
              <a:xfrm rot="10800000" flipH="1">
                <a:off x="532384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5"/>
              <p:cNvSpPr/>
              <p:nvPr/>
            </p:nvSpPr>
            <p:spPr>
              <a:xfrm rot="10800000" flipH="1">
                <a:off x="553866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5"/>
              <p:cNvSpPr/>
              <p:nvPr/>
            </p:nvSpPr>
            <p:spPr>
              <a:xfrm rot="10800000" flipH="1">
                <a:off x="575349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5"/>
              <p:cNvSpPr/>
              <p:nvPr/>
            </p:nvSpPr>
            <p:spPr>
              <a:xfrm rot="10800000" flipH="1">
                <a:off x="596831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5"/>
              <p:cNvSpPr/>
              <p:nvPr/>
            </p:nvSpPr>
            <p:spPr>
              <a:xfrm rot="10800000" flipH="1">
                <a:off x="618313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5"/>
              <p:cNvSpPr/>
              <p:nvPr/>
            </p:nvSpPr>
            <p:spPr>
              <a:xfrm rot="10800000" flipH="1">
                <a:off x="639796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5"/>
              <p:cNvSpPr/>
              <p:nvPr/>
            </p:nvSpPr>
            <p:spPr>
              <a:xfrm rot="10800000" flipH="1">
                <a:off x="661278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5"/>
              <p:cNvSpPr/>
              <p:nvPr/>
            </p:nvSpPr>
            <p:spPr>
              <a:xfrm rot="10800000" flipH="1">
                <a:off x="68276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5"/>
              <p:cNvSpPr/>
              <p:nvPr/>
            </p:nvSpPr>
            <p:spPr>
              <a:xfrm rot="10800000" flipH="1">
                <a:off x="704243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5"/>
              <p:cNvSpPr/>
              <p:nvPr/>
            </p:nvSpPr>
            <p:spPr>
              <a:xfrm rot="10800000" flipH="1">
                <a:off x="725725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5"/>
              <p:cNvSpPr/>
              <p:nvPr/>
            </p:nvSpPr>
            <p:spPr>
              <a:xfrm rot="10800000" flipH="1">
                <a:off x="74720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5"/>
              <p:cNvSpPr/>
              <p:nvPr/>
            </p:nvSpPr>
            <p:spPr>
              <a:xfrm rot="10800000" flipH="1">
                <a:off x="768690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5"/>
              <p:cNvSpPr/>
              <p:nvPr/>
            </p:nvSpPr>
            <p:spPr>
              <a:xfrm rot="10800000" flipH="1">
                <a:off x="790172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5"/>
              <p:cNvSpPr/>
              <p:nvPr/>
            </p:nvSpPr>
            <p:spPr>
              <a:xfrm rot="10800000" flipH="1">
                <a:off x="811654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5"/>
              <p:cNvSpPr/>
              <p:nvPr/>
            </p:nvSpPr>
            <p:spPr>
              <a:xfrm rot="10800000" flipH="1">
                <a:off x="833137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5"/>
              <p:cNvSpPr/>
              <p:nvPr/>
            </p:nvSpPr>
            <p:spPr>
              <a:xfrm rot="10800000" flipH="1">
                <a:off x="854619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5"/>
              <p:cNvSpPr/>
              <p:nvPr/>
            </p:nvSpPr>
            <p:spPr>
              <a:xfrm rot="10800000" flipH="1">
                <a:off x="876101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5"/>
              <p:cNvSpPr/>
              <p:nvPr/>
            </p:nvSpPr>
            <p:spPr>
              <a:xfrm rot="10800000" flipH="1">
                <a:off x="89758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5"/>
              <p:cNvSpPr/>
              <p:nvPr/>
            </p:nvSpPr>
            <p:spPr>
              <a:xfrm rot="10800000" flipH="1">
                <a:off x="-46739"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5"/>
              <p:cNvSpPr/>
              <p:nvPr/>
            </p:nvSpPr>
            <p:spPr>
              <a:xfrm rot="10800000" flipH="1">
                <a:off x="16808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5"/>
              <p:cNvSpPr/>
              <p:nvPr/>
            </p:nvSpPr>
            <p:spPr>
              <a:xfrm rot="10800000" flipH="1">
                <a:off x="3829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5"/>
              <p:cNvSpPr/>
              <p:nvPr/>
            </p:nvSpPr>
            <p:spPr>
              <a:xfrm rot="10800000" flipH="1">
                <a:off x="59773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5"/>
              <p:cNvSpPr/>
              <p:nvPr/>
            </p:nvSpPr>
            <p:spPr>
              <a:xfrm rot="10800000" flipH="1">
                <a:off x="81255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5"/>
              <p:cNvSpPr/>
              <p:nvPr/>
            </p:nvSpPr>
            <p:spPr>
              <a:xfrm rot="10800000" flipH="1">
                <a:off x="10273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5"/>
              <p:cNvSpPr/>
              <p:nvPr/>
            </p:nvSpPr>
            <p:spPr>
              <a:xfrm rot="10800000" flipH="1">
                <a:off x="124220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5"/>
              <p:cNvSpPr/>
              <p:nvPr/>
            </p:nvSpPr>
            <p:spPr>
              <a:xfrm rot="10800000" flipH="1">
                <a:off x="145702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5"/>
              <p:cNvSpPr/>
              <p:nvPr/>
            </p:nvSpPr>
            <p:spPr>
              <a:xfrm rot="10800000" flipH="1">
                <a:off x="167184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5"/>
              <p:cNvSpPr/>
              <p:nvPr/>
            </p:nvSpPr>
            <p:spPr>
              <a:xfrm rot="10800000" flipH="1">
                <a:off x="188667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5"/>
              <p:cNvSpPr/>
              <p:nvPr/>
            </p:nvSpPr>
            <p:spPr>
              <a:xfrm rot="10800000" flipH="1">
                <a:off x="210149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5"/>
              <p:cNvSpPr/>
              <p:nvPr/>
            </p:nvSpPr>
            <p:spPr>
              <a:xfrm rot="10800000" flipH="1">
                <a:off x="231631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5"/>
              <p:cNvSpPr/>
              <p:nvPr/>
            </p:nvSpPr>
            <p:spPr>
              <a:xfrm rot="10800000" flipH="1">
                <a:off x="25311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5"/>
              <p:cNvSpPr/>
              <p:nvPr/>
            </p:nvSpPr>
            <p:spPr>
              <a:xfrm rot="10800000" flipH="1">
                <a:off x="274596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5"/>
              <p:cNvSpPr/>
              <p:nvPr/>
            </p:nvSpPr>
            <p:spPr>
              <a:xfrm rot="10800000" flipH="1">
                <a:off x="296078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5"/>
              <p:cNvSpPr/>
              <p:nvPr/>
            </p:nvSpPr>
            <p:spPr>
              <a:xfrm rot="10800000" flipH="1">
                <a:off x="317561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5"/>
              <p:cNvSpPr/>
              <p:nvPr/>
            </p:nvSpPr>
            <p:spPr>
              <a:xfrm rot="10800000" flipH="1">
                <a:off x="339043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5"/>
              <p:cNvSpPr/>
              <p:nvPr/>
            </p:nvSpPr>
            <p:spPr>
              <a:xfrm rot="10800000" flipH="1">
                <a:off x="360525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5"/>
              <p:cNvSpPr/>
              <p:nvPr/>
            </p:nvSpPr>
            <p:spPr>
              <a:xfrm rot="10800000" flipH="1">
                <a:off x="382008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5"/>
              <p:cNvSpPr/>
              <p:nvPr/>
            </p:nvSpPr>
            <p:spPr>
              <a:xfrm rot="10800000" flipH="1">
                <a:off x="403490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5"/>
              <p:cNvSpPr/>
              <p:nvPr/>
            </p:nvSpPr>
            <p:spPr>
              <a:xfrm rot="10800000" flipH="1">
                <a:off x="424972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5"/>
              <p:cNvSpPr/>
              <p:nvPr/>
            </p:nvSpPr>
            <p:spPr>
              <a:xfrm rot="10800000" flipH="1">
                <a:off x="446455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5"/>
              <p:cNvSpPr/>
              <p:nvPr/>
            </p:nvSpPr>
            <p:spPr>
              <a:xfrm rot="10800000" flipH="1">
                <a:off x="467937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5"/>
              <p:cNvSpPr/>
              <p:nvPr/>
            </p:nvSpPr>
            <p:spPr>
              <a:xfrm rot="10800000" flipH="1">
                <a:off x="489419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5"/>
              <p:cNvSpPr/>
              <p:nvPr/>
            </p:nvSpPr>
            <p:spPr>
              <a:xfrm rot="10800000" flipH="1">
                <a:off x="510902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5"/>
              <p:cNvSpPr/>
              <p:nvPr/>
            </p:nvSpPr>
            <p:spPr>
              <a:xfrm rot="10800000" flipH="1">
                <a:off x="532384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5"/>
              <p:cNvSpPr/>
              <p:nvPr/>
            </p:nvSpPr>
            <p:spPr>
              <a:xfrm rot="10800000" flipH="1">
                <a:off x="553866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5"/>
              <p:cNvSpPr/>
              <p:nvPr/>
            </p:nvSpPr>
            <p:spPr>
              <a:xfrm rot="10800000" flipH="1">
                <a:off x="575349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5"/>
              <p:cNvSpPr/>
              <p:nvPr/>
            </p:nvSpPr>
            <p:spPr>
              <a:xfrm rot="10800000" flipH="1">
                <a:off x="596831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5"/>
              <p:cNvSpPr/>
              <p:nvPr/>
            </p:nvSpPr>
            <p:spPr>
              <a:xfrm rot="10800000" flipH="1">
                <a:off x="618313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5"/>
              <p:cNvSpPr/>
              <p:nvPr/>
            </p:nvSpPr>
            <p:spPr>
              <a:xfrm rot="10800000" flipH="1">
                <a:off x="639796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5"/>
              <p:cNvSpPr/>
              <p:nvPr/>
            </p:nvSpPr>
            <p:spPr>
              <a:xfrm rot="10800000" flipH="1">
                <a:off x="661278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5"/>
              <p:cNvSpPr/>
              <p:nvPr/>
            </p:nvSpPr>
            <p:spPr>
              <a:xfrm rot="10800000" flipH="1">
                <a:off x="68276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5"/>
              <p:cNvSpPr/>
              <p:nvPr/>
            </p:nvSpPr>
            <p:spPr>
              <a:xfrm rot="10800000" flipH="1">
                <a:off x="704243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5"/>
              <p:cNvSpPr/>
              <p:nvPr/>
            </p:nvSpPr>
            <p:spPr>
              <a:xfrm rot="10800000" flipH="1">
                <a:off x="725725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5"/>
              <p:cNvSpPr/>
              <p:nvPr/>
            </p:nvSpPr>
            <p:spPr>
              <a:xfrm rot="10800000" flipH="1">
                <a:off x="74720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5"/>
              <p:cNvSpPr/>
              <p:nvPr/>
            </p:nvSpPr>
            <p:spPr>
              <a:xfrm rot="10800000" flipH="1">
                <a:off x="768690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5"/>
              <p:cNvSpPr/>
              <p:nvPr/>
            </p:nvSpPr>
            <p:spPr>
              <a:xfrm rot="10800000" flipH="1">
                <a:off x="790172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5"/>
              <p:cNvSpPr/>
              <p:nvPr/>
            </p:nvSpPr>
            <p:spPr>
              <a:xfrm rot="10800000" flipH="1">
                <a:off x="811654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5"/>
              <p:cNvSpPr/>
              <p:nvPr/>
            </p:nvSpPr>
            <p:spPr>
              <a:xfrm rot="10800000" flipH="1">
                <a:off x="833137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5"/>
              <p:cNvSpPr/>
              <p:nvPr/>
            </p:nvSpPr>
            <p:spPr>
              <a:xfrm rot="10800000" flipH="1">
                <a:off x="854619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5"/>
              <p:cNvSpPr/>
              <p:nvPr/>
            </p:nvSpPr>
            <p:spPr>
              <a:xfrm rot="10800000" flipH="1">
                <a:off x="876101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5"/>
              <p:cNvSpPr/>
              <p:nvPr/>
            </p:nvSpPr>
            <p:spPr>
              <a:xfrm rot="10800000" flipH="1">
                <a:off x="89758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5"/>
              <p:cNvSpPr/>
              <p:nvPr/>
            </p:nvSpPr>
            <p:spPr>
              <a:xfrm rot="10800000" flipH="1">
                <a:off x="-46739"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5"/>
              <p:cNvSpPr/>
              <p:nvPr/>
            </p:nvSpPr>
            <p:spPr>
              <a:xfrm rot="10800000" flipH="1">
                <a:off x="16808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5"/>
              <p:cNvSpPr/>
              <p:nvPr/>
            </p:nvSpPr>
            <p:spPr>
              <a:xfrm rot="10800000" flipH="1">
                <a:off x="3829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5"/>
              <p:cNvSpPr/>
              <p:nvPr/>
            </p:nvSpPr>
            <p:spPr>
              <a:xfrm rot="10800000" flipH="1">
                <a:off x="59773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5"/>
              <p:cNvSpPr/>
              <p:nvPr/>
            </p:nvSpPr>
            <p:spPr>
              <a:xfrm rot="10800000" flipH="1">
                <a:off x="81255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5"/>
              <p:cNvSpPr/>
              <p:nvPr/>
            </p:nvSpPr>
            <p:spPr>
              <a:xfrm rot="10800000" flipH="1">
                <a:off x="10273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5"/>
              <p:cNvSpPr/>
              <p:nvPr/>
            </p:nvSpPr>
            <p:spPr>
              <a:xfrm rot="10800000" flipH="1">
                <a:off x="124220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5"/>
              <p:cNvSpPr/>
              <p:nvPr/>
            </p:nvSpPr>
            <p:spPr>
              <a:xfrm rot="10800000" flipH="1">
                <a:off x="145702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5"/>
              <p:cNvSpPr/>
              <p:nvPr/>
            </p:nvSpPr>
            <p:spPr>
              <a:xfrm rot="10800000" flipH="1">
                <a:off x="167184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5"/>
              <p:cNvSpPr/>
              <p:nvPr/>
            </p:nvSpPr>
            <p:spPr>
              <a:xfrm rot="10800000" flipH="1">
                <a:off x="188667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5"/>
              <p:cNvSpPr/>
              <p:nvPr/>
            </p:nvSpPr>
            <p:spPr>
              <a:xfrm rot="10800000" flipH="1">
                <a:off x="210149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5"/>
              <p:cNvSpPr/>
              <p:nvPr/>
            </p:nvSpPr>
            <p:spPr>
              <a:xfrm rot="10800000" flipH="1">
                <a:off x="231631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5"/>
              <p:cNvSpPr/>
              <p:nvPr/>
            </p:nvSpPr>
            <p:spPr>
              <a:xfrm rot="10800000" flipH="1">
                <a:off x="25311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5"/>
              <p:cNvSpPr/>
              <p:nvPr/>
            </p:nvSpPr>
            <p:spPr>
              <a:xfrm rot="10800000" flipH="1">
                <a:off x="274596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5"/>
              <p:cNvSpPr/>
              <p:nvPr/>
            </p:nvSpPr>
            <p:spPr>
              <a:xfrm rot="10800000" flipH="1">
                <a:off x="296078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5"/>
              <p:cNvSpPr/>
              <p:nvPr/>
            </p:nvSpPr>
            <p:spPr>
              <a:xfrm rot="10800000" flipH="1">
                <a:off x="317561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5"/>
              <p:cNvSpPr/>
              <p:nvPr/>
            </p:nvSpPr>
            <p:spPr>
              <a:xfrm rot="10800000" flipH="1">
                <a:off x="339043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5"/>
              <p:cNvSpPr/>
              <p:nvPr/>
            </p:nvSpPr>
            <p:spPr>
              <a:xfrm rot="10800000" flipH="1">
                <a:off x="360525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5"/>
              <p:cNvSpPr/>
              <p:nvPr/>
            </p:nvSpPr>
            <p:spPr>
              <a:xfrm rot="10800000" flipH="1">
                <a:off x="382008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5"/>
              <p:cNvSpPr/>
              <p:nvPr/>
            </p:nvSpPr>
            <p:spPr>
              <a:xfrm rot="10800000" flipH="1">
                <a:off x="403490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5"/>
              <p:cNvSpPr/>
              <p:nvPr/>
            </p:nvSpPr>
            <p:spPr>
              <a:xfrm rot="10800000" flipH="1">
                <a:off x="424972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5"/>
              <p:cNvSpPr/>
              <p:nvPr/>
            </p:nvSpPr>
            <p:spPr>
              <a:xfrm rot="10800000" flipH="1">
                <a:off x="446455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5"/>
              <p:cNvSpPr/>
              <p:nvPr/>
            </p:nvSpPr>
            <p:spPr>
              <a:xfrm rot="10800000" flipH="1">
                <a:off x="467937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5"/>
              <p:cNvSpPr/>
              <p:nvPr/>
            </p:nvSpPr>
            <p:spPr>
              <a:xfrm rot="10800000" flipH="1">
                <a:off x="489419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5"/>
              <p:cNvSpPr/>
              <p:nvPr/>
            </p:nvSpPr>
            <p:spPr>
              <a:xfrm rot="10800000" flipH="1">
                <a:off x="510902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5"/>
              <p:cNvSpPr/>
              <p:nvPr/>
            </p:nvSpPr>
            <p:spPr>
              <a:xfrm rot="10800000" flipH="1">
                <a:off x="532384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5"/>
              <p:cNvSpPr/>
              <p:nvPr/>
            </p:nvSpPr>
            <p:spPr>
              <a:xfrm rot="10800000" flipH="1">
                <a:off x="553866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5"/>
              <p:cNvSpPr/>
              <p:nvPr/>
            </p:nvSpPr>
            <p:spPr>
              <a:xfrm rot="10800000" flipH="1">
                <a:off x="575349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5"/>
              <p:cNvSpPr/>
              <p:nvPr/>
            </p:nvSpPr>
            <p:spPr>
              <a:xfrm rot="10800000" flipH="1">
                <a:off x="596831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5"/>
              <p:cNvSpPr/>
              <p:nvPr/>
            </p:nvSpPr>
            <p:spPr>
              <a:xfrm rot="10800000" flipH="1">
                <a:off x="618313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5"/>
              <p:cNvSpPr/>
              <p:nvPr/>
            </p:nvSpPr>
            <p:spPr>
              <a:xfrm rot="10800000" flipH="1">
                <a:off x="639796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5"/>
              <p:cNvSpPr/>
              <p:nvPr/>
            </p:nvSpPr>
            <p:spPr>
              <a:xfrm rot="10800000" flipH="1">
                <a:off x="661278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5"/>
              <p:cNvSpPr/>
              <p:nvPr/>
            </p:nvSpPr>
            <p:spPr>
              <a:xfrm rot="10800000" flipH="1">
                <a:off x="68276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5"/>
              <p:cNvSpPr/>
              <p:nvPr/>
            </p:nvSpPr>
            <p:spPr>
              <a:xfrm rot="10800000" flipH="1">
                <a:off x="704243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5"/>
              <p:cNvSpPr/>
              <p:nvPr/>
            </p:nvSpPr>
            <p:spPr>
              <a:xfrm rot="10800000" flipH="1">
                <a:off x="725725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5"/>
              <p:cNvSpPr/>
              <p:nvPr/>
            </p:nvSpPr>
            <p:spPr>
              <a:xfrm rot="10800000" flipH="1">
                <a:off x="74720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5"/>
              <p:cNvSpPr/>
              <p:nvPr/>
            </p:nvSpPr>
            <p:spPr>
              <a:xfrm rot="10800000" flipH="1">
                <a:off x="768690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5"/>
              <p:cNvSpPr/>
              <p:nvPr/>
            </p:nvSpPr>
            <p:spPr>
              <a:xfrm rot="10800000" flipH="1">
                <a:off x="790172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5"/>
              <p:cNvSpPr/>
              <p:nvPr/>
            </p:nvSpPr>
            <p:spPr>
              <a:xfrm rot="10800000" flipH="1">
                <a:off x="811654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5"/>
              <p:cNvSpPr/>
              <p:nvPr/>
            </p:nvSpPr>
            <p:spPr>
              <a:xfrm rot="10800000" flipH="1">
                <a:off x="833137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5"/>
              <p:cNvSpPr/>
              <p:nvPr/>
            </p:nvSpPr>
            <p:spPr>
              <a:xfrm rot="10800000" flipH="1">
                <a:off x="854619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5"/>
              <p:cNvSpPr/>
              <p:nvPr/>
            </p:nvSpPr>
            <p:spPr>
              <a:xfrm rot="10800000" flipH="1">
                <a:off x="876101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5"/>
              <p:cNvSpPr/>
              <p:nvPr/>
            </p:nvSpPr>
            <p:spPr>
              <a:xfrm rot="10800000" flipH="1">
                <a:off x="89758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5"/>
              <p:cNvSpPr/>
              <p:nvPr/>
            </p:nvSpPr>
            <p:spPr>
              <a:xfrm rot="10800000" flipH="1">
                <a:off x="-46739"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5"/>
              <p:cNvSpPr/>
              <p:nvPr/>
            </p:nvSpPr>
            <p:spPr>
              <a:xfrm rot="10800000" flipH="1">
                <a:off x="16808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5"/>
              <p:cNvSpPr/>
              <p:nvPr/>
            </p:nvSpPr>
            <p:spPr>
              <a:xfrm rot="10800000" flipH="1">
                <a:off x="3829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5"/>
              <p:cNvSpPr/>
              <p:nvPr/>
            </p:nvSpPr>
            <p:spPr>
              <a:xfrm rot="10800000" flipH="1">
                <a:off x="59773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5"/>
              <p:cNvSpPr/>
              <p:nvPr/>
            </p:nvSpPr>
            <p:spPr>
              <a:xfrm rot="10800000" flipH="1">
                <a:off x="81255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5"/>
              <p:cNvSpPr/>
              <p:nvPr/>
            </p:nvSpPr>
            <p:spPr>
              <a:xfrm rot="10800000" flipH="1">
                <a:off x="10273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5"/>
              <p:cNvSpPr/>
              <p:nvPr/>
            </p:nvSpPr>
            <p:spPr>
              <a:xfrm rot="10800000" flipH="1">
                <a:off x="124220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5"/>
              <p:cNvSpPr/>
              <p:nvPr/>
            </p:nvSpPr>
            <p:spPr>
              <a:xfrm rot="10800000" flipH="1">
                <a:off x="145702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5"/>
              <p:cNvSpPr/>
              <p:nvPr/>
            </p:nvSpPr>
            <p:spPr>
              <a:xfrm rot="10800000" flipH="1">
                <a:off x="167184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5"/>
              <p:cNvSpPr/>
              <p:nvPr/>
            </p:nvSpPr>
            <p:spPr>
              <a:xfrm rot="10800000" flipH="1">
                <a:off x="188667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5"/>
              <p:cNvSpPr/>
              <p:nvPr/>
            </p:nvSpPr>
            <p:spPr>
              <a:xfrm rot="10800000" flipH="1">
                <a:off x="210149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5"/>
              <p:cNvSpPr/>
              <p:nvPr/>
            </p:nvSpPr>
            <p:spPr>
              <a:xfrm rot="10800000" flipH="1">
                <a:off x="231631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5"/>
              <p:cNvSpPr/>
              <p:nvPr/>
            </p:nvSpPr>
            <p:spPr>
              <a:xfrm rot="10800000" flipH="1">
                <a:off x="25311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5"/>
              <p:cNvSpPr/>
              <p:nvPr/>
            </p:nvSpPr>
            <p:spPr>
              <a:xfrm rot="10800000" flipH="1">
                <a:off x="274596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5"/>
              <p:cNvSpPr/>
              <p:nvPr/>
            </p:nvSpPr>
            <p:spPr>
              <a:xfrm rot="10800000" flipH="1">
                <a:off x="296078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5"/>
              <p:cNvSpPr/>
              <p:nvPr/>
            </p:nvSpPr>
            <p:spPr>
              <a:xfrm rot="10800000" flipH="1">
                <a:off x="317561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5"/>
              <p:cNvSpPr/>
              <p:nvPr/>
            </p:nvSpPr>
            <p:spPr>
              <a:xfrm rot="10800000" flipH="1">
                <a:off x="339043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5"/>
              <p:cNvSpPr/>
              <p:nvPr/>
            </p:nvSpPr>
            <p:spPr>
              <a:xfrm rot="10800000" flipH="1">
                <a:off x="360525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5"/>
              <p:cNvSpPr/>
              <p:nvPr/>
            </p:nvSpPr>
            <p:spPr>
              <a:xfrm rot="10800000" flipH="1">
                <a:off x="382008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5"/>
              <p:cNvSpPr/>
              <p:nvPr/>
            </p:nvSpPr>
            <p:spPr>
              <a:xfrm rot="10800000" flipH="1">
                <a:off x="403490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5"/>
              <p:cNvSpPr/>
              <p:nvPr/>
            </p:nvSpPr>
            <p:spPr>
              <a:xfrm rot="10800000" flipH="1">
                <a:off x="424972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5"/>
              <p:cNvSpPr/>
              <p:nvPr/>
            </p:nvSpPr>
            <p:spPr>
              <a:xfrm rot="10800000" flipH="1">
                <a:off x="446455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5"/>
              <p:cNvSpPr/>
              <p:nvPr/>
            </p:nvSpPr>
            <p:spPr>
              <a:xfrm rot="10800000" flipH="1">
                <a:off x="467937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5"/>
              <p:cNvSpPr/>
              <p:nvPr/>
            </p:nvSpPr>
            <p:spPr>
              <a:xfrm rot="10800000" flipH="1">
                <a:off x="489419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5"/>
              <p:cNvSpPr/>
              <p:nvPr/>
            </p:nvSpPr>
            <p:spPr>
              <a:xfrm rot="10800000" flipH="1">
                <a:off x="510902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5"/>
              <p:cNvSpPr/>
              <p:nvPr/>
            </p:nvSpPr>
            <p:spPr>
              <a:xfrm rot="10800000" flipH="1">
                <a:off x="532384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5"/>
              <p:cNvSpPr/>
              <p:nvPr/>
            </p:nvSpPr>
            <p:spPr>
              <a:xfrm rot="10800000" flipH="1">
                <a:off x="553866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5"/>
              <p:cNvSpPr/>
              <p:nvPr/>
            </p:nvSpPr>
            <p:spPr>
              <a:xfrm rot="10800000" flipH="1">
                <a:off x="575349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5"/>
              <p:cNvSpPr/>
              <p:nvPr/>
            </p:nvSpPr>
            <p:spPr>
              <a:xfrm rot="10800000" flipH="1">
                <a:off x="596831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5"/>
              <p:cNvSpPr/>
              <p:nvPr/>
            </p:nvSpPr>
            <p:spPr>
              <a:xfrm rot="10800000" flipH="1">
                <a:off x="618313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5"/>
              <p:cNvSpPr/>
              <p:nvPr/>
            </p:nvSpPr>
            <p:spPr>
              <a:xfrm rot="10800000" flipH="1">
                <a:off x="639796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5"/>
              <p:cNvSpPr/>
              <p:nvPr/>
            </p:nvSpPr>
            <p:spPr>
              <a:xfrm rot="10800000" flipH="1">
                <a:off x="661278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5"/>
              <p:cNvSpPr/>
              <p:nvPr/>
            </p:nvSpPr>
            <p:spPr>
              <a:xfrm rot="10800000" flipH="1">
                <a:off x="68276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5"/>
              <p:cNvSpPr/>
              <p:nvPr/>
            </p:nvSpPr>
            <p:spPr>
              <a:xfrm rot="10800000" flipH="1">
                <a:off x="704243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5"/>
              <p:cNvSpPr/>
              <p:nvPr/>
            </p:nvSpPr>
            <p:spPr>
              <a:xfrm rot="10800000" flipH="1">
                <a:off x="725725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5"/>
              <p:cNvSpPr/>
              <p:nvPr/>
            </p:nvSpPr>
            <p:spPr>
              <a:xfrm rot="10800000" flipH="1">
                <a:off x="74720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5"/>
              <p:cNvSpPr/>
              <p:nvPr/>
            </p:nvSpPr>
            <p:spPr>
              <a:xfrm rot="10800000" flipH="1">
                <a:off x="768690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5"/>
              <p:cNvSpPr/>
              <p:nvPr/>
            </p:nvSpPr>
            <p:spPr>
              <a:xfrm rot="10800000" flipH="1">
                <a:off x="790172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5"/>
              <p:cNvSpPr/>
              <p:nvPr/>
            </p:nvSpPr>
            <p:spPr>
              <a:xfrm rot="10800000" flipH="1">
                <a:off x="811654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5"/>
              <p:cNvSpPr/>
              <p:nvPr/>
            </p:nvSpPr>
            <p:spPr>
              <a:xfrm rot="10800000" flipH="1">
                <a:off x="833137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5"/>
              <p:cNvSpPr/>
              <p:nvPr/>
            </p:nvSpPr>
            <p:spPr>
              <a:xfrm rot="10800000" flipH="1">
                <a:off x="854619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5"/>
              <p:cNvSpPr/>
              <p:nvPr/>
            </p:nvSpPr>
            <p:spPr>
              <a:xfrm rot="10800000" flipH="1">
                <a:off x="876101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5"/>
              <p:cNvSpPr/>
              <p:nvPr/>
            </p:nvSpPr>
            <p:spPr>
              <a:xfrm rot="10800000" flipH="1">
                <a:off x="89758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5"/>
              <p:cNvSpPr/>
              <p:nvPr/>
            </p:nvSpPr>
            <p:spPr>
              <a:xfrm rot="10800000" flipH="1">
                <a:off x="-46739"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5"/>
              <p:cNvSpPr/>
              <p:nvPr/>
            </p:nvSpPr>
            <p:spPr>
              <a:xfrm rot="10800000" flipH="1">
                <a:off x="16808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5"/>
              <p:cNvSpPr/>
              <p:nvPr/>
            </p:nvSpPr>
            <p:spPr>
              <a:xfrm rot="10800000" flipH="1">
                <a:off x="3829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5"/>
              <p:cNvSpPr/>
              <p:nvPr/>
            </p:nvSpPr>
            <p:spPr>
              <a:xfrm rot="10800000" flipH="1">
                <a:off x="59773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5"/>
              <p:cNvSpPr/>
              <p:nvPr/>
            </p:nvSpPr>
            <p:spPr>
              <a:xfrm rot="10800000" flipH="1">
                <a:off x="81255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5"/>
              <p:cNvSpPr/>
              <p:nvPr/>
            </p:nvSpPr>
            <p:spPr>
              <a:xfrm rot="10800000" flipH="1">
                <a:off x="10273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5"/>
              <p:cNvSpPr/>
              <p:nvPr/>
            </p:nvSpPr>
            <p:spPr>
              <a:xfrm rot="10800000" flipH="1">
                <a:off x="124220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5"/>
              <p:cNvSpPr/>
              <p:nvPr/>
            </p:nvSpPr>
            <p:spPr>
              <a:xfrm rot="10800000" flipH="1">
                <a:off x="145702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5"/>
              <p:cNvSpPr/>
              <p:nvPr/>
            </p:nvSpPr>
            <p:spPr>
              <a:xfrm rot="10800000" flipH="1">
                <a:off x="167184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5"/>
              <p:cNvSpPr/>
              <p:nvPr/>
            </p:nvSpPr>
            <p:spPr>
              <a:xfrm rot="10800000" flipH="1">
                <a:off x="188667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5"/>
              <p:cNvSpPr/>
              <p:nvPr/>
            </p:nvSpPr>
            <p:spPr>
              <a:xfrm rot="10800000" flipH="1">
                <a:off x="210149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5"/>
              <p:cNvSpPr/>
              <p:nvPr/>
            </p:nvSpPr>
            <p:spPr>
              <a:xfrm rot="10800000" flipH="1">
                <a:off x="231631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5"/>
              <p:cNvSpPr/>
              <p:nvPr/>
            </p:nvSpPr>
            <p:spPr>
              <a:xfrm rot="10800000" flipH="1">
                <a:off x="25311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5"/>
              <p:cNvSpPr/>
              <p:nvPr/>
            </p:nvSpPr>
            <p:spPr>
              <a:xfrm rot="10800000" flipH="1">
                <a:off x="274596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5"/>
              <p:cNvSpPr/>
              <p:nvPr/>
            </p:nvSpPr>
            <p:spPr>
              <a:xfrm rot="10800000" flipH="1">
                <a:off x="296078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5"/>
              <p:cNvSpPr/>
              <p:nvPr/>
            </p:nvSpPr>
            <p:spPr>
              <a:xfrm rot="10800000" flipH="1">
                <a:off x="317561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5"/>
              <p:cNvSpPr/>
              <p:nvPr/>
            </p:nvSpPr>
            <p:spPr>
              <a:xfrm rot="10800000" flipH="1">
                <a:off x="339043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5"/>
              <p:cNvSpPr/>
              <p:nvPr/>
            </p:nvSpPr>
            <p:spPr>
              <a:xfrm rot="10800000" flipH="1">
                <a:off x="360525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5"/>
              <p:cNvSpPr/>
              <p:nvPr/>
            </p:nvSpPr>
            <p:spPr>
              <a:xfrm rot="10800000" flipH="1">
                <a:off x="382008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5"/>
              <p:cNvSpPr/>
              <p:nvPr/>
            </p:nvSpPr>
            <p:spPr>
              <a:xfrm rot="10800000" flipH="1">
                <a:off x="403490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5"/>
              <p:cNvSpPr/>
              <p:nvPr/>
            </p:nvSpPr>
            <p:spPr>
              <a:xfrm rot="10800000" flipH="1">
                <a:off x="424972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5"/>
              <p:cNvSpPr/>
              <p:nvPr/>
            </p:nvSpPr>
            <p:spPr>
              <a:xfrm rot="10800000" flipH="1">
                <a:off x="446455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5"/>
              <p:cNvSpPr/>
              <p:nvPr/>
            </p:nvSpPr>
            <p:spPr>
              <a:xfrm rot="10800000" flipH="1">
                <a:off x="467937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5"/>
              <p:cNvSpPr/>
              <p:nvPr/>
            </p:nvSpPr>
            <p:spPr>
              <a:xfrm rot="10800000" flipH="1">
                <a:off x="489419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5"/>
              <p:cNvSpPr/>
              <p:nvPr/>
            </p:nvSpPr>
            <p:spPr>
              <a:xfrm rot="10800000" flipH="1">
                <a:off x="510902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5"/>
              <p:cNvSpPr/>
              <p:nvPr/>
            </p:nvSpPr>
            <p:spPr>
              <a:xfrm rot="10800000" flipH="1">
                <a:off x="532384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5"/>
              <p:cNvSpPr/>
              <p:nvPr/>
            </p:nvSpPr>
            <p:spPr>
              <a:xfrm rot="10800000" flipH="1">
                <a:off x="553866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5"/>
              <p:cNvSpPr/>
              <p:nvPr/>
            </p:nvSpPr>
            <p:spPr>
              <a:xfrm rot="10800000" flipH="1">
                <a:off x="575349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5"/>
              <p:cNvSpPr/>
              <p:nvPr/>
            </p:nvSpPr>
            <p:spPr>
              <a:xfrm rot="10800000" flipH="1">
                <a:off x="596831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5"/>
              <p:cNvSpPr/>
              <p:nvPr/>
            </p:nvSpPr>
            <p:spPr>
              <a:xfrm rot="10800000" flipH="1">
                <a:off x="618313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5"/>
              <p:cNvSpPr/>
              <p:nvPr/>
            </p:nvSpPr>
            <p:spPr>
              <a:xfrm rot="10800000" flipH="1">
                <a:off x="639796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5"/>
              <p:cNvSpPr/>
              <p:nvPr/>
            </p:nvSpPr>
            <p:spPr>
              <a:xfrm rot="10800000" flipH="1">
                <a:off x="661278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5"/>
              <p:cNvSpPr/>
              <p:nvPr/>
            </p:nvSpPr>
            <p:spPr>
              <a:xfrm rot="10800000" flipH="1">
                <a:off x="68276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5"/>
              <p:cNvSpPr/>
              <p:nvPr/>
            </p:nvSpPr>
            <p:spPr>
              <a:xfrm rot="10800000" flipH="1">
                <a:off x="704243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5"/>
              <p:cNvSpPr/>
              <p:nvPr/>
            </p:nvSpPr>
            <p:spPr>
              <a:xfrm rot="10800000" flipH="1">
                <a:off x="725725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5"/>
              <p:cNvSpPr/>
              <p:nvPr/>
            </p:nvSpPr>
            <p:spPr>
              <a:xfrm rot="10800000" flipH="1">
                <a:off x="74720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5"/>
              <p:cNvSpPr/>
              <p:nvPr/>
            </p:nvSpPr>
            <p:spPr>
              <a:xfrm rot="10800000" flipH="1">
                <a:off x="768690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5"/>
              <p:cNvSpPr/>
              <p:nvPr/>
            </p:nvSpPr>
            <p:spPr>
              <a:xfrm rot="10800000" flipH="1">
                <a:off x="790172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5"/>
              <p:cNvSpPr/>
              <p:nvPr/>
            </p:nvSpPr>
            <p:spPr>
              <a:xfrm rot="10800000" flipH="1">
                <a:off x="811654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5"/>
              <p:cNvSpPr/>
              <p:nvPr/>
            </p:nvSpPr>
            <p:spPr>
              <a:xfrm rot="10800000" flipH="1">
                <a:off x="833137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5"/>
              <p:cNvSpPr/>
              <p:nvPr/>
            </p:nvSpPr>
            <p:spPr>
              <a:xfrm rot="10800000" flipH="1">
                <a:off x="854619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5"/>
              <p:cNvSpPr/>
              <p:nvPr/>
            </p:nvSpPr>
            <p:spPr>
              <a:xfrm rot="10800000" flipH="1">
                <a:off x="876101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5"/>
              <p:cNvSpPr/>
              <p:nvPr/>
            </p:nvSpPr>
            <p:spPr>
              <a:xfrm rot="10800000" flipH="1">
                <a:off x="89758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5"/>
              <p:cNvSpPr/>
              <p:nvPr/>
            </p:nvSpPr>
            <p:spPr>
              <a:xfrm rot="10800000" flipH="1">
                <a:off x="-46739"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5"/>
              <p:cNvSpPr/>
              <p:nvPr/>
            </p:nvSpPr>
            <p:spPr>
              <a:xfrm rot="10800000" flipH="1">
                <a:off x="16808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5"/>
              <p:cNvSpPr/>
              <p:nvPr/>
            </p:nvSpPr>
            <p:spPr>
              <a:xfrm rot="10800000" flipH="1">
                <a:off x="3829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5"/>
              <p:cNvSpPr/>
              <p:nvPr/>
            </p:nvSpPr>
            <p:spPr>
              <a:xfrm rot="10800000" flipH="1">
                <a:off x="59773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5"/>
              <p:cNvSpPr/>
              <p:nvPr/>
            </p:nvSpPr>
            <p:spPr>
              <a:xfrm rot="10800000" flipH="1">
                <a:off x="81255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5"/>
              <p:cNvSpPr/>
              <p:nvPr/>
            </p:nvSpPr>
            <p:spPr>
              <a:xfrm rot="10800000" flipH="1">
                <a:off x="10273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5"/>
              <p:cNvSpPr/>
              <p:nvPr/>
            </p:nvSpPr>
            <p:spPr>
              <a:xfrm rot="10800000" flipH="1">
                <a:off x="124220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5"/>
              <p:cNvSpPr/>
              <p:nvPr/>
            </p:nvSpPr>
            <p:spPr>
              <a:xfrm rot="10800000" flipH="1">
                <a:off x="145702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5"/>
              <p:cNvSpPr/>
              <p:nvPr/>
            </p:nvSpPr>
            <p:spPr>
              <a:xfrm rot="10800000" flipH="1">
                <a:off x="167184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5"/>
              <p:cNvSpPr/>
              <p:nvPr/>
            </p:nvSpPr>
            <p:spPr>
              <a:xfrm rot="10800000" flipH="1">
                <a:off x="188667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5"/>
              <p:cNvSpPr/>
              <p:nvPr/>
            </p:nvSpPr>
            <p:spPr>
              <a:xfrm rot="10800000" flipH="1">
                <a:off x="210149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5"/>
              <p:cNvSpPr/>
              <p:nvPr/>
            </p:nvSpPr>
            <p:spPr>
              <a:xfrm rot="10800000" flipH="1">
                <a:off x="231631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5"/>
              <p:cNvSpPr/>
              <p:nvPr/>
            </p:nvSpPr>
            <p:spPr>
              <a:xfrm rot="10800000" flipH="1">
                <a:off x="25311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5"/>
              <p:cNvSpPr/>
              <p:nvPr/>
            </p:nvSpPr>
            <p:spPr>
              <a:xfrm rot="10800000" flipH="1">
                <a:off x="274596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5"/>
              <p:cNvSpPr/>
              <p:nvPr/>
            </p:nvSpPr>
            <p:spPr>
              <a:xfrm rot="10800000" flipH="1">
                <a:off x="296078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5"/>
              <p:cNvSpPr/>
              <p:nvPr/>
            </p:nvSpPr>
            <p:spPr>
              <a:xfrm rot="10800000" flipH="1">
                <a:off x="317561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5"/>
              <p:cNvSpPr/>
              <p:nvPr/>
            </p:nvSpPr>
            <p:spPr>
              <a:xfrm rot="10800000" flipH="1">
                <a:off x="339043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5"/>
              <p:cNvSpPr/>
              <p:nvPr/>
            </p:nvSpPr>
            <p:spPr>
              <a:xfrm rot="10800000" flipH="1">
                <a:off x="360525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5"/>
              <p:cNvSpPr/>
              <p:nvPr/>
            </p:nvSpPr>
            <p:spPr>
              <a:xfrm rot="10800000" flipH="1">
                <a:off x="382008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5"/>
              <p:cNvSpPr/>
              <p:nvPr/>
            </p:nvSpPr>
            <p:spPr>
              <a:xfrm rot="10800000" flipH="1">
                <a:off x="403490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5"/>
              <p:cNvSpPr/>
              <p:nvPr/>
            </p:nvSpPr>
            <p:spPr>
              <a:xfrm rot="10800000" flipH="1">
                <a:off x="424972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5"/>
              <p:cNvSpPr/>
              <p:nvPr/>
            </p:nvSpPr>
            <p:spPr>
              <a:xfrm rot="10800000" flipH="1">
                <a:off x="446455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5"/>
              <p:cNvSpPr/>
              <p:nvPr/>
            </p:nvSpPr>
            <p:spPr>
              <a:xfrm rot="10800000" flipH="1">
                <a:off x="467937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5"/>
              <p:cNvSpPr/>
              <p:nvPr/>
            </p:nvSpPr>
            <p:spPr>
              <a:xfrm rot="10800000" flipH="1">
                <a:off x="489419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5"/>
              <p:cNvSpPr/>
              <p:nvPr/>
            </p:nvSpPr>
            <p:spPr>
              <a:xfrm rot="10800000" flipH="1">
                <a:off x="510902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5"/>
              <p:cNvSpPr/>
              <p:nvPr/>
            </p:nvSpPr>
            <p:spPr>
              <a:xfrm rot="10800000" flipH="1">
                <a:off x="532384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5"/>
              <p:cNvSpPr/>
              <p:nvPr/>
            </p:nvSpPr>
            <p:spPr>
              <a:xfrm rot="10800000" flipH="1">
                <a:off x="553866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5"/>
              <p:cNvSpPr/>
              <p:nvPr/>
            </p:nvSpPr>
            <p:spPr>
              <a:xfrm rot="10800000" flipH="1">
                <a:off x="575349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5"/>
              <p:cNvSpPr/>
              <p:nvPr/>
            </p:nvSpPr>
            <p:spPr>
              <a:xfrm rot="10800000" flipH="1">
                <a:off x="596831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5"/>
              <p:cNvSpPr/>
              <p:nvPr/>
            </p:nvSpPr>
            <p:spPr>
              <a:xfrm rot="10800000" flipH="1">
                <a:off x="618313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5"/>
              <p:cNvSpPr/>
              <p:nvPr/>
            </p:nvSpPr>
            <p:spPr>
              <a:xfrm rot="10800000" flipH="1">
                <a:off x="639796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5"/>
              <p:cNvSpPr/>
              <p:nvPr/>
            </p:nvSpPr>
            <p:spPr>
              <a:xfrm rot="10800000" flipH="1">
                <a:off x="661278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5"/>
              <p:cNvSpPr/>
              <p:nvPr/>
            </p:nvSpPr>
            <p:spPr>
              <a:xfrm rot="10800000" flipH="1">
                <a:off x="68276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5"/>
              <p:cNvSpPr/>
              <p:nvPr/>
            </p:nvSpPr>
            <p:spPr>
              <a:xfrm rot="10800000" flipH="1">
                <a:off x="704243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5"/>
              <p:cNvSpPr/>
              <p:nvPr/>
            </p:nvSpPr>
            <p:spPr>
              <a:xfrm rot="10800000" flipH="1">
                <a:off x="725725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5"/>
              <p:cNvSpPr/>
              <p:nvPr/>
            </p:nvSpPr>
            <p:spPr>
              <a:xfrm rot="10800000" flipH="1">
                <a:off x="74720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5"/>
              <p:cNvSpPr/>
              <p:nvPr/>
            </p:nvSpPr>
            <p:spPr>
              <a:xfrm rot="10800000" flipH="1">
                <a:off x="768690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5"/>
              <p:cNvSpPr/>
              <p:nvPr/>
            </p:nvSpPr>
            <p:spPr>
              <a:xfrm rot="10800000" flipH="1">
                <a:off x="790172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5"/>
              <p:cNvSpPr/>
              <p:nvPr/>
            </p:nvSpPr>
            <p:spPr>
              <a:xfrm rot="10800000" flipH="1">
                <a:off x="811654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5"/>
              <p:cNvSpPr/>
              <p:nvPr/>
            </p:nvSpPr>
            <p:spPr>
              <a:xfrm rot="10800000" flipH="1">
                <a:off x="833137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5"/>
              <p:cNvSpPr/>
              <p:nvPr/>
            </p:nvSpPr>
            <p:spPr>
              <a:xfrm rot="10800000" flipH="1">
                <a:off x="854619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5"/>
              <p:cNvSpPr/>
              <p:nvPr/>
            </p:nvSpPr>
            <p:spPr>
              <a:xfrm rot="10800000" flipH="1">
                <a:off x="876101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5"/>
              <p:cNvSpPr/>
              <p:nvPr/>
            </p:nvSpPr>
            <p:spPr>
              <a:xfrm rot="10800000" flipH="1">
                <a:off x="89758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5"/>
              <p:cNvSpPr/>
              <p:nvPr/>
            </p:nvSpPr>
            <p:spPr>
              <a:xfrm rot="10800000" flipH="1">
                <a:off x="-46739"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5"/>
              <p:cNvSpPr/>
              <p:nvPr/>
            </p:nvSpPr>
            <p:spPr>
              <a:xfrm rot="10800000" flipH="1">
                <a:off x="16808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5"/>
              <p:cNvSpPr/>
              <p:nvPr/>
            </p:nvSpPr>
            <p:spPr>
              <a:xfrm rot="10800000" flipH="1">
                <a:off x="3829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5"/>
              <p:cNvSpPr/>
              <p:nvPr/>
            </p:nvSpPr>
            <p:spPr>
              <a:xfrm rot="10800000" flipH="1">
                <a:off x="59773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5"/>
              <p:cNvSpPr/>
              <p:nvPr/>
            </p:nvSpPr>
            <p:spPr>
              <a:xfrm rot="10800000" flipH="1">
                <a:off x="81255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5"/>
              <p:cNvSpPr/>
              <p:nvPr/>
            </p:nvSpPr>
            <p:spPr>
              <a:xfrm rot="10800000" flipH="1">
                <a:off x="10273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5"/>
              <p:cNvSpPr/>
              <p:nvPr/>
            </p:nvSpPr>
            <p:spPr>
              <a:xfrm rot="10800000" flipH="1">
                <a:off x="124220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5"/>
              <p:cNvSpPr/>
              <p:nvPr/>
            </p:nvSpPr>
            <p:spPr>
              <a:xfrm rot="10800000" flipH="1">
                <a:off x="145702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5"/>
              <p:cNvSpPr/>
              <p:nvPr/>
            </p:nvSpPr>
            <p:spPr>
              <a:xfrm rot="10800000" flipH="1">
                <a:off x="167184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5"/>
              <p:cNvSpPr/>
              <p:nvPr/>
            </p:nvSpPr>
            <p:spPr>
              <a:xfrm rot="10800000" flipH="1">
                <a:off x="188667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5"/>
              <p:cNvSpPr/>
              <p:nvPr/>
            </p:nvSpPr>
            <p:spPr>
              <a:xfrm rot="10800000" flipH="1">
                <a:off x="210149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5"/>
              <p:cNvSpPr/>
              <p:nvPr/>
            </p:nvSpPr>
            <p:spPr>
              <a:xfrm rot="10800000" flipH="1">
                <a:off x="231631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5"/>
              <p:cNvSpPr/>
              <p:nvPr/>
            </p:nvSpPr>
            <p:spPr>
              <a:xfrm rot="10800000" flipH="1">
                <a:off x="25311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5"/>
              <p:cNvSpPr/>
              <p:nvPr/>
            </p:nvSpPr>
            <p:spPr>
              <a:xfrm rot="10800000" flipH="1">
                <a:off x="274596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5"/>
              <p:cNvSpPr/>
              <p:nvPr/>
            </p:nvSpPr>
            <p:spPr>
              <a:xfrm rot="10800000" flipH="1">
                <a:off x="296078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5"/>
              <p:cNvSpPr/>
              <p:nvPr/>
            </p:nvSpPr>
            <p:spPr>
              <a:xfrm rot="10800000" flipH="1">
                <a:off x="317561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5"/>
              <p:cNvSpPr/>
              <p:nvPr/>
            </p:nvSpPr>
            <p:spPr>
              <a:xfrm rot="10800000" flipH="1">
                <a:off x="339043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5"/>
              <p:cNvSpPr/>
              <p:nvPr/>
            </p:nvSpPr>
            <p:spPr>
              <a:xfrm rot="10800000" flipH="1">
                <a:off x="360525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5"/>
              <p:cNvSpPr/>
              <p:nvPr/>
            </p:nvSpPr>
            <p:spPr>
              <a:xfrm rot="10800000" flipH="1">
                <a:off x="382008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5"/>
              <p:cNvSpPr/>
              <p:nvPr/>
            </p:nvSpPr>
            <p:spPr>
              <a:xfrm rot="10800000" flipH="1">
                <a:off x="403490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5"/>
              <p:cNvSpPr/>
              <p:nvPr/>
            </p:nvSpPr>
            <p:spPr>
              <a:xfrm rot="10800000" flipH="1">
                <a:off x="424972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5"/>
              <p:cNvSpPr/>
              <p:nvPr/>
            </p:nvSpPr>
            <p:spPr>
              <a:xfrm rot="10800000" flipH="1">
                <a:off x="446455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5"/>
              <p:cNvSpPr/>
              <p:nvPr/>
            </p:nvSpPr>
            <p:spPr>
              <a:xfrm rot="10800000" flipH="1">
                <a:off x="467937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5"/>
              <p:cNvSpPr/>
              <p:nvPr/>
            </p:nvSpPr>
            <p:spPr>
              <a:xfrm rot="10800000" flipH="1">
                <a:off x="489419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5"/>
              <p:cNvSpPr/>
              <p:nvPr/>
            </p:nvSpPr>
            <p:spPr>
              <a:xfrm rot="10800000" flipH="1">
                <a:off x="510902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5"/>
              <p:cNvSpPr/>
              <p:nvPr/>
            </p:nvSpPr>
            <p:spPr>
              <a:xfrm rot="10800000" flipH="1">
                <a:off x="532384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5"/>
              <p:cNvSpPr/>
              <p:nvPr/>
            </p:nvSpPr>
            <p:spPr>
              <a:xfrm rot="10800000" flipH="1">
                <a:off x="553866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5"/>
              <p:cNvSpPr/>
              <p:nvPr/>
            </p:nvSpPr>
            <p:spPr>
              <a:xfrm rot="10800000" flipH="1">
                <a:off x="575349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5"/>
              <p:cNvSpPr/>
              <p:nvPr/>
            </p:nvSpPr>
            <p:spPr>
              <a:xfrm rot="10800000" flipH="1">
                <a:off x="596831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5"/>
              <p:cNvSpPr/>
              <p:nvPr/>
            </p:nvSpPr>
            <p:spPr>
              <a:xfrm rot="10800000" flipH="1">
                <a:off x="618313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5"/>
              <p:cNvSpPr/>
              <p:nvPr/>
            </p:nvSpPr>
            <p:spPr>
              <a:xfrm rot="10800000" flipH="1">
                <a:off x="639796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5"/>
              <p:cNvSpPr/>
              <p:nvPr/>
            </p:nvSpPr>
            <p:spPr>
              <a:xfrm rot="10800000" flipH="1">
                <a:off x="661278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5"/>
              <p:cNvSpPr/>
              <p:nvPr/>
            </p:nvSpPr>
            <p:spPr>
              <a:xfrm rot="10800000" flipH="1">
                <a:off x="68276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5"/>
              <p:cNvSpPr/>
              <p:nvPr/>
            </p:nvSpPr>
            <p:spPr>
              <a:xfrm rot="10800000" flipH="1">
                <a:off x="704243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5"/>
              <p:cNvSpPr/>
              <p:nvPr/>
            </p:nvSpPr>
            <p:spPr>
              <a:xfrm rot="10800000" flipH="1">
                <a:off x="725725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5"/>
              <p:cNvSpPr/>
              <p:nvPr/>
            </p:nvSpPr>
            <p:spPr>
              <a:xfrm rot="10800000" flipH="1">
                <a:off x="74720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5"/>
              <p:cNvSpPr/>
              <p:nvPr/>
            </p:nvSpPr>
            <p:spPr>
              <a:xfrm rot="10800000" flipH="1">
                <a:off x="768690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5"/>
              <p:cNvSpPr/>
              <p:nvPr/>
            </p:nvSpPr>
            <p:spPr>
              <a:xfrm rot="10800000" flipH="1">
                <a:off x="790172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5"/>
              <p:cNvSpPr/>
              <p:nvPr/>
            </p:nvSpPr>
            <p:spPr>
              <a:xfrm rot="10800000" flipH="1">
                <a:off x="811654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5"/>
              <p:cNvSpPr/>
              <p:nvPr/>
            </p:nvSpPr>
            <p:spPr>
              <a:xfrm rot="10800000" flipH="1">
                <a:off x="833137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5"/>
              <p:cNvSpPr/>
              <p:nvPr/>
            </p:nvSpPr>
            <p:spPr>
              <a:xfrm rot="10800000" flipH="1">
                <a:off x="854619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5"/>
              <p:cNvSpPr/>
              <p:nvPr/>
            </p:nvSpPr>
            <p:spPr>
              <a:xfrm rot="10800000" flipH="1">
                <a:off x="876101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5"/>
              <p:cNvSpPr/>
              <p:nvPr/>
            </p:nvSpPr>
            <p:spPr>
              <a:xfrm rot="10800000" flipH="1">
                <a:off x="89758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5"/>
              <p:cNvSpPr/>
              <p:nvPr/>
            </p:nvSpPr>
            <p:spPr>
              <a:xfrm rot="10800000" flipH="1">
                <a:off x="-46739"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5"/>
              <p:cNvSpPr/>
              <p:nvPr/>
            </p:nvSpPr>
            <p:spPr>
              <a:xfrm rot="10800000" flipH="1">
                <a:off x="16808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5"/>
              <p:cNvSpPr/>
              <p:nvPr/>
            </p:nvSpPr>
            <p:spPr>
              <a:xfrm rot="10800000" flipH="1">
                <a:off x="3829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5"/>
              <p:cNvSpPr/>
              <p:nvPr/>
            </p:nvSpPr>
            <p:spPr>
              <a:xfrm rot="10800000" flipH="1">
                <a:off x="59773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5"/>
              <p:cNvSpPr/>
              <p:nvPr/>
            </p:nvSpPr>
            <p:spPr>
              <a:xfrm rot="10800000" flipH="1">
                <a:off x="81255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5"/>
              <p:cNvSpPr/>
              <p:nvPr/>
            </p:nvSpPr>
            <p:spPr>
              <a:xfrm rot="10800000" flipH="1">
                <a:off x="10273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5"/>
              <p:cNvSpPr/>
              <p:nvPr/>
            </p:nvSpPr>
            <p:spPr>
              <a:xfrm rot="10800000" flipH="1">
                <a:off x="124220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5"/>
              <p:cNvSpPr/>
              <p:nvPr/>
            </p:nvSpPr>
            <p:spPr>
              <a:xfrm rot="10800000" flipH="1">
                <a:off x="145702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5"/>
              <p:cNvSpPr/>
              <p:nvPr/>
            </p:nvSpPr>
            <p:spPr>
              <a:xfrm rot="10800000" flipH="1">
                <a:off x="167184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5"/>
              <p:cNvSpPr/>
              <p:nvPr/>
            </p:nvSpPr>
            <p:spPr>
              <a:xfrm rot="10800000" flipH="1">
                <a:off x="188667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5"/>
              <p:cNvSpPr/>
              <p:nvPr/>
            </p:nvSpPr>
            <p:spPr>
              <a:xfrm rot="10800000" flipH="1">
                <a:off x="210149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5"/>
              <p:cNvSpPr/>
              <p:nvPr/>
            </p:nvSpPr>
            <p:spPr>
              <a:xfrm rot="10800000" flipH="1">
                <a:off x="231631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5"/>
              <p:cNvSpPr/>
              <p:nvPr/>
            </p:nvSpPr>
            <p:spPr>
              <a:xfrm rot="10800000" flipH="1">
                <a:off x="25311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5"/>
              <p:cNvSpPr/>
              <p:nvPr/>
            </p:nvSpPr>
            <p:spPr>
              <a:xfrm rot="10800000" flipH="1">
                <a:off x="274596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5"/>
              <p:cNvSpPr/>
              <p:nvPr/>
            </p:nvSpPr>
            <p:spPr>
              <a:xfrm rot="10800000" flipH="1">
                <a:off x="296078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5"/>
              <p:cNvSpPr/>
              <p:nvPr/>
            </p:nvSpPr>
            <p:spPr>
              <a:xfrm rot="10800000" flipH="1">
                <a:off x="317561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5"/>
              <p:cNvSpPr/>
              <p:nvPr/>
            </p:nvSpPr>
            <p:spPr>
              <a:xfrm rot="10800000" flipH="1">
                <a:off x="339043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5"/>
              <p:cNvSpPr/>
              <p:nvPr/>
            </p:nvSpPr>
            <p:spPr>
              <a:xfrm rot="10800000" flipH="1">
                <a:off x="360525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5"/>
              <p:cNvSpPr/>
              <p:nvPr/>
            </p:nvSpPr>
            <p:spPr>
              <a:xfrm rot="10800000" flipH="1">
                <a:off x="382008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5"/>
              <p:cNvSpPr/>
              <p:nvPr/>
            </p:nvSpPr>
            <p:spPr>
              <a:xfrm rot="10800000" flipH="1">
                <a:off x="403490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5"/>
              <p:cNvSpPr/>
              <p:nvPr/>
            </p:nvSpPr>
            <p:spPr>
              <a:xfrm rot="10800000" flipH="1">
                <a:off x="424972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5"/>
              <p:cNvSpPr/>
              <p:nvPr/>
            </p:nvSpPr>
            <p:spPr>
              <a:xfrm rot="10800000" flipH="1">
                <a:off x="446455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5"/>
              <p:cNvSpPr/>
              <p:nvPr/>
            </p:nvSpPr>
            <p:spPr>
              <a:xfrm rot="10800000" flipH="1">
                <a:off x="467937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5"/>
              <p:cNvSpPr/>
              <p:nvPr/>
            </p:nvSpPr>
            <p:spPr>
              <a:xfrm rot="10800000" flipH="1">
                <a:off x="489419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5"/>
              <p:cNvSpPr/>
              <p:nvPr/>
            </p:nvSpPr>
            <p:spPr>
              <a:xfrm rot="10800000" flipH="1">
                <a:off x="510902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5"/>
              <p:cNvSpPr/>
              <p:nvPr/>
            </p:nvSpPr>
            <p:spPr>
              <a:xfrm rot="10800000" flipH="1">
                <a:off x="532384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5"/>
              <p:cNvSpPr/>
              <p:nvPr/>
            </p:nvSpPr>
            <p:spPr>
              <a:xfrm rot="10800000" flipH="1">
                <a:off x="553866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5"/>
              <p:cNvSpPr/>
              <p:nvPr/>
            </p:nvSpPr>
            <p:spPr>
              <a:xfrm rot="10800000" flipH="1">
                <a:off x="575349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5"/>
              <p:cNvSpPr/>
              <p:nvPr/>
            </p:nvSpPr>
            <p:spPr>
              <a:xfrm rot="10800000" flipH="1">
                <a:off x="596831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5"/>
              <p:cNvSpPr/>
              <p:nvPr/>
            </p:nvSpPr>
            <p:spPr>
              <a:xfrm rot="10800000" flipH="1">
                <a:off x="618313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5"/>
              <p:cNvSpPr/>
              <p:nvPr/>
            </p:nvSpPr>
            <p:spPr>
              <a:xfrm rot="10800000" flipH="1">
                <a:off x="639796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5"/>
              <p:cNvSpPr/>
              <p:nvPr/>
            </p:nvSpPr>
            <p:spPr>
              <a:xfrm rot="10800000" flipH="1">
                <a:off x="661278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5"/>
              <p:cNvSpPr/>
              <p:nvPr/>
            </p:nvSpPr>
            <p:spPr>
              <a:xfrm rot="10800000" flipH="1">
                <a:off x="68276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5"/>
              <p:cNvSpPr/>
              <p:nvPr/>
            </p:nvSpPr>
            <p:spPr>
              <a:xfrm rot="10800000" flipH="1">
                <a:off x="704243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5"/>
              <p:cNvSpPr/>
              <p:nvPr/>
            </p:nvSpPr>
            <p:spPr>
              <a:xfrm rot="10800000" flipH="1">
                <a:off x="725725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5"/>
              <p:cNvSpPr/>
              <p:nvPr/>
            </p:nvSpPr>
            <p:spPr>
              <a:xfrm rot="10800000" flipH="1">
                <a:off x="74720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5"/>
              <p:cNvSpPr/>
              <p:nvPr/>
            </p:nvSpPr>
            <p:spPr>
              <a:xfrm rot="10800000" flipH="1">
                <a:off x="768690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5"/>
              <p:cNvSpPr/>
              <p:nvPr/>
            </p:nvSpPr>
            <p:spPr>
              <a:xfrm rot="10800000" flipH="1">
                <a:off x="790172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5"/>
              <p:cNvSpPr/>
              <p:nvPr/>
            </p:nvSpPr>
            <p:spPr>
              <a:xfrm rot="10800000" flipH="1">
                <a:off x="811654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5"/>
              <p:cNvSpPr/>
              <p:nvPr/>
            </p:nvSpPr>
            <p:spPr>
              <a:xfrm rot="10800000" flipH="1">
                <a:off x="833137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5"/>
              <p:cNvSpPr/>
              <p:nvPr/>
            </p:nvSpPr>
            <p:spPr>
              <a:xfrm rot="10800000" flipH="1">
                <a:off x="854619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5"/>
              <p:cNvSpPr/>
              <p:nvPr/>
            </p:nvSpPr>
            <p:spPr>
              <a:xfrm rot="10800000" flipH="1">
                <a:off x="876101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5"/>
              <p:cNvSpPr/>
              <p:nvPr/>
            </p:nvSpPr>
            <p:spPr>
              <a:xfrm rot="10800000" flipH="1">
                <a:off x="89758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5"/>
              <p:cNvSpPr/>
              <p:nvPr/>
            </p:nvSpPr>
            <p:spPr>
              <a:xfrm rot="10800000" flipH="1">
                <a:off x="-46739"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5"/>
              <p:cNvSpPr/>
              <p:nvPr/>
            </p:nvSpPr>
            <p:spPr>
              <a:xfrm rot="10800000" flipH="1">
                <a:off x="16808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5"/>
              <p:cNvSpPr/>
              <p:nvPr/>
            </p:nvSpPr>
            <p:spPr>
              <a:xfrm rot="10800000" flipH="1">
                <a:off x="3829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5"/>
              <p:cNvSpPr/>
              <p:nvPr/>
            </p:nvSpPr>
            <p:spPr>
              <a:xfrm rot="10800000" flipH="1">
                <a:off x="59773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5"/>
              <p:cNvSpPr/>
              <p:nvPr/>
            </p:nvSpPr>
            <p:spPr>
              <a:xfrm rot="10800000" flipH="1">
                <a:off x="81255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5"/>
              <p:cNvSpPr/>
              <p:nvPr/>
            </p:nvSpPr>
            <p:spPr>
              <a:xfrm rot="10800000" flipH="1">
                <a:off x="10273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5"/>
              <p:cNvSpPr/>
              <p:nvPr/>
            </p:nvSpPr>
            <p:spPr>
              <a:xfrm rot="10800000" flipH="1">
                <a:off x="124220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5"/>
              <p:cNvSpPr/>
              <p:nvPr/>
            </p:nvSpPr>
            <p:spPr>
              <a:xfrm rot="10800000" flipH="1">
                <a:off x="145702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5"/>
              <p:cNvSpPr/>
              <p:nvPr/>
            </p:nvSpPr>
            <p:spPr>
              <a:xfrm rot="10800000" flipH="1">
                <a:off x="167184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5"/>
              <p:cNvSpPr/>
              <p:nvPr/>
            </p:nvSpPr>
            <p:spPr>
              <a:xfrm rot="10800000" flipH="1">
                <a:off x="188667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5"/>
              <p:cNvSpPr/>
              <p:nvPr/>
            </p:nvSpPr>
            <p:spPr>
              <a:xfrm rot="10800000" flipH="1">
                <a:off x="210149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5"/>
              <p:cNvSpPr/>
              <p:nvPr/>
            </p:nvSpPr>
            <p:spPr>
              <a:xfrm rot="10800000" flipH="1">
                <a:off x="231631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5"/>
              <p:cNvSpPr/>
              <p:nvPr/>
            </p:nvSpPr>
            <p:spPr>
              <a:xfrm rot="10800000" flipH="1">
                <a:off x="25311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5"/>
              <p:cNvSpPr/>
              <p:nvPr/>
            </p:nvSpPr>
            <p:spPr>
              <a:xfrm rot="10800000" flipH="1">
                <a:off x="274596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5"/>
              <p:cNvSpPr/>
              <p:nvPr/>
            </p:nvSpPr>
            <p:spPr>
              <a:xfrm rot="10800000" flipH="1">
                <a:off x="296078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5"/>
              <p:cNvSpPr/>
              <p:nvPr/>
            </p:nvSpPr>
            <p:spPr>
              <a:xfrm rot="10800000" flipH="1">
                <a:off x="317561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5"/>
              <p:cNvSpPr/>
              <p:nvPr/>
            </p:nvSpPr>
            <p:spPr>
              <a:xfrm rot="10800000" flipH="1">
                <a:off x="339043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5"/>
              <p:cNvSpPr/>
              <p:nvPr/>
            </p:nvSpPr>
            <p:spPr>
              <a:xfrm rot="10800000" flipH="1">
                <a:off x="360525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5"/>
              <p:cNvSpPr/>
              <p:nvPr/>
            </p:nvSpPr>
            <p:spPr>
              <a:xfrm rot="10800000" flipH="1">
                <a:off x="382008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5"/>
              <p:cNvSpPr/>
              <p:nvPr/>
            </p:nvSpPr>
            <p:spPr>
              <a:xfrm rot="10800000" flipH="1">
                <a:off x="403490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5"/>
              <p:cNvSpPr/>
              <p:nvPr/>
            </p:nvSpPr>
            <p:spPr>
              <a:xfrm rot="10800000" flipH="1">
                <a:off x="424972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5"/>
              <p:cNvSpPr/>
              <p:nvPr/>
            </p:nvSpPr>
            <p:spPr>
              <a:xfrm rot="10800000" flipH="1">
                <a:off x="446455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5"/>
              <p:cNvSpPr/>
              <p:nvPr/>
            </p:nvSpPr>
            <p:spPr>
              <a:xfrm rot="10800000" flipH="1">
                <a:off x="467937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5"/>
              <p:cNvSpPr/>
              <p:nvPr/>
            </p:nvSpPr>
            <p:spPr>
              <a:xfrm rot="10800000" flipH="1">
                <a:off x="489419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5"/>
              <p:cNvSpPr/>
              <p:nvPr/>
            </p:nvSpPr>
            <p:spPr>
              <a:xfrm rot="10800000" flipH="1">
                <a:off x="510902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5"/>
              <p:cNvSpPr/>
              <p:nvPr/>
            </p:nvSpPr>
            <p:spPr>
              <a:xfrm rot="10800000" flipH="1">
                <a:off x="532384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5"/>
              <p:cNvSpPr/>
              <p:nvPr/>
            </p:nvSpPr>
            <p:spPr>
              <a:xfrm rot="10800000" flipH="1">
                <a:off x="553866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5"/>
              <p:cNvSpPr/>
              <p:nvPr/>
            </p:nvSpPr>
            <p:spPr>
              <a:xfrm rot="10800000" flipH="1">
                <a:off x="575349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5"/>
              <p:cNvSpPr/>
              <p:nvPr/>
            </p:nvSpPr>
            <p:spPr>
              <a:xfrm rot="10800000" flipH="1">
                <a:off x="596831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5"/>
              <p:cNvSpPr/>
              <p:nvPr/>
            </p:nvSpPr>
            <p:spPr>
              <a:xfrm rot="10800000" flipH="1">
                <a:off x="618313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5"/>
              <p:cNvSpPr/>
              <p:nvPr/>
            </p:nvSpPr>
            <p:spPr>
              <a:xfrm rot="10800000" flipH="1">
                <a:off x="639796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5"/>
              <p:cNvSpPr/>
              <p:nvPr/>
            </p:nvSpPr>
            <p:spPr>
              <a:xfrm rot="10800000" flipH="1">
                <a:off x="661278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5"/>
              <p:cNvSpPr/>
              <p:nvPr/>
            </p:nvSpPr>
            <p:spPr>
              <a:xfrm rot="10800000" flipH="1">
                <a:off x="68276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5"/>
              <p:cNvSpPr/>
              <p:nvPr/>
            </p:nvSpPr>
            <p:spPr>
              <a:xfrm rot="10800000" flipH="1">
                <a:off x="704243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5"/>
              <p:cNvSpPr/>
              <p:nvPr/>
            </p:nvSpPr>
            <p:spPr>
              <a:xfrm rot="10800000" flipH="1">
                <a:off x="725725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5"/>
              <p:cNvSpPr/>
              <p:nvPr/>
            </p:nvSpPr>
            <p:spPr>
              <a:xfrm rot="10800000" flipH="1">
                <a:off x="74720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5"/>
              <p:cNvSpPr/>
              <p:nvPr/>
            </p:nvSpPr>
            <p:spPr>
              <a:xfrm rot="10800000" flipH="1">
                <a:off x="768690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5"/>
              <p:cNvSpPr/>
              <p:nvPr/>
            </p:nvSpPr>
            <p:spPr>
              <a:xfrm rot="10800000" flipH="1">
                <a:off x="790172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5"/>
              <p:cNvSpPr/>
              <p:nvPr/>
            </p:nvSpPr>
            <p:spPr>
              <a:xfrm rot="10800000" flipH="1">
                <a:off x="811654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5"/>
              <p:cNvSpPr/>
              <p:nvPr/>
            </p:nvSpPr>
            <p:spPr>
              <a:xfrm rot="10800000" flipH="1">
                <a:off x="833137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5"/>
              <p:cNvSpPr/>
              <p:nvPr/>
            </p:nvSpPr>
            <p:spPr>
              <a:xfrm rot="10800000" flipH="1">
                <a:off x="854619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5"/>
              <p:cNvSpPr/>
              <p:nvPr/>
            </p:nvSpPr>
            <p:spPr>
              <a:xfrm rot="10800000" flipH="1">
                <a:off x="876101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5"/>
              <p:cNvSpPr/>
              <p:nvPr/>
            </p:nvSpPr>
            <p:spPr>
              <a:xfrm rot="10800000" flipH="1">
                <a:off x="89758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5"/>
              <p:cNvSpPr/>
              <p:nvPr/>
            </p:nvSpPr>
            <p:spPr>
              <a:xfrm rot="10800000" flipH="1">
                <a:off x="-46739"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5"/>
              <p:cNvSpPr/>
              <p:nvPr/>
            </p:nvSpPr>
            <p:spPr>
              <a:xfrm rot="10800000" flipH="1">
                <a:off x="16808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5"/>
              <p:cNvSpPr/>
              <p:nvPr/>
            </p:nvSpPr>
            <p:spPr>
              <a:xfrm rot="10800000" flipH="1">
                <a:off x="3829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5"/>
              <p:cNvSpPr/>
              <p:nvPr/>
            </p:nvSpPr>
            <p:spPr>
              <a:xfrm rot="10800000" flipH="1">
                <a:off x="59773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5"/>
              <p:cNvSpPr/>
              <p:nvPr/>
            </p:nvSpPr>
            <p:spPr>
              <a:xfrm rot="10800000" flipH="1">
                <a:off x="81255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5"/>
              <p:cNvSpPr/>
              <p:nvPr/>
            </p:nvSpPr>
            <p:spPr>
              <a:xfrm rot="10800000" flipH="1">
                <a:off x="10273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5"/>
              <p:cNvSpPr/>
              <p:nvPr/>
            </p:nvSpPr>
            <p:spPr>
              <a:xfrm rot="10800000" flipH="1">
                <a:off x="124220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5"/>
              <p:cNvSpPr/>
              <p:nvPr/>
            </p:nvSpPr>
            <p:spPr>
              <a:xfrm rot="10800000" flipH="1">
                <a:off x="145702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5"/>
              <p:cNvSpPr/>
              <p:nvPr/>
            </p:nvSpPr>
            <p:spPr>
              <a:xfrm rot="10800000" flipH="1">
                <a:off x="167184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5"/>
              <p:cNvSpPr/>
              <p:nvPr/>
            </p:nvSpPr>
            <p:spPr>
              <a:xfrm rot="10800000" flipH="1">
                <a:off x="188667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5"/>
              <p:cNvSpPr/>
              <p:nvPr/>
            </p:nvSpPr>
            <p:spPr>
              <a:xfrm rot="10800000" flipH="1">
                <a:off x="210149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5"/>
              <p:cNvSpPr/>
              <p:nvPr/>
            </p:nvSpPr>
            <p:spPr>
              <a:xfrm rot="10800000" flipH="1">
                <a:off x="231631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5"/>
              <p:cNvSpPr/>
              <p:nvPr/>
            </p:nvSpPr>
            <p:spPr>
              <a:xfrm rot="10800000" flipH="1">
                <a:off x="25311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5"/>
              <p:cNvSpPr/>
              <p:nvPr/>
            </p:nvSpPr>
            <p:spPr>
              <a:xfrm rot="10800000" flipH="1">
                <a:off x="274596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5"/>
              <p:cNvSpPr/>
              <p:nvPr/>
            </p:nvSpPr>
            <p:spPr>
              <a:xfrm rot="10800000" flipH="1">
                <a:off x="296078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5"/>
              <p:cNvSpPr/>
              <p:nvPr/>
            </p:nvSpPr>
            <p:spPr>
              <a:xfrm rot="10800000" flipH="1">
                <a:off x="317561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5"/>
              <p:cNvSpPr/>
              <p:nvPr/>
            </p:nvSpPr>
            <p:spPr>
              <a:xfrm rot="10800000" flipH="1">
                <a:off x="339043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5"/>
              <p:cNvSpPr/>
              <p:nvPr/>
            </p:nvSpPr>
            <p:spPr>
              <a:xfrm rot="10800000" flipH="1">
                <a:off x="360525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5"/>
              <p:cNvSpPr/>
              <p:nvPr/>
            </p:nvSpPr>
            <p:spPr>
              <a:xfrm rot="10800000" flipH="1">
                <a:off x="382008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5"/>
              <p:cNvSpPr/>
              <p:nvPr/>
            </p:nvSpPr>
            <p:spPr>
              <a:xfrm rot="10800000" flipH="1">
                <a:off x="403490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5"/>
              <p:cNvSpPr/>
              <p:nvPr/>
            </p:nvSpPr>
            <p:spPr>
              <a:xfrm rot="10800000" flipH="1">
                <a:off x="424972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5"/>
              <p:cNvSpPr/>
              <p:nvPr/>
            </p:nvSpPr>
            <p:spPr>
              <a:xfrm rot="10800000" flipH="1">
                <a:off x="446455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5"/>
              <p:cNvSpPr/>
              <p:nvPr/>
            </p:nvSpPr>
            <p:spPr>
              <a:xfrm rot="10800000" flipH="1">
                <a:off x="467937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5"/>
              <p:cNvSpPr/>
              <p:nvPr/>
            </p:nvSpPr>
            <p:spPr>
              <a:xfrm rot="10800000" flipH="1">
                <a:off x="489419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5"/>
              <p:cNvSpPr/>
              <p:nvPr/>
            </p:nvSpPr>
            <p:spPr>
              <a:xfrm rot="10800000" flipH="1">
                <a:off x="510902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5"/>
              <p:cNvSpPr/>
              <p:nvPr/>
            </p:nvSpPr>
            <p:spPr>
              <a:xfrm rot="10800000" flipH="1">
                <a:off x="532384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5"/>
              <p:cNvSpPr/>
              <p:nvPr/>
            </p:nvSpPr>
            <p:spPr>
              <a:xfrm rot="10800000" flipH="1">
                <a:off x="553866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5"/>
              <p:cNvSpPr/>
              <p:nvPr/>
            </p:nvSpPr>
            <p:spPr>
              <a:xfrm rot="10800000" flipH="1">
                <a:off x="575349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5"/>
              <p:cNvSpPr/>
              <p:nvPr/>
            </p:nvSpPr>
            <p:spPr>
              <a:xfrm rot="10800000" flipH="1">
                <a:off x="596831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5"/>
              <p:cNvSpPr/>
              <p:nvPr/>
            </p:nvSpPr>
            <p:spPr>
              <a:xfrm rot="10800000" flipH="1">
                <a:off x="618313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5"/>
              <p:cNvSpPr/>
              <p:nvPr/>
            </p:nvSpPr>
            <p:spPr>
              <a:xfrm rot="10800000" flipH="1">
                <a:off x="639796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5"/>
              <p:cNvSpPr/>
              <p:nvPr/>
            </p:nvSpPr>
            <p:spPr>
              <a:xfrm rot="10800000" flipH="1">
                <a:off x="661278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5"/>
              <p:cNvSpPr/>
              <p:nvPr/>
            </p:nvSpPr>
            <p:spPr>
              <a:xfrm rot="10800000" flipH="1">
                <a:off x="68276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5"/>
              <p:cNvSpPr/>
              <p:nvPr/>
            </p:nvSpPr>
            <p:spPr>
              <a:xfrm rot="10800000" flipH="1">
                <a:off x="704243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5"/>
              <p:cNvSpPr/>
              <p:nvPr/>
            </p:nvSpPr>
            <p:spPr>
              <a:xfrm rot="10800000" flipH="1">
                <a:off x="725725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5"/>
              <p:cNvSpPr/>
              <p:nvPr/>
            </p:nvSpPr>
            <p:spPr>
              <a:xfrm rot="10800000" flipH="1">
                <a:off x="74720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5"/>
              <p:cNvSpPr/>
              <p:nvPr/>
            </p:nvSpPr>
            <p:spPr>
              <a:xfrm rot="10800000" flipH="1">
                <a:off x="768690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5"/>
              <p:cNvSpPr/>
              <p:nvPr/>
            </p:nvSpPr>
            <p:spPr>
              <a:xfrm rot="10800000" flipH="1">
                <a:off x="790172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5"/>
              <p:cNvSpPr/>
              <p:nvPr/>
            </p:nvSpPr>
            <p:spPr>
              <a:xfrm rot="10800000" flipH="1">
                <a:off x="811654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5"/>
              <p:cNvSpPr/>
              <p:nvPr/>
            </p:nvSpPr>
            <p:spPr>
              <a:xfrm rot="10800000" flipH="1">
                <a:off x="833137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5"/>
              <p:cNvSpPr/>
              <p:nvPr/>
            </p:nvSpPr>
            <p:spPr>
              <a:xfrm rot="10800000" flipH="1">
                <a:off x="854619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5"/>
              <p:cNvSpPr/>
              <p:nvPr/>
            </p:nvSpPr>
            <p:spPr>
              <a:xfrm rot="10800000" flipH="1">
                <a:off x="876101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5"/>
              <p:cNvSpPr/>
              <p:nvPr/>
            </p:nvSpPr>
            <p:spPr>
              <a:xfrm rot="10800000" flipH="1">
                <a:off x="89758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5"/>
              <p:cNvSpPr/>
              <p:nvPr/>
            </p:nvSpPr>
            <p:spPr>
              <a:xfrm rot="10800000" flipH="1">
                <a:off x="-46739"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5"/>
              <p:cNvSpPr/>
              <p:nvPr/>
            </p:nvSpPr>
            <p:spPr>
              <a:xfrm rot="10800000" flipH="1">
                <a:off x="16808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5"/>
              <p:cNvSpPr/>
              <p:nvPr/>
            </p:nvSpPr>
            <p:spPr>
              <a:xfrm rot="10800000" flipH="1">
                <a:off x="3829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5"/>
              <p:cNvSpPr/>
              <p:nvPr/>
            </p:nvSpPr>
            <p:spPr>
              <a:xfrm rot="10800000" flipH="1">
                <a:off x="59773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5"/>
              <p:cNvSpPr/>
              <p:nvPr/>
            </p:nvSpPr>
            <p:spPr>
              <a:xfrm rot="10800000" flipH="1">
                <a:off x="81255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5"/>
              <p:cNvSpPr/>
              <p:nvPr/>
            </p:nvSpPr>
            <p:spPr>
              <a:xfrm rot="10800000" flipH="1">
                <a:off x="10273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5"/>
              <p:cNvSpPr/>
              <p:nvPr/>
            </p:nvSpPr>
            <p:spPr>
              <a:xfrm rot="10800000" flipH="1">
                <a:off x="124220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5"/>
              <p:cNvSpPr/>
              <p:nvPr/>
            </p:nvSpPr>
            <p:spPr>
              <a:xfrm rot="10800000" flipH="1">
                <a:off x="145702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5"/>
              <p:cNvSpPr/>
              <p:nvPr/>
            </p:nvSpPr>
            <p:spPr>
              <a:xfrm rot="10800000" flipH="1">
                <a:off x="167184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5"/>
              <p:cNvSpPr/>
              <p:nvPr/>
            </p:nvSpPr>
            <p:spPr>
              <a:xfrm rot="10800000" flipH="1">
                <a:off x="188667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5"/>
              <p:cNvSpPr/>
              <p:nvPr/>
            </p:nvSpPr>
            <p:spPr>
              <a:xfrm rot="10800000" flipH="1">
                <a:off x="210149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5"/>
              <p:cNvSpPr/>
              <p:nvPr/>
            </p:nvSpPr>
            <p:spPr>
              <a:xfrm rot="10800000" flipH="1">
                <a:off x="231631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5"/>
              <p:cNvSpPr/>
              <p:nvPr/>
            </p:nvSpPr>
            <p:spPr>
              <a:xfrm rot="10800000" flipH="1">
                <a:off x="25311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5"/>
              <p:cNvSpPr/>
              <p:nvPr/>
            </p:nvSpPr>
            <p:spPr>
              <a:xfrm rot="10800000" flipH="1">
                <a:off x="274596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5"/>
              <p:cNvSpPr/>
              <p:nvPr/>
            </p:nvSpPr>
            <p:spPr>
              <a:xfrm rot="10800000" flipH="1">
                <a:off x="296078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5"/>
              <p:cNvSpPr/>
              <p:nvPr/>
            </p:nvSpPr>
            <p:spPr>
              <a:xfrm rot="10800000" flipH="1">
                <a:off x="317561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5"/>
              <p:cNvSpPr/>
              <p:nvPr/>
            </p:nvSpPr>
            <p:spPr>
              <a:xfrm rot="10800000" flipH="1">
                <a:off x="339043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5"/>
              <p:cNvSpPr/>
              <p:nvPr/>
            </p:nvSpPr>
            <p:spPr>
              <a:xfrm rot="10800000" flipH="1">
                <a:off x="360525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5"/>
              <p:cNvSpPr/>
              <p:nvPr/>
            </p:nvSpPr>
            <p:spPr>
              <a:xfrm rot="10800000" flipH="1">
                <a:off x="382008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5"/>
              <p:cNvSpPr/>
              <p:nvPr/>
            </p:nvSpPr>
            <p:spPr>
              <a:xfrm rot="10800000" flipH="1">
                <a:off x="403490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5"/>
              <p:cNvSpPr/>
              <p:nvPr/>
            </p:nvSpPr>
            <p:spPr>
              <a:xfrm rot="10800000" flipH="1">
                <a:off x="424972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5"/>
              <p:cNvSpPr/>
              <p:nvPr/>
            </p:nvSpPr>
            <p:spPr>
              <a:xfrm rot="10800000" flipH="1">
                <a:off x="446455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5"/>
              <p:cNvSpPr/>
              <p:nvPr/>
            </p:nvSpPr>
            <p:spPr>
              <a:xfrm rot="10800000" flipH="1">
                <a:off x="467937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5"/>
              <p:cNvSpPr/>
              <p:nvPr/>
            </p:nvSpPr>
            <p:spPr>
              <a:xfrm rot="10800000" flipH="1">
                <a:off x="489419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5"/>
              <p:cNvSpPr/>
              <p:nvPr/>
            </p:nvSpPr>
            <p:spPr>
              <a:xfrm rot="10800000" flipH="1">
                <a:off x="510902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5"/>
              <p:cNvSpPr/>
              <p:nvPr/>
            </p:nvSpPr>
            <p:spPr>
              <a:xfrm rot="10800000" flipH="1">
                <a:off x="532384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5"/>
              <p:cNvSpPr/>
              <p:nvPr/>
            </p:nvSpPr>
            <p:spPr>
              <a:xfrm rot="10800000" flipH="1">
                <a:off x="553866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5"/>
              <p:cNvSpPr/>
              <p:nvPr/>
            </p:nvSpPr>
            <p:spPr>
              <a:xfrm rot="10800000" flipH="1">
                <a:off x="575349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5"/>
              <p:cNvSpPr/>
              <p:nvPr/>
            </p:nvSpPr>
            <p:spPr>
              <a:xfrm rot="10800000" flipH="1">
                <a:off x="596831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5"/>
              <p:cNvSpPr/>
              <p:nvPr/>
            </p:nvSpPr>
            <p:spPr>
              <a:xfrm rot="10800000" flipH="1">
                <a:off x="618313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5"/>
              <p:cNvSpPr/>
              <p:nvPr/>
            </p:nvSpPr>
            <p:spPr>
              <a:xfrm rot="10800000" flipH="1">
                <a:off x="639796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5"/>
              <p:cNvSpPr/>
              <p:nvPr/>
            </p:nvSpPr>
            <p:spPr>
              <a:xfrm rot="10800000" flipH="1">
                <a:off x="661278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5"/>
              <p:cNvSpPr/>
              <p:nvPr/>
            </p:nvSpPr>
            <p:spPr>
              <a:xfrm rot="10800000" flipH="1">
                <a:off x="68276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5"/>
              <p:cNvSpPr/>
              <p:nvPr/>
            </p:nvSpPr>
            <p:spPr>
              <a:xfrm rot="10800000" flipH="1">
                <a:off x="704243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5"/>
              <p:cNvSpPr/>
              <p:nvPr/>
            </p:nvSpPr>
            <p:spPr>
              <a:xfrm rot="10800000" flipH="1">
                <a:off x="725725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5"/>
              <p:cNvSpPr/>
              <p:nvPr/>
            </p:nvSpPr>
            <p:spPr>
              <a:xfrm rot="10800000" flipH="1">
                <a:off x="74720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5"/>
              <p:cNvSpPr/>
              <p:nvPr/>
            </p:nvSpPr>
            <p:spPr>
              <a:xfrm rot="10800000" flipH="1">
                <a:off x="768690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5"/>
              <p:cNvSpPr/>
              <p:nvPr/>
            </p:nvSpPr>
            <p:spPr>
              <a:xfrm rot="10800000" flipH="1">
                <a:off x="790172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5"/>
              <p:cNvSpPr/>
              <p:nvPr/>
            </p:nvSpPr>
            <p:spPr>
              <a:xfrm rot="10800000" flipH="1">
                <a:off x="811654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5"/>
              <p:cNvSpPr/>
              <p:nvPr/>
            </p:nvSpPr>
            <p:spPr>
              <a:xfrm rot="10800000" flipH="1">
                <a:off x="833137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5"/>
              <p:cNvSpPr/>
              <p:nvPr/>
            </p:nvSpPr>
            <p:spPr>
              <a:xfrm rot="10800000" flipH="1">
                <a:off x="854619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5"/>
              <p:cNvSpPr/>
              <p:nvPr/>
            </p:nvSpPr>
            <p:spPr>
              <a:xfrm rot="10800000" flipH="1">
                <a:off x="876101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5"/>
              <p:cNvSpPr/>
              <p:nvPr/>
            </p:nvSpPr>
            <p:spPr>
              <a:xfrm rot="10800000" flipH="1">
                <a:off x="89758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5"/>
              <p:cNvSpPr/>
              <p:nvPr/>
            </p:nvSpPr>
            <p:spPr>
              <a:xfrm rot="10800000" flipH="1">
                <a:off x="-46739"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5"/>
              <p:cNvSpPr/>
              <p:nvPr/>
            </p:nvSpPr>
            <p:spPr>
              <a:xfrm rot="10800000" flipH="1">
                <a:off x="16808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5"/>
              <p:cNvSpPr/>
              <p:nvPr/>
            </p:nvSpPr>
            <p:spPr>
              <a:xfrm rot="10800000" flipH="1">
                <a:off x="3829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5"/>
              <p:cNvSpPr/>
              <p:nvPr/>
            </p:nvSpPr>
            <p:spPr>
              <a:xfrm rot="10800000" flipH="1">
                <a:off x="59773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5"/>
              <p:cNvSpPr/>
              <p:nvPr/>
            </p:nvSpPr>
            <p:spPr>
              <a:xfrm rot="10800000" flipH="1">
                <a:off x="81255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5"/>
              <p:cNvSpPr/>
              <p:nvPr/>
            </p:nvSpPr>
            <p:spPr>
              <a:xfrm rot="10800000" flipH="1">
                <a:off x="10273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5"/>
              <p:cNvSpPr/>
              <p:nvPr/>
            </p:nvSpPr>
            <p:spPr>
              <a:xfrm rot="10800000" flipH="1">
                <a:off x="124220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5"/>
              <p:cNvSpPr/>
              <p:nvPr/>
            </p:nvSpPr>
            <p:spPr>
              <a:xfrm rot="10800000" flipH="1">
                <a:off x="145702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5"/>
              <p:cNvSpPr/>
              <p:nvPr/>
            </p:nvSpPr>
            <p:spPr>
              <a:xfrm rot="10800000" flipH="1">
                <a:off x="167184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5"/>
              <p:cNvSpPr/>
              <p:nvPr/>
            </p:nvSpPr>
            <p:spPr>
              <a:xfrm rot="10800000" flipH="1">
                <a:off x="188667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5"/>
              <p:cNvSpPr/>
              <p:nvPr/>
            </p:nvSpPr>
            <p:spPr>
              <a:xfrm rot="10800000" flipH="1">
                <a:off x="210149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5"/>
              <p:cNvSpPr/>
              <p:nvPr/>
            </p:nvSpPr>
            <p:spPr>
              <a:xfrm rot="10800000" flipH="1">
                <a:off x="231631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5"/>
              <p:cNvSpPr/>
              <p:nvPr/>
            </p:nvSpPr>
            <p:spPr>
              <a:xfrm rot="10800000" flipH="1">
                <a:off x="25311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5"/>
              <p:cNvSpPr/>
              <p:nvPr/>
            </p:nvSpPr>
            <p:spPr>
              <a:xfrm rot="10800000" flipH="1">
                <a:off x="274596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5"/>
              <p:cNvSpPr/>
              <p:nvPr/>
            </p:nvSpPr>
            <p:spPr>
              <a:xfrm rot="10800000" flipH="1">
                <a:off x="296078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5"/>
              <p:cNvSpPr/>
              <p:nvPr/>
            </p:nvSpPr>
            <p:spPr>
              <a:xfrm rot="10800000" flipH="1">
                <a:off x="317561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5"/>
              <p:cNvSpPr/>
              <p:nvPr/>
            </p:nvSpPr>
            <p:spPr>
              <a:xfrm rot="10800000" flipH="1">
                <a:off x="339043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5"/>
              <p:cNvSpPr/>
              <p:nvPr/>
            </p:nvSpPr>
            <p:spPr>
              <a:xfrm rot="10800000" flipH="1">
                <a:off x="360525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5"/>
              <p:cNvSpPr/>
              <p:nvPr/>
            </p:nvSpPr>
            <p:spPr>
              <a:xfrm rot="10800000" flipH="1">
                <a:off x="382008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5"/>
              <p:cNvSpPr/>
              <p:nvPr/>
            </p:nvSpPr>
            <p:spPr>
              <a:xfrm rot="10800000" flipH="1">
                <a:off x="403490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5"/>
              <p:cNvSpPr/>
              <p:nvPr/>
            </p:nvSpPr>
            <p:spPr>
              <a:xfrm rot="10800000" flipH="1">
                <a:off x="424972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5"/>
              <p:cNvSpPr/>
              <p:nvPr/>
            </p:nvSpPr>
            <p:spPr>
              <a:xfrm rot="10800000" flipH="1">
                <a:off x="446455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5"/>
              <p:cNvSpPr/>
              <p:nvPr/>
            </p:nvSpPr>
            <p:spPr>
              <a:xfrm rot="10800000" flipH="1">
                <a:off x="467937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5"/>
              <p:cNvSpPr/>
              <p:nvPr/>
            </p:nvSpPr>
            <p:spPr>
              <a:xfrm rot="10800000" flipH="1">
                <a:off x="489419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5"/>
              <p:cNvSpPr/>
              <p:nvPr/>
            </p:nvSpPr>
            <p:spPr>
              <a:xfrm rot="10800000" flipH="1">
                <a:off x="510902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5"/>
              <p:cNvSpPr/>
              <p:nvPr/>
            </p:nvSpPr>
            <p:spPr>
              <a:xfrm rot="10800000" flipH="1">
                <a:off x="532384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5"/>
              <p:cNvSpPr/>
              <p:nvPr/>
            </p:nvSpPr>
            <p:spPr>
              <a:xfrm rot="10800000" flipH="1">
                <a:off x="553866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5"/>
              <p:cNvSpPr/>
              <p:nvPr/>
            </p:nvSpPr>
            <p:spPr>
              <a:xfrm rot="10800000" flipH="1">
                <a:off x="575349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5"/>
              <p:cNvSpPr/>
              <p:nvPr/>
            </p:nvSpPr>
            <p:spPr>
              <a:xfrm rot="10800000" flipH="1">
                <a:off x="596831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5"/>
              <p:cNvSpPr/>
              <p:nvPr/>
            </p:nvSpPr>
            <p:spPr>
              <a:xfrm rot="10800000" flipH="1">
                <a:off x="618313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5"/>
              <p:cNvSpPr/>
              <p:nvPr/>
            </p:nvSpPr>
            <p:spPr>
              <a:xfrm rot="10800000" flipH="1">
                <a:off x="639796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5"/>
              <p:cNvSpPr/>
              <p:nvPr/>
            </p:nvSpPr>
            <p:spPr>
              <a:xfrm rot="10800000" flipH="1">
                <a:off x="661278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5"/>
              <p:cNvSpPr/>
              <p:nvPr/>
            </p:nvSpPr>
            <p:spPr>
              <a:xfrm rot="10800000" flipH="1">
                <a:off x="68276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5"/>
              <p:cNvSpPr/>
              <p:nvPr/>
            </p:nvSpPr>
            <p:spPr>
              <a:xfrm rot="10800000" flipH="1">
                <a:off x="704243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5"/>
              <p:cNvSpPr/>
              <p:nvPr/>
            </p:nvSpPr>
            <p:spPr>
              <a:xfrm rot="10800000" flipH="1">
                <a:off x="725725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5"/>
              <p:cNvSpPr/>
              <p:nvPr/>
            </p:nvSpPr>
            <p:spPr>
              <a:xfrm rot="10800000" flipH="1">
                <a:off x="74720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5"/>
              <p:cNvSpPr/>
              <p:nvPr/>
            </p:nvSpPr>
            <p:spPr>
              <a:xfrm rot="10800000" flipH="1">
                <a:off x="768690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5"/>
              <p:cNvSpPr/>
              <p:nvPr/>
            </p:nvSpPr>
            <p:spPr>
              <a:xfrm rot="10800000" flipH="1">
                <a:off x="790172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5"/>
              <p:cNvSpPr/>
              <p:nvPr/>
            </p:nvSpPr>
            <p:spPr>
              <a:xfrm rot="10800000" flipH="1">
                <a:off x="811654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5"/>
              <p:cNvSpPr/>
              <p:nvPr/>
            </p:nvSpPr>
            <p:spPr>
              <a:xfrm rot="10800000" flipH="1">
                <a:off x="833137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5"/>
              <p:cNvSpPr/>
              <p:nvPr/>
            </p:nvSpPr>
            <p:spPr>
              <a:xfrm rot="10800000" flipH="1">
                <a:off x="854619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5"/>
              <p:cNvSpPr/>
              <p:nvPr/>
            </p:nvSpPr>
            <p:spPr>
              <a:xfrm rot="10800000" flipH="1">
                <a:off x="876101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5"/>
              <p:cNvSpPr/>
              <p:nvPr/>
            </p:nvSpPr>
            <p:spPr>
              <a:xfrm rot="10800000" flipH="1">
                <a:off x="89758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5"/>
              <p:cNvSpPr/>
              <p:nvPr/>
            </p:nvSpPr>
            <p:spPr>
              <a:xfrm rot="10800000" flipH="1">
                <a:off x="-46739"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5"/>
              <p:cNvSpPr/>
              <p:nvPr/>
            </p:nvSpPr>
            <p:spPr>
              <a:xfrm rot="10800000" flipH="1">
                <a:off x="16808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5"/>
              <p:cNvSpPr/>
              <p:nvPr/>
            </p:nvSpPr>
            <p:spPr>
              <a:xfrm rot="10800000" flipH="1">
                <a:off x="3829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5"/>
              <p:cNvSpPr/>
              <p:nvPr/>
            </p:nvSpPr>
            <p:spPr>
              <a:xfrm rot="10800000" flipH="1">
                <a:off x="59773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5"/>
              <p:cNvSpPr/>
              <p:nvPr/>
            </p:nvSpPr>
            <p:spPr>
              <a:xfrm rot="10800000" flipH="1">
                <a:off x="81255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5"/>
              <p:cNvSpPr/>
              <p:nvPr/>
            </p:nvSpPr>
            <p:spPr>
              <a:xfrm rot="10800000" flipH="1">
                <a:off x="10273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5"/>
              <p:cNvSpPr/>
              <p:nvPr/>
            </p:nvSpPr>
            <p:spPr>
              <a:xfrm rot="10800000" flipH="1">
                <a:off x="124220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5"/>
              <p:cNvSpPr/>
              <p:nvPr/>
            </p:nvSpPr>
            <p:spPr>
              <a:xfrm rot="10800000" flipH="1">
                <a:off x="145702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5"/>
              <p:cNvSpPr/>
              <p:nvPr/>
            </p:nvSpPr>
            <p:spPr>
              <a:xfrm rot="10800000" flipH="1">
                <a:off x="167184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5"/>
              <p:cNvSpPr/>
              <p:nvPr/>
            </p:nvSpPr>
            <p:spPr>
              <a:xfrm rot="10800000" flipH="1">
                <a:off x="188667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5"/>
              <p:cNvSpPr/>
              <p:nvPr/>
            </p:nvSpPr>
            <p:spPr>
              <a:xfrm rot="10800000" flipH="1">
                <a:off x="210149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5"/>
              <p:cNvSpPr/>
              <p:nvPr/>
            </p:nvSpPr>
            <p:spPr>
              <a:xfrm rot="10800000" flipH="1">
                <a:off x="231631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5"/>
              <p:cNvSpPr/>
              <p:nvPr/>
            </p:nvSpPr>
            <p:spPr>
              <a:xfrm rot="10800000" flipH="1">
                <a:off x="25311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5"/>
              <p:cNvSpPr/>
              <p:nvPr/>
            </p:nvSpPr>
            <p:spPr>
              <a:xfrm rot="10800000" flipH="1">
                <a:off x="274596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5"/>
              <p:cNvSpPr/>
              <p:nvPr/>
            </p:nvSpPr>
            <p:spPr>
              <a:xfrm rot="10800000" flipH="1">
                <a:off x="296078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5"/>
              <p:cNvSpPr/>
              <p:nvPr/>
            </p:nvSpPr>
            <p:spPr>
              <a:xfrm rot="10800000" flipH="1">
                <a:off x="317561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5"/>
              <p:cNvSpPr/>
              <p:nvPr/>
            </p:nvSpPr>
            <p:spPr>
              <a:xfrm rot="10800000" flipH="1">
                <a:off x="339043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5"/>
              <p:cNvSpPr/>
              <p:nvPr/>
            </p:nvSpPr>
            <p:spPr>
              <a:xfrm rot="10800000" flipH="1">
                <a:off x="360525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5"/>
              <p:cNvSpPr/>
              <p:nvPr/>
            </p:nvSpPr>
            <p:spPr>
              <a:xfrm rot="10800000" flipH="1">
                <a:off x="382008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5"/>
              <p:cNvSpPr/>
              <p:nvPr/>
            </p:nvSpPr>
            <p:spPr>
              <a:xfrm rot="10800000" flipH="1">
                <a:off x="403490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5"/>
              <p:cNvSpPr/>
              <p:nvPr/>
            </p:nvSpPr>
            <p:spPr>
              <a:xfrm rot="10800000" flipH="1">
                <a:off x="424972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5"/>
              <p:cNvSpPr/>
              <p:nvPr/>
            </p:nvSpPr>
            <p:spPr>
              <a:xfrm rot="10800000" flipH="1">
                <a:off x="446455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5"/>
              <p:cNvSpPr/>
              <p:nvPr/>
            </p:nvSpPr>
            <p:spPr>
              <a:xfrm rot="10800000" flipH="1">
                <a:off x="467937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5"/>
              <p:cNvSpPr/>
              <p:nvPr/>
            </p:nvSpPr>
            <p:spPr>
              <a:xfrm rot="10800000" flipH="1">
                <a:off x="489419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5"/>
              <p:cNvSpPr/>
              <p:nvPr/>
            </p:nvSpPr>
            <p:spPr>
              <a:xfrm rot="10800000" flipH="1">
                <a:off x="510902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5"/>
              <p:cNvSpPr/>
              <p:nvPr/>
            </p:nvSpPr>
            <p:spPr>
              <a:xfrm rot="10800000" flipH="1">
                <a:off x="532384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5"/>
              <p:cNvSpPr/>
              <p:nvPr/>
            </p:nvSpPr>
            <p:spPr>
              <a:xfrm rot="10800000" flipH="1">
                <a:off x="553866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5"/>
              <p:cNvSpPr/>
              <p:nvPr/>
            </p:nvSpPr>
            <p:spPr>
              <a:xfrm rot="10800000" flipH="1">
                <a:off x="575349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5"/>
              <p:cNvSpPr/>
              <p:nvPr/>
            </p:nvSpPr>
            <p:spPr>
              <a:xfrm rot="10800000" flipH="1">
                <a:off x="596831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5"/>
              <p:cNvSpPr/>
              <p:nvPr/>
            </p:nvSpPr>
            <p:spPr>
              <a:xfrm rot="10800000" flipH="1">
                <a:off x="618313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5"/>
              <p:cNvSpPr/>
              <p:nvPr/>
            </p:nvSpPr>
            <p:spPr>
              <a:xfrm rot="10800000" flipH="1">
                <a:off x="639796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5"/>
              <p:cNvSpPr/>
              <p:nvPr/>
            </p:nvSpPr>
            <p:spPr>
              <a:xfrm rot="10800000" flipH="1">
                <a:off x="661278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5"/>
              <p:cNvSpPr/>
              <p:nvPr/>
            </p:nvSpPr>
            <p:spPr>
              <a:xfrm rot="10800000" flipH="1">
                <a:off x="68276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5"/>
              <p:cNvSpPr/>
              <p:nvPr/>
            </p:nvSpPr>
            <p:spPr>
              <a:xfrm rot="10800000" flipH="1">
                <a:off x="704243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5"/>
              <p:cNvSpPr/>
              <p:nvPr/>
            </p:nvSpPr>
            <p:spPr>
              <a:xfrm rot="10800000" flipH="1">
                <a:off x="725725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5"/>
              <p:cNvSpPr/>
              <p:nvPr/>
            </p:nvSpPr>
            <p:spPr>
              <a:xfrm rot="10800000" flipH="1">
                <a:off x="74720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5"/>
              <p:cNvSpPr/>
              <p:nvPr/>
            </p:nvSpPr>
            <p:spPr>
              <a:xfrm rot="10800000" flipH="1">
                <a:off x="768690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5"/>
              <p:cNvSpPr/>
              <p:nvPr/>
            </p:nvSpPr>
            <p:spPr>
              <a:xfrm rot="10800000" flipH="1">
                <a:off x="790172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5"/>
              <p:cNvSpPr/>
              <p:nvPr/>
            </p:nvSpPr>
            <p:spPr>
              <a:xfrm rot="10800000" flipH="1">
                <a:off x="811654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5"/>
              <p:cNvSpPr/>
              <p:nvPr/>
            </p:nvSpPr>
            <p:spPr>
              <a:xfrm rot="10800000" flipH="1">
                <a:off x="833137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5"/>
              <p:cNvSpPr/>
              <p:nvPr/>
            </p:nvSpPr>
            <p:spPr>
              <a:xfrm rot="10800000" flipH="1">
                <a:off x="854619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5"/>
              <p:cNvSpPr/>
              <p:nvPr/>
            </p:nvSpPr>
            <p:spPr>
              <a:xfrm rot="10800000" flipH="1">
                <a:off x="876101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5"/>
              <p:cNvSpPr/>
              <p:nvPr/>
            </p:nvSpPr>
            <p:spPr>
              <a:xfrm rot="10800000" flipH="1">
                <a:off x="89758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5"/>
              <p:cNvSpPr/>
              <p:nvPr/>
            </p:nvSpPr>
            <p:spPr>
              <a:xfrm rot="10800000" flipH="1">
                <a:off x="-46739"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5"/>
              <p:cNvSpPr/>
              <p:nvPr/>
            </p:nvSpPr>
            <p:spPr>
              <a:xfrm rot="10800000" flipH="1">
                <a:off x="16808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5"/>
              <p:cNvSpPr/>
              <p:nvPr/>
            </p:nvSpPr>
            <p:spPr>
              <a:xfrm rot="10800000" flipH="1">
                <a:off x="3829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5"/>
              <p:cNvSpPr/>
              <p:nvPr/>
            </p:nvSpPr>
            <p:spPr>
              <a:xfrm rot="10800000" flipH="1">
                <a:off x="59773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5"/>
              <p:cNvSpPr/>
              <p:nvPr/>
            </p:nvSpPr>
            <p:spPr>
              <a:xfrm rot="10800000" flipH="1">
                <a:off x="81255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5"/>
              <p:cNvSpPr/>
              <p:nvPr/>
            </p:nvSpPr>
            <p:spPr>
              <a:xfrm rot="10800000" flipH="1">
                <a:off x="10273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5"/>
              <p:cNvSpPr/>
              <p:nvPr/>
            </p:nvSpPr>
            <p:spPr>
              <a:xfrm rot="10800000" flipH="1">
                <a:off x="124220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5"/>
              <p:cNvSpPr/>
              <p:nvPr/>
            </p:nvSpPr>
            <p:spPr>
              <a:xfrm rot="10800000" flipH="1">
                <a:off x="145702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5"/>
              <p:cNvSpPr/>
              <p:nvPr/>
            </p:nvSpPr>
            <p:spPr>
              <a:xfrm rot="10800000" flipH="1">
                <a:off x="167184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5"/>
              <p:cNvSpPr/>
              <p:nvPr/>
            </p:nvSpPr>
            <p:spPr>
              <a:xfrm rot="10800000" flipH="1">
                <a:off x="188667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5"/>
              <p:cNvSpPr/>
              <p:nvPr/>
            </p:nvSpPr>
            <p:spPr>
              <a:xfrm rot="10800000" flipH="1">
                <a:off x="210149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5"/>
              <p:cNvSpPr/>
              <p:nvPr/>
            </p:nvSpPr>
            <p:spPr>
              <a:xfrm rot="10800000" flipH="1">
                <a:off x="231631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5"/>
              <p:cNvSpPr/>
              <p:nvPr/>
            </p:nvSpPr>
            <p:spPr>
              <a:xfrm rot="10800000" flipH="1">
                <a:off x="25311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5"/>
              <p:cNvSpPr/>
              <p:nvPr/>
            </p:nvSpPr>
            <p:spPr>
              <a:xfrm rot="10800000" flipH="1">
                <a:off x="274596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5"/>
              <p:cNvSpPr/>
              <p:nvPr/>
            </p:nvSpPr>
            <p:spPr>
              <a:xfrm rot="10800000" flipH="1">
                <a:off x="296078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5"/>
              <p:cNvSpPr/>
              <p:nvPr/>
            </p:nvSpPr>
            <p:spPr>
              <a:xfrm rot="10800000" flipH="1">
                <a:off x="317561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5"/>
              <p:cNvSpPr/>
              <p:nvPr/>
            </p:nvSpPr>
            <p:spPr>
              <a:xfrm rot="10800000" flipH="1">
                <a:off x="339043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5"/>
              <p:cNvSpPr/>
              <p:nvPr/>
            </p:nvSpPr>
            <p:spPr>
              <a:xfrm rot="10800000" flipH="1">
                <a:off x="360525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5"/>
              <p:cNvSpPr/>
              <p:nvPr/>
            </p:nvSpPr>
            <p:spPr>
              <a:xfrm rot="10800000" flipH="1">
                <a:off x="382008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5"/>
              <p:cNvSpPr/>
              <p:nvPr/>
            </p:nvSpPr>
            <p:spPr>
              <a:xfrm rot="10800000" flipH="1">
                <a:off x="403490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5"/>
              <p:cNvSpPr/>
              <p:nvPr/>
            </p:nvSpPr>
            <p:spPr>
              <a:xfrm rot="10800000" flipH="1">
                <a:off x="424972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5"/>
              <p:cNvSpPr/>
              <p:nvPr/>
            </p:nvSpPr>
            <p:spPr>
              <a:xfrm rot="10800000" flipH="1">
                <a:off x="446455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5"/>
              <p:cNvSpPr/>
              <p:nvPr/>
            </p:nvSpPr>
            <p:spPr>
              <a:xfrm rot="10800000" flipH="1">
                <a:off x="467937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5"/>
              <p:cNvSpPr/>
              <p:nvPr/>
            </p:nvSpPr>
            <p:spPr>
              <a:xfrm rot="10800000" flipH="1">
                <a:off x="489419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5"/>
              <p:cNvSpPr/>
              <p:nvPr/>
            </p:nvSpPr>
            <p:spPr>
              <a:xfrm rot="10800000" flipH="1">
                <a:off x="510902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5"/>
              <p:cNvSpPr/>
              <p:nvPr/>
            </p:nvSpPr>
            <p:spPr>
              <a:xfrm rot="10800000" flipH="1">
                <a:off x="532384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5"/>
              <p:cNvSpPr/>
              <p:nvPr/>
            </p:nvSpPr>
            <p:spPr>
              <a:xfrm rot="10800000" flipH="1">
                <a:off x="553866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5"/>
              <p:cNvSpPr/>
              <p:nvPr/>
            </p:nvSpPr>
            <p:spPr>
              <a:xfrm rot="10800000" flipH="1">
                <a:off x="575349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5"/>
              <p:cNvSpPr/>
              <p:nvPr/>
            </p:nvSpPr>
            <p:spPr>
              <a:xfrm rot="10800000" flipH="1">
                <a:off x="596831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5"/>
              <p:cNvSpPr/>
              <p:nvPr/>
            </p:nvSpPr>
            <p:spPr>
              <a:xfrm rot="10800000" flipH="1">
                <a:off x="618313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5"/>
              <p:cNvSpPr/>
              <p:nvPr/>
            </p:nvSpPr>
            <p:spPr>
              <a:xfrm rot="10800000" flipH="1">
                <a:off x="639796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5"/>
              <p:cNvSpPr/>
              <p:nvPr/>
            </p:nvSpPr>
            <p:spPr>
              <a:xfrm rot="10800000" flipH="1">
                <a:off x="661278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5"/>
              <p:cNvSpPr/>
              <p:nvPr/>
            </p:nvSpPr>
            <p:spPr>
              <a:xfrm rot="10800000" flipH="1">
                <a:off x="68276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5"/>
              <p:cNvSpPr/>
              <p:nvPr/>
            </p:nvSpPr>
            <p:spPr>
              <a:xfrm rot="10800000" flipH="1">
                <a:off x="704243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5"/>
              <p:cNvSpPr/>
              <p:nvPr/>
            </p:nvSpPr>
            <p:spPr>
              <a:xfrm rot="10800000" flipH="1">
                <a:off x="725725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5"/>
              <p:cNvSpPr/>
              <p:nvPr/>
            </p:nvSpPr>
            <p:spPr>
              <a:xfrm rot="10800000" flipH="1">
                <a:off x="74720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5"/>
              <p:cNvSpPr/>
              <p:nvPr/>
            </p:nvSpPr>
            <p:spPr>
              <a:xfrm rot="10800000" flipH="1">
                <a:off x="768690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5"/>
              <p:cNvSpPr/>
              <p:nvPr/>
            </p:nvSpPr>
            <p:spPr>
              <a:xfrm rot="10800000" flipH="1">
                <a:off x="790172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5"/>
              <p:cNvSpPr/>
              <p:nvPr/>
            </p:nvSpPr>
            <p:spPr>
              <a:xfrm rot="10800000" flipH="1">
                <a:off x="811654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5"/>
              <p:cNvSpPr/>
              <p:nvPr/>
            </p:nvSpPr>
            <p:spPr>
              <a:xfrm rot="10800000" flipH="1">
                <a:off x="833137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5"/>
              <p:cNvSpPr/>
              <p:nvPr/>
            </p:nvSpPr>
            <p:spPr>
              <a:xfrm rot="10800000" flipH="1">
                <a:off x="854619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5"/>
              <p:cNvSpPr/>
              <p:nvPr/>
            </p:nvSpPr>
            <p:spPr>
              <a:xfrm rot="10800000" flipH="1">
                <a:off x="876101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5"/>
              <p:cNvSpPr/>
              <p:nvPr/>
            </p:nvSpPr>
            <p:spPr>
              <a:xfrm rot="10800000" flipH="1">
                <a:off x="89758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5"/>
              <p:cNvSpPr/>
              <p:nvPr/>
            </p:nvSpPr>
            <p:spPr>
              <a:xfrm rot="10800000" flipH="1">
                <a:off x="-46739"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5"/>
              <p:cNvSpPr/>
              <p:nvPr/>
            </p:nvSpPr>
            <p:spPr>
              <a:xfrm rot="10800000" flipH="1">
                <a:off x="16808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5"/>
              <p:cNvSpPr/>
              <p:nvPr/>
            </p:nvSpPr>
            <p:spPr>
              <a:xfrm rot="10800000" flipH="1">
                <a:off x="3829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5"/>
              <p:cNvSpPr/>
              <p:nvPr/>
            </p:nvSpPr>
            <p:spPr>
              <a:xfrm rot="10800000" flipH="1">
                <a:off x="59773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5"/>
              <p:cNvSpPr/>
              <p:nvPr/>
            </p:nvSpPr>
            <p:spPr>
              <a:xfrm rot="10800000" flipH="1">
                <a:off x="81255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5"/>
              <p:cNvSpPr/>
              <p:nvPr/>
            </p:nvSpPr>
            <p:spPr>
              <a:xfrm rot="10800000" flipH="1">
                <a:off x="10273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5"/>
              <p:cNvSpPr/>
              <p:nvPr/>
            </p:nvSpPr>
            <p:spPr>
              <a:xfrm rot="10800000" flipH="1">
                <a:off x="124220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5"/>
              <p:cNvSpPr/>
              <p:nvPr/>
            </p:nvSpPr>
            <p:spPr>
              <a:xfrm rot="10800000" flipH="1">
                <a:off x="145702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5"/>
              <p:cNvSpPr/>
              <p:nvPr/>
            </p:nvSpPr>
            <p:spPr>
              <a:xfrm rot="10800000" flipH="1">
                <a:off x="167184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5"/>
              <p:cNvSpPr/>
              <p:nvPr/>
            </p:nvSpPr>
            <p:spPr>
              <a:xfrm rot="10800000" flipH="1">
                <a:off x="188667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5"/>
              <p:cNvSpPr/>
              <p:nvPr/>
            </p:nvSpPr>
            <p:spPr>
              <a:xfrm rot="10800000" flipH="1">
                <a:off x="210149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5"/>
              <p:cNvSpPr/>
              <p:nvPr/>
            </p:nvSpPr>
            <p:spPr>
              <a:xfrm rot="10800000" flipH="1">
                <a:off x="231631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5"/>
              <p:cNvSpPr/>
              <p:nvPr/>
            </p:nvSpPr>
            <p:spPr>
              <a:xfrm rot="10800000" flipH="1">
                <a:off x="25311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5"/>
              <p:cNvSpPr/>
              <p:nvPr/>
            </p:nvSpPr>
            <p:spPr>
              <a:xfrm rot="10800000" flipH="1">
                <a:off x="274596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5"/>
              <p:cNvSpPr/>
              <p:nvPr/>
            </p:nvSpPr>
            <p:spPr>
              <a:xfrm rot="10800000" flipH="1">
                <a:off x="296078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5"/>
              <p:cNvSpPr/>
              <p:nvPr/>
            </p:nvSpPr>
            <p:spPr>
              <a:xfrm rot="10800000" flipH="1">
                <a:off x="317561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5"/>
              <p:cNvSpPr/>
              <p:nvPr/>
            </p:nvSpPr>
            <p:spPr>
              <a:xfrm rot="10800000" flipH="1">
                <a:off x="339043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5"/>
              <p:cNvSpPr/>
              <p:nvPr/>
            </p:nvSpPr>
            <p:spPr>
              <a:xfrm rot="10800000" flipH="1">
                <a:off x="360525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5"/>
              <p:cNvSpPr/>
              <p:nvPr/>
            </p:nvSpPr>
            <p:spPr>
              <a:xfrm rot="10800000" flipH="1">
                <a:off x="382008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5"/>
              <p:cNvSpPr/>
              <p:nvPr/>
            </p:nvSpPr>
            <p:spPr>
              <a:xfrm rot="10800000" flipH="1">
                <a:off x="403490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5"/>
              <p:cNvSpPr/>
              <p:nvPr/>
            </p:nvSpPr>
            <p:spPr>
              <a:xfrm rot="10800000" flipH="1">
                <a:off x="424972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5"/>
              <p:cNvSpPr/>
              <p:nvPr/>
            </p:nvSpPr>
            <p:spPr>
              <a:xfrm rot="10800000" flipH="1">
                <a:off x="446455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5"/>
              <p:cNvSpPr/>
              <p:nvPr/>
            </p:nvSpPr>
            <p:spPr>
              <a:xfrm rot="10800000" flipH="1">
                <a:off x="467937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5"/>
              <p:cNvSpPr/>
              <p:nvPr/>
            </p:nvSpPr>
            <p:spPr>
              <a:xfrm rot="10800000" flipH="1">
                <a:off x="489419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5"/>
              <p:cNvSpPr/>
              <p:nvPr/>
            </p:nvSpPr>
            <p:spPr>
              <a:xfrm rot="10800000" flipH="1">
                <a:off x="510902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5"/>
              <p:cNvSpPr/>
              <p:nvPr/>
            </p:nvSpPr>
            <p:spPr>
              <a:xfrm rot="10800000" flipH="1">
                <a:off x="532384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5"/>
              <p:cNvSpPr/>
              <p:nvPr/>
            </p:nvSpPr>
            <p:spPr>
              <a:xfrm rot="10800000" flipH="1">
                <a:off x="553866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5"/>
              <p:cNvSpPr/>
              <p:nvPr/>
            </p:nvSpPr>
            <p:spPr>
              <a:xfrm rot="10800000" flipH="1">
                <a:off x="575349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5"/>
              <p:cNvSpPr/>
              <p:nvPr/>
            </p:nvSpPr>
            <p:spPr>
              <a:xfrm rot="10800000" flipH="1">
                <a:off x="596831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5"/>
              <p:cNvSpPr/>
              <p:nvPr/>
            </p:nvSpPr>
            <p:spPr>
              <a:xfrm rot="10800000" flipH="1">
                <a:off x="618313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5"/>
              <p:cNvSpPr/>
              <p:nvPr/>
            </p:nvSpPr>
            <p:spPr>
              <a:xfrm rot="10800000" flipH="1">
                <a:off x="639796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5"/>
              <p:cNvSpPr/>
              <p:nvPr/>
            </p:nvSpPr>
            <p:spPr>
              <a:xfrm rot="10800000" flipH="1">
                <a:off x="661278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5"/>
              <p:cNvSpPr/>
              <p:nvPr/>
            </p:nvSpPr>
            <p:spPr>
              <a:xfrm rot="10800000" flipH="1">
                <a:off x="68276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5"/>
              <p:cNvSpPr/>
              <p:nvPr/>
            </p:nvSpPr>
            <p:spPr>
              <a:xfrm rot="10800000" flipH="1">
                <a:off x="704243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5"/>
              <p:cNvSpPr/>
              <p:nvPr/>
            </p:nvSpPr>
            <p:spPr>
              <a:xfrm rot="10800000" flipH="1">
                <a:off x="725725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5"/>
              <p:cNvSpPr/>
              <p:nvPr/>
            </p:nvSpPr>
            <p:spPr>
              <a:xfrm rot="10800000" flipH="1">
                <a:off x="74720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5"/>
              <p:cNvSpPr/>
              <p:nvPr/>
            </p:nvSpPr>
            <p:spPr>
              <a:xfrm rot="10800000" flipH="1">
                <a:off x="768690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5"/>
              <p:cNvSpPr/>
              <p:nvPr/>
            </p:nvSpPr>
            <p:spPr>
              <a:xfrm rot="10800000" flipH="1">
                <a:off x="790172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5"/>
              <p:cNvSpPr/>
              <p:nvPr/>
            </p:nvSpPr>
            <p:spPr>
              <a:xfrm rot="10800000" flipH="1">
                <a:off x="811654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5"/>
              <p:cNvSpPr/>
              <p:nvPr/>
            </p:nvSpPr>
            <p:spPr>
              <a:xfrm rot="10800000" flipH="1">
                <a:off x="833137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5"/>
              <p:cNvSpPr/>
              <p:nvPr/>
            </p:nvSpPr>
            <p:spPr>
              <a:xfrm rot="10800000" flipH="1">
                <a:off x="854619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5"/>
              <p:cNvSpPr/>
              <p:nvPr/>
            </p:nvSpPr>
            <p:spPr>
              <a:xfrm rot="10800000" flipH="1">
                <a:off x="876101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5"/>
              <p:cNvSpPr/>
              <p:nvPr/>
            </p:nvSpPr>
            <p:spPr>
              <a:xfrm rot="10800000" flipH="1">
                <a:off x="89758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5"/>
              <p:cNvSpPr/>
              <p:nvPr/>
            </p:nvSpPr>
            <p:spPr>
              <a:xfrm rot="10800000" flipH="1">
                <a:off x="-46739"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5"/>
              <p:cNvSpPr/>
              <p:nvPr/>
            </p:nvSpPr>
            <p:spPr>
              <a:xfrm rot="10800000" flipH="1">
                <a:off x="16808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5"/>
              <p:cNvSpPr/>
              <p:nvPr/>
            </p:nvSpPr>
            <p:spPr>
              <a:xfrm rot="10800000" flipH="1">
                <a:off x="3829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5"/>
              <p:cNvSpPr/>
              <p:nvPr/>
            </p:nvSpPr>
            <p:spPr>
              <a:xfrm rot="10800000" flipH="1">
                <a:off x="59773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5"/>
              <p:cNvSpPr/>
              <p:nvPr/>
            </p:nvSpPr>
            <p:spPr>
              <a:xfrm rot="10800000" flipH="1">
                <a:off x="81255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5"/>
              <p:cNvSpPr/>
              <p:nvPr/>
            </p:nvSpPr>
            <p:spPr>
              <a:xfrm rot="10800000" flipH="1">
                <a:off x="10273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5"/>
              <p:cNvSpPr/>
              <p:nvPr/>
            </p:nvSpPr>
            <p:spPr>
              <a:xfrm rot="10800000" flipH="1">
                <a:off x="124220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5"/>
              <p:cNvSpPr/>
              <p:nvPr/>
            </p:nvSpPr>
            <p:spPr>
              <a:xfrm rot="10800000" flipH="1">
                <a:off x="145702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5"/>
              <p:cNvSpPr/>
              <p:nvPr/>
            </p:nvSpPr>
            <p:spPr>
              <a:xfrm rot="10800000" flipH="1">
                <a:off x="167184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5"/>
              <p:cNvSpPr/>
              <p:nvPr/>
            </p:nvSpPr>
            <p:spPr>
              <a:xfrm rot="10800000" flipH="1">
                <a:off x="188667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5"/>
              <p:cNvSpPr/>
              <p:nvPr/>
            </p:nvSpPr>
            <p:spPr>
              <a:xfrm rot="10800000" flipH="1">
                <a:off x="210149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5"/>
              <p:cNvSpPr/>
              <p:nvPr/>
            </p:nvSpPr>
            <p:spPr>
              <a:xfrm rot="10800000" flipH="1">
                <a:off x="231631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5"/>
              <p:cNvSpPr/>
              <p:nvPr/>
            </p:nvSpPr>
            <p:spPr>
              <a:xfrm rot="10800000" flipH="1">
                <a:off x="25311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5"/>
              <p:cNvSpPr/>
              <p:nvPr/>
            </p:nvSpPr>
            <p:spPr>
              <a:xfrm rot="10800000" flipH="1">
                <a:off x="274596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5"/>
              <p:cNvSpPr/>
              <p:nvPr/>
            </p:nvSpPr>
            <p:spPr>
              <a:xfrm rot="10800000" flipH="1">
                <a:off x="296078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5"/>
              <p:cNvSpPr/>
              <p:nvPr/>
            </p:nvSpPr>
            <p:spPr>
              <a:xfrm rot="10800000" flipH="1">
                <a:off x="317561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5"/>
              <p:cNvSpPr/>
              <p:nvPr/>
            </p:nvSpPr>
            <p:spPr>
              <a:xfrm rot="10800000" flipH="1">
                <a:off x="339043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5"/>
              <p:cNvSpPr/>
              <p:nvPr/>
            </p:nvSpPr>
            <p:spPr>
              <a:xfrm rot="10800000" flipH="1">
                <a:off x="360525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5"/>
              <p:cNvSpPr/>
              <p:nvPr/>
            </p:nvSpPr>
            <p:spPr>
              <a:xfrm rot="10800000" flipH="1">
                <a:off x="382008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5"/>
              <p:cNvSpPr/>
              <p:nvPr/>
            </p:nvSpPr>
            <p:spPr>
              <a:xfrm rot="10800000" flipH="1">
                <a:off x="403490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5"/>
              <p:cNvSpPr/>
              <p:nvPr/>
            </p:nvSpPr>
            <p:spPr>
              <a:xfrm rot="10800000" flipH="1">
                <a:off x="424972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5"/>
              <p:cNvSpPr/>
              <p:nvPr/>
            </p:nvSpPr>
            <p:spPr>
              <a:xfrm rot="10800000" flipH="1">
                <a:off x="446455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5"/>
              <p:cNvSpPr/>
              <p:nvPr/>
            </p:nvSpPr>
            <p:spPr>
              <a:xfrm rot="10800000" flipH="1">
                <a:off x="467937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5"/>
              <p:cNvSpPr/>
              <p:nvPr/>
            </p:nvSpPr>
            <p:spPr>
              <a:xfrm rot="10800000" flipH="1">
                <a:off x="489419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5"/>
              <p:cNvSpPr/>
              <p:nvPr/>
            </p:nvSpPr>
            <p:spPr>
              <a:xfrm rot="10800000" flipH="1">
                <a:off x="510902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5"/>
              <p:cNvSpPr/>
              <p:nvPr/>
            </p:nvSpPr>
            <p:spPr>
              <a:xfrm rot="10800000" flipH="1">
                <a:off x="532384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5"/>
              <p:cNvSpPr/>
              <p:nvPr/>
            </p:nvSpPr>
            <p:spPr>
              <a:xfrm rot="10800000" flipH="1">
                <a:off x="553866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5"/>
              <p:cNvSpPr/>
              <p:nvPr/>
            </p:nvSpPr>
            <p:spPr>
              <a:xfrm rot="10800000" flipH="1">
                <a:off x="575349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5"/>
              <p:cNvSpPr/>
              <p:nvPr/>
            </p:nvSpPr>
            <p:spPr>
              <a:xfrm rot="10800000" flipH="1">
                <a:off x="596831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5"/>
              <p:cNvSpPr/>
              <p:nvPr/>
            </p:nvSpPr>
            <p:spPr>
              <a:xfrm rot="10800000" flipH="1">
                <a:off x="618313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5"/>
              <p:cNvSpPr/>
              <p:nvPr/>
            </p:nvSpPr>
            <p:spPr>
              <a:xfrm rot="10800000" flipH="1">
                <a:off x="639796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5"/>
              <p:cNvSpPr/>
              <p:nvPr/>
            </p:nvSpPr>
            <p:spPr>
              <a:xfrm rot="10800000" flipH="1">
                <a:off x="661278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5"/>
              <p:cNvSpPr/>
              <p:nvPr/>
            </p:nvSpPr>
            <p:spPr>
              <a:xfrm rot="10800000" flipH="1">
                <a:off x="68276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5"/>
              <p:cNvSpPr/>
              <p:nvPr/>
            </p:nvSpPr>
            <p:spPr>
              <a:xfrm rot="10800000" flipH="1">
                <a:off x="704243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5"/>
              <p:cNvSpPr/>
              <p:nvPr/>
            </p:nvSpPr>
            <p:spPr>
              <a:xfrm rot="10800000" flipH="1">
                <a:off x="725725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5"/>
              <p:cNvSpPr/>
              <p:nvPr/>
            </p:nvSpPr>
            <p:spPr>
              <a:xfrm rot="10800000" flipH="1">
                <a:off x="74720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5"/>
              <p:cNvSpPr/>
              <p:nvPr/>
            </p:nvSpPr>
            <p:spPr>
              <a:xfrm rot="10800000" flipH="1">
                <a:off x="768690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5"/>
              <p:cNvSpPr/>
              <p:nvPr/>
            </p:nvSpPr>
            <p:spPr>
              <a:xfrm rot="10800000" flipH="1">
                <a:off x="790172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5"/>
              <p:cNvSpPr/>
              <p:nvPr/>
            </p:nvSpPr>
            <p:spPr>
              <a:xfrm rot="10800000" flipH="1">
                <a:off x="811654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5"/>
              <p:cNvSpPr/>
              <p:nvPr/>
            </p:nvSpPr>
            <p:spPr>
              <a:xfrm rot="10800000" flipH="1">
                <a:off x="833137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5"/>
              <p:cNvSpPr/>
              <p:nvPr/>
            </p:nvSpPr>
            <p:spPr>
              <a:xfrm rot="10800000" flipH="1">
                <a:off x="854619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5"/>
              <p:cNvSpPr/>
              <p:nvPr/>
            </p:nvSpPr>
            <p:spPr>
              <a:xfrm rot="10800000" flipH="1">
                <a:off x="876101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5"/>
              <p:cNvSpPr/>
              <p:nvPr/>
            </p:nvSpPr>
            <p:spPr>
              <a:xfrm rot="10800000" flipH="1">
                <a:off x="89758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3" name="Google Shape;4343;p5"/>
            <p:cNvSpPr/>
            <p:nvPr/>
          </p:nvSpPr>
          <p:spPr>
            <a:xfrm>
              <a:off x="50" y="-60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5"/>
            <p:cNvSpPr/>
            <p:nvPr/>
          </p:nvSpPr>
          <p:spPr>
            <a:xfrm>
              <a:off x="50" y="49416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5"/>
            <p:cNvSpPr/>
            <p:nvPr/>
          </p:nvSpPr>
          <p:spPr>
            <a:xfrm>
              <a:off x="8934575"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5"/>
            <p:cNvSpPr/>
            <p:nvPr/>
          </p:nvSpPr>
          <p:spPr>
            <a:xfrm>
              <a:off x="150"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7" name="Google Shape;4347;p5"/>
          <p:cNvSpPr txBox="1">
            <a:spLocks noGrp="1"/>
          </p:cNvSpPr>
          <p:nvPr>
            <p:ph type="subTitle" idx="1"/>
          </p:nvPr>
        </p:nvSpPr>
        <p:spPr>
          <a:xfrm>
            <a:off x="1721017" y="2782167"/>
            <a:ext cx="3876800" cy="609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Braah One"/>
                <a:ea typeface="Braah One"/>
                <a:cs typeface="Braah One"/>
                <a:sym typeface="Braah One"/>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4348" name="Google Shape;4348;p5"/>
          <p:cNvSpPr txBox="1">
            <a:spLocks noGrp="1"/>
          </p:cNvSpPr>
          <p:nvPr>
            <p:ph type="subTitle" idx="2"/>
          </p:nvPr>
        </p:nvSpPr>
        <p:spPr>
          <a:xfrm>
            <a:off x="6594184" y="2782167"/>
            <a:ext cx="3876800" cy="60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raah One"/>
                <a:ea typeface="Braah One"/>
                <a:cs typeface="Braah One"/>
                <a:sym typeface="Braah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4349" name="Google Shape;4349;p5"/>
          <p:cNvSpPr txBox="1">
            <a:spLocks noGrp="1"/>
          </p:cNvSpPr>
          <p:nvPr>
            <p:ph type="subTitle" idx="3"/>
          </p:nvPr>
        </p:nvSpPr>
        <p:spPr>
          <a:xfrm>
            <a:off x="1721017" y="3193133"/>
            <a:ext cx="3876800" cy="2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50" name="Google Shape;4350;p5"/>
          <p:cNvSpPr txBox="1">
            <a:spLocks noGrp="1"/>
          </p:cNvSpPr>
          <p:nvPr>
            <p:ph type="subTitle" idx="4"/>
          </p:nvPr>
        </p:nvSpPr>
        <p:spPr>
          <a:xfrm>
            <a:off x="6594184" y="3193133"/>
            <a:ext cx="3876800" cy="21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51" name="Google Shape;4351;p5"/>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52" name="Google Shape;4352;p5"/>
          <p:cNvSpPr/>
          <p:nvPr/>
        </p:nvSpPr>
        <p:spPr>
          <a:xfrm flipH="1">
            <a:off x="360801" y="866465"/>
            <a:ext cx="513268" cy="50506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53" name="Google Shape;4353;p5"/>
          <p:cNvSpPr/>
          <p:nvPr/>
        </p:nvSpPr>
        <p:spPr>
          <a:xfrm flipH="1">
            <a:off x="11012238" y="6003723"/>
            <a:ext cx="398725" cy="39237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54" name="Google Shape;4354;p5"/>
          <p:cNvSpPr/>
          <p:nvPr/>
        </p:nvSpPr>
        <p:spPr>
          <a:xfrm flipH="1">
            <a:off x="11317934" y="5365037"/>
            <a:ext cx="513268" cy="50506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55" name="Google Shape;4355;p5"/>
          <p:cNvSpPr/>
          <p:nvPr/>
        </p:nvSpPr>
        <p:spPr>
          <a:xfrm flipH="1">
            <a:off x="809604" y="360306"/>
            <a:ext cx="398725" cy="39237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56" name="Google Shape;4356;p5"/>
          <p:cNvSpPr/>
          <p:nvPr/>
        </p:nvSpPr>
        <p:spPr>
          <a:xfrm rot="1939495" flipH="1">
            <a:off x="698160" y="573861"/>
            <a:ext cx="415465" cy="746920"/>
          </a:xfrm>
          <a:custGeom>
            <a:avLst/>
            <a:gdLst/>
            <a:ahLst/>
            <a:cxnLst/>
            <a:rect l="l" t="t" r="r" b="b"/>
            <a:pathLst>
              <a:path w="8056" h="14483" extrusionOk="0">
                <a:moveTo>
                  <a:pt x="2884" y="1"/>
                </a:moveTo>
                <a:cubicBezTo>
                  <a:pt x="2613" y="1"/>
                  <a:pt x="2354" y="37"/>
                  <a:pt x="2128" y="110"/>
                </a:cubicBezTo>
                <a:cubicBezTo>
                  <a:pt x="1186" y="414"/>
                  <a:pt x="1" y="1660"/>
                  <a:pt x="365" y="2724"/>
                </a:cubicBezTo>
                <a:lnTo>
                  <a:pt x="3922" y="13453"/>
                </a:lnTo>
                <a:cubicBezTo>
                  <a:pt x="4043" y="13818"/>
                  <a:pt x="4378" y="14092"/>
                  <a:pt x="4742" y="14274"/>
                </a:cubicBezTo>
                <a:cubicBezTo>
                  <a:pt x="5090" y="14413"/>
                  <a:pt x="5487" y="14483"/>
                  <a:pt x="5860" y="14483"/>
                </a:cubicBezTo>
                <a:cubicBezTo>
                  <a:pt x="6139" y="14483"/>
                  <a:pt x="6405" y="14444"/>
                  <a:pt x="6627" y="14365"/>
                </a:cubicBezTo>
                <a:cubicBezTo>
                  <a:pt x="7508" y="14092"/>
                  <a:pt x="8056" y="13028"/>
                  <a:pt x="7752" y="12146"/>
                </a:cubicBezTo>
                <a:lnTo>
                  <a:pt x="4864" y="3666"/>
                </a:lnTo>
                <a:cubicBezTo>
                  <a:pt x="4645" y="3032"/>
                  <a:pt x="4073" y="2653"/>
                  <a:pt x="3463" y="2653"/>
                </a:cubicBezTo>
                <a:cubicBezTo>
                  <a:pt x="3313" y="2653"/>
                  <a:pt x="3160" y="2676"/>
                  <a:pt x="3010" y="2724"/>
                </a:cubicBezTo>
                <a:cubicBezTo>
                  <a:pt x="2250" y="2967"/>
                  <a:pt x="1824" y="3818"/>
                  <a:pt x="2068" y="4578"/>
                </a:cubicBezTo>
                <a:lnTo>
                  <a:pt x="3679" y="9715"/>
                </a:lnTo>
                <a:lnTo>
                  <a:pt x="4134" y="9563"/>
                </a:lnTo>
                <a:lnTo>
                  <a:pt x="2554" y="4426"/>
                </a:lnTo>
                <a:cubicBezTo>
                  <a:pt x="2372" y="3909"/>
                  <a:pt x="2645" y="3362"/>
                  <a:pt x="3162" y="3180"/>
                </a:cubicBezTo>
                <a:cubicBezTo>
                  <a:pt x="3258" y="3152"/>
                  <a:pt x="3355" y="3138"/>
                  <a:pt x="3451" y="3138"/>
                </a:cubicBezTo>
                <a:cubicBezTo>
                  <a:pt x="3868" y="3138"/>
                  <a:pt x="4254" y="3397"/>
                  <a:pt x="4378" y="3818"/>
                </a:cubicBezTo>
                <a:lnTo>
                  <a:pt x="7265" y="12298"/>
                </a:lnTo>
                <a:cubicBezTo>
                  <a:pt x="7478" y="12937"/>
                  <a:pt x="7083" y="13697"/>
                  <a:pt x="6475" y="13909"/>
                </a:cubicBezTo>
                <a:cubicBezTo>
                  <a:pt x="6306" y="13961"/>
                  <a:pt x="6110" y="13985"/>
                  <a:pt x="5905" y="13985"/>
                </a:cubicBezTo>
                <a:cubicBezTo>
                  <a:pt x="5263" y="13985"/>
                  <a:pt x="4546" y="13740"/>
                  <a:pt x="4408" y="13301"/>
                </a:cubicBezTo>
                <a:lnTo>
                  <a:pt x="852" y="2572"/>
                </a:lnTo>
                <a:cubicBezTo>
                  <a:pt x="578" y="1812"/>
                  <a:pt x="1551" y="839"/>
                  <a:pt x="2280" y="596"/>
                </a:cubicBezTo>
                <a:cubicBezTo>
                  <a:pt x="2474" y="526"/>
                  <a:pt x="2700" y="492"/>
                  <a:pt x="2937" y="492"/>
                </a:cubicBezTo>
                <a:cubicBezTo>
                  <a:pt x="3627" y="492"/>
                  <a:pt x="4411" y="782"/>
                  <a:pt x="4773" y="1326"/>
                </a:cubicBezTo>
                <a:lnTo>
                  <a:pt x="7144" y="8438"/>
                </a:lnTo>
                <a:lnTo>
                  <a:pt x="7630" y="8286"/>
                </a:lnTo>
                <a:lnTo>
                  <a:pt x="5229" y="1143"/>
                </a:lnTo>
                <a:lnTo>
                  <a:pt x="5229" y="1113"/>
                </a:lnTo>
                <a:lnTo>
                  <a:pt x="5198" y="1082"/>
                </a:lnTo>
                <a:cubicBezTo>
                  <a:pt x="4736" y="366"/>
                  <a:pt x="3746" y="1"/>
                  <a:pt x="28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7" name="Google Shape;4357;p5"/>
          <p:cNvSpPr/>
          <p:nvPr/>
        </p:nvSpPr>
        <p:spPr>
          <a:xfrm rot="10800000">
            <a:off x="10986830" y="5893101"/>
            <a:ext cx="511295" cy="50304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58" name="Google Shape;4358;p5"/>
          <p:cNvSpPr/>
          <p:nvPr/>
        </p:nvSpPr>
        <p:spPr>
          <a:xfrm rot="-1939495">
            <a:off x="11078377" y="5771195"/>
            <a:ext cx="415465" cy="746920"/>
          </a:xfrm>
          <a:custGeom>
            <a:avLst/>
            <a:gdLst/>
            <a:ahLst/>
            <a:cxnLst/>
            <a:rect l="l" t="t" r="r" b="b"/>
            <a:pathLst>
              <a:path w="8056" h="14483" extrusionOk="0">
                <a:moveTo>
                  <a:pt x="2884" y="1"/>
                </a:moveTo>
                <a:cubicBezTo>
                  <a:pt x="2613" y="1"/>
                  <a:pt x="2354" y="37"/>
                  <a:pt x="2128" y="110"/>
                </a:cubicBezTo>
                <a:cubicBezTo>
                  <a:pt x="1186" y="414"/>
                  <a:pt x="1" y="1660"/>
                  <a:pt x="365" y="2724"/>
                </a:cubicBezTo>
                <a:lnTo>
                  <a:pt x="3922" y="13453"/>
                </a:lnTo>
                <a:cubicBezTo>
                  <a:pt x="4043" y="13818"/>
                  <a:pt x="4378" y="14092"/>
                  <a:pt x="4742" y="14274"/>
                </a:cubicBezTo>
                <a:cubicBezTo>
                  <a:pt x="5090" y="14413"/>
                  <a:pt x="5487" y="14483"/>
                  <a:pt x="5860" y="14483"/>
                </a:cubicBezTo>
                <a:cubicBezTo>
                  <a:pt x="6139" y="14483"/>
                  <a:pt x="6405" y="14444"/>
                  <a:pt x="6627" y="14365"/>
                </a:cubicBezTo>
                <a:cubicBezTo>
                  <a:pt x="7508" y="14092"/>
                  <a:pt x="8056" y="13028"/>
                  <a:pt x="7752" y="12146"/>
                </a:cubicBezTo>
                <a:lnTo>
                  <a:pt x="4864" y="3666"/>
                </a:lnTo>
                <a:cubicBezTo>
                  <a:pt x="4645" y="3032"/>
                  <a:pt x="4073" y="2653"/>
                  <a:pt x="3463" y="2653"/>
                </a:cubicBezTo>
                <a:cubicBezTo>
                  <a:pt x="3313" y="2653"/>
                  <a:pt x="3160" y="2676"/>
                  <a:pt x="3010" y="2724"/>
                </a:cubicBezTo>
                <a:cubicBezTo>
                  <a:pt x="2250" y="2967"/>
                  <a:pt x="1824" y="3818"/>
                  <a:pt x="2068" y="4578"/>
                </a:cubicBezTo>
                <a:lnTo>
                  <a:pt x="3679" y="9715"/>
                </a:lnTo>
                <a:lnTo>
                  <a:pt x="4134" y="9563"/>
                </a:lnTo>
                <a:lnTo>
                  <a:pt x="2554" y="4426"/>
                </a:lnTo>
                <a:cubicBezTo>
                  <a:pt x="2372" y="3909"/>
                  <a:pt x="2645" y="3362"/>
                  <a:pt x="3162" y="3180"/>
                </a:cubicBezTo>
                <a:cubicBezTo>
                  <a:pt x="3258" y="3152"/>
                  <a:pt x="3355" y="3138"/>
                  <a:pt x="3451" y="3138"/>
                </a:cubicBezTo>
                <a:cubicBezTo>
                  <a:pt x="3868" y="3138"/>
                  <a:pt x="4254" y="3397"/>
                  <a:pt x="4378" y="3818"/>
                </a:cubicBezTo>
                <a:lnTo>
                  <a:pt x="7265" y="12298"/>
                </a:lnTo>
                <a:cubicBezTo>
                  <a:pt x="7478" y="12937"/>
                  <a:pt x="7083" y="13697"/>
                  <a:pt x="6475" y="13909"/>
                </a:cubicBezTo>
                <a:cubicBezTo>
                  <a:pt x="6306" y="13961"/>
                  <a:pt x="6110" y="13985"/>
                  <a:pt x="5905" y="13985"/>
                </a:cubicBezTo>
                <a:cubicBezTo>
                  <a:pt x="5263" y="13985"/>
                  <a:pt x="4546" y="13740"/>
                  <a:pt x="4408" y="13301"/>
                </a:cubicBezTo>
                <a:lnTo>
                  <a:pt x="852" y="2572"/>
                </a:lnTo>
                <a:cubicBezTo>
                  <a:pt x="578" y="1812"/>
                  <a:pt x="1551" y="839"/>
                  <a:pt x="2280" y="596"/>
                </a:cubicBezTo>
                <a:cubicBezTo>
                  <a:pt x="2474" y="526"/>
                  <a:pt x="2700" y="492"/>
                  <a:pt x="2937" y="492"/>
                </a:cubicBezTo>
                <a:cubicBezTo>
                  <a:pt x="3627" y="492"/>
                  <a:pt x="4411" y="782"/>
                  <a:pt x="4773" y="1326"/>
                </a:cubicBezTo>
                <a:lnTo>
                  <a:pt x="7144" y="8438"/>
                </a:lnTo>
                <a:lnTo>
                  <a:pt x="7630" y="8286"/>
                </a:lnTo>
                <a:lnTo>
                  <a:pt x="5229" y="1143"/>
                </a:lnTo>
                <a:lnTo>
                  <a:pt x="5229" y="1113"/>
                </a:lnTo>
                <a:lnTo>
                  <a:pt x="5198" y="1082"/>
                </a:lnTo>
                <a:cubicBezTo>
                  <a:pt x="4736" y="366"/>
                  <a:pt x="3746" y="1"/>
                  <a:pt x="288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9" name="Google Shape;4359;p5"/>
          <p:cNvSpPr/>
          <p:nvPr/>
        </p:nvSpPr>
        <p:spPr>
          <a:xfrm rot="10800000">
            <a:off x="1257315" y="6065312"/>
            <a:ext cx="385701" cy="3796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60" name="Google Shape;4360;p5"/>
          <p:cNvSpPr/>
          <p:nvPr/>
        </p:nvSpPr>
        <p:spPr>
          <a:xfrm rot="10800000">
            <a:off x="11149148" y="523528"/>
            <a:ext cx="385701" cy="3796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361" name="Google Shape;4361;p5"/>
          <p:cNvSpPr/>
          <p:nvPr/>
        </p:nvSpPr>
        <p:spPr>
          <a:xfrm rot="10800000">
            <a:off x="468673" y="5397545"/>
            <a:ext cx="779296" cy="76688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Tree>
    <p:extLst>
      <p:ext uri="{BB962C8B-B14F-4D97-AF65-F5344CB8AC3E}">
        <p14:creationId xmlns:p14="http://schemas.microsoft.com/office/powerpoint/2010/main" val="50593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08"/>
        <p:cNvGrpSpPr/>
        <p:nvPr/>
      </p:nvGrpSpPr>
      <p:grpSpPr>
        <a:xfrm>
          <a:off x="0" y="0"/>
          <a:ext cx="0" cy="0"/>
          <a:chOff x="0" y="0"/>
          <a:chExt cx="0" cy="0"/>
        </a:xfrm>
      </p:grpSpPr>
      <p:grpSp>
        <p:nvGrpSpPr>
          <p:cNvPr id="9809" name="Google Shape;9809;p13"/>
          <p:cNvGrpSpPr/>
          <p:nvPr/>
        </p:nvGrpSpPr>
        <p:grpSpPr>
          <a:xfrm>
            <a:off x="68" y="-8033"/>
            <a:ext cx="12192241" cy="6874000"/>
            <a:chOff x="50" y="-6025"/>
            <a:chExt cx="9144181" cy="5155500"/>
          </a:xfrm>
        </p:grpSpPr>
        <p:grpSp>
          <p:nvGrpSpPr>
            <p:cNvPr id="9810" name="Google Shape;9810;p13"/>
            <p:cNvGrpSpPr/>
            <p:nvPr/>
          </p:nvGrpSpPr>
          <p:grpSpPr>
            <a:xfrm>
              <a:off x="150" y="126"/>
              <a:ext cx="9144081" cy="5143543"/>
              <a:chOff x="-46739" y="-18"/>
              <a:chExt cx="9237379" cy="5143543"/>
            </a:xfrm>
          </p:grpSpPr>
          <p:sp>
            <p:nvSpPr>
              <p:cNvPr id="9811" name="Google Shape;9811;p13"/>
              <p:cNvSpPr/>
              <p:nvPr/>
            </p:nvSpPr>
            <p:spPr>
              <a:xfrm rot="10800000" flipH="1">
                <a:off x="-46739"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2" name="Google Shape;9812;p13"/>
              <p:cNvSpPr/>
              <p:nvPr/>
            </p:nvSpPr>
            <p:spPr>
              <a:xfrm rot="10800000" flipH="1">
                <a:off x="16808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3" name="Google Shape;9813;p13"/>
              <p:cNvSpPr/>
              <p:nvPr/>
            </p:nvSpPr>
            <p:spPr>
              <a:xfrm rot="10800000" flipH="1">
                <a:off x="3829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4" name="Google Shape;9814;p13"/>
              <p:cNvSpPr/>
              <p:nvPr/>
            </p:nvSpPr>
            <p:spPr>
              <a:xfrm rot="10800000" flipH="1">
                <a:off x="59773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5" name="Google Shape;9815;p13"/>
              <p:cNvSpPr/>
              <p:nvPr/>
            </p:nvSpPr>
            <p:spPr>
              <a:xfrm rot="10800000" flipH="1">
                <a:off x="81255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6" name="Google Shape;9816;p13"/>
              <p:cNvSpPr/>
              <p:nvPr/>
            </p:nvSpPr>
            <p:spPr>
              <a:xfrm rot="10800000" flipH="1">
                <a:off x="10273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7" name="Google Shape;9817;p13"/>
              <p:cNvSpPr/>
              <p:nvPr/>
            </p:nvSpPr>
            <p:spPr>
              <a:xfrm rot="10800000" flipH="1">
                <a:off x="124220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8" name="Google Shape;9818;p13"/>
              <p:cNvSpPr/>
              <p:nvPr/>
            </p:nvSpPr>
            <p:spPr>
              <a:xfrm rot="10800000" flipH="1">
                <a:off x="145702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9" name="Google Shape;9819;p13"/>
              <p:cNvSpPr/>
              <p:nvPr/>
            </p:nvSpPr>
            <p:spPr>
              <a:xfrm rot="10800000" flipH="1">
                <a:off x="167184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0" name="Google Shape;9820;p13"/>
              <p:cNvSpPr/>
              <p:nvPr/>
            </p:nvSpPr>
            <p:spPr>
              <a:xfrm rot="10800000" flipH="1">
                <a:off x="188667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1" name="Google Shape;9821;p13"/>
              <p:cNvSpPr/>
              <p:nvPr/>
            </p:nvSpPr>
            <p:spPr>
              <a:xfrm rot="10800000" flipH="1">
                <a:off x="210149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2" name="Google Shape;9822;p13"/>
              <p:cNvSpPr/>
              <p:nvPr/>
            </p:nvSpPr>
            <p:spPr>
              <a:xfrm rot="10800000" flipH="1">
                <a:off x="231631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3" name="Google Shape;9823;p13"/>
              <p:cNvSpPr/>
              <p:nvPr/>
            </p:nvSpPr>
            <p:spPr>
              <a:xfrm rot="10800000" flipH="1">
                <a:off x="25311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4" name="Google Shape;9824;p13"/>
              <p:cNvSpPr/>
              <p:nvPr/>
            </p:nvSpPr>
            <p:spPr>
              <a:xfrm rot="10800000" flipH="1">
                <a:off x="274596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5" name="Google Shape;9825;p13"/>
              <p:cNvSpPr/>
              <p:nvPr/>
            </p:nvSpPr>
            <p:spPr>
              <a:xfrm rot="10800000" flipH="1">
                <a:off x="296078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6" name="Google Shape;9826;p13"/>
              <p:cNvSpPr/>
              <p:nvPr/>
            </p:nvSpPr>
            <p:spPr>
              <a:xfrm rot="10800000" flipH="1">
                <a:off x="317561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7" name="Google Shape;9827;p13"/>
              <p:cNvSpPr/>
              <p:nvPr/>
            </p:nvSpPr>
            <p:spPr>
              <a:xfrm rot="10800000" flipH="1">
                <a:off x="339043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8" name="Google Shape;9828;p13"/>
              <p:cNvSpPr/>
              <p:nvPr/>
            </p:nvSpPr>
            <p:spPr>
              <a:xfrm rot="10800000" flipH="1">
                <a:off x="360525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9" name="Google Shape;9829;p13"/>
              <p:cNvSpPr/>
              <p:nvPr/>
            </p:nvSpPr>
            <p:spPr>
              <a:xfrm rot="10800000" flipH="1">
                <a:off x="382008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0" name="Google Shape;9830;p13"/>
              <p:cNvSpPr/>
              <p:nvPr/>
            </p:nvSpPr>
            <p:spPr>
              <a:xfrm rot="10800000" flipH="1">
                <a:off x="403490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1" name="Google Shape;9831;p13"/>
              <p:cNvSpPr/>
              <p:nvPr/>
            </p:nvSpPr>
            <p:spPr>
              <a:xfrm rot="10800000" flipH="1">
                <a:off x="424972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2" name="Google Shape;9832;p13"/>
              <p:cNvSpPr/>
              <p:nvPr/>
            </p:nvSpPr>
            <p:spPr>
              <a:xfrm rot="10800000" flipH="1">
                <a:off x="446455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3" name="Google Shape;9833;p13"/>
              <p:cNvSpPr/>
              <p:nvPr/>
            </p:nvSpPr>
            <p:spPr>
              <a:xfrm rot="10800000" flipH="1">
                <a:off x="467937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4" name="Google Shape;9834;p13"/>
              <p:cNvSpPr/>
              <p:nvPr/>
            </p:nvSpPr>
            <p:spPr>
              <a:xfrm rot="10800000" flipH="1">
                <a:off x="489419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5" name="Google Shape;9835;p13"/>
              <p:cNvSpPr/>
              <p:nvPr/>
            </p:nvSpPr>
            <p:spPr>
              <a:xfrm rot="10800000" flipH="1">
                <a:off x="510902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6" name="Google Shape;9836;p13"/>
              <p:cNvSpPr/>
              <p:nvPr/>
            </p:nvSpPr>
            <p:spPr>
              <a:xfrm rot="10800000" flipH="1">
                <a:off x="532384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7" name="Google Shape;9837;p13"/>
              <p:cNvSpPr/>
              <p:nvPr/>
            </p:nvSpPr>
            <p:spPr>
              <a:xfrm rot="10800000" flipH="1">
                <a:off x="553866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8" name="Google Shape;9838;p13"/>
              <p:cNvSpPr/>
              <p:nvPr/>
            </p:nvSpPr>
            <p:spPr>
              <a:xfrm rot="10800000" flipH="1">
                <a:off x="575349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9" name="Google Shape;9839;p13"/>
              <p:cNvSpPr/>
              <p:nvPr/>
            </p:nvSpPr>
            <p:spPr>
              <a:xfrm rot="10800000" flipH="1">
                <a:off x="596831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0" name="Google Shape;9840;p13"/>
              <p:cNvSpPr/>
              <p:nvPr/>
            </p:nvSpPr>
            <p:spPr>
              <a:xfrm rot="10800000" flipH="1">
                <a:off x="618313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1" name="Google Shape;9841;p13"/>
              <p:cNvSpPr/>
              <p:nvPr/>
            </p:nvSpPr>
            <p:spPr>
              <a:xfrm rot="10800000" flipH="1">
                <a:off x="639796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2" name="Google Shape;9842;p13"/>
              <p:cNvSpPr/>
              <p:nvPr/>
            </p:nvSpPr>
            <p:spPr>
              <a:xfrm rot="10800000" flipH="1">
                <a:off x="661278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3" name="Google Shape;9843;p13"/>
              <p:cNvSpPr/>
              <p:nvPr/>
            </p:nvSpPr>
            <p:spPr>
              <a:xfrm rot="10800000" flipH="1">
                <a:off x="68276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4" name="Google Shape;9844;p13"/>
              <p:cNvSpPr/>
              <p:nvPr/>
            </p:nvSpPr>
            <p:spPr>
              <a:xfrm rot="10800000" flipH="1">
                <a:off x="704243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5" name="Google Shape;9845;p13"/>
              <p:cNvSpPr/>
              <p:nvPr/>
            </p:nvSpPr>
            <p:spPr>
              <a:xfrm rot="10800000" flipH="1">
                <a:off x="725725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6" name="Google Shape;9846;p13"/>
              <p:cNvSpPr/>
              <p:nvPr/>
            </p:nvSpPr>
            <p:spPr>
              <a:xfrm rot="10800000" flipH="1">
                <a:off x="74720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7" name="Google Shape;9847;p13"/>
              <p:cNvSpPr/>
              <p:nvPr/>
            </p:nvSpPr>
            <p:spPr>
              <a:xfrm rot="10800000" flipH="1">
                <a:off x="768690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8" name="Google Shape;9848;p13"/>
              <p:cNvSpPr/>
              <p:nvPr/>
            </p:nvSpPr>
            <p:spPr>
              <a:xfrm rot="10800000" flipH="1">
                <a:off x="790172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9" name="Google Shape;9849;p13"/>
              <p:cNvSpPr/>
              <p:nvPr/>
            </p:nvSpPr>
            <p:spPr>
              <a:xfrm rot="10800000" flipH="1">
                <a:off x="811654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0" name="Google Shape;9850;p13"/>
              <p:cNvSpPr/>
              <p:nvPr/>
            </p:nvSpPr>
            <p:spPr>
              <a:xfrm rot="10800000" flipH="1">
                <a:off x="833137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1" name="Google Shape;9851;p13"/>
              <p:cNvSpPr/>
              <p:nvPr/>
            </p:nvSpPr>
            <p:spPr>
              <a:xfrm rot="10800000" flipH="1">
                <a:off x="854619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2" name="Google Shape;9852;p13"/>
              <p:cNvSpPr/>
              <p:nvPr/>
            </p:nvSpPr>
            <p:spPr>
              <a:xfrm rot="10800000" flipH="1">
                <a:off x="876101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3" name="Google Shape;9853;p13"/>
              <p:cNvSpPr/>
              <p:nvPr/>
            </p:nvSpPr>
            <p:spPr>
              <a:xfrm rot="10800000" flipH="1">
                <a:off x="89758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4" name="Google Shape;9854;p13"/>
              <p:cNvSpPr/>
              <p:nvPr/>
            </p:nvSpPr>
            <p:spPr>
              <a:xfrm rot="10800000" flipH="1">
                <a:off x="-46739"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5" name="Google Shape;9855;p13"/>
              <p:cNvSpPr/>
              <p:nvPr/>
            </p:nvSpPr>
            <p:spPr>
              <a:xfrm rot="10800000" flipH="1">
                <a:off x="16808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6" name="Google Shape;9856;p13"/>
              <p:cNvSpPr/>
              <p:nvPr/>
            </p:nvSpPr>
            <p:spPr>
              <a:xfrm rot="10800000" flipH="1">
                <a:off x="3829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7" name="Google Shape;9857;p13"/>
              <p:cNvSpPr/>
              <p:nvPr/>
            </p:nvSpPr>
            <p:spPr>
              <a:xfrm rot="10800000" flipH="1">
                <a:off x="59773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8" name="Google Shape;9858;p13"/>
              <p:cNvSpPr/>
              <p:nvPr/>
            </p:nvSpPr>
            <p:spPr>
              <a:xfrm rot="10800000" flipH="1">
                <a:off x="81255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9" name="Google Shape;9859;p13"/>
              <p:cNvSpPr/>
              <p:nvPr/>
            </p:nvSpPr>
            <p:spPr>
              <a:xfrm rot="10800000" flipH="1">
                <a:off x="10273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0" name="Google Shape;9860;p13"/>
              <p:cNvSpPr/>
              <p:nvPr/>
            </p:nvSpPr>
            <p:spPr>
              <a:xfrm rot="10800000" flipH="1">
                <a:off x="124220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1" name="Google Shape;9861;p13"/>
              <p:cNvSpPr/>
              <p:nvPr/>
            </p:nvSpPr>
            <p:spPr>
              <a:xfrm rot="10800000" flipH="1">
                <a:off x="145702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2" name="Google Shape;9862;p13"/>
              <p:cNvSpPr/>
              <p:nvPr/>
            </p:nvSpPr>
            <p:spPr>
              <a:xfrm rot="10800000" flipH="1">
                <a:off x="167184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3" name="Google Shape;9863;p13"/>
              <p:cNvSpPr/>
              <p:nvPr/>
            </p:nvSpPr>
            <p:spPr>
              <a:xfrm rot="10800000" flipH="1">
                <a:off x="188667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4" name="Google Shape;9864;p13"/>
              <p:cNvSpPr/>
              <p:nvPr/>
            </p:nvSpPr>
            <p:spPr>
              <a:xfrm rot="10800000" flipH="1">
                <a:off x="210149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5" name="Google Shape;9865;p13"/>
              <p:cNvSpPr/>
              <p:nvPr/>
            </p:nvSpPr>
            <p:spPr>
              <a:xfrm rot="10800000" flipH="1">
                <a:off x="231631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6" name="Google Shape;9866;p13"/>
              <p:cNvSpPr/>
              <p:nvPr/>
            </p:nvSpPr>
            <p:spPr>
              <a:xfrm rot="10800000" flipH="1">
                <a:off x="25311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7" name="Google Shape;9867;p13"/>
              <p:cNvSpPr/>
              <p:nvPr/>
            </p:nvSpPr>
            <p:spPr>
              <a:xfrm rot="10800000" flipH="1">
                <a:off x="274596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8" name="Google Shape;9868;p13"/>
              <p:cNvSpPr/>
              <p:nvPr/>
            </p:nvSpPr>
            <p:spPr>
              <a:xfrm rot="10800000" flipH="1">
                <a:off x="296078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9" name="Google Shape;9869;p13"/>
              <p:cNvSpPr/>
              <p:nvPr/>
            </p:nvSpPr>
            <p:spPr>
              <a:xfrm rot="10800000" flipH="1">
                <a:off x="317561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0" name="Google Shape;9870;p13"/>
              <p:cNvSpPr/>
              <p:nvPr/>
            </p:nvSpPr>
            <p:spPr>
              <a:xfrm rot="10800000" flipH="1">
                <a:off x="339043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1" name="Google Shape;9871;p13"/>
              <p:cNvSpPr/>
              <p:nvPr/>
            </p:nvSpPr>
            <p:spPr>
              <a:xfrm rot="10800000" flipH="1">
                <a:off x="360525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2" name="Google Shape;9872;p13"/>
              <p:cNvSpPr/>
              <p:nvPr/>
            </p:nvSpPr>
            <p:spPr>
              <a:xfrm rot="10800000" flipH="1">
                <a:off x="382008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3" name="Google Shape;9873;p13"/>
              <p:cNvSpPr/>
              <p:nvPr/>
            </p:nvSpPr>
            <p:spPr>
              <a:xfrm rot="10800000" flipH="1">
                <a:off x="403490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4" name="Google Shape;9874;p13"/>
              <p:cNvSpPr/>
              <p:nvPr/>
            </p:nvSpPr>
            <p:spPr>
              <a:xfrm rot="10800000" flipH="1">
                <a:off x="424972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5" name="Google Shape;9875;p13"/>
              <p:cNvSpPr/>
              <p:nvPr/>
            </p:nvSpPr>
            <p:spPr>
              <a:xfrm rot="10800000" flipH="1">
                <a:off x="446455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6" name="Google Shape;9876;p13"/>
              <p:cNvSpPr/>
              <p:nvPr/>
            </p:nvSpPr>
            <p:spPr>
              <a:xfrm rot="10800000" flipH="1">
                <a:off x="467937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7" name="Google Shape;9877;p13"/>
              <p:cNvSpPr/>
              <p:nvPr/>
            </p:nvSpPr>
            <p:spPr>
              <a:xfrm rot="10800000" flipH="1">
                <a:off x="489419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8" name="Google Shape;9878;p13"/>
              <p:cNvSpPr/>
              <p:nvPr/>
            </p:nvSpPr>
            <p:spPr>
              <a:xfrm rot="10800000" flipH="1">
                <a:off x="510902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9" name="Google Shape;9879;p13"/>
              <p:cNvSpPr/>
              <p:nvPr/>
            </p:nvSpPr>
            <p:spPr>
              <a:xfrm rot="10800000" flipH="1">
                <a:off x="532384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0" name="Google Shape;9880;p13"/>
              <p:cNvSpPr/>
              <p:nvPr/>
            </p:nvSpPr>
            <p:spPr>
              <a:xfrm rot="10800000" flipH="1">
                <a:off x="553866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1" name="Google Shape;9881;p13"/>
              <p:cNvSpPr/>
              <p:nvPr/>
            </p:nvSpPr>
            <p:spPr>
              <a:xfrm rot="10800000" flipH="1">
                <a:off x="575349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2" name="Google Shape;9882;p13"/>
              <p:cNvSpPr/>
              <p:nvPr/>
            </p:nvSpPr>
            <p:spPr>
              <a:xfrm rot="10800000" flipH="1">
                <a:off x="596831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3" name="Google Shape;9883;p13"/>
              <p:cNvSpPr/>
              <p:nvPr/>
            </p:nvSpPr>
            <p:spPr>
              <a:xfrm rot="10800000" flipH="1">
                <a:off x="618313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4" name="Google Shape;9884;p13"/>
              <p:cNvSpPr/>
              <p:nvPr/>
            </p:nvSpPr>
            <p:spPr>
              <a:xfrm rot="10800000" flipH="1">
                <a:off x="639796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5" name="Google Shape;9885;p13"/>
              <p:cNvSpPr/>
              <p:nvPr/>
            </p:nvSpPr>
            <p:spPr>
              <a:xfrm rot="10800000" flipH="1">
                <a:off x="661278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6" name="Google Shape;9886;p13"/>
              <p:cNvSpPr/>
              <p:nvPr/>
            </p:nvSpPr>
            <p:spPr>
              <a:xfrm rot="10800000" flipH="1">
                <a:off x="68276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7" name="Google Shape;9887;p13"/>
              <p:cNvSpPr/>
              <p:nvPr/>
            </p:nvSpPr>
            <p:spPr>
              <a:xfrm rot="10800000" flipH="1">
                <a:off x="704243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8" name="Google Shape;9888;p13"/>
              <p:cNvSpPr/>
              <p:nvPr/>
            </p:nvSpPr>
            <p:spPr>
              <a:xfrm rot="10800000" flipH="1">
                <a:off x="725725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9" name="Google Shape;9889;p13"/>
              <p:cNvSpPr/>
              <p:nvPr/>
            </p:nvSpPr>
            <p:spPr>
              <a:xfrm rot="10800000" flipH="1">
                <a:off x="74720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0" name="Google Shape;9890;p13"/>
              <p:cNvSpPr/>
              <p:nvPr/>
            </p:nvSpPr>
            <p:spPr>
              <a:xfrm rot="10800000" flipH="1">
                <a:off x="768690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1" name="Google Shape;9891;p13"/>
              <p:cNvSpPr/>
              <p:nvPr/>
            </p:nvSpPr>
            <p:spPr>
              <a:xfrm rot="10800000" flipH="1">
                <a:off x="790172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2" name="Google Shape;9892;p13"/>
              <p:cNvSpPr/>
              <p:nvPr/>
            </p:nvSpPr>
            <p:spPr>
              <a:xfrm rot="10800000" flipH="1">
                <a:off x="811654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3" name="Google Shape;9893;p13"/>
              <p:cNvSpPr/>
              <p:nvPr/>
            </p:nvSpPr>
            <p:spPr>
              <a:xfrm rot="10800000" flipH="1">
                <a:off x="833137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4" name="Google Shape;9894;p13"/>
              <p:cNvSpPr/>
              <p:nvPr/>
            </p:nvSpPr>
            <p:spPr>
              <a:xfrm rot="10800000" flipH="1">
                <a:off x="854619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5" name="Google Shape;9895;p13"/>
              <p:cNvSpPr/>
              <p:nvPr/>
            </p:nvSpPr>
            <p:spPr>
              <a:xfrm rot="10800000" flipH="1">
                <a:off x="876101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6" name="Google Shape;9896;p13"/>
              <p:cNvSpPr/>
              <p:nvPr/>
            </p:nvSpPr>
            <p:spPr>
              <a:xfrm rot="10800000" flipH="1">
                <a:off x="89758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7" name="Google Shape;9897;p13"/>
              <p:cNvSpPr/>
              <p:nvPr/>
            </p:nvSpPr>
            <p:spPr>
              <a:xfrm rot="10800000" flipH="1">
                <a:off x="-46739"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8" name="Google Shape;9898;p13"/>
              <p:cNvSpPr/>
              <p:nvPr/>
            </p:nvSpPr>
            <p:spPr>
              <a:xfrm rot="10800000" flipH="1">
                <a:off x="16808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9" name="Google Shape;9899;p13"/>
              <p:cNvSpPr/>
              <p:nvPr/>
            </p:nvSpPr>
            <p:spPr>
              <a:xfrm rot="10800000" flipH="1">
                <a:off x="3829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0" name="Google Shape;9900;p13"/>
              <p:cNvSpPr/>
              <p:nvPr/>
            </p:nvSpPr>
            <p:spPr>
              <a:xfrm rot="10800000" flipH="1">
                <a:off x="59773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1" name="Google Shape;9901;p13"/>
              <p:cNvSpPr/>
              <p:nvPr/>
            </p:nvSpPr>
            <p:spPr>
              <a:xfrm rot="10800000" flipH="1">
                <a:off x="81255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2" name="Google Shape;9902;p13"/>
              <p:cNvSpPr/>
              <p:nvPr/>
            </p:nvSpPr>
            <p:spPr>
              <a:xfrm rot="10800000" flipH="1">
                <a:off x="10273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3" name="Google Shape;9903;p13"/>
              <p:cNvSpPr/>
              <p:nvPr/>
            </p:nvSpPr>
            <p:spPr>
              <a:xfrm rot="10800000" flipH="1">
                <a:off x="124220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4" name="Google Shape;9904;p13"/>
              <p:cNvSpPr/>
              <p:nvPr/>
            </p:nvSpPr>
            <p:spPr>
              <a:xfrm rot="10800000" flipH="1">
                <a:off x="145702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5" name="Google Shape;9905;p13"/>
              <p:cNvSpPr/>
              <p:nvPr/>
            </p:nvSpPr>
            <p:spPr>
              <a:xfrm rot="10800000" flipH="1">
                <a:off x="167184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6" name="Google Shape;9906;p13"/>
              <p:cNvSpPr/>
              <p:nvPr/>
            </p:nvSpPr>
            <p:spPr>
              <a:xfrm rot="10800000" flipH="1">
                <a:off x="188667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7" name="Google Shape;9907;p13"/>
              <p:cNvSpPr/>
              <p:nvPr/>
            </p:nvSpPr>
            <p:spPr>
              <a:xfrm rot="10800000" flipH="1">
                <a:off x="210149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8" name="Google Shape;9908;p13"/>
              <p:cNvSpPr/>
              <p:nvPr/>
            </p:nvSpPr>
            <p:spPr>
              <a:xfrm rot="10800000" flipH="1">
                <a:off x="231631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9" name="Google Shape;9909;p13"/>
              <p:cNvSpPr/>
              <p:nvPr/>
            </p:nvSpPr>
            <p:spPr>
              <a:xfrm rot="10800000" flipH="1">
                <a:off x="25311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0" name="Google Shape;9910;p13"/>
              <p:cNvSpPr/>
              <p:nvPr/>
            </p:nvSpPr>
            <p:spPr>
              <a:xfrm rot="10800000" flipH="1">
                <a:off x="274596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1" name="Google Shape;9911;p13"/>
              <p:cNvSpPr/>
              <p:nvPr/>
            </p:nvSpPr>
            <p:spPr>
              <a:xfrm rot="10800000" flipH="1">
                <a:off x="296078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2" name="Google Shape;9912;p13"/>
              <p:cNvSpPr/>
              <p:nvPr/>
            </p:nvSpPr>
            <p:spPr>
              <a:xfrm rot="10800000" flipH="1">
                <a:off x="317561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3" name="Google Shape;9913;p13"/>
              <p:cNvSpPr/>
              <p:nvPr/>
            </p:nvSpPr>
            <p:spPr>
              <a:xfrm rot="10800000" flipH="1">
                <a:off x="339043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4" name="Google Shape;9914;p13"/>
              <p:cNvSpPr/>
              <p:nvPr/>
            </p:nvSpPr>
            <p:spPr>
              <a:xfrm rot="10800000" flipH="1">
                <a:off x="360525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5" name="Google Shape;9915;p13"/>
              <p:cNvSpPr/>
              <p:nvPr/>
            </p:nvSpPr>
            <p:spPr>
              <a:xfrm rot="10800000" flipH="1">
                <a:off x="382008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6" name="Google Shape;9916;p13"/>
              <p:cNvSpPr/>
              <p:nvPr/>
            </p:nvSpPr>
            <p:spPr>
              <a:xfrm rot="10800000" flipH="1">
                <a:off x="403490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7" name="Google Shape;9917;p13"/>
              <p:cNvSpPr/>
              <p:nvPr/>
            </p:nvSpPr>
            <p:spPr>
              <a:xfrm rot="10800000" flipH="1">
                <a:off x="424972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8" name="Google Shape;9918;p13"/>
              <p:cNvSpPr/>
              <p:nvPr/>
            </p:nvSpPr>
            <p:spPr>
              <a:xfrm rot="10800000" flipH="1">
                <a:off x="446455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9" name="Google Shape;9919;p13"/>
              <p:cNvSpPr/>
              <p:nvPr/>
            </p:nvSpPr>
            <p:spPr>
              <a:xfrm rot="10800000" flipH="1">
                <a:off x="467937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0" name="Google Shape;9920;p13"/>
              <p:cNvSpPr/>
              <p:nvPr/>
            </p:nvSpPr>
            <p:spPr>
              <a:xfrm rot="10800000" flipH="1">
                <a:off x="489419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1" name="Google Shape;9921;p13"/>
              <p:cNvSpPr/>
              <p:nvPr/>
            </p:nvSpPr>
            <p:spPr>
              <a:xfrm rot="10800000" flipH="1">
                <a:off x="510902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2" name="Google Shape;9922;p13"/>
              <p:cNvSpPr/>
              <p:nvPr/>
            </p:nvSpPr>
            <p:spPr>
              <a:xfrm rot="10800000" flipH="1">
                <a:off x="532384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3" name="Google Shape;9923;p13"/>
              <p:cNvSpPr/>
              <p:nvPr/>
            </p:nvSpPr>
            <p:spPr>
              <a:xfrm rot="10800000" flipH="1">
                <a:off x="553866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4" name="Google Shape;9924;p13"/>
              <p:cNvSpPr/>
              <p:nvPr/>
            </p:nvSpPr>
            <p:spPr>
              <a:xfrm rot="10800000" flipH="1">
                <a:off x="575349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5" name="Google Shape;9925;p13"/>
              <p:cNvSpPr/>
              <p:nvPr/>
            </p:nvSpPr>
            <p:spPr>
              <a:xfrm rot="10800000" flipH="1">
                <a:off x="596831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6" name="Google Shape;9926;p13"/>
              <p:cNvSpPr/>
              <p:nvPr/>
            </p:nvSpPr>
            <p:spPr>
              <a:xfrm rot="10800000" flipH="1">
                <a:off x="618313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7" name="Google Shape;9927;p13"/>
              <p:cNvSpPr/>
              <p:nvPr/>
            </p:nvSpPr>
            <p:spPr>
              <a:xfrm rot="10800000" flipH="1">
                <a:off x="639796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8" name="Google Shape;9928;p13"/>
              <p:cNvSpPr/>
              <p:nvPr/>
            </p:nvSpPr>
            <p:spPr>
              <a:xfrm rot="10800000" flipH="1">
                <a:off x="661278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9" name="Google Shape;9929;p13"/>
              <p:cNvSpPr/>
              <p:nvPr/>
            </p:nvSpPr>
            <p:spPr>
              <a:xfrm rot="10800000" flipH="1">
                <a:off x="68276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0" name="Google Shape;9930;p13"/>
              <p:cNvSpPr/>
              <p:nvPr/>
            </p:nvSpPr>
            <p:spPr>
              <a:xfrm rot="10800000" flipH="1">
                <a:off x="704243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1" name="Google Shape;9931;p13"/>
              <p:cNvSpPr/>
              <p:nvPr/>
            </p:nvSpPr>
            <p:spPr>
              <a:xfrm rot="10800000" flipH="1">
                <a:off x="725725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2" name="Google Shape;9932;p13"/>
              <p:cNvSpPr/>
              <p:nvPr/>
            </p:nvSpPr>
            <p:spPr>
              <a:xfrm rot="10800000" flipH="1">
                <a:off x="74720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3" name="Google Shape;9933;p13"/>
              <p:cNvSpPr/>
              <p:nvPr/>
            </p:nvSpPr>
            <p:spPr>
              <a:xfrm rot="10800000" flipH="1">
                <a:off x="768690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4" name="Google Shape;9934;p13"/>
              <p:cNvSpPr/>
              <p:nvPr/>
            </p:nvSpPr>
            <p:spPr>
              <a:xfrm rot="10800000" flipH="1">
                <a:off x="790172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5" name="Google Shape;9935;p13"/>
              <p:cNvSpPr/>
              <p:nvPr/>
            </p:nvSpPr>
            <p:spPr>
              <a:xfrm rot="10800000" flipH="1">
                <a:off x="811654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6" name="Google Shape;9936;p13"/>
              <p:cNvSpPr/>
              <p:nvPr/>
            </p:nvSpPr>
            <p:spPr>
              <a:xfrm rot="10800000" flipH="1">
                <a:off x="833137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7" name="Google Shape;9937;p13"/>
              <p:cNvSpPr/>
              <p:nvPr/>
            </p:nvSpPr>
            <p:spPr>
              <a:xfrm rot="10800000" flipH="1">
                <a:off x="854619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8" name="Google Shape;9938;p13"/>
              <p:cNvSpPr/>
              <p:nvPr/>
            </p:nvSpPr>
            <p:spPr>
              <a:xfrm rot="10800000" flipH="1">
                <a:off x="876101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9" name="Google Shape;9939;p13"/>
              <p:cNvSpPr/>
              <p:nvPr/>
            </p:nvSpPr>
            <p:spPr>
              <a:xfrm rot="10800000" flipH="1">
                <a:off x="89758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0" name="Google Shape;9940;p13"/>
              <p:cNvSpPr/>
              <p:nvPr/>
            </p:nvSpPr>
            <p:spPr>
              <a:xfrm rot="10800000" flipH="1">
                <a:off x="-46739"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1" name="Google Shape;9941;p13"/>
              <p:cNvSpPr/>
              <p:nvPr/>
            </p:nvSpPr>
            <p:spPr>
              <a:xfrm rot="10800000" flipH="1">
                <a:off x="16808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2" name="Google Shape;9942;p13"/>
              <p:cNvSpPr/>
              <p:nvPr/>
            </p:nvSpPr>
            <p:spPr>
              <a:xfrm rot="10800000" flipH="1">
                <a:off x="3829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3" name="Google Shape;9943;p13"/>
              <p:cNvSpPr/>
              <p:nvPr/>
            </p:nvSpPr>
            <p:spPr>
              <a:xfrm rot="10800000" flipH="1">
                <a:off x="59773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4" name="Google Shape;9944;p13"/>
              <p:cNvSpPr/>
              <p:nvPr/>
            </p:nvSpPr>
            <p:spPr>
              <a:xfrm rot="10800000" flipH="1">
                <a:off x="81255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5" name="Google Shape;9945;p13"/>
              <p:cNvSpPr/>
              <p:nvPr/>
            </p:nvSpPr>
            <p:spPr>
              <a:xfrm rot="10800000" flipH="1">
                <a:off x="10273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6" name="Google Shape;9946;p13"/>
              <p:cNvSpPr/>
              <p:nvPr/>
            </p:nvSpPr>
            <p:spPr>
              <a:xfrm rot="10800000" flipH="1">
                <a:off x="124220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7" name="Google Shape;9947;p13"/>
              <p:cNvSpPr/>
              <p:nvPr/>
            </p:nvSpPr>
            <p:spPr>
              <a:xfrm rot="10800000" flipH="1">
                <a:off x="145702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8" name="Google Shape;9948;p13"/>
              <p:cNvSpPr/>
              <p:nvPr/>
            </p:nvSpPr>
            <p:spPr>
              <a:xfrm rot="10800000" flipH="1">
                <a:off x="167184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9" name="Google Shape;9949;p13"/>
              <p:cNvSpPr/>
              <p:nvPr/>
            </p:nvSpPr>
            <p:spPr>
              <a:xfrm rot="10800000" flipH="1">
                <a:off x="188667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0" name="Google Shape;9950;p13"/>
              <p:cNvSpPr/>
              <p:nvPr/>
            </p:nvSpPr>
            <p:spPr>
              <a:xfrm rot="10800000" flipH="1">
                <a:off x="210149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1" name="Google Shape;9951;p13"/>
              <p:cNvSpPr/>
              <p:nvPr/>
            </p:nvSpPr>
            <p:spPr>
              <a:xfrm rot="10800000" flipH="1">
                <a:off x="231631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2" name="Google Shape;9952;p13"/>
              <p:cNvSpPr/>
              <p:nvPr/>
            </p:nvSpPr>
            <p:spPr>
              <a:xfrm rot="10800000" flipH="1">
                <a:off x="25311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3" name="Google Shape;9953;p13"/>
              <p:cNvSpPr/>
              <p:nvPr/>
            </p:nvSpPr>
            <p:spPr>
              <a:xfrm rot="10800000" flipH="1">
                <a:off x="274596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4" name="Google Shape;9954;p13"/>
              <p:cNvSpPr/>
              <p:nvPr/>
            </p:nvSpPr>
            <p:spPr>
              <a:xfrm rot="10800000" flipH="1">
                <a:off x="296078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5" name="Google Shape;9955;p13"/>
              <p:cNvSpPr/>
              <p:nvPr/>
            </p:nvSpPr>
            <p:spPr>
              <a:xfrm rot="10800000" flipH="1">
                <a:off x="317561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6" name="Google Shape;9956;p13"/>
              <p:cNvSpPr/>
              <p:nvPr/>
            </p:nvSpPr>
            <p:spPr>
              <a:xfrm rot="10800000" flipH="1">
                <a:off x="339043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7" name="Google Shape;9957;p13"/>
              <p:cNvSpPr/>
              <p:nvPr/>
            </p:nvSpPr>
            <p:spPr>
              <a:xfrm rot="10800000" flipH="1">
                <a:off x="360525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8" name="Google Shape;9958;p13"/>
              <p:cNvSpPr/>
              <p:nvPr/>
            </p:nvSpPr>
            <p:spPr>
              <a:xfrm rot="10800000" flipH="1">
                <a:off x="382008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9" name="Google Shape;9959;p13"/>
              <p:cNvSpPr/>
              <p:nvPr/>
            </p:nvSpPr>
            <p:spPr>
              <a:xfrm rot="10800000" flipH="1">
                <a:off x="403490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0" name="Google Shape;9960;p13"/>
              <p:cNvSpPr/>
              <p:nvPr/>
            </p:nvSpPr>
            <p:spPr>
              <a:xfrm rot="10800000" flipH="1">
                <a:off x="424972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1" name="Google Shape;9961;p13"/>
              <p:cNvSpPr/>
              <p:nvPr/>
            </p:nvSpPr>
            <p:spPr>
              <a:xfrm rot="10800000" flipH="1">
                <a:off x="446455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2" name="Google Shape;9962;p13"/>
              <p:cNvSpPr/>
              <p:nvPr/>
            </p:nvSpPr>
            <p:spPr>
              <a:xfrm rot="10800000" flipH="1">
                <a:off x="467937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3" name="Google Shape;9963;p13"/>
              <p:cNvSpPr/>
              <p:nvPr/>
            </p:nvSpPr>
            <p:spPr>
              <a:xfrm rot="10800000" flipH="1">
                <a:off x="489419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4" name="Google Shape;9964;p13"/>
              <p:cNvSpPr/>
              <p:nvPr/>
            </p:nvSpPr>
            <p:spPr>
              <a:xfrm rot="10800000" flipH="1">
                <a:off x="510902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5" name="Google Shape;9965;p13"/>
              <p:cNvSpPr/>
              <p:nvPr/>
            </p:nvSpPr>
            <p:spPr>
              <a:xfrm rot="10800000" flipH="1">
                <a:off x="532384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6" name="Google Shape;9966;p13"/>
              <p:cNvSpPr/>
              <p:nvPr/>
            </p:nvSpPr>
            <p:spPr>
              <a:xfrm rot="10800000" flipH="1">
                <a:off x="553866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7" name="Google Shape;9967;p13"/>
              <p:cNvSpPr/>
              <p:nvPr/>
            </p:nvSpPr>
            <p:spPr>
              <a:xfrm rot="10800000" flipH="1">
                <a:off x="575349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8" name="Google Shape;9968;p13"/>
              <p:cNvSpPr/>
              <p:nvPr/>
            </p:nvSpPr>
            <p:spPr>
              <a:xfrm rot="10800000" flipH="1">
                <a:off x="596831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9" name="Google Shape;9969;p13"/>
              <p:cNvSpPr/>
              <p:nvPr/>
            </p:nvSpPr>
            <p:spPr>
              <a:xfrm rot="10800000" flipH="1">
                <a:off x="618313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0" name="Google Shape;9970;p13"/>
              <p:cNvSpPr/>
              <p:nvPr/>
            </p:nvSpPr>
            <p:spPr>
              <a:xfrm rot="10800000" flipH="1">
                <a:off x="639796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1" name="Google Shape;9971;p13"/>
              <p:cNvSpPr/>
              <p:nvPr/>
            </p:nvSpPr>
            <p:spPr>
              <a:xfrm rot="10800000" flipH="1">
                <a:off x="661278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2" name="Google Shape;9972;p13"/>
              <p:cNvSpPr/>
              <p:nvPr/>
            </p:nvSpPr>
            <p:spPr>
              <a:xfrm rot="10800000" flipH="1">
                <a:off x="68276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3" name="Google Shape;9973;p13"/>
              <p:cNvSpPr/>
              <p:nvPr/>
            </p:nvSpPr>
            <p:spPr>
              <a:xfrm rot="10800000" flipH="1">
                <a:off x="704243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4" name="Google Shape;9974;p13"/>
              <p:cNvSpPr/>
              <p:nvPr/>
            </p:nvSpPr>
            <p:spPr>
              <a:xfrm rot="10800000" flipH="1">
                <a:off x="725725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5" name="Google Shape;9975;p13"/>
              <p:cNvSpPr/>
              <p:nvPr/>
            </p:nvSpPr>
            <p:spPr>
              <a:xfrm rot="10800000" flipH="1">
                <a:off x="74720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6" name="Google Shape;9976;p13"/>
              <p:cNvSpPr/>
              <p:nvPr/>
            </p:nvSpPr>
            <p:spPr>
              <a:xfrm rot="10800000" flipH="1">
                <a:off x="768690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7" name="Google Shape;9977;p13"/>
              <p:cNvSpPr/>
              <p:nvPr/>
            </p:nvSpPr>
            <p:spPr>
              <a:xfrm rot="10800000" flipH="1">
                <a:off x="790172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8" name="Google Shape;9978;p13"/>
              <p:cNvSpPr/>
              <p:nvPr/>
            </p:nvSpPr>
            <p:spPr>
              <a:xfrm rot="10800000" flipH="1">
                <a:off x="811654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9" name="Google Shape;9979;p13"/>
              <p:cNvSpPr/>
              <p:nvPr/>
            </p:nvSpPr>
            <p:spPr>
              <a:xfrm rot="10800000" flipH="1">
                <a:off x="833137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0" name="Google Shape;9980;p13"/>
              <p:cNvSpPr/>
              <p:nvPr/>
            </p:nvSpPr>
            <p:spPr>
              <a:xfrm rot="10800000" flipH="1">
                <a:off x="854619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1" name="Google Shape;9981;p13"/>
              <p:cNvSpPr/>
              <p:nvPr/>
            </p:nvSpPr>
            <p:spPr>
              <a:xfrm rot="10800000" flipH="1">
                <a:off x="876101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2" name="Google Shape;9982;p13"/>
              <p:cNvSpPr/>
              <p:nvPr/>
            </p:nvSpPr>
            <p:spPr>
              <a:xfrm rot="10800000" flipH="1">
                <a:off x="89758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3" name="Google Shape;9983;p13"/>
              <p:cNvSpPr/>
              <p:nvPr/>
            </p:nvSpPr>
            <p:spPr>
              <a:xfrm rot="10800000" flipH="1">
                <a:off x="-46739"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4" name="Google Shape;9984;p13"/>
              <p:cNvSpPr/>
              <p:nvPr/>
            </p:nvSpPr>
            <p:spPr>
              <a:xfrm rot="10800000" flipH="1">
                <a:off x="16808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5" name="Google Shape;9985;p13"/>
              <p:cNvSpPr/>
              <p:nvPr/>
            </p:nvSpPr>
            <p:spPr>
              <a:xfrm rot="10800000" flipH="1">
                <a:off x="3829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6" name="Google Shape;9986;p13"/>
              <p:cNvSpPr/>
              <p:nvPr/>
            </p:nvSpPr>
            <p:spPr>
              <a:xfrm rot="10800000" flipH="1">
                <a:off x="59773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7" name="Google Shape;9987;p13"/>
              <p:cNvSpPr/>
              <p:nvPr/>
            </p:nvSpPr>
            <p:spPr>
              <a:xfrm rot="10800000" flipH="1">
                <a:off x="81255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8" name="Google Shape;9988;p13"/>
              <p:cNvSpPr/>
              <p:nvPr/>
            </p:nvSpPr>
            <p:spPr>
              <a:xfrm rot="10800000" flipH="1">
                <a:off x="10273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9" name="Google Shape;9989;p13"/>
              <p:cNvSpPr/>
              <p:nvPr/>
            </p:nvSpPr>
            <p:spPr>
              <a:xfrm rot="10800000" flipH="1">
                <a:off x="124220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0" name="Google Shape;9990;p13"/>
              <p:cNvSpPr/>
              <p:nvPr/>
            </p:nvSpPr>
            <p:spPr>
              <a:xfrm rot="10800000" flipH="1">
                <a:off x="145702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1" name="Google Shape;9991;p13"/>
              <p:cNvSpPr/>
              <p:nvPr/>
            </p:nvSpPr>
            <p:spPr>
              <a:xfrm rot="10800000" flipH="1">
                <a:off x="167184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2" name="Google Shape;9992;p13"/>
              <p:cNvSpPr/>
              <p:nvPr/>
            </p:nvSpPr>
            <p:spPr>
              <a:xfrm rot="10800000" flipH="1">
                <a:off x="188667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3" name="Google Shape;9993;p13"/>
              <p:cNvSpPr/>
              <p:nvPr/>
            </p:nvSpPr>
            <p:spPr>
              <a:xfrm rot="10800000" flipH="1">
                <a:off x="210149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4" name="Google Shape;9994;p13"/>
              <p:cNvSpPr/>
              <p:nvPr/>
            </p:nvSpPr>
            <p:spPr>
              <a:xfrm rot="10800000" flipH="1">
                <a:off x="231631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5" name="Google Shape;9995;p13"/>
              <p:cNvSpPr/>
              <p:nvPr/>
            </p:nvSpPr>
            <p:spPr>
              <a:xfrm rot="10800000" flipH="1">
                <a:off x="25311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6" name="Google Shape;9996;p13"/>
              <p:cNvSpPr/>
              <p:nvPr/>
            </p:nvSpPr>
            <p:spPr>
              <a:xfrm rot="10800000" flipH="1">
                <a:off x="274596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7" name="Google Shape;9997;p13"/>
              <p:cNvSpPr/>
              <p:nvPr/>
            </p:nvSpPr>
            <p:spPr>
              <a:xfrm rot="10800000" flipH="1">
                <a:off x="296078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8" name="Google Shape;9998;p13"/>
              <p:cNvSpPr/>
              <p:nvPr/>
            </p:nvSpPr>
            <p:spPr>
              <a:xfrm rot="10800000" flipH="1">
                <a:off x="317561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9" name="Google Shape;9999;p13"/>
              <p:cNvSpPr/>
              <p:nvPr/>
            </p:nvSpPr>
            <p:spPr>
              <a:xfrm rot="10800000" flipH="1">
                <a:off x="339043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0" name="Google Shape;10000;p13"/>
              <p:cNvSpPr/>
              <p:nvPr/>
            </p:nvSpPr>
            <p:spPr>
              <a:xfrm rot="10800000" flipH="1">
                <a:off x="360525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1" name="Google Shape;10001;p13"/>
              <p:cNvSpPr/>
              <p:nvPr/>
            </p:nvSpPr>
            <p:spPr>
              <a:xfrm rot="10800000" flipH="1">
                <a:off x="382008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2" name="Google Shape;10002;p13"/>
              <p:cNvSpPr/>
              <p:nvPr/>
            </p:nvSpPr>
            <p:spPr>
              <a:xfrm rot="10800000" flipH="1">
                <a:off x="403490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3" name="Google Shape;10003;p13"/>
              <p:cNvSpPr/>
              <p:nvPr/>
            </p:nvSpPr>
            <p:spPr>
              <a:xfrm rot="10800000" flipH="1">
                <a:off x="424972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4" name="Google Shape;10004;p13"/>
              <p:cNvSpPr/>
              <p:nvPr/>
            </p:nvSpPr>
            <p:spPr>
              <a:xfrm rot="10800000" flipH="1">
                <a:off x="446455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5" name="Google Shape;10005;p13"/>
              <p:cNvSpPr/>
              <p:nvPr/>
            </p:nvSpPr>
            <p:spPr>
              <a:xfrm rot="10800000" flipH="1">
                <a:off x="467937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6" name="Google Shape;10006;p13"/>
              <p:cNvSpPr/>
              <p:nvPr/>
            </p:nvSpPr>
            <p:spPr>
              <a:xfrm rot="10800000" flipH="1">
                <a:off x="489419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7" name="Google Shape;10007;p13"/>
              <p:cNvSpPr/>
              <p:nvPr/>
            </p:nvSpPr>
            <p:spPr>
              <a:xfrm rot="10800000" flipH="1">
                <a:off x="510902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8" name="Google Shape;10008;p13"/>
              <p:cNvSpPr/>
              <p:nvPr/>
            </p:nvSpPr>
            <p:spPr>
              <a:xfrm rot="10800000" flipH="1">
                <a:off x="532384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9" name="Google Shape;10009;p13"/>
              <p:cNvSpPr/>
              <p:nvPr/>
            </p:nvSpPr>
            <p:spPr>
              <a:xfrm rot="10800000" flipH="1">
                <a:off x="553866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0" name="Google Shape;10010;p13"/>
              <p:cNvSpPr/>
              <p:nvPr/>
            </p:nvSpPr>
            <p:spPr>
              <a:xfrm rot="10800000" flipH="1">
                <a:off x="575349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1" name="Google Shape;10011;p13"/>
              <p:cNvSpPr/>
              <p:nvPr/>
            </p:nvSpPr>
            <p:spPr>
              <a:xfrm rot="10800000" flipH="1">
                <a:off x="596831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2" name="Google Shape;10012;p13"/>
              <p:cNvSpPr/>
              <p:nvPr/>
            </p:nvSpPr>
            <p:spPr>
              <a:xfrm rot="10800000" flipH="1">
                <a:off x="618313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3" name="Google Shape;10013;p13"/>
              <p:cNvSpPr/>
              <p:nvPr/>
            </p:nvSpPr>
            <p:spPr>
              <a:xfrm rot="10800000" flipH="1">
                <a:off x="639796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4" name="Google Shape;10014;p13"/>
              <p:cNvSpPr/>
              <p:nvPr/>
            </p:nvSpPr>
            <p:spPr>
              <a:xfrm rot="10800000" flipH="1">
                <a:off x="661278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5" name="Google Shape;10015;p13"/>
              <p:cNvSpPr/>
              <p:nvPr/>
            </p:nvSpPr>
            <p:spPr>
              <a:xfrm rot="10800000" flipH="1">
                <a:off x="68276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6" name="Google Shape;10016;p13"/>
              <p:cNvSpPr/>
              <p:nvPr/>
            </p:nvSpPr>
            <p:spPr>
              <a:xfrm rot="10800000" flipH="1">
                <a:off x="704243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7" name="Google Shape;10017;p13"/>
              <p:cNvSpPr/>
              <p:nvPr/>
            </p:nvSpPr>
            <p:spPr>
              <a:xfrm rot="10800000" flipH="1">
                <a:off x="725725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8" name="Google Shape;10018;p13"/>
              <p:cNvSpPr/>
              <p:nvPr/>
            </p:nvSpPr>
            <p:spPr>
              <a:xfrm rot="10800000" flipH="1">
                <a:off x="74720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9" name="Google Shape;10019;p13"/>
              <p:cNvSpPr/>
              <p:nvPr/>
            </p:nvSpPr>
            <p:spPr>
              <a:xfrm rot="10800000" flipH="1">
                <a:off x="768690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0" name="Google Shape;10020;p13"/>
              <p:cNvSpPr/>
              <p:nvPr/>
            </p:nvSpPr>
            <p:spPr>
              <a:xfrm rot="10800000" flipH="1">
                <a:off x="790172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1" name="Google Shape;10021;p13"/>
              <p:cNvSpPr/>
              <p:nvPr/>
            </p:nvSpPr>
            <p:spPr>
              <a:xfrm rot="10800000" flipH="1">
                <a:off x="811654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2" name="Google Shape;10022;p13"/>
              <p:cNvSpPr/>
              <p:nvPr/>
            </p:nvSpPr>
            <p:spPr>
              <a:xfrm rot="10800000" flipH="1">
                <a:off x="833137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3" name="Google Shape;10023;p13"/>
              <p:cNvSpPr/>
              <p:nvPr/>
            </p:nvSpPr>
            <p:spPr>
              <a:xfrm rot="10800000" flipH="1">
                <a:off x="854619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4" name="Google Shape;10024;p13"/>
              <p:cNvSpPr/>
              <p:nvPr/>
            </p:nvSpPr>
            <p:spPr>
              <a:xfrm rot="10800000" flipH="1">
                <a:off x="876101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5" name="Google Shape;10025;p13"/>
              <p:cNvSpPr/>
              <p:nvPr/>
            </p:nvSpPr>
            <p:spPr>
              <a:xfrm rot="10800000" flipH="1">
                <a:off x="89758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6" name="Google Shape;10026;p13"/>
              <p:cNvSpPr/>
              <p:nvPr/>
            </p:nvSpPr>
            <p:spPr>
              <a:xfrm rot="10800000" flipH="1">
                <a:off x="-46739"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7" name="Google Shape;10027;p13"/>
              <p:cNvSpPr/>
              <p:nvPr/>
            </p:nvSpPr>
            <p:spPr>
              <a:xfrm rot="10800000" flipH="1">
                <a:off x="16808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8" name="Google Shape;10028;p13"/>
              <p:cNvSpPr/>
              <p:nvPr/>
            </p:nvSpPr>
            <p:spPr>
              <a:xfrm rot="10800000" flipH="1">
                <a:off x="3829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9" name="Google Shape;10029;p13"/>
              <p:cNvSpPr/>
              <p:nvPr/>
            </p:nvSpPr>
            <p:spPr>
              <a:xfrm rot="10800000" flipH="1">
                <a:off x="59773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0" name="Google Shape;10030;p13"/>
              <p:cNvSpPr/>
              <p:nvPr/>
            </p:nvSpPr>
            <p:spPr>
              <a:xfrm rot="10800000" flipH="1">
                <a:off x="81255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1" name="Google Shape;10031;p13"/>
              <p:cNvSpPr/>
              <p:nvPr/>
            </p:nvSpPr>
            <p:spPr>
              <a:xfrm rot="10800000" flipH="1">
                <a:off x="10273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2" name="Google Shape;10032;p13"/>
              <p:cNvSpPr/>
              <p:nvPr/>
            </p:nvSpPr>
            <p:spPr>
              <a:xfrm rot="10800000" flipH="1">
                <a:off x="124220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3" name="Google Shape;10033;p13"/>
              <p:cNvSpPr/>
              <p:nvPr/>
            </p:nvSpPr>
            <p:spPr>
              <a:xfrm rot="10800000" flipH="1">
                <a:off x="145702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4" name="Google Shape;10034;p13"/>
              <p:cNvSpPr/>
              <p:nvPr/>
            </p:nvSpPr>
            <p:spPr>
              <a:xfrm rot="10800000" flipH="1">
                <a:off x="167184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5" name="Google Shape;10035;p13"/>
              <p:cNvSpPr/>
              <p:nvPr/>
            </p:nvSpPr>
            <p:spPr>
              <a:xfrm rot="10800000" flipH="1">
                <a:off x="188667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6" name="Google Shape;10036;p13"/>
              <p:cNvSpPr/>
              <p:nvPr/>
            </p:nvSpPr>
            <p:spPr>
              <a:xfrm rot="10800000" flipH="1">
                <a:off x="210149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7" name="Google Shape;10037;p13"/>
              <p:cNvSpPr/>
              <p:nvPr/>
            </p:nvSpPr>
            <p:spPr>
              <a:xfrm rot="10800000" flipH="1">
                <a:off x="231631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8" name="Google Shape;10038;p13"/>
              <p:cNvSpPr/>
              <p:nvPr/>
            </p:nvSpPr>
            <p:spPr>
              <a:xfrm rot="10800000" flipH="1">
                <a:off x="25311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9" name="Google Shape;10039;p13"/>
              <p:cNvSpPr/>
              <p:nvPr/>
            </p:nvSpPr>
            <p:spPr>
              <a:xfrm rot="10800000" flipH="1">
                <a:off x="274596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0" name="Google Shape;10040;p13"/>
              <p:cNvSpPr/>
              <p:nvPr/>
            </p:nvSpPr>
            <p:spPr>
              <a:xfrm rot="10800000" flipH="1">
                <a:off x="296078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1" name="Google Shape;10041;p13"/>
              <p:cNvSpPr/>
              <p:nvPr/>
            </p:nvSpPr>
            <p:spPr>
              <a:xfrm rot="10800000" flipH="1">
                <a:off x="317561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2" name="Google Shape;10042;p13"/>
              <p:cNvSpPr/>
              <p:nvPr/>
            </p:nvSpPr>
            <p:spPr>
              <a:xfrm rot="10800000" flipH="1">
                <a:off x="339043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3" name="Google Shape;10043;p13"/>
              <p:cNvSpPr/>
              <p:nvPr/>
            </p:nvSpPr>
            <p:spPr>
              <a:xfrm rot="10800000" flipH="1">
                <a:off x="360525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4" name="Google Shape;10044;p13"/>
              <p:cNvSpPr/>
              <p:nvPr/>
            </p:nvSpPr>
            <p:spPr>
              <a:xfrm rot="10800000" flipH="1">
                <a:off x="382008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5" name="Google Shape;10045;p13"/>
              <p:cNvSpPr/>
              <p:nvPr/>
            </p:nvSpPr>
            <p:spPr>
              <a:xfrm rot="10800000" flipH="1">
                <a:off x="403490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6" name="Google Shape;10046;p13"/>
              <p:cNvSpPr/>
              <p:nvPr/>
            </p:nvSpPr>
            <p:spPr>
              <a:xfrm rot="10800000" flipH="1">
                <a:off x="424972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7" name="Google Shape;10047;p13"/>
              <p:cNvSpPr/>
              <p:nvPr/>
            </p:nvSpPr>
            <p:spPr>
              <a:xfrm rot="10800000" flipH="1">
                <a:off x="446455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8" name="Google Shape;10048;p13"/>
              <p:cNvSpPr/>
              <p:nvPr/>
            </p:nvSpPr>
            <p:spPr>
              <a:xfrm rot="10800000" flipH="1">
                <a:off x="467937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9" name="Google Shape;10049;p13"/>
              <p:cNvSpPr/>
              <p:nvPr/>
            </p:nvSpPr>
            <p:spPr>
              <a:xfrm rot="10800000" flipH="1">
                <a:off x="489419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0" name="Google Shape;10050;p13"/>
              <p:cNvSpPr/>
              <p:nvPr/>
            </p:nvSpPr>
            <p:spPr>
              <a:xfrm rot="10800000" flipH="1">
                <a:off x="510902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1" name="Google Shape;10051;p13"/>
              <p:cNvSpPr/>
              <p:nvPr/>
            </p:nvSpPr>
            <p:spPr>
              <a:xfrm rot="10800000" flipH="1">
                <a:off x="532384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2" name="Google Shape;10052;p13"/>
              <p:cNvSpPr/>
              <p:nvPr/>
            </p:nvSpPr>
            <p:spPr>
              <a:xfrm rot="10800000" flipH="1">
                <a:off x="553866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3" name="Google Shape;10053;p13"/>
              <p:cNvSpPr/>
              <p:nvPr/>
            </p:nvSpPr>
            <p:spPr>
              <a:xfrm rot="10800000" flipH="1">
                <a:off x="575349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4" name="Google Shape;10054;p13"/>
              <p:cNvSpPr/>
              <p:nvPr/>
            </p:nvSpPr>
            <p:spPr>
              <a:xfrm rot="10800000" flipH="1">
                <a:off x="596831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5" name="Google Shape;10055;p13"/>
              <p:cNvSpPr/>
              <p:nvPr/>
            </p:nvSpPr>
            <p:spPr>
              <a:xfrm rot="10800000" flipH="1">
                <a:off x="618313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6" name="Google Shape;10056;p13"/>
              <p:cNvSpPr/>
              <p:nvPr/>
            </p:nvSpPr>
            <p:spPr>
              <a:xfrm rot="10800000" flipH="1">
                <a:off x="639796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7" name="Google Shape;10057;p13"/>
              <p:cNvSpPr/>
              <p:nvPr/>
            </p:nvSpPr>
            <p:spPr>
              <a:xfrm rot="10800000" flipH="1">
                <a:off x="661278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8" name="Google Shape;10058;p13"/>
              <p:cNvSpPr/>
              <p:nvPr/>
            </p:nvSpPr>
            <p:spPr>
              <a:xfrm rot="10800000" flipH="1">
                <a:off x="68276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9" name="Google Shape;10059;p13"/>
              <p:cNvSpPr/>
              <p:nvPr/>
            </p:nvSpPr>
            <p:spPr>
              <a:xfrm rot="10800000" flipH="1">
                <a:off x="704243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0" name="Google Shape;10060;p13"/>
              <p:cNvSpPr/>
              <p:nvPr/>
            </p:nvSpPr>
            <p:spPr>
              <a:xfrm rot="10800000" flipH="1">
                <a:off x="725725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1" name="Google Shape;10061;p13"/>
              <p:cNvSpPr/>
              <p:nvPr/>
            </p:nvSpPr>
            <p:spPr>
              <a:xfrm rot="10800000" flipH="1">
                <a:off x="74720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2" name="Google Shape;10062;p13"/>
              <p:cNvSpPr/>
              <p:nvPr/>
            </p:nvSpPr>
            <p:spPr>
              <a:xfrm rot="10800000" flipH="1">
                <a:off x="768690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3" name="Google Shape;10063;p13"/>
              <p:cNvSpPr/>
              <p:nvPr/>
            </p:nvSpPr>
            <p:spPr>
              <a:xfrm rot="10800000" flipH="1">
                <a:off x="790172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4" name="Google Shape;10064;p13"/>
              <p:cNvSpPr/>
              <p:nvPr/>
            </p:nvSpPr>
            <p:spPr>
              <a:xfrm rot="10800000" flipH="1">
                <a:off x="811654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5" name="Google Shape;10065;p13"/>
              <p:cNvSpPr/>
              <p:nvPr/>
            </p:nvSpPr>
            <p:spPr>
              <a:xfrm rot="10800000" flipH="1">
                <a:off x="833137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6" name="Google Shape;10066;p13"/>
              <p:cNvSpPr/>
              <p:nvPr/>
            </p:nvSpPr>
            <p:spPr>
              <a:xfrm rot="10800000" flipH="1">
                <a:off x="854619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7" name="Google Shape;10067;p13"/>
              <p:cNvSpPr/>
              <p:nvPr/>
            </p:nvSpPr>
            <p:spPr>
              <a:xfrm rot="10800000" flipH="1">
                <a:off x="876101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8" name="Google Shape;10068;p13"/>
              <p:cNvSpPr/>
              <p:nvPr/>
            </p:nvSpPr>
            <p:spPr>
              <a:xfrm rot="10800000" flipH="1">
                <a:off x="89758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9" name="Google Shape;10069;p13"/>
              <p:cNvSpPr/>
              <p:nvPr/>
            </p:nvSpPr>
            <p:spPr>
              <a:xfrm rot="10800000" flipH="1">
                <a:off x="-46739"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0" name="Google Shape;10070;p13"/>
              <p:cNvSpPr/>
              <p:nvPr/>
            </p:nvSpPr>
            <p:spPr>
              <a:xfrm rot="10800000" flipH="1">
                <a:off x="16808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1" name="Google Shape;10071;p13"/>
              <p:cNvSpPr/>
              <p:nvPr/>
            </p:nvSpPr>
            <p:spPr>
              <a:xfrm rot="10800000" flipH="1">
                <a:off x="3829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2" name="Google Shape;10072;p13"/>
              <p:cNvSpPr/>
              <p:nvPr/>
            </p:nvSpPr>
            <p:spPr>
              <a:xfrm rot="10800000" flipH="1">
                <a:off x="59773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3" name="Google Shape;10073;p13"/>
              <p:cNvSpPr/>
              <p:nvPr/>
            </p:nvSpPr>
            <p:spPr>
              <a:xfrm rot="10800000" flipH="1">
                <a:off x="81255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4" name="Google Shape;10074;p13"/>
              <p:cNvSpPr/>
              <p:nvPr/>
            </p:nvSpPr>
            <p:spPr>
              <a:xfrm rot="10800000" flipH="1">
                <a:off x="10273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5" name="Google Shape;10075;p13"/>
              <p:cNvSpPr/>
              <p:nvPr/>
            </p:nvSpPr>
            <p:spPr>
              <a:xfrm rot="10800000" flipH="1">
                <a:off x="124220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6" name="Google Shape;10076;p13"/>
              <p:cNvSpPr/>
              <p:nvPr/>
            </p:nvSpPr>
            <p:spPr>
              <a:xfrm rot="10800000" flipH="1">
                <a:off x="145702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7" name="Google Shape;10077;p13"/>
              <p:cNvSpPr/>
              <p:nvPr/>
            </p:nvSpPr>
            <p:spPr>
              <a:xfrm rot="10800000" flipH="1">
                <a:off x="167184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8" name="Google Shape;10078;p13"/>
              <p:cNvSpPr/>
              <p:nvPr/>
            </p:nvSpPr>
            <p:spPr>
              <a:xfrm rot="10800000" flipH="1">
                <a:off x="188667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9" name="Google Shape;10079;p13"/>
              <p:cNvSpPr/>
              <p:nvPr/>
            </p:nvSpPr>
            <p:spPr>
              <a:xfrm rot="10800000" flipH="1">
                <a:off x="210149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0" name="Google Shape;10080;p13"/>
              <p:cNvSpPr/>
              <p:nvPr/>
            </p:nvSpPr>
            <p:spPr>
              <a:xfrm rot="10800000" flipH="1">
                <a:off x="231631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1" name="Google Shape;10081;p13"/>
              <p:cNvSpPr/>
              <p:nvPr/>
            </p:nvSpPr>
            <p:spPr>
              <a:xfrm rot="10800000" flipH="1">
                <a:off x="25311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2" name="Google Shape;10082;p13"/>
              <p:cNvSpPr/>
              <p:nvPr/>
            </p:nvSpPr>
            <p:spPr>
              <a:xfrm rot="10800000" flipH="1">
                <a:off x="274596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3" name="Google Shape;10083;p13"/>
              <p:cNvSpPr/>
              <p:nvPr/>
            </p:nvSpPr>
            <p:spPr>
              <a:xfrm rot="10800000" flipH="1">
                <a:off x="296078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4" name="Google Shape;10084;p13"/>
              <p:cNvSpPr/>
              <p:nvPr/>
            </p:nvSpPr>
            <p:spPr>
              <a:xfrm rot="10800000" flipH="1">
                <a:off x="317561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5" name="Google Shape;10085;p13"/>
              <p:cNvSpPr/>
              <p:nvPr/>
            </p:nvSpPr>
            <p:spPr>
              <a:xfrm rot="10800000" flipH="1">
                <a:off x="339043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6" name="Google Shape;10086;p13"/>
              <p:cNvSpPr/>
              <p:nvPr/>
            </p:nvSpPr>
            <p:spPr>
              <a:xfrm rot="10800000" flipH="1">
                <a:off x="360525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7" name="Google Shape;10087;p13"/>
              <p:cNvSpPr/>
              <p:nvPr/>
            </p:nvSpPr>
            <p:spPr>
              <a:xfrm rot="10800000" flipH="1">
                <a:off x="382008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8" name="Google Shape;10088;p13"/>
              <p:cNvSpPr/>
              <p:nvPr/>
            </p:nvSpPr>
            <p:spPr>
              <a:xfrm rot="10800000" flipH="1">
                <a:off x="403490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9" name="Google Shape;10089;p13"/>
              <p:cNvSpPr/>
              <p:nvPr/>
            </p:nvSpPr>
            <p:spPr>
              <a:xfrm rot="10800000" flipH="1">
                <a:off x="424972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0" name="Google Shape;10090;p13"/>
              <p:cNvSpPr/>
              <p:nvPr/>
            </p:nvSpPr>
            <p:spPr>
              <a:xfrm rot="10800000" flipH="1">
                <a:off x="446455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1" name="Google Shape;10091;p13"/>
              <p:cNvSpPr/>
              <p:nvPr/>
            </p:nvSpPr>
            <p:spPr>
              <a:xfrm rot="10800000" flipH="1">
                <a:off x="467937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2" name="Google Shape;10092;p13"/>
              <p:cNvSpPr/>
              <p:nvPr/>
            </p:nvSpPr>
            <p:spPr>
              <a:xfrm rot="10800000" flipH="1">
                <a:off x="489419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3" name="Google Shape;10093;p13"/>
              <p:cNvSpPr/>
              <p:nvPr/>
            </p:nvSpPr>
            <p:spPr>
              <a:xfrm rot="10800000" flipH="1">
                <a:off x="510902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4" name="Google Shape;10094;p13"/>
              <p:cNvSpPr/>
              <p:nvPr/>
            </p:nvSpPr>
            <p:spPr>
              <a:xfrm rot="10800000" flipH="1">
                <a:off x="532384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5" name="Google Shape;10095;p13"/>
              <p:cNvSpPr/>
              <p:nvPr/>
            </p:nvSpPr>
            <p:spPr>
              <a:xfrm rot="10800000" flipH="1">
                <a:off x="553866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6" name="Google Shape;10096;p13"/>
              <p:cNvSpPr/>
              <p:nvPr/>
            </p:nvSpPr>
            <p:spPr>
              <a:xfrm rot="10800000" flipH="1">
                <a:off x="575349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7" name="Google Shape;10097;p13"/>
              <p:cNvSpPr/>
              <p:nvPr/>
            </p:nvSpPr>
            <p:spPr>
              <a:xfrm rot="10800000" flipH="1">
                <a:off x="596831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8" name="Google Shape;10098;p13"/>
              <p:cNvSpPr/>
              <p:nvPr/>
            </p:nvSpPr>
            <p:spPr>
              <a:xfrm rot="10800000" flipH="1">
                <a:off x="618313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9" name="Google Shape;10099;p13"/>
              <p:cNvSpPr/>
              <p:nvPr/>
            </p:nvSpPr>
            <p:spPr>
              <a:xfrm rot="10800000" flipH="1">
                <a:off x="639796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0" name="Google Shape;10100;p13"/>
              <p:cNvSpPr/>
              <p:nvPr/>
            </p:nvSpPr>
            <p:spPr>
              <a:xfrm rot="10800000" flipH="1">
                <a:off x="661278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1" name="Google Shape;10101;p13"/>
              <p:cNvSpPr/>
              <p:nvPr/>
            </p:nvSpPr>
            <p:spPr>
              <a:xfrm rot="10800000" flipH="1">
                <a:off x="68276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2" name="Google Shape;10102;p13"/>
              <p:cNvSpPr/>
              <p:nvPr/>
            </p:nvSpPr>
            <p:spPr>
              <a:xfrm rot="10800000" flipH="1">
                <a:off x="704243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3" name="Google Shape;10103;p13"/>
              <p:cNvSpPr/>
              <p:nvPr/>
            </p:nvSpPr>
            <p:spPr>
              <a:xfrm rot="10800000" flipH="1">
                <a:off x="725725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4" name="Google Shape;10104;p13"/>
              <p:cNvSpPr/>
              <p:nvPr/>
            </p:nvSpPr>
            <p:spPr>
              <a:xfrm rot="10800000" flipH="1">
                <a:off x="74720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5" name="Google Shape;10105;p13"/>
              <p:cNvSpPr/>
              <p:nvPr/>
            </p:nvSpPr>
            <p:spPr>
              <a:xfrm rot="10800000" flipH="1">
                <a:off x="768690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6" name="Google Shape;10106;p13"/>
              <p:cNvSpPr/>
              <p:nvPr/>
            </p:nvSpPr>
            <p:spPr>
              <a:xfrm rot="10800000" flipH="1">
                <a:off x="790172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7" name="Google Shape;10107;p13"/>
              <p:cNvSpPr/>
              <p:nvPr/>
            </p:nvSpPr>
            <p:spPr>
              <a:xfrm rot="10800000" flipH="1">
                <a:off x="811654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8" name="Google Shape;10108;p13"/>
              <p:cNvSpPr/>
              <p:nvPr/>
            </p:nvSpPr>
            <p:spPr>
              <a:xfrm rot="10800000" flipH="1">
                <a:off x="833137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9" name="Google Shape;10109;p13"/>
              <p:cNvSpPr/>
              <p:nvPr/>
            </p:nvSpPr>
            <p:spPr>
              <a:xfrm rot="10800000" flipH="1">
                <a:off x="854619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0" name="Google Shape;10110;p13"/>
              <p:cNvSpPr/>
              <p:nvPr/>
            </p:nvSpPr>
            <p:spPr>
              <a:xfrm rot="10800000" flipH="1">
                <a:off x="876101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1" name="Google Shape;10111;p13"/>
              <p:cNvSpPr/>
              <p:nvPr/>
            </p:nvSpPr>
            <p:spPr>
              <a:xfrm rot="10800000" flipH="1">
                <a:off x="89758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2" name="Google Shape;10112;p13"/>
              <p:cNvSpPr/>
              <p:nvPr/>
            </p:nvSpPr>
            <p:spPr>
              <a:xfrm rot="10800000" flipH="1">
                <a:off x="-46739"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3" name="Google Shape;10113;p13"/>
              <p:cNvSpPr/>
              <p:nvPr/>
            </p:nvSpPr>
            <p:spPr>
              <a:xfrm rot="10800000" flipH="1">
                <a:off x="16808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4" name="Google Shape;10114;p13"/>
              <p:cNvSpPr/>
              <p:nvPr/>
            </p:nvSpPr>
            <p:spPr>
              <a:xfrm rot="10800000" flipH="1">
                <a:off x="3829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5" name="Google Shape;10115;p13"/>
              <p:cNvSpPr/>
              <p:nvPr/>
            </p:nvSpPr>
            <p:spPr>
              <a:xfrm rot="10800000" flipH="1">
                <a:off x="59773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6" name="Google Shape;10116;p13"/>
              <p:cNvSpPr/>
              <p:nvPr/>
            </p:nvSpPr>
            <p:spPr>
              <a:xfrm rot="10800000" flipH="1">
                <a:off x="81255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7" name="Google Shape;10117;p13"/>
              <p:cNvSpPr/>
              <p:nvPr/>
            </p:nvSpPr>
            <p:spPr>
              <a:xfrm rot="10800000" flipH="1">
                <a:off x="10273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8" name="Google Shape;10118;p13"/>
              <p:cNvSpPr/>
              <p:nvPr/>
            </p:nvSpPr>
            <p:spPr>
              <a:xfrm rot="10800000" flipH="1">
                <a:off x="124220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9" name="Google Shape;10119;p13"/>
              <p:cNvSpPr/>
              <p:nvPr/>
            </p:nvSpPr>
            <p:spPr>
              <a:xfrm rot="10800000" flipH="1">
                <a:off x="145702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0" name="Google Shape;10120;p13"/>
              <p:cNvSpPr/>
              <p:nvPr/>
            </p:nvSpPr>
            <p:spPr>
              <a:xfrm rot="10800000" flipH="1">
                <a:off x="167184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1" name="Google Shape;10121;p13"/>
              <p:cNvSpPr/>
              <p:nvPr/>
            </p:nvSpPr>
            <p:spPr>
              <a:xfrm rot="10800000" flipH="1">
                <a:off x="188667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2" name="Google Shape;10122;p13"/>
              <p:cNvSpPr/>
              <p:nvPr/>
            </p:nvSpPr>
            <p:spPr>
              <a:xfrm rot="10800000" flipH="1">
                <a:off x="210149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3" name="Google Shape;10123;p13"/>
              <p:cNvSpPr/>
              <p:nvPr/>
            </p:nvSpPr>
            <p:spPr>
              <a:xfrm rot="10800000" flipH="1">
                <a:off x="231631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4" name="Google Shape;10124;p13"/>
              <p:cNvSpPr/>
              <p:nvPr/>
            </p:nvSpPr>
            <p:spPr>
              <a:xfrm rot="10800000" flipH="1">
                <a:off x="25311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5" name="Google Shape;10125;p13"/>
              <p:cNvSpPr/>
              <p:nvPr/>
            </p:nvSpPr>
            <p:spPr>
              <a:xfrm rot="10800000" flipH="1">
                <a:off x="274596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6" name="Google Shape;10126;p13"/>
              <p:cNvSpPr/>
              <p:nvPr/>
            </p:nvSpPr>
            <p:spPr>
              <a:xfrm rot="10800000" flipH="1">
                <a:off x="296078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7" name="Google Shape;10127;p13"/>
              <p:cNvSpPr/>
              <p:nvPr/>
            </p:nvSpPr>
            <p:spPr>
              <a:xfrm rot="10800000" flipH="1">
                <a:off x="317561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8" name="Google Shape;10128;p13"/>
              <p:cNvSpPr/>
              <p:nvPr/>
            </p:nvSpPr>
            <p:spPr>
              <a:xfrm rot="10800000" flipH="1">
                <a:off x="339043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9" name="Google Shape;10129;p13"/>
              <p:cNvSpPr/>
              <p:nvPr/>
            </p:nvSpPr>
            <p:spPr>
              <a:xfrm rot="10800000" flipH="1">
                <a:off x="360525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0" name="Google Shape;10130;p13"/>
              <p:cNvSpPr/>
              <p:nvPr/>
            </p:nvSpPr>
            <p:spPr>
              <a:xfrm rot="10800000" flipH="1">
                <a:off x="382008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1" name="Google Shape;10131;p13"/>
              <p:cNvSpPr/>
              <p:nvPr/>
            </p:nvSpPr>
            <p:spPr>
              <a:xfrm rot="10800000" flipH="1">
                <a:off x="403490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2" name="Google Shape;10132;p13"/>
              <p:cNvSpPr/>
              <p:nvPr/>
            </p:nvSpPr>
            <p:spPr>
              <a:xfrm rot="10800000" flipH="1">
                <a:off x="424972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3" name="Google Shape;10133;p13"/>
              <p:cNvSpPr/>
              <p:nvPr/>
            </p:nvSpPr>
            <p:spPr>
              <a:xfrm rot="10800000" flipH="1">
                <a:off x="446455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4" name="Google Shape;10134;p13"/>
              <p:cNvSpPr/>
              <p:nvPr/>
            </p:nvSpPr>
            <p:spPr>
              <a:xfrm rot="10800000" flipH="1">
                <a:off x="467937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5" name="Google Shape;10135;p13"/>
              <p:cNvSpPr/>
              <p:nvPr/>
            </p:nvSpPr>
            <p:spPr>
              <a:xfrm rot="10800000" flipH="1">
                <a:off x="489419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6" name="Google Shape;10136;p13"/>
              <p:cNvSpPr/>
              <p:nvPr/>
            </p:nvSpPr>
            <p:spPr>
              <a:xfrm rot="10800000" flipH="1">
                <a:off x="510902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7" name="Google Shape;10137;p13"/>
              <p:cNvSpPr/>
              <p:nvPr/>
            </p:nvSpPr>
            <p:spPr>
              <a:xfrm rot="10800000" flipH="1">
                <a:off x="532384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8" name="Google Shape;10138;p13"/>
              <p:cNvSpPr/>
              <p:nvPr/>
            </p:nvSpPr>
            <p:spPr>
              <a:xfrm rot="10800000" flipH="1">
                <a:off x="553866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9" name="Google Shape;10139;p13"/>
              <p:cNvSpPr/>
              <p:nvPr/>
            </p:nvSpPr>
            <p:spPr>
              <a:xfrm rot="10800000" flipH="1">
                <a:off x="575349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0" name="Google Shape;10140;p13"/>
              <p:cNvSpPr/>
              <p:nvPr/>
            </p:nvSpPr>
            <p:spPr>
              <a:xfrm rot="10800000" flipH="1">
                <a:off x="596831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1" name="Google Shape;10141;p13"/>
              <p:cNvSpPr/>
              <p:nvPr/>
            </p:nvSpPr>
            <p:spPr>
              <a:xfrm rot="10800000" flipH="1">
                <a:off x="618313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2" name="Google Shape;10142;p13"/>
              <p:cNvSpPr/>
              <p:nvPr/>
            </p:nvSpPr>
            <p:spPr>
              <a:xfrm rot="10800000" flipH="1">
                <a:off x="639796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3" name="Google Shape;10143;p13"/>
              <p:cNvSpPr/>
              <p:nvPr/>
            </p:nvSpPr>
            <p:spPr>
              <a:xfrm rot="10800000" flipH="1">
                <a:off x="661278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4" name="Google Shape;10144;p13"/>
              <p:cNvSpPr/>
              <p:nvPr/>
            </p:nvSpPr>
            <p:spPr>
              <a:xfrm rot="10800000" flipH="1">
                <a:off x="68276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5" name="Google Shape;10145;p13"/>
              <p:cNvSpPr/>
              <p:nvPr/>
            </p:nvSpPr>
            <p:spPr>
              <a:xfrm rot="10800000" flipH="1">
                <a:off x="704243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6" name="Google Shape;10146;p13"/>
              <p:cNvSpPr/>
              <p:nvPr/>
            </p:nvSpPr>
            <p:spPr>
              <a:xfrm rot="10800000" flipH="1">
                <a:off x="725725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7" name="Google Shape;10147;p13"/>
              <p:cNvSpPr/>
              <p:nvPr/>
            </p:nvSpPr>
            <p:spPr>
              <a:xfrm rot="10800000" flipH="1">
                <a:off x="74720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8" name="Google Shape;10148;p13"/>
              <p:cNvSpPr/>
              <p:nvPr/>
            </p:nvSpPr>
            <p:spPr>
              <a:xfrm rot="10800000" flipH="1">
                <a:off x="768690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9" name="Google Shape;10149;p13"/>
              <p:cNvSpPr/>
              <p:nvPr/>
            </p:nvSpPr>
            <p:spPr>
              <a:xfrm rot="10800000" flipH="1">
                <a:off x="790172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0" name="Google Shape;10150;p13"/>
              <p:cNvSpPr/>
              <p:nvPr/>
            </p:nvSpPr>
            <p:spPr>
              <a:xfrm rot="10800000" flipH="1">
                <a:off x="811654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1" name="Google Shape;10151;p13"/>
              <p:cNvSpPr/>
              <p:nvPr/>
            </p:nvSpPr>
            <p:spPr>
              <a:xfrm rot="10800000" flipH="1">
                <a:off x="833137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2" name="Google Shape;10152;p13"/>
              <p:cNvSpPr/>
              <p:nvPr/>
            </p:nvSpPr>
            <p:spPr>
              <a:xfrm rot="10800000" flipH="1">
                <a:off x="854619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3" name="Google Shape;10153;p13"/>
              <p:cNvSpPr/>
              <p:nvPr/>
            </p:nvSpPr>
            <p:spPr>
              <a:xfrm rot="10800000" flipH="1">
                <a:off x="876101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4" name="Google Shape;10154;p13"/>
              <p:cNvSpPr/>
              <p:nvPr/>
            </p:nvSpPr>
            <p:spPr>
              <a:xfrm rot="10800000" flipH="1">
                <a:off x="89758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5" name="Google Shape;10155;p13"/>
              <p:cNvSpPr/>
              <p:nvPr/>
            </p:nvSpPr>
            <p:spPr>
              <a:xfrm rot="10800000" flipH="1">
                <a:off x="-46739"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6" name="Google Shape;10156;p13"/>
              <p:cNvSpPr/>
              <p:nvPr/>
            </p:nvSpPr>
            <p:spPr>
              <a:xfrm rot="10800000" flipH="1">
                <a:off x="16808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7" name="Google Shape;10157;p13"/>
              <p:cNvSpPr/>
              <p:nvPr/>
            </p:nvSpPr>
            <p:spPr>
              <a:xfrm rot="10800000" flipH="1">
                <a:off x="3829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8" name="Google Shape;10158;p13"/>
              <p:cNvSpPr/>
              <p:nvPr/>
            </p:nvSpPr>
            <p:spPr>
              <a:xfrm rot="10800000" flipH="1">
                <a:off x="59773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9" name="Google Shape;10159;p13"/>
              <p:cNvSpPr/>
              <p:nvPr/>
            </p:nvSpPr>
            <p:spPr>
              <a:xfrm rot="10800000" flipH="1">
                <a:off x="81255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0" name="Google Shape;10160;p13"/>
              <p:cNvSpPr/>
              <p:nvPr/>
            </p:nvSpPr>
            <p:spPr>
              <a:xfrm rot="10800000" flipH="1">
                <a:off x="10273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1" name="Google Shape;10161;p13"/>
              <p:cNvSpPr/>
              <p:nvPr/>
            </p:nvSpPr>
            <p:spPr>
              <a:xfrm rot="10800000" flipH="1">
                <a:off x="124220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2" name="Google Shape;10162;p13"/>
              <p:cNvSpPr/>
              <p:nvPr/>
            </p:nvSpPr>
            <p:spPr>
              <a:xfrm rot="10800000" flipH="1">
                <a:off x="145702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3" name="Google Shape;10163;p13"/>
              <p:cNvSpPr/>
              <p:nvPr/>
            </p:nvSpPr>
            <p:spPr>
              <a:xfrm rot="10800000" flipH="1">
                <a:off x="167184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4" name="Google Shape;10164;p13"/>
              <p:cNvSpPr/>
              <p:nvPr/>
            </p:nvSpPr>
            <p:spPr>
              <a:xfrm rot="10800000" flipH="1">
                <a:off x="188667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5" name="Google Shape;10165;p13"/>
              <p:cNvSpPr/>
              <p:nvPr/>
            </p:nvSpPr>
            <p:spPr>
              <a:xfrm rot="10800000" flipH="1">
                <a:off x="210149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6" name="Google Shape;10166;p13"/>
              <p:cNvSpPr/>
              <p:nvPr/>
            </p:nvSpPr>
            <p:spPr>
              <a:xfrm rot="10800000" flipH="1">
                <a:off x="231631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7" name="Google Shape;10167;p13"/>
              <p:cNvSpPr/>
              <p:nvPr/>
            </p:nvSpPr>
            <p:spPr>
              <a:xfrm rot="10800000" flipH="1">
                <a:off x="25311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8" name="Google Shape;10168;p13"/>
              <p:cNvSpPr/>
              <p:nvPr/>
            </p:nvSpPr>
            <p:spPr>
              <a:xfrm rot="10800000" flipH="1">
                <a:off x="274596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9" name="Google Shape;10169;p13"/>
              <p:cNvSpPr/>
              <p:nvPr/>
            </p:nvSpPr>
            <p:spPr>
              <a:xfrm rot="10800000" flipH="1">
                <a:off x="296078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0" name="Google Shape;10170;p13"/>
              <p:cNvSpPr/>
              <p:nvPr/>
            </p:nvSpPr>
            <p:spPr>
              <a:xfrm rot="10800000" flipH="1">
                <a:off x="317561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1" name="Google Shape;10171;p13"/>
              <p:cNvSpPr/>
              <p:nvPr/>
            </p:nvSpPr>
            <p:spPr>
              <a:xfrm rot="10800000" flipH="1">
                <a:off x="339043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2" name="Google Shape;10172;p13"/>
              <p:cNvSpPr/>
              <p:nvPr/>
            </p:nvSpPr>
            <p:spPr>
              <a:xfrm rot="10800000" flipH="1">
                <a:off x="360525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3" name="Google Shape;10173;p13"/>
              <p:cNvSpPr/>
              <p:nvPr/>
            </p:nvSpPr>
            <p:spPr>
              <a:xfrm rot="10800000" flipH="1">
                <a:off x="382008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4" name="Google Shape;10174;p13"/>
              <p:cNvSpPr/>
              <p:nvPr/>
            </p:nvSpPr>
            <p:spPr>
              <a:xfrm rot="10800000" flipH="1">
                <a:off x="403490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5" name="Google Shape;10175;p13"/>
              <p:cNvSpPr/>
              <p:nvPr/>
            </p:nvSpPr>
            <p:spPr>
              <a:xfrm rot="10800000" flipH="1">
                <a:off x="424972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6" name="Google Shape;10176;p13"/>
              <p:cNvSpPr/>
              <p:nvPr/>
            </p:nvSpPr>
            <p:spPr>
              <a:xfrm rot="10800000" flipH="1">
                <a:off x="446455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7" name="Google Shape;10177;p13"/>
              <p:cNvSpPr/>
              <p:nvPr/>
            </p:nvSpPr>
            <p:spPr>
              <a:xfrm rot="10800000" flipH="1">
                <a:off x="467937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8" name="Google Shape;10178;p13"/>
              <p:cNvSpPr/>
              <p:nvPr/>
            </p:nvSpPr>
            <p:spPr>
              <a:xfrm rot="10800000" flipH="1">
                <a:off x="489419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9" name="Google Shape;10179;p13"/>
              <p:cNvSpPr/>
              <p:nvPr/>
            </p:nvSpPr>
            <p:spPr>
              <a:xfrm rot="10800000" flipH="1">
                <a:off x="510902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0" name="Google Shape;10180;p13"/>
              <p:cNvSpPr/>
              <p:nvPr/>
            </p:nvSpPr>
            <p:spPr>
              <a:xfrm rot="10800000" flipH="1">
                <a:off x="532384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1" name="Google Shape;10181;p13"/>
              <p:cNvSpPr/>
              <p:nvPr/>
            </p:nvSpPr>
            <p:spPr>
              <a:xfrm rot="10800000" flipH="1">
                <a:off x="553866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2" name="Google Shape;10182;p13"/>
              <p:cNvSpPr/>
              <p:nvPr/>
            </p:nvSpPr>
            <p:spPr>
              <a:xfrm rot="10800000" flipH="1">
                <a:off x="575349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3" name="Google Shape;10183;p13"/>
              <p:cNvSpPr/>
              <p:nvPr/>
            </p:nvSpPr>
            <p:spPr>
              <a:xfrm rot="10800000" flipH="1">
                <a:off x="596831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4" name="Google Shape;10184;p13"/>
              <p:cNvSpPr/>
              <p:nvPr/>
            </p:nvSpPr>
            <p:spPr>
              <a:xfrm rot="10800000" flipH="1">
                <a:off x="618313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5" name="Google Shape;10185;p13"/>
              <p:cNvSpPr/>
              <p:nvPr/>
            </p:nvSpPr>
            <p:spPr>
              <a:xfrm rot="10800000" flipH="1">
                <a:off x="639796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6" name="Google Shape;10186;p13"/>
              <p:cNvSpPr/>
              <p:nvPr/>
            </p:nvSpPr>
            <p:spPr>
              <a:xfrm rot="10800000" flipH="1">
                <a:off x="661278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7" name="Google Shape;10187;p13"/>
              <p:cNvSpPr/>
              <p:nvPr/>
            </p:nvSpPr>
            <p:spPr>
              <a:xfrm rot="10800000" flipH="1">
                <a:off x="68276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8" name="Google Shape;10188;p13"/>
              <p:cNvSpPr/>
              <p:nvPr/>
            </p:nvSpPr>
            <p:spPr>
              <a:xfrm rot="10800000" flipH="1">
                <a:off x="704243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9" name="Google Shape;10189;p13"/>
              <p:cNvSpPr/>
              <p:nvPr/>
            </p:nvSpPr>
            <p:spPr>
              <a:xfrm rot="10800000" flipH="1">
                <a:off x="725725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0" name="Google Shape;10190;p13"/>
              <p:cNvSpPr/>
              <p:nvPr/>
            </p:nvSpPr>
            <p:spPr>
              <a:xfrm rot="10800000" flipH="1">
                <a:off x="74720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1" name="Google Shape;10191;p13"/>
              <p:cNvSpPr/>
              <p:nvPr/>
            </p:nvSpPr>
            <p:spPr>
              <a:xfrm rot="10800000" flipH="1">
                <a:off x="768690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2" name="Google Shape;10192;p13"/>
              <p:cNvSpPr/>
              <p:nvPr/>
            </p:nvSpPr>
            <p:spPr>
              <a:xfrm rot="10800000" flipH="1">
                <a:off x="790172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3" name="Google Shape;10193;p13"/>
              <p:cNvSpPr/>
              <p:nvPr/>
            </p:nvSpPr>
            <p:spPr>
              <a:xfrm rot="10800000" flipH="1">
                <a:off x="811654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4" name="Google Shape;10194;p13"/>
              <p:cNvSpPr/>
              <p:nvPr/>
            </p:nvSpPr>
            <p:spPr>
              <a:xfrm rot="10800000" flipH="1">
                <a:off x="833137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5" name="Google Shape;10195;p13"/>
              <p:cNvSpPr/>
              <p:nvPr/>
            </p:nvSpPr>
            <p:spPr>
              <a:xfrm rot="10800000" flipH="1">
                <a:off x="854619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6" name="Google Shape;10196;p13"/>
              <p:cNvSpPr/>
              <p:nvPr/>
            </p:nvSpPr>
            <p:spPr>
              <a:xfrm rot="10800000" flipH="1">
                <a:off x="876101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7" name="Google Shape;10197;p13"/>
              <p:cNvSpPr/>
              <p:nvPr/>
            </p:nvSpPr>
            <p:spPr>
              <a:xfrm rot="10800000" flipH="1">
                <a:off x="89758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8" name="Google Shape;10198;p13"/>
              <p:cNvSpPr/>
              <p:nvPr/>
            </p:nvSpPr>
            <p:spPr>
              <a:xfrm rot="10800000" flipH="1">
                <a:off x="-46739"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9" name="Google Shape;10199;p13"/>
              <p:cNvSpPr/>
              <p:nvPr/>
            </p:nvSpPr>
            <p:spPr>
              <a:xfrm rot="10800000" flipH="1">
                <a:off x="16808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0" name="Google Shape;10200;p13"/>
              <p:cNvSpPr/>
              <p:nvPr/>
            </p:nvSpPr>
            <p:spPr>
              <a:xfrm rot="10800000" flipH="1">
                <a:off x="3829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1" name="Google Shape;10201;p13"/>
              <p:cNvSpPr/>
              <p:nvPr/>
            </p:nvSpPr>
            <p:spPr>
              <a:xfrm rot="10800000" flipH="1">
                <a:off x="59773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2" name="Google Shape;10202;p13"/>
              <p:cNvSpPr/>
              <p:nvPr/>
            </p:nvSpPr>
            <p:spPr>
              <a:xfrm rot="10800000" flipH="1">
                <a:off x="81255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3" name="Google Shape;10203;p13"/>
              <p:cNvSpPr/>
              <p:nvPr/>
            </p:nvSpPr>
            <p:spPr>
              <a:xfrm rot="10800000" flipH="1">
                <a:off x="10273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4" name="Google Shape;10204;p13"/>
              <p:cNvSpPr/>
              <p:nvPr/>
            </p:nvSpPr>
            <p:spPr>
              <a:xfrm rot="10800000" flipH="1">
                <a:off x="124220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5" name="Google Shape;10205;p13"/>
              <p:cNvSpPr/>
              <p:nvPr/>
            </p:nvSpPr>
            <p:spPr>
              <a:xfrm rot="10800000" flipH="1">
                <a:off x="145702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6" name="Google Shape;10206;p13"/>
              <p:cNvSpPr/>
              <p:nvPr/>
            </p:nvSpPr>
            <p:spPr>
              <a:xfrm rot="10800000" flipH="1">
                <a:off x="167184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7" name="Google Shape;10207;p13"/>
              <p:cNvSpPr/>
              <p:nvPr/>
            </p:nvSpPr>
            <p:spPr>
              <a:xfrm rot="10800000" flipH="1">
                <a:off x="188667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8" name="Google Shape;10208;p13"/>
              <p:cNvSpPr/>
              <p:nvPr/>
            </p:nvSpPr>
            <p:spPr>
              <a:xfrm rot="10800000" flipH="1">
                <a:off x="210149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9" name="Google Shape;10209;p13"/>
              <p:cNvSpPr/>
              <p:nvPr/>
            </p:nvSpPr>
            <p:spPr>
              <a:xfrm rot="10800000" flipH="1">
                <a:off x="231631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0" name="Google Shape;10210;p13"/>
              <p:cNvSpPr/>
              <p:nvPr/>
            </p:nvSpPr>
            <p:spPr>
              <a:xfrm rot="10800000" flipH="1">
                <a:off x="25311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1" name="Google Shape;10211;p13"/>
              <p:cNvSpPr/>
              <p:nvPr/>
            </p:nvSpPr>
            <p:spPr>
              <a:xfrm rot="10800000" flipH="1">
                <a:off x="274596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2" name="Google Shape;10212;p13"/>
              <p:cNvSpPr/>
              <p:nvPr/>
            </p:nvSpPr>
            <p:spPr>
              <a:xfrm rot="10800000" flipH="1">
                <a:off x="296078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3" name="Google Shape;10213;p13"/>
              <p:cNvSpPr/>
              <p:nvPr/>
            </p:nvSpPr>
            <p:spPr>
              <a:xfrm rot="10800000" flipH="1">
                <a:off x="317561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4" name="Google Shape;10214;p13"/>
              <p:cNvSpPr/>
              <p:nvPr/>
            </p:nvSpPr>
            <p:spPr>
              <a:xfrm rot="10800000" flipH="1">
                <a:off x="339043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5" name="Google Shape;10215;p13"/>
              <p:cNvSpPr/>
              <p:nvPr/>
            </p:nvSpPr>
            <p:spPr>
              <a:xfrm rot="10800000" flipH="1">
                <a:off x="360525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6" name="Google Shape;10216;p13"/>
              <p:cNvSpPr/>
              <p:nvPr/>
            </p:nvSpPr>
            <p:spPr>
              <a:xfrm rot="10800000" flipH="1">
                <a:off x="382008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7" name="Google Shape;10217;p13"/>
              <p:cNvSpPr/>
              <p:nvPr/>
            </p:nvSpPr>
            <p:spPr>
              <a:xfrm rot="10800000" flipH="1">
                <a:off x="403490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8" name="Google Shape;10218;p13"/>
              <p:cNvSpPr/>
              <p:nvPr/>
            </p:nvSpPr>
            <p:spPr>
              <a:xfrm rot="10800000" flipH="1">
                <a:off x="424972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9" name="Google Shape;10219;p13"/>
              <p:cNvSpPr/>
              <p:nvPr/>
            </p:nvSpPr>
            <p:spPr>
              <a:xfrm rot="10800000" flipH="1">
                <a:off x="446455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0" name="Google Shape;10220;p13"/>
              <p:cNvSpPr/>
              <p:nvPr/>
            </p:nvSpPr>
            <p:spPr>
              <a:xfrm rot="10800000" flipH="1">
                <a:off x="467937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1" name="Google Shape;10221;p13"/>
              <p:cNvSpPr/>
              <p:nvPr/>
            </p:nvSpPr>
            <p:spPr>
              <a:xfrm rot="10800000" flipH="1">
                <a:off x="489419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2" name="Google Shape;10222;p13"/>
              <p:cNvSpPr/>
              <p:nvPr/>
            </p:nvSpPr>
            <p:spPr>
              <a:xfrm rot="10800000" flipH="1">
                <a:off x="510902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3" name="Google Shape;10223;p13"/>
              <p:cNvSpPr/>
              <p:nvPr/>
            </p:nvSpPr>
            <p:spPr>
              <a:xfrm rot="10800000" flipH="1">
                <a:off x="532384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4" name="Google Shape;10224;p13"/>
              <p:cNvSpPr/>
              <p:nvPr/>
            </p:nvSpPr>
            <p:spPr>
              <a:xfrm rot="10800000" flipH="1">
                <a:off x="553866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5" name="Google Shape;10225;p13"/>
              <p:cNvSpPr/>
              <p:nvPr/>
            </p:nvSpPr>
            <p:spPr>
              <a:xfrm rot="10800000" flipH="1">
                <a:off x="575349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6" name="Google Shape;10226;p13"/>
              <p:cNvSpPr/>
              <p:nvPr/>
            </p:nvSpPr>
            <p:spPr>
              <a:xfrm rot="10800000" flipH="1">
                <a:off x="596831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7" name="Google Shape;10227;p13"/>
              <p:cNvSpPr/>
              <p:nvPr/>
            </p:nvSpPr>
            <p:spPr>
              <a:xfrm rot="10800000" flipH="1">
                <a:off x="618313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8" name="Google Shape;10228;p13"/>
              <p:cNvSpPr/>
              <p:nvPr/>
            </p:nvSpPr>
            <p:spPr>
              <a:xfrm rot="10800000" flipH="1">
                <a:off x="639796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9" name="Google Shape;10229;p13"/>
              <p:cNvSpPr/>
              <p:nvPr/>
            </p:nvSpPr>
            <p:spPr>
              <a:xfrm rot="10800000" flipH="1">
                <a:off x="661278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0" name="Google Shape;10230;p13"/>
              <p:cNvSpPr/>
              <p:nvPr/>
            </p:nvSpPr>
            <p:spPr>
              <a:xfrm rot="10800000" flipH="1">
                <a:off x="68276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1" name="Google Shape;10231;p13"/>
              <p:cNvSpPr/>
              <p:nvPr/>
            </p:nvSpPr>
            <p:spPr>
              <a:xfrm rot="10800000" flipH="1">
                <a:off x="704243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2" name="Google Shape;10232;p13"/>
              <p:cNvSpPr/>
              <p:nvPr/>
            </p:nvSpPr>
            <p:spPr>
              <a:xfrm rot="10800000" flipH="1">
                <a:off x="725725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3" name="Google Shape;10233;p13"/>
              <p:cNvSpPr/>
              <p:nvPr/>
            </p:nvSpPr>
            <p:spPr>
              <a:xfrm rot="10800000" flipH="1">
                <a:off x="74720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4" name="Google Shape;10234;p13"/>
              <p:cNvSpPr/>
              <p:nvPr/>
            </p:nvSpPr>
            <p:spPr>
              <a:xfrm rot="10800000" flipH="1">
                <a:off x="768690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5" name="Google Shape;10235;p13"/>
              <p:cNvSpPr/>
              <p:nvPr/>
            </p:nvSpPr>
            <p:spPr>
              <a:xfrm rot="10800000" flipH="1">
                <a:off x="790172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6" name="Google Shape;10236;p13"/>
              <p:cNvSpPr/>
              <p:nvPr/>
            </p:nvSpPr>
            <p:spPr>
              <a:xfrm rot="10800000" flipH="1">
                <a:off x="811654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7" name="Google Shape;10237;p13"/>
              <p:cNvSpPr/>
              <p:nvPr/>
            </p:nvSpPr>
            <p:spPr>
              <a:xfrm rot="10800000" flipH="1">
                <a:off x="833137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8" name="Google Shape;10238;p13"/>
              <p:cNvSpPr/>
              <p:nvPr/>
            </p:nvSpPr>
            <p:spPr>
              <a:xfrm rot="10800000" flipH="1">
                <a:off x="854619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9" name="Google Shape;10239;p13"/>
              <p:cNvSpPr/>
              <p:nvPr/>
            </p:nvSpPr>
            <p:spPr>
              <a:xfrm rot="10800000" flipH="1">
                <a:off x="876101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0" name="Google Shape;10240;p13"/>
              <p:cNvSpPr/>
              <p:nvPr/>
            </p:nvSpPr>
            <p:spPr>
              <a:xfrm rot="10800000" flipH="1">
                <a:off x="89758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1" name="Google Shape;10241;p13"/>
              <p:cNvSpPr/>
              <p:nvPr/>
            </p:nvSpPr>
            <p:spPr>
              <a:xfrm rot="10800000" flipH="1">
                <a:off x="-46739"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2" name="Google Shape;10242;p13"/>
              <p:cNvSpPr/>
              <p:nvPr/>
            </p:nvSpPr>
            <p:spPr>
              <a:xfrm rot="10800000" flipH="1">
                <a:off x="16808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3" name="Google Shape;10243;p13"/>
              <p:cNvSpPr/>
              <p:nvPr/>
            </p:nvSpPr>
            <p:spPr>
              <a:xfrm rot="10800000" flipH="1">
                <a:off x="3829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4" name="Google Shape;10244;p13"/>
              <p:cNvSpPr/>
              <p:nvPr/>
            </p:nvSpPr>
            <p:spPr>
              <a:xfrm rot="10800000" flipH="1">
                <a:off x="59773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5" name="Google Shape;10245;p13"/>
              <p:cNvSpPr/>
              <p:nvPr/>
            </p:nvSpPr>
            <p:spPr>
              <a:xfrm rot="10800000" flipH="1">
                <a:off x="81255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6" name="Google Shape;10246;p13"/>
              <p:cNvSpPr/>
              <p:nvPr/>
            </p:nvSpPr>
            <p:spPr>
              <a:xfrm rot="10800000" flipH="1">
                <a:off x="10273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7" name="Google Shape;10247;p13"/>
              <p:cNvSpPr/>
              <p:nvPr/>
            </p:nvSpPr>
            <p:spPr>
              <a:xfrm rot="10800000" flipH="1">
                <a:off x="124220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8" name="Google Shape;10248;p13"/>
              <p:cNvSpPr/>
              <p:nvPr/>
            </p:nvSpPr>
            <p:spPr>
              <a:xfrm rot="10800000" flipH="1">
                <a:off x="145702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9" name="Google Shape;10249;p13"/>
              <p:cNvSpPr/>
              <p:nvPr/>
            </p:nvSpPr>
            <p:spPr>
              <a:xfrm rot="10800000" flipH="1">
                <a:off x="167184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0" name="Google Shape;10250;p13"/>
              <p:cNvSpPr/>
              <p:nvPr/>
            </p:nvSpPr>
            <p:spPr>
              <a:xfrm rot="10800000" flipH="1">
                <a:off x="188667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1" name="Google Shape;10251;p13"/>
              <p:cNvSpPr/>
              <p:nvPr/>
            </p:nvSpPr>
            <p:spPr>
              <a:xfrm rot="10800000" flipH="1">
                <a:off x="210149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2" name="Google Shape;10252;p13"/>
              <p:cNvSpPr/>
              <p:nvPr/>
            </p:nvSpPr>
            <p:spPr>
              <a:xfrm rot="10800000" flipH="1">
                <a:off x="231631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3" name="Google Shape;10253;p13"/>
              <p:cNvSpPr/>
              <p:nvPr/>
            </p:nvSpPr>
            <p:spPr>
              <a:xfrm rot="10800000" flipH="1">
                <a:off x="25311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4" name="Google Shape;10254;p13"/>
              <p:cNvSpPr/>
              <p:nvPr/>
            </p:nvSpPr>
            <p:spPr>
              <a:xfrm rot="10800000" flipH="1">
                <a:off x="274596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5" name="Google Shape;10255;p13"/>
              <p:cNvSpPr/>
              <p:nvPr/>
            </p:nvSpPr>
            <p:spPr>
              <a:xfrm rot="10800000" flipH="1">
                <a:off x="296078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6" name="Google Shape;10256;p13"/>
              <p:cNvSpPr/>
              <p:nvPr/>
            </p:nvSpPr>
            <p:spPr>
              <a:xfrm rot="10800000" flipH="1">
                <a:off x="317561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7" name="Google Shape;10257;p13"/>
              <p:cNvSpPr/>
              <p:nvPr/>
            </p:nvSpPr>
            <p:spPr>
              <a:xfrm rot="10800000" flipH="1">
                <a:off x="339043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8" name="Google Shape;10258;p13"/>
              <p:cNvSpPr/>
              <p:nvPr/>
            </p:nvSpPr>
            <p:spPr>
              <a:xfrm rot="10800000" flipH="1">
                <a:off x="360525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9" name="Google Shape;10259;p13"/>
              <p:cNvSpPr/>
              <p:nvPr/>
            </p:nvSpPr>
            <p:spPr>
              <a:xfrm rot="10800000" flipH="1">
                <a:off x="382008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0" name="Google Shape;10260;p13"/>
              <p:cNvSpPr/>
              <p:nvPr/>
            </p:nvSpPr>
            <p:spPr>
              <a:xfrm rot="10800000" flipH="1">
                <a:off x="403490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1" name="Google Shape;10261;p13"/>
              <p:cNvSpPr/>
              <p:nvPr/>
            </p:nvSpPr>
            <p:spPr>
              <a:xfrm rot="10800000" flipH="1">
                <a:off x="424972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2" name="Google Shape;10262;p13"/>
              <p:cNvSpPr/>
              <p:nvPr/>
            </p:nvSpPr>
            <p:spPr>
              <a:xfrm rot="10800000" flipH="1">
                <a:off x="446455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3" name="Google Shape;10263;p13"/>
              <p:cNvSpPr/>
              <p:nvPr/>
            </p:nvSpPr>
            <p:spPr>
              <a:xfrm rot="10800000" flipH="1">
                <a:off x="467937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4" name="Google Shape;10264;p13"/>
              <p:cNvSpPr/>
              <p:nvPr/>
            </p:nvSpPr>
            <p:spPr>
              <a:xfrm rot="10800000" flipH="1">
                <a:off x="489419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5" name="Google Shape;10265;p13"/>
              <p:cNvSpPr/>
              <p:nvPr/>
            </p:nvSpPr>
            <p:spPr>
              <a:xfrm rot="10800000" flipH="1">
                <a:off x="510902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6" name="Google Shape;10266;p13"/>
              <p:cNvSpPr/>
              <p:nvPr/>
            </p:nvSpPr>
            <p:spPr>
              <a:xfrm rot="10800000" flipH="1">
                <a:off x="532384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7" name="Google Shape;10267;p13"/>
              <p:cNvSpPr/>
              <p:nvPr/>
            </p:nvSpPr>
            <p:spPr>
              <a:xfrm rot="10800000" flipH="1">
                <a:off x="553866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8" name="Google Shape;10268;p13"/>
              <p:cNvSpPr/>
              <p:nvPr/>
            </p:nvSpPr>
            <p:spPr>
              <a:xfrm rot="10800000" flipH="1">
                <a:off x="575349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9" name="Google Shape;10269;p13"/>
              <p:cNvSpPr/>
              <p:nvPr/>
            </p:nvSpPr>
            <p:spPr>
              <a:xfrm rot="10800000" flipH="1">
                <a:off x="596831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0" name="Google Shape;10270;p13"/>
              <p:cNvSpPr/>
              <p:nvPr/>
            </p:nvSpPr>
            <p:spPr>
              <a:xfrm rot="10800000" flipH="1">
                <a:off x="618313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1" name="Google Shape;10271;p13"/>
              <p:cNvSpPr/>
              <p:nvPr/>
            </p:nvSpPr>
            <p:spPr>
              <a:xfrm rot="10800000" flipH="1">
                <a:off x="639796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2" name="Google Shape;10272;p13"/>
              <p:cNvSpPr/>
              <p:nvPr/>
            </p:nvSpPr>
            <p:spPr>
              <a:xfrm rot="10800000" flipH="1">
                <a:off x="661278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3" name="Google Shape;10273;p13"/>
              <p:cNvSpPr/>
              <p:nvPr/>
            </p:nvSpPr>
            <p:spPr>
              <a:xfrm rot="10800000" flipH="1">
                <a:off x="68276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4" name="Google Shape;10274;p13"/>
              <p:cNvSpPr/>
              <p:nvPr/>
            </p:nvSpPr>
            <p:spPr>
              <a:xfrm rot="10800000" flipH="1">
                <a:off x="704243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5" name="Google Shape;10275;p13"/>
              <p:cNvSpPr/>
              <p:nvPr/>
            </p:nvSpPr>
            <p:spPr>
              <a:xfrm rot="10800000" flipH="1">
                <a:off x="725725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6" name="Google Shape;10276;p13"/>
              <p:cNvSpPr/>
              <p:nvPr/>
            </p:nvSpPr>
            <p:spPr>
              <a:xfrm rot="10800000" flipH="1">
                <a:off x="74720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7" name="Google Shape;10277;p13"/>
              <p:cNvSpPr/>
              <p:nvPr/>
            </p:nvSpPr>
            <p:spPr>
              <a:xfrm rot="10800000" flipH="1">
                <a:off x="768690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8" name="Google Shape;10278;p13"/>
              <p:cNvSpPr/>
              <p:nvPr/>
            </p:nvSpPr>
            <p:spPr>
              <a:xfrm rot="10800000" flipH="1">
                <a:off x="790172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9" name="Google Shape;10279;p13"/>
              <p:cNvSpPr/>
              <p:nvPr/>
            </p:nvSpPr>
            <p:spPr>
              <a:xfrm rot="10800000" flipH="1">
                <a:off x="811654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0" name="Google Shape;10280;p13"/>
              <p:cNvSpPr/>
              <p:nvPr/>
            </p:nvSpPr>
            <p:spPr>
              <a:xfrm rot="10800000" flipH="1">
                <a:off x="833137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1" name="Google Shape;10281;p13"/>
              <p:cNvSpPr/>
              <p:nvPr/>
            </p:nvSpPr>
            <p:spPr>
              <a:xfrm rot="10800000" flipH="1">
                <a:off x="854619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2" name="Google Shape;10282;p13"/>
              <p:cNvSpPr/>
              <p:nvPr/>
            </p:nvSpPr>
            <p:spPr>
              <a:xfrm rot="10800000" flipH="1">
                <a:off x="876101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3" name="Google Shape;10283;p13"/>
              <p:cNvSpPr/>
              <p:nvPr/>
            </p:nvSpPr>
            <p:spPr>
              <a:xfrm rot="10800000" flipH="1">
                <a:off x="89758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4" name="Google Shape;10284;p13"/>
              <p:cNvSpPr/>
              <p:nvPr/>
            </p:nvSpPr>
            <p:spPr>
              <a:xfrm rot="10800000" flipH="1">
                <a:off x="-46739"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5" name="Google Shape;10285;p13"/>
              <p:cNvSpPr/>
              <p:nvPr/>
            </p:nvSpPr>
            <p:spPr>
              <a:xfrm rot="10800000" flipH="1">
                <a:off x="16808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6" name="Google Shape;10286;p13"/>
              <p:cNvSpPr/>
              <p:nvPr/>
            </p:nvSpPr>
            <p:spPr>
              <a:xfrm rot="10800000" flipH="1">
                <a:off x="3829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7" name="Google Shape;10287;p13"/>
              <p:cNvSpPr/>
              <p:nvPr/>
            </p:nvSpPr>
            <p:spPr>
              <a:xfrm rot="10800000" flipH="1">
                <a:off x="59773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8" name="Google Shape;10288;p13"/>
              <p:cNvSpPr/>
              <p:nvPr/>
            </p:nvSpPr>
            <p:spPr>
              <a:xfrm rot="10800000" flipH="1">
                <a:off x="81255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9" name="Google Shape;10289;p13"/>
              <p:cNvSpPr/>
              <p:nvPr/>
            </p:nvSpPr>
            <p:spPr>
              <a:xfrm rot="10800000" flipH="1">
                <a:off x="10273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0" name="Google Shape;10290;p13"/>
              <p:cNvSpPr/>
              <p:nvPr/>
            </p:nvSpPr>
            <p:spPr>
              <a:xfrm rot="10800000" flipH="1">
                <a:off x="124220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1" name="Google Shape;10291;p13"/>
              <p:cNvSpPr/>
              <p:nvPr/>
            </p:nvSpPr>
            <p:spPr>
              <a:xfrm rot="10800000" flipH="1">
                <a:off x="145702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2" name="Google Shape;10292;p13"/>
              <p:cNvSpPr/>
              <p:nvPr/>
            </p:nvSpPr>
            <p:spPr>
              <a:xfrm rot="10800000" flipH="1">
                <a:off x="167184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3" name="Google Shape;10293;p13"/>
              <p:cNvSpPr/>
              <p:nvPr/>
            </p:nvSpPr>
            <p:spPr>
              <a:xfrm rot="10800000" flipH="1">
                <a:off x="188667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4" name="Google Shape;10294;p13"/>
              <p:cNvSpPr/>
              <p:nvPr/>
            </p:nvSpPr>
            <p:spPr>
              <a:xfrm rot="10800000" flipH="1">
                <a:off x="210149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5" name="Google Shape;10295;p13"/>
              <p:cNvSpPr/>
              <p:nvPr/>
            </p:nvSpPr>
            <p:spPr>
              <a:xfrm rot="10800000" flipH="1">
                <a:off x="231631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6" name="Google Shape;10296;p13"/>
              <p:cNvSpPr/>
              <p:nvPr/>
            </p:nvSpPr>
            <p:spPr>
              <a:xfrm rot="10800000" flipH="1">
                <a:off x="25311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7" name="Google Shape;10297;p13"/>
              <p:cNvSpPr/>
              <p:nvPr/>
            </p:nvSpPr>
            <p:spPr>
              <a:xfrm rot="10800000" flipH="1">
                <a:off x="274596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8" name="Google Shape;10298;p13"/>
              <p:cNvSpPr/>
              <p:nvPr/>
            </p:nvSpPr>
            <p:spPr>
              <a:xfrm rot="10800000" flipH="1">
                <a:off x="296078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9" name="Google Shape;10299;p13"/>
              <p:cNvSpPr/>
              <p:nvPr/>
            </p:nvSpPr>
            <p:spPr>
              <a:xfrm rot="10800000" flipH="1">
                <a:off x="317561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0" name="Google Shape;10300;p13"/>
              <p:cNvSpPr/>
              <p:nvPr/>
            </p:nvSpPr>
            <p:spPr>
              <a:xfrm rot="10800000" flipH="1">
                <a:off x="339043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1" name="Google Shape;10301;p13"/>
              <p:cNvSpPr/>
              <p:nvPr/>
            </p:nvSpPr>
            <p:spPr>
              <a:xfrm rot="10800000" flipH="1">
                <a:off x="360525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2" name="Google Shape;10302;p13"/>
              <p:cNvSpPr/>
              <p:nvPr/>
            </p:nvSpPr>
            <p:spPr>
              <a:xfrm rot="10800000" flipH="1">
                <a:off x="382008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3" name="Google Shape;10303;p13"/>
              <p:cNvSpPr/>
              <p:nvPr/>
            </p:nvSpPr>
            <p:spPr>
              <a:xfrm rot="10800000" flipH="1">
                <a:off x="403490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4" name="Google Shape;10304;p13"/>
              <p:cNvSpPr/>
              <p:nvPr/>
            </p:nvSpPr>
            <p:spPr>
              <a:xfrm rot="10800000" flipH="1">
                <a:off x="424972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5" name="Google Shape;10305;p13"/>
              <p:cNvSpPr/>
              <p:nvPr/>
            </p:nvSpPr>
            <p:spPr>
              <a:xfrm rot="10800000" flipH="1">
                <a:off x="446455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6" name="Google Shape;10306;p13"/>
              <p:cNvSpPr/>
              <p:nvPr/>
            </p:nvSpPr>
            <p:spPr>
              <a:xfrm rot="10800000" flipH="1">
                <a:off x="467937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7" name="Google Shape;10307;p13"/>
              <p:cNvSpPr/>
              <p:nvPr/>
            </p:nvSpPr>
            <p:spPr>
              <a:xfrm rot="10800000" flipH="1">
                <a:off x="489419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8" name="Google Shape;10308;p13"/>
              <p:cNvSpPr/>
              <p:nvPr/>
            </p:nvSpPr>
            <p:spPr>
              <a:xfrm rot="10800000" flipH="1">
                <a:off x="510902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9" name="Google Shape;10309;p13"/>
              <p:cNvSpPr/>
              <p:nvPr/>
            </p:nvSpPr>
            <p:spPr>
              <a:xfrm rot="10800000" flipH="1">
                <a:off x="532384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0" name="Google Shape;10310;p13"/>
              <p:cNvSpPr/>
              <p:nvPr/>
            </p:nvSpPr>
            <p:spPr>
              <a:xfrm rot="10800000" flipH="1">
                <a:off x="553866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1" name="Google Shape;10311;p13"/>
              <p:cNvSpPr/>
              <p:nvPr/>
            </p:nvSpPr>
            <p:spPr>
              <a:xfrm rot="10800000" flipH="1">
                <a:off x="575349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2" name="Google Shape;10312;p13"/>
              <p:cNvSpPr/>
              <p:nvPr/>
            </p:nvSpPr>
            <p:spPr>
              <a:xfrm rot="10800000" flipH="1">
                <a:off x="596831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3" name="Google Shape;10313;p13"/>
              <p:cNvSpPr/>
              <p:nvPr/>
            </p:nvSpPr>
            <p:spPr>
              <a:xfrm rot="10800000" flipH="1">
                <a:off x="618313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4" name="Google Shape;10314;p13"/>
              <p:cNvSpPr/>
              <p:nvPr/>
            </p:nvSpPr>
            <p:spPr>
              <a:xfrm rot="10800000" flipH="1">
                <a:off x="639796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5" name="Google Shape;10315;p13"/>
              <p:cNvSpPr/>
              <p:nvPr/>
            </p:nvSpPr>
            <p:spPr>
              <a:xfrm rot="10800000" flipH="1">
                <a:off x="661278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6" name="Google Shape;10316;p13"/>
              <p:cNvSpPr/>
              <p:nvPr/>
            </p:nvSpPr>
            <p:spPr>
              <a:xfrm rot="10800000" flipH="1">
                <a:off x="68276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7" name="Google Shape;10317;p13"/>
              <p:cNvSpPr/>
              <p:nvPr/>
            </p:nvSpPr>
            <p:spPr>
              <a:xfrm rot="10800000" flipH="1">
                <a:off x="704243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8" name="Google Shape;10318;p13"/>
              <p:cNvSpPr/>
              <p:nvPr/>
            </p:nvSpPr>
            <p:spPr>
              <a:xfrm rot="10800000" flipH="1">
                <a:off x="725725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9" name="Google Shape;10319;p13"/>
              <p:cNvSpPr/>
              <p:nvPr/>
            </p:nvSpPr>
            <p:spPr>
              <a:xfrm rot="10800000" flipH="1">
                <a:off x="74720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0" name="Google Shape;10320;p13"/>
              <p:cNvSpPr/>
              <p:nvPr/>
            </p:nvSpPr>
            <p:spPr>
              <a:xfrm rot="10800000" flipH="1">
                <a:off x="768690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1" name="Google Shape;10321;p13"/>
              <p:cNvSpPr/>
              <p:nvPr/>
            </p:nvSpPr>
            <p:spPr>
              <a:xfrm rot="10800000" flipH="1">
                <a:off x="790172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2" name="Google Shape;10322;p13"/>
              <p:cNvSpPr/>
              <p:nvPr/>
            </p:nvSpPr>
            <p:spPr>
              <a:xfrm rot="10800000" flipH="1">
                <a:off x="811654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3" name="Google Shape;10323;p13"/>
              <p:cNvSpPr/>
              <p:nvPr/>
            </p:nvSpPr>
            <p:spPr>
              <a:xfrm rot="10800000" flipH="1">
                <a:off x="833137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4" name="Google Shape;10324;p13"/>
              <p:cNvSpPr/>
              <p:nvPr/>
            </p:nvSpPr>
            <p:spPr>
              <a:xfrm rot="10800000" flipH="1">
                <a:off x="854619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5" name="Google Shape;10325;p13"/>
              <p:cNvSpPr/>
              <p:nvPr/>
            </p:nvSpPr>
            <p:spPr>
              <a:xfrm rot="10800000" flipH="1">
                <a:off x="876101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6" name="Google Shape;10326;p13"/>
              <p:cNvSpPr/>
              <p:nvPr/>
            </p:nvSpPr>
            <p:spPr>
              <a:xfrm rot="10800000" flipH="1">
                <a:off x="89758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7" name="Google Shape;10327;p13"/>
              <p:cNvSpPr/>
              <p:nvPr/>
            </p:nvSpPr>
            <p:spPr>
              <a:xfrm rot="10800000" flipH="1">
                <a:off x="-46739"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8" name="Google Shape;10328;p13"/>
              <p:cNvSpPr/>
              <p:nvPr/>
            </p:nvSpPr>
            <p:spPr>
              <a:xfrm rot="10800000" flipH="1">
                <a:off x="16808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9" name="Google Shape;10329;p13"/>
              <p:cNvSpPr/>
              <p:nvPr/>
            </p:nvSpPr>
            <p:spPr>
              <a:xfrm rot="10800000" flipH="1">
                <a:off x="3829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0" name="Google Shape;10330;p13"/>
              <p:cNvSpPr/>
              <p:nvPr/>
            </p:nvSpPr>
            <p:spPr>
              <a:xfrm rot="10800000" flipH="1">
                <a:off x="59773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1" name="Google Shape;10331;p13"/>
              <p:cNvSpPr/>
              <p:nvPr/>
            </p:nvSpPr>
            <p:spPr>
              <a:xfrm rot="10800000" flipH="1">
                <a:off x="81255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2" name="Google Shape;10332;p13"/>
              <p:cNvSpPr/>
              <p:nvPr/>
            </p:nvSpPr>
            <p:spPr>
              <a:xfrm rot="10800000" flipH="1">
                <a:off x="10273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3" name="Google Shape;10333;p13"/>
              <p:cNvSpPr/>
              <p:nvPr/>
            </p:nvSpPr>
            <p:spPr>
              <a:xfrm rot="10800000" flipH="1">
                <a:off x="124220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4" name="Google Shape;10334;p13"/>
              <p:cNvSpPr/>
              <p:nvPr/>
            </p:nvSpPr>
            <p:spPr>
              <a:xfrm rot="10800000" flipH="1">
                <a:off x="145702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5" name="Google Shape;10335;p13"/>
              <p:cNvSpPr/>
              <p:nvPr/>
            </p:nvSpPr>
            <p:spPr>
              <a:xfrm rot="10800000" flipH="1">
                <a:off x="167184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6" name="Google Shape;10336;p13"/>
              <p:cNvSpPr/>
              <p:nvPr/>
            </p:nvSpPr>
            <p:spPr>
              <a:xfrm rot="10800000" flipH="1">
                <a:off x="188667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7" name="Google Shape;10337;p13"/>
              <p:cNvSpPr/>
              <p:nvPr/>
            </p:nvSpPr>
            <p:spPr>
              <a:xfrm rot="10800000" flipH="1">
                <a:off x="210149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8" name="Google Shape;10338;p13"/>
              <p:cNvSpPr/>
              <p:nvPr/>
            </p:nvSpPr>
            <p:spPr>
              <a:xfrm rot="10800000" flipH="1">
                <a:off x="231631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9" name="Google Shape;10339;p13"/>
              <p:cNvSpPr/>
              <p:nvPr/>
            </p:nvSpPr>
            <p:spPr>
              <a:xfrm rot="10800000" flipH="1">
                <a:off x="25311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0" name="Google Shape;10340;p13"/>
              <p:cNvSpPr/>
              <p:nvPr/>
            </p:nvSpPr>
            <p:spPr>
              <a:xfrm rot="10800000" flipH="1">
                <a:off x="274596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1" name="Google Shape;10341;p13"/>
              <p:cNvSpPr/>
              <p:nvPr/>
            </p:nvSpPr>
            <p:spPr>
              <a:xfrm rot="10800000" flipH="1">
                <a:off x="296078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2" name="Google Shape;10342;p13"/>
              <p:cNvSpPr/>
              <p:nvPr/>
            </p:nvSpPr>
            <p:spPr>
              <a:xfrm rot="10800000" flipH="1">
                <a:off x="317561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3" name="Google Shape;10343;p13"/>
              <p:cNvSpPr/>
              <p:nvPr/>
            </p:nvSpPr>
            <p:spPr>
              <a:xfrm rot="10800000" flipH="1">
                <a:off x="339043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4" name="Google Shape;10344;p13"/>
              <p:cNvSpPr/>
              <p:nvPr/>
            </p:nvSpPr>
            <p:spPr>
              <a:xfrm rot="10800000" flipH="1">
                <a:off x="360525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5" name="Google Shape;10345;p13"/>
              <p:cNvSpPr/>
              <p:nvPr/>
            </p:nvSpPr>
            <p:spPr>
              <a:xfrm rot="10800000" flipH="1">
                <a:off x="382008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6" name="Google Shape;10346;p13"/>
              <p:cNvSpPr/>
              <p:nvPr/>
            </p:nvSpPr>
            <p:spPr>
              <a:xfrm rot="10800000" flipH="1">
                <a:off x="403490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7" name="Google Shape;10347;p13"/>
              <p:cNvSpPr/>
              <p:nvPr/>
            </p:nvSpPr>
            <p:spPr>
              <a:xfrm rot="10800000" flipH="1">
                <a:off x="424972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8" name="Google Shape;10348;p13"/>
              <p:cNvSpPr/>
              <p:nvPr/>
            </p:nvSpPr>
            <p:spPr>
              <a:xfrm rot="10800000" flipH="1">
                <a:off x="446455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9" name="Google Shape;10349;p13"/>
              <p:cNvSpPr/>
              <p:nvPr/>
            </p:nvSpPr>
            <p:spPr>
              <a:xfrm rot="10800000" flipH="1">
                <a:off x="467937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0" name="Google Shape;10350;p13"/>
              <p:cNvSpPr/>
              <p:nvPr/>
            </p:nvSpPr>
            <p:spPr>
              <a:xfrm rot="10800000" flipH="1">
                <a:off x="489419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1" name="Google Shape;10351;p13"/>
              <p:cNvSpPr/>
              <p:nvPr/>
            </p:nvSpPr>
            <p:spPr>
              <a:xfrm rot="10800000" flipH="1">
                <a:off x="510902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2" name="Google Shape;10352;p13"/>
              <p:cNvSpPr/>
              <p:nvPr/>
            </p:nvSpPr>
            <p:spPr>
              <a:xfrm rot="10800000" flipH="1">
                <a:off x="532384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3" name="Google Shape;10353;p13"/>
              <p:cNvSpPr/>
              <p:nvPr/>
            </p:nvSpPr>
            <p:spPr>
              <a:xfrm rot="10800000" flipH="1">
                <a:off x="553866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4" name="Google Shape;10354;p13"/>
              <p:cNvSpPr/>
              <p:nvPr/>
            </p:nvSpPr>
            <p:spPr>
              <a:xfrm rot="10800000" flipH="1">
                <a:off x="575349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5" name="Google Shape;10355;p13"/>
              <p:cNvSpPr/>
              <p:nvPr/>
            </p:nvSpPr>
            <p:spPr>
              <a:xfrm rot="10800000" flipH="1">
                <a:off x="596831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6" name="Google Shape;10356;p13"/>
              <p:cNvSpPr/>
              <p:nvPr/>
            </p:nvSpPr>
            <p:spPr>
              <a:xfrm rot="10800000" flipH="1">
                <a:off x="618313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7" name="Google Shape;10357;p13"/>
              <p:cNvSpPr/>
              <p:nvPr/>
            </p:nvSpPr>
            <p:spPr>
              <a:xfrm rot="10800000" flipH="1">
                <a:off x="639796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8" name="Google Shape;10358;p13"/>
              <p:cNvSpPr/>
              <p:nvPr/>
            </p:nvSpPr>
            <p:spPr>
              <a:xfrm rot="10800000" flipH="1">
                <a:off x="661278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9" name="Google Shape;10359;p13"/>
              <p:cNvSpPr/>
              <p:nvPr/>
            </p:nvSpPr>
            <p:spPr>
              <a:xfrm rot="10800000" flipH="1">
                <a:off x="68276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0" name="Google Shape;10360;p13"/>
              <p:cNvSpPr/>
              <p:nvPr/>
            </p:nvSpPr>
            <p:spPr>
              <a:xfrm rot="10800000" flipH="1">
                <a:off x="704243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1" name="Google Shape;10361;p13"/>
              <p:cNvSpPr/>
              <p:nvPr/>
            </p:nvSpPr>
            <p:spPr>
              <a:xfrm rot="10800000" flipH="1">
                <a:off x="725725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2" name="Google Shape;10362;p13"/>
              <p:cNvSpPr/>
              <p:nvPr/>
            </p:nvSpPr>
            <p:spPr>
              <a:xfrm rot="10800000" flipH="1">
                <a:off x="74720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3" name="Google Shape;10363;p13"/>
              <p:cNvSpPr/>
              <p:nvPr/>
            </p:nvSpPr>
            <p:spPr>
              <a:xfrm rot="10800000" flipH="1">
                <a:off x="768690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4" name="Google Shape;10364;p13"/>
              <p:cNvSpPr/>
              <p:nvPr/>
            </p:nvSpPr>
            <p:spPr>
              <a:xfrm rot="10800000" flipH="1">
                <a:off x="790172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5" name="Google Shape;10365;p13"/>
              <p:cNvSpPr/>
              <p:nvPr/>
            </p:nvSpPr>
            <p:spPr>
              <a:xfrm rot="10800000" flipH="1">
                <a:off x="811654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6" name="Google Shape;10366;p13"/>
              <p:cNvSpPr/>
              <p:nvPr/>
            </p:nvSpPr>
            <p:spPr>
              <a:xfrm rot="10800000" flipH="1">
                <a:off x="833137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7" name="Google Shape;10367;p13"/>
              <p:cNvSpPr/>
              <p:nvPr/>
            </p:nvSpPr>
            <p:spPr>
              <a:xfrm rot="10800000" flipH="1">
                <a:off x="854619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8" name="Google Shape;10368;p13"/>
              <p:cNvSpPr/>
              <p:nvPr/>
            </p:nvSpPr>
            <p:spPr>
              <a:xfrm rot="10800000" flipH="1">
                <a:off x="876101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9" name="Google Shape;10369;p13"/>
              <p:cNvSpPr/>
              <p:nvPr/>
            </p:nvSpPr>
            <p:spPr>
              <a:xfrm rot="10800000" flipH="1">
                <a:off x="89758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0" name="Google Shape;10370;p13"/>
              <p:cNvSpPr/>
              <p:nvPr/>
            </p:nvSpPr>
            <p:spPr>
              <a:xfrm rot="10800000" flipH="1">
                <a:off x="-46739"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1" name="Google Shape;10371;p13"/>
              <p:cNvSpPr/>
              <p:nvPr/>
            </p:nvSpPr>
            <p:spPr>
              <a:xfrm rot="10800000" flipH="1">
                <a:off x="16808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2" name="Google Shape;10372;p13"/>
              <p:cNvSpPr/>
              <p:nvPr/>
            </p:nvSpPr>
            <p:spPr>
              <a:xfrm rot="10800000" flipH="1">
                <a:off x="3829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3" name="Google Shape;10373;p13"/>
              <p:cNvSpPr/>
              <p:nvPr/>
            </p:nvSpPr>
            <p:spPr>
              <a:xfrm rot="10800000" flipH="1">
                <a:off x="59773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4" name="Google Shape;10374;p13"/>
              <p:cNvSpPr/>
              <p:nvPr/>
            </p:nvSpPr>
            <p:spPr>
              <a:xfrm rot="10800000" flipH="1">
                <a:off x="81255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5" name="Google Shape;10375;p13"/>
              <p:cNvSpPr/>
              <p:nvPr/>
            </p:nvSpPr>
            <p:spPr>
              <a:xfrm rot="10800000" flipH="1">
                <a:off x="10273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6" name="Google Shape;10376;p13"/>
              <p:cNvSpPr/>
              <p:nvPr/>
            </p:nvSpPr>
            <p:spPr>
              <a:xfrm rot="10800000" flipH="1">
                <a:off x="124220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7" name="Google Shape;10377;p13"/>
              <p:cNvSpPr/>
              <p:nvPr/>
            </p:nvSpPr>
            <p:spPr>
              <a:xfrm rot="10800000" flipH="1">
                <a:off x="145702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8" name="Google Shape;10378;p13"/>
              <p:cNvSpPr/>
              <p:nvPr/>
            </p:nvSpPr>
            <p:spPr>
              <a:xfrm rot="10800000" flipH="1">
                <a:off x="167184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9" name="Google Shape;10379;p13"/>
              <p:cNvSpPr/>
              <p:nvPr/>
            </p:nvSpPr>
            <p:spPr>
              <a:xfrm rot="10800000" flipH="1">
                <a:off x="188667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0" name="Google Shape;10380;p13"/>
              <p:cNvSpPr/>
              <p:nvPr/>
            </p:nvSpPr>
            <p:spPr>
              <a:xfrm rot="10800000" flipH="1">
                <a:off x="210149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1" name="Google Shape;10381;p13"/>
              <p:cNvSpPr/>
              <p:nvPr/>
            </p:nvSpPr>
            <p:spPr>
              <a:xfrm rot="10800000" flipH="1">
                <a:off x="231631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2" name="Google Shape;10382;p13"/>
              <p:cNvSpPr/>
              <p:nvPr/>
            </p:nvSpPr>
            <p:spPr>
              <a:xfrm rot="10800000" flipH="1">
                <a:off x="25311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3" name="Google Shape;10383;p13"/>
              <p:cNvSpPr/>
              <p:nvPr/>
            </p:nvSpPr>
            <p:spPr>
              <a:xfrm rot="10800000" flipH="1">
                <a:off x="274596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4" name="Google Shape;10384;p13"/>
              <p:cNvSpPr/>
              <p:nvPr/>
            </p:nvSpPr>
            <p:spPr>
              <a:xfrm rot="10800000" flipH="1">
                <a:off x="296078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5" name="Google Shape;10385;p13"/>
              <p:cNvSpPr/>
              <p:nvPr/>
            </p:nvSpPr>
            <p:spPr>
              <a:xfrm rot="10800000" flipH="1">
                <a:off x="317561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6" name="Google Shape;10386;p13"/>
              <p:cNvSpPr/>
              <p:nvPr/>
            </p:nvSpPr>
            <p:spPr>
              <a:xfrm rot="10800000" flipH="1">
                <a:off x="339043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7" name="Google Shape;10387;p13"/>
              <p:cNvSpPr/>
              <p:nvPr/>
            </p:nvSpPr>
            <p:spPr>
              <a:xfrm rot="10800000" flipH="1">
                <a:off x="360525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8" name="Google Shape;10388;p13"/>
              <p:cNvSpPr/>
              <p:nvPr/>
            </p:nvSpPr>
            <p:spPr>
              <a:xfrm rot="10800000" flipH="1">
                <a:off x="382008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9" name="Google Shape;10389;p13"/>
              <p:cNvSpPr/>
              <p:nvPr/>
            </p:nvSpPr>
            <p:spPr>
              <a:xfrm rot="10800000" flipH="1">
                <a:off x="403490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0" name="Google Shape;10390;p13"/>
              <p:cNvSpPr/>
              <p:nvPr/>
            </p:nvSpPr>
            <p:spPr>
              <a:xfrm rot="10800000" flipH="1">
                <a:off x="424972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1" name="Google Shape;10391;p13"/>
              <p:cNvSpPr/>
              <p:nvPr/>
            </p:nvSpPr>
            <p:spPr>
              <a:xfrm rot="10800000" flipH="1">
                <a:off x="446455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2" name="Google Shape;10392;p13"/>
              <p:cNvSpPr/>
              <p:nvPr/>
            </p:nvSpPr>
            <p:spPr>
              <a:xfrm rot="10800000" flipH="1">
                <a:off x="467937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3" name="Google Shape;10393;p13"/>
              <p:cNvSpPr/>
              <p:nvPr/>
            </p:nvSpPr>
            <p:spPr>
              <a:xfrm rot="10800000" flipH="1">
                <a:off x="489419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4" name="Google Shape;10394;p13"/>
              <p:cNvSpPr/>
              <p:nvPr/>
            </p:nvSpPr>
            <p:spPr>
              <a:xfrm rot="10800000" flipH="1">
                <a:off x="510902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5" name="Google Shape;10395;p13"/>
              <p:cNvSpPr/>
              <p:nvPr/>
            </p:nvSpPr>
            <p:spPr>
              <a:xfrm rot="10800000" flipH="1">
                <a:off x="532384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6" name="Google Shape;10396;p13"/>
              <p:cNvSpPr/>
              <p:nvPr/>
            </p:nvSpPr>
            <p:spPr>
              <a:xfrm rot="10800000" flipH="1">
                <a:off x="553866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7" name="Google Shape;10397;p13"/>
              <p:cNvSpPr/>
              <p:nvPr/>
            </p:nvSpPr>
            <p:spPr>
              <a:xfrm rot="10800000" flipH="1">
                <a:off x="575349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8" name="Google Shape;10398;p13"/>
              <p:cNvSpPr/>
              <p:nvPr/>
            </p:nvSpPr>
            <p:spPr>
              <a:xfrm rot="10800000" flipH="1">
                <a:off x="596831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9" name="Google Shape;10399;p13"/>
              <p:cNvSpPr/>
              <p:nvPr/>
            </p:nvSpPr>
            <p:spPr>
              <a:xfrm rot="10800000" flipH="1">
                <a:off x="618313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0" name="Google Shape;10400;p13"/>
              <p:cNvSpPr/>
              <p:nvPr/>
            </p:nvSpPr>
            <p:spPr>
              <a:xfrm rot="10800000" flipH="1">
                <a:off x="639796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1" name="Google Shape;10401;p13"/>
              <p:cNvSpPr/>
              <p:nvPr/>
            </p:nvSpPr>
            <p:spPr>
              <a:xfrm rot="10800000" flipH="1">
                <a:off x="661278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2" name="Google Shape;10402;p13"/>
              <p:cNvSpPr/>
              <p:nvPr/>
            </p:nvSpPr>
            <p:spPr>
              <a:xfrm rot="10800000" flipH="1">
                <a:off x="68276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3" name="Google Shape;10403;p13"/>
              <p:cNvSpPr/>
              <p:nvPr/>
            </p:nvSpPr>
            <p:spPr>
              <a:xfrm rot="10800000" flipH="1">
                <a:off x="704243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4" name="Google Shape;10404;p13"/>
              <p:cNvSpPr/>
              <p:nvPr/>
            </p:nvSpPr>
            <p:spPr>
              <a:xfrm rot="10800000" flipH="1">
                <a:off x="725725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5" name="Google Shape;10405;p13"/>
              <p:cNvSpPr/>
              <p:nvPr/>
            </p:nvSpPr>
            <p:spPr>
              <a:xfrm rot="10800000" flipH="1">
                <a:off x="74720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6" name="Google Shape;10406;p13"/>
              <p:cNvSpPr/>
              <p:nvPr/>
            </p:nvSpPr>
            <p:spPr>
              <a:xfrm rot="10800000" flipH="1">
                <a:off x="768690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7" name="Google Shape;10407;p13"/>
              <p:cNvSpPr/>
              <p:nvPr/>
            </p:nvSpPr>
            <p:spPr>
              <a:xfrm rot="10800000" flipH="1">
                <a:off x="790172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8" name="Google Shape;10408;p13"/>
              <p:cNvSpPr/>
              <p:nvPr/>
            </p:nvSpPr>
            <p:spPr>
              <a:xfrm rot="10800000" flipH="1">
                <a:off x="811654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9" name="Google Shape;10409;p13"/>
              <p:cNvSpPr/>
              <p:nvPr/>
            </p:nvSpPr>
            <p:spPr>
              <a:xfrm rot="10800000" flipH="1">
                <a:off x="833137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0" name="Google Shape;10410;p13"/>
              <p:cNvSpPr/>
              <p:nvPr/>
            </p:nvSpPr>
            <p:spPr>
              <a:xfrm rot="10800000" flipH="1">
                <a:off x="854619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1" name="Google Shape;10411;p13"/>
              <p:cNvSpPr/>
              <p:nvPr/>
            </p:nvSpPr>
            <p:spPr>
              <a:xfrm rot="10800000" flipH="1">
                <a:off x="876101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2" name="Google Shape;10412;p13"/>
              <p:cNvSpPr/>
              <p:nvPr/>
            </p:nvSpPr>
            <p:spPr>
              <a:xfrm rot="10800000" flipH="1">
                <a:off x="89758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3" name="Google Shape;10413;p13"/>
              <p:cNvSpPr/>
              <p:nvPr/>
            </p:nvSpPr>
            <p:spPr>
              <a:xfrm rot="10800000" flipH="1">
                <a:off x="-46739"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4" name="Google Shape;10414;p13"/>
              <p:cNvSpPr/>
              <p:nvPr/>
            </p:nvSpPr>
            <p:spPr>
              <a:xfrm rot="10800000" flipH="1">
                <a:off x="16808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5" name="Google Shape;10415;p13"/>
              <p:cNvSpPr/>
              <p:nvPr/>
            </p:nvSpPr>
            <p:spPr>
              <a:xfrm rot="10800000" flipH="1">
                <a:off x="3829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6" name="Google Shape;10416;p13"/>
              <p:cNvSpPr/>
              <p:nvPr/>
            </p:nvSpPr>
            <p:spPr>
              <a:xfrm rot="10800000" flipH="1">
                <a:off x="59773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7" name="Google Shape;10417;p13"/>
              <p:cNvSpPr/>
              <p:nvPr/>
            </p:nvSpPr>
            <p:spPr>
              <a:xfrm rot="10800000" flipH="1">
                <a:off x="81255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8" name="Google Shape;10418;p13"/>
              <p:cNvSpPr/>
              <p:nvPr/>
            </p:nvSpPr>
            <p:spPr>
              <a:xfrm rot="10800000" flipH="1">
                <a:off x="10273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9" name="Google Shape;10419;p13"/>
              <p:cNvSpPr/>
              <p:nvPr/>
            </p:nvSpPr>
            <p:spPr>
              <a:xfrm rot="10800000" flipH="1">
                <a:off x="124220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0" name="Google Shape;10420;p13"/>
              <p:cNvSpPr/>
              <p:nvPr/>
            </p:nvSpPr>
            <p:spPr>
              <a:xfrm rot="10800000" flipH="1">
                <a:off x="145702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1" name="Google Shape;10421;p13"/>
              <p:cNvSpPr/>
              <p:nvPr/>
            </p:nvSpPr>
            <p:spPr>
              <a:xfrm rot="10800000" flipH="1">
                <a:off x="167184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2" name="Google Shape;10422;p13"/>
              <p:cNvSpPr/>
              <p:nvPr/>
            </p:nvSpPr>
            <p:spPr>
              <a:xfrm rot="10800000" flipH="1">
                <a:off x="188667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3" name="Google Shape;10423;p13"/>
              <p:cNvSpPr/>
              <p:nvPr/>
            </p:nvSpPr>
            <p:spPr>
              <a:xfrm rot="10800000" flipH="1">
                <a:off x="210149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4" name="Google Shape;10424;p13"/>
              <p:cNvSpPr/>
              <p:nvPr/>
            </p:nvSpPr>
            <p:spPr>
              <a:xfrm rot="10800000" flipH="1">
                <a:off x="231631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5" name="Google Shape;10425;p13"/>
              <p:cNvSpPr/>
              <p:nvPr/>
            </p:nvSpPr>
            <p:spPr>
              <a:xfrm rot="10800000" flipH="1">
                <a:off x="25311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6" name="Google Shape;10426;p13"/>
              <p:cNvSpPr/>
              <p:nvPr/>
            </p:nvSpPr>
            <p:spPr>
              <a:xfrm rot="10800000" flipH="1">
                <a:off x="274596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7" name="Google Shape;10427;p13"/>
              <p:cNvSpPr/>
              <p:nvPr/>
            </p:nvSpPr>
            <p:spPr>
              <a:xfrm rot="10800000" flipH="1">
                <a:off x="296078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8" name="Google Shape;10428;p13"/>
              <p:cNvSpPr/>
              <p:nvPr/>
            </p:nvSpPr>
            <p:spPr>
              <a:xfrm rot="10800000" flipH="1">
                <a:off x="317561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9" name="Google Shape;10429;p13"/>
              <p:cNvSpPr/>
              <p:nvPr/>
            </p:nvSpPr>
            <p:spPr>
              <a:xfrm rot="10800000" flipH="1">
                <a:off x="339043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0" name="Google Shape;10430;p13"/>
              <p:cNvSpPr/>
              <p:nvPr/>
            </p:nvSpPr>
            <p:spPr>
              <a:xfrm rot="10800000" flipH="1">
                <a:off x="360525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1" name="Google Shape;10431;p13"/>
              <p:cNvSpPr/>
              <p:nvPr/>
            </p:nvSpPr>
            <p:spPr>
              <a:xfrm rot="10800000" flipH="1">
                <a:off x="382008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2" name="Google Shape;10432;p13"/>
              <p:cNvSpPr/>
              <p:nvPr/>
            </p:nvSpPr>
            <p:spPr>
              <a:xfrm rot="10800000" flipH="1">
                <a:off x="403490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3" name="Google Shape;10433;p13"/>
              <p:cNvSpPr/>
              <p:nvPr/>
            </p:nvSpPr>
            <p:spPr>
              <a:xfrm rot="10800000" flipH="1">
                <a:off x="424972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4" name="Google Shape;10434;p13"/>
              <p:cNvSpPr/>
              <p:nvPr/>
            </p:nvSpPr>
            <p:spPr>
              <a:xfrm rot="10800000" flipH="1">
                <a:off x="446455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5" name="Google Shape;10435;p13"/>
              <p:cNvSpPr/>
              <p:nvPr/>
            </p:nvSpPr>
            <p:spPr>
              <a:xfrm rot="10800000" flipH="1">
                <a:off x="467937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6" name="Google Shape;10436;p13"/>
              <p:cNvSpPr/>
              <p:nvPr/>
            </p:nvSpPr>
            <p:spPr>
              <a:xfrm rot="10800000" flipH="1">
                <a:off x="489419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7" name="Google Shape;10437;p13"/>
              <p:cNvSpPr/>
              <p:nvPr/>
            </p:nvSpPr>
            <p:spPr>
              <a:xfrm rot="10800000" flipH="1">
                <a:off x="510902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8" name="Google Shape;10438;p13"/>
              <p:cNvSpPr/>
              <p:nvPr/>
            </p:nvSpPr>
            <p:spPr>
              <a:xfrm rot="10800000" flipH="1">
                <a:off x="532384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9" name="Google Shape;10439;p13"/>
              <p:cNvSpPr/>
              <p:nvPr/>
            </p:nvSpPr>
            <p:spPr>
              <a:xfrm rot="10800000" flipH="1">
                <a:off x="553866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0" name="Google Shape;10440;p13"/>
              <p:cNvSpPr/>
              <p:nvPr/>
            </p:nvSpPr>
            <p:spPr>
              <a:xfrm rot="10800000" flipH="1">
                <a:off x="575349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1" name="Google Shape;10441;p13"/>
              <p:cNvSpPr/>
              <p:nvPr/>
            </p:nvSpPr>
            <p:spPr>
              <a:xfrm rot="10800000" flipH="1">
                <a:off x="596831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2" name="Google Shape;10442;p13"/>
              <p:cNvSpPr/>
              <p:nvPr/>
            </p:nvSpPr>
            <p:spPr>
              <a:xfrm rot="10800000" flipH="1">
                <a:off x="618313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3" name="Google Shape;10443;p13"/>
              <p:cNvSpPr/>
              <p:nvPr/>
            </p:nvSpPr>
            <p:spPr>
              <a:xfrm rot="10800000" flipH="1">
                <a:off x="639796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4" name="Google Shape;10444;p13"/>
              <p:cNvSpPr/>
              <p:nvPr/>
            </p:nvSpPr>
            <p:spPr>
              <a:xfrm rot="10800000" flipH="1">
                <a:off x="661278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5" name="Google Shape;10445;p13"/>
              <p:cNvSpPr/>
              <p:nvPr/>
            </p:nvSpPr>
            <p:spPr>
              <a:xfrm rot="10800000" flipH="1">
                <a:off x="68276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6" name="Google Shape;10446;p13"/>
              <p:cNvSpPr/>
              <p:nvPr/>
            </p:nvSpPr>
            <p:spPr>
              <a:xfrm rot="10800000" flipH="1">
                <a:off x="704243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7" name="Google Shape;10447;p13"/>
              <p:cNvSpPr/>
              <p:nvPr/>
            </p:nvSpPr>
            <p:spPr>
              <a:xfrm rot="10800000" flipH="1">
                <a:off x="725725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8" name="Google Shape;10448;p13"/>
              <p:cNvSpPr/>
              <p:nvPr/>
            </p:nvSpPr>
            <p:spPr>
              <a:xfrm rot="10800000" flipH="1">
                <a:off x="74720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9" name="Google Shape;10449;p13"/>
              <p:cNvSpPr/>
              <p:nvPr/>
            </p:nvSpPr>
            <p:spPr>
              <a:xfrm rot="10800000" flipH="1">
                <a:off x="768690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0" name="Google Shape;10450;p13"/>
              <p:cNvSpPr/>
              <p:nvPr/>
            </p:nvSpPr>
            <p:spPr>
              <a:xfrm rot="10800000" flipH="1">
                <a:off x="790172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1" name="Google Shape;10451;p13"/>
              <p:cNvSpPr/>
              <p:nvPr/>
            </p:nvSpPr>
            <p:spPr>
              <a:xfrm rot="10800000" flipH="1">
                <a:off x="811654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2" name="Google Shape;10452;p13"/>
              <p:cNvSpPr/>
              <p:nvPr/>
            </p:nvSpPr>
            <p:spPr>
              <a:xfrm rot="10800000" flipH="1">
                <a:off x="833137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3" name="Google Shape;10453;p13"/>
              <p:cNvSpPr/>
              <p:nvPr/>
            </p:nvSpPr>
            <p:spPr>
              <a:xfrm rot="10800000" flipH="1">
                <a:off x="854619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4" name="Google Shape;10454;p13"/>
              <p:cNvSpPr/>
              <p:nvPr/>
            </p:nvSpPr>
            <p:spPr>
              <a:xfrm rot="10800000" flipH="1">
                <a:off x="876101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5" name="Google Shape;10455;p13"/>
              <p:cNvSpPr/>
              <p:nvPr/>
            </p:nvSpPr>
            <p:spPr>
              <a:xfrm rot="10800000" flipH="1">
                <a:off x="89758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6" name="Google Shape;10456;p13"/>
              <p:cNvSpPr/>
              <p:nvPr/>
            </p:nvSpPr>
            <p:spPr>
              <a:xfrm rot="10800000" flipH="1">
                <a:off x="-46739"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7" name="Google Shape;10457;p13"/>
              <p:cNvSpPr/>
              <p:nvPr/>
            </p:nvSpPr>
            <p:spPr>
              <a:xfrm rot="10800000" flipH="1">
                <a:off x="16808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8" name="Google Shape;10458;p13"/>
              <p:cNvSpPr/>
              <p:nvPr/>
            </p:nvSpPr>
            <p:spPr>
              <a:xfrm rot="10800000" flipH="1">
                <a:off x="3829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9" name="Google Shape;10459;p13"/>
              <p:cNvSpPr/>
              <p:nvPr/>
            </p:nvSpPr>
            <p:spPr>
              <a:xfrm rot="10800000" flipH="1">
                <a:off x="59773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0" name="Google Shape;10460;p13"/>
              <p:cNvSpPr/>
              <p:nvPr/>
            </p:nvSpPr>
            <p:spPr>
              <a:xfrm rot="10800000" flipH="1">
                <a:off x="81255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1" name="Google Shape;10461;p13"/>
              <p:cNvSpPr/>
              <p:nvPr/>
            </p:nvSpPr>
            <p:spPr>
              <a:xfrm rot="10800000" flipH="1">
                <a:off x="10273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2" name="Google Shape;10462;p13"/>
              <p:cNvSpPr/>
              <p:nvPr/>
            </p:nvSpPr>
            <p:spPr>
              <a:xfrm rot="10800000" flipH="1">
                <a:off x="124220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3" name="Google Shape;10463;p13"/>
              <p:cNvSpPr/>
              <p:nvPr/>
            </p:nvSpPr>
            <p:spPr>
              <a:xfrm rot="10800000" flipH="1">
                <a:off x="145702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4" name="Google Shape;10464;p13"/>
              <p:cNvSpPr/>
              <p:nvPr/>
            </p:nvSpPr>
            <p:spPr>
              <a:xfrm rot="10800000" flipH="1">
                <a:off x="167184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5" name="Google Shape;10465;p13"/>
              <p:cNvSpPr/>
              <p:nvPr/>
            </p:nvSpPr>
            <p:spPr>
              <a:xfrm rot="10800000" flipH="1">
                <a:off x="188667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6" name="Google Shape;10466;p13"/>
              <p:cNvSpPr/>
              <p:nvPr/>
            </p:nvSpPr>
            <p:spPr>
              <a:xfrm rot="10800000" flipH="1">
                <a:off x="210149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7" name="Google Shape;10467;p13"/>
              <p:cNvSpPr/>
              <p:nvPr/>
            </p:nvSpPr>
            <p:spPr>
              <a:xfrm rot="10800000" flipH="1">
                <a:off x="231631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8" name="Google Shape;10468;p13"/>
              <p:cNvSpPr/>
              <p:nvPr/>
            </p:nvSpPr>
            <p:spPr>
              <a:xfrm rot="10800000" flipH="1">
                <a:off x="25311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9" name="Google Shape;10469;p13"/>
              <p:cNvSpPr/>
              <p:nvPr/>
            </p:nvSpPr>
            <p:spPr>
              <a:xfrm rot="10800000" flipH="1">
                <a:off x="274596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0" name="Google Shape;10470;p13"/>
              <p:cNvSpPr/>
              <p:nvPr/>
            </p:nvSpPr>
            <p:spPr>
              <a:xfrm rot="10800000" flipH="1">
                <a:off x="296078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1" name="Google Shape;10471;p13"/>
              <p:cNvSpPr/>
              <p:nvPr/>
            </p:nvSpPr>
            <p:spPr>
              <a:xfrm rot="10800000" flipH="1">
                <a:off x="317561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2" name="Google Shape;10472;p13"/>
              <p:cNvSpPr/>
              <p:nvPr/>
            </p:nvSpPr>
            <p:spPr>
              <a:xfrm rot="10800000" flipH="1">
                <a:off x="339043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3" name="Google Shape;10473;p13"/>
              <p:cNvSpPr/>
              <p:nvPr/>
            </p:nvSpPr>
            <p:spPr>
              <a:xfrm rot="10800000" flipH="1">
                <a:off x="360525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4" name="Google Shape;10474;p13"/>
              <p:cNvSpPr/>
              <p:nvPr/>
            </p:nvSpPr>
            <p:spPr>
              <a:xfrm rot="10800000" flipH="1">
                <a:off x="382008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5" name="Google Shape;10475;p13"/>
              <p:cNvSpPr/>
              <p:nvPr/>
            </p:nvSpPr>
            <p:spPr>
              <a:xfrm rot="10800000" flipH="1">
                <a:off x="403490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6" name="Google Shape;10476;p13"/>
              <p:cNvSpPr/>
              <p:nvPr/>
            </p:nvSpPr>
            <p:spPr>
              <a:xfrm rot="10800000" flipH="1">
                <a:off x="424972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7" name="Google Shape;10477;p13"/>
              <p:cNvSpPr/>
              <p:nvPr/>
            </p:nvSpPr>
            <p:spPr>
              <a:xfrm rot="10800000" flipH="1">
                <a:off x="446455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8" name="Google Shape;10478;p13"/>
              <p:cNvSpPr/>
              <p:nvPr/>
            </p:nvSpPr>
            <p:spPr>
              <a:xfrm rot="10800000" flipH="1">
                <a:off x="467937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9" name="Google Shape;10479;p13"/>
              <p:cNvSpPr/>
              <p:nvPr/>
            </p:nvSpPr>
            <p:spPr>
              <a:xfrm rot="10800000" flipH="1">
                <a:off x="489419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0" name="Google Shape;10480;p13"/>
              <p:cNvSpPr/>
              <p:nvPr/>
            </p:nvSpPr>
            <p:spPr>
              <a:xfrm rot="10800000" flipH="1">
                <a:off x="510902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1" name="Google Shape;10481;p13"/>
              <p:cNvSpPr/>
              <p:nvPr/>
            </p:nvSpPr>
            <p:spPr>
              <a:xfrm rot="10800000" flipH="1">
                <a:off x="532384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2" name="Google Shape;10482;p13"/>
              <p:cNvSpPr/>
              <p:nvPr/>
            </p:nvSpPr>
            <p:spPr>
              <a:xfrm rot="10800000" flipH="1">
                <a:off x="553866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3" name="Google Shape;10483;p13"/>
              <p:cNvSpPr/>
              <p:nvPr/>
            </p:nvSpPr>
            <p:spPr>
              <a:xfrm rot="10800000" flipH="1">
                <a:off x="575349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4" name="Google Shape;10484;p13"/>
              <p:cNvSpPr/>
              <p:nvPr/>
            </p:nvSpPr>
            <p:spPr>
              <a:xfrm rot="10800000" flipH="1">
                <a:off x="596831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5" name="Google Shape;10485;p13"/>
              <p:cNvSpPr/>
              <p:nvPr/>
            </p:nvSpPr>
            <p:spPr>
              <a:xfrm rot="10800000" flipH="1">
                <a:off x="618313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6" name="Google Shape;10486;p13"/>
              <p:cNvSpPr/>
              <p:nvPr/>
            </p:nvSpPr>
            <p:spPr>
              <a:xfrm rot="10800000" flipH="1">
                <a:off x="639796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7" name="Google Shape;10487;p13"/>
              <p:cNvSpPr/>
              <p:nvPr/>
            </p:nvSpPr>
            <p:spPr>
              <a:xfrm rot="10800000" flipH="1">
                <a:off x="661278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8" name="Google Shape;10488;p13"/>
              <p:cNvSpPr/>
              <p:nvPr/>
            </p:nvSpPr>
            <p:spPr>
              <a:xfrm rot="10800000" flipH="1">
                <a:off x="68276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9" name="Google Shape;10489;p13"/>
              <p:cNvSpPr/>
              <p:nvPr/>
            </p:nvSpPr>
            <p:spPr>
              <a:xfrm rot="10800000" flipH="1">
                <a:off x="704243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0" name="Google Shape;10490;p13"/>
              <p:cNvSpPr/>
              <p:nvPr/>
            </p:nvSpPr>
            <p:spPr>
              <a:xfrm rot="10800000" flipH="1">
                <a:off x="725725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1" name="Google Shape;10491;p13"/>
              <p:cNvSpPr/>
              <p:nvPr/>
            </p:nvSpPr>
            <p:spPr>
              <a:xfrm rot="10800000" flipH="1">
                <a:off x="74720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2" name="Google Shape;10492;p13"/>
              <p:cNvSpPr/>
              <p:nvPr/>
            </p:nvSpPr>
            <p:spPr>
              <a:xfrm rot="10800000" flipH="1">
                <a:off x="768690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3" name="Google Shape;10493;p13"/>
              <p:cNvSpPr/>
              <p:nvPr/>
            </p:nvSpPr>
            <p:spPr>
              <a:xfrm rot="10800000" flipH="1">
                <a:off x="790172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4" name="Google Shape;10494;p13"/>
              <p:cNvSpPr/>
              <p:nvPr/>
            </p:nvSpPr>
            <p:spPr>
              <a:xfrm rot="10800000" flipH="1">
                <a:off x="811654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5" name="Google Shape;10495;p13"/>
              <p:cNvSpPr/>
              <p:nvPr/>
            </p:nvSpPr>
            <p:spPr>
              <a:xfrm rot="10800000" flipH="1">
                <a:off x="833137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6" name="Google Shape;10496;p13"/>
              <p:cNvSpPr/>
              <p:nvPr/>
            </p:nvSpPr>
            <p:spPr>
              <a:xfrm rot="10800000" flipH="1">
                <a:off x="854619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7" name="Google Shape;10497;p13"/>
              <p:cNvSpPr/>
              <p:nvPr/>
            </p:nvSpPr>
            <p:spPr>
              <a:xfrm rot="10800000" flipH="1">
                <a:off x="876101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8" name="Google Shape;10498;p13"/>
              <p:cNvSpPr/>
              <p:nvPr/>
            </p:nvSpPr>
            <p:spPr>
              <a:xfrm rot="10800000" flipH="1">
                <a:off x="89758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9" name="Google Shape;10499;p13"/>
              <p:cNvSpPr/>
              <p:nvPr/>
            </p:nvSpPr>
            <p:spPr>
              <a:xfrm rot="10800000" flipH="1">
                <a:off x="-46739"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0" name="Google Shape;10500;p13"/>
              <p:cNvSpPr/>
              <p:nvPr/>
            </p:nvSpPr>
            <p:spPr>
              <a:xfrm rot="10800000" flipH="1">
                <a:off x="16808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1" name="Google Shape;10501;p13"/>
              <p:cNvSpPr/>
              <p:nvPr/>
            </p:nvSpPr>
            <p:spPr>
              <a:xfrm rot="10800000" flipH="1">
                <a:off x="3829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2" name="Google Shape;10502;p13"/>
              <p:cNvSpPr/>
              <p:nvPr/>
            </p:nvSpPr>
            <p:spPr>
              <a:xfrm rot="10800000" flipH="1">
                <a:off x="59773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3" name="Google Shape;10503;p13"/>
              <p:cNvSpPr/>
              <p:nvPr/>
            </p:nvSpPr>
            <p:spPr>
              <a:xfrm rot="10800000" flipH="1">
                <a:off x="81255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4" name="Google Shape;10504;p13"/>
              <p:cNvSpPr/>
              <p:nvPr/>
            </p:nvSpPr>
            <p:spPr>
              <a:xfrm rot="10800000" flipH="1">
                <a:off x="10273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5" name="Google Shape;10505;p13"/>
              <p:cNvSpPr/>
              <p:nvPr/>
            </p:nvSpPr>
            <p:spPr>
              <a:xfrm rot="10800000" flipH="1">
                <a:off x="124220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6" name="Google Shape;10506;p13"/>
              <p:cNvSpPr/>
              <p:nvPr/>
            </p:nvSpPr>
            <p:spPr>
              <a:xfrm rot="10800000" flipH="1">
                <a:off x="145702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7" name="Google Shape;10507;p13"/>
              <p:cNvSpPr/>
              <p:nvPr/>
            </p:nvSpPr>
            <p:spPr>
              <a:xfrm rot="10800000" flipH="1">
                <a:off x="167184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8" name="Google Shape;10508;p13"/>
              <p:cNvSpPr/>
              <p:nvPr/>
            </p:nvSpPr>
            <p:spPr>
              <a:xfrm rot="10800000" flipH="1">
                <a:off x="188667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9" name="Google Shape;10509;p13"/>
              <p:cNvSpPr/>
              <p:nvPr/>
            </p:nvSpPr>
            <p:spPr>
              <a:xfrm rot="10800000" flipH="1">
                <a:off x="210149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0" name="Google Shape;10510;p13"/>
              <p:cNvSpPr/>
              <p:nvPr/>
            </p:nvSpPr>
            <p:spPr>
              <a:xfrm rot="10800000" flipH="1">
                <a:off x="231631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1" name="Google Shape;10511;p13"/>
              <p:cNvSpPr/>
              <p:nvPr/>
            </p:nvSpPr>
            <p:spPr>
              <a:xfrm rot="10800000" flipH="1">
                <a:off x="25311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2" name="Google Shape;10512;p13"/>
              <p:cNvSpPr/>
              <p:nvPr/>
            </p:nvSpPr>
            <p:spPr>
              <a:xfrm rot="10800000" flipH="1">
                <a:off x="274596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3" name="Google Shape;10513;p13"/>
              <p:cNvSpPr/>
              <p:nvPr/>
            </p:nvSpPr>
            <p:spPr>
              <a:xfrm rot="10800000" flipH="1">
                <a:off x="296078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4" name="Google Shape;10514;p13"/>
              <p:cNvSpPr/>
              <p:nvPr/>
            </p:nvSpPr>
            <p:spPr>
              <a:xfrm rot="10800000" flipH="1">
                <a:off x="317561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5" name="Google Shape;10515;p13"/>
              <p:cNvSpPr/>
              <p:nvPr/>
            </p:nvSpPr>
            <p:spPr>
              <a:xfrm rot="10800000" flipH="1">
                <a:off x="339043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6" name="Google Shape;10516;p13"/>
              <p:cNvSpPr/>
              <p:nvPr/>
            </p:nvSpPr>
            <p:spPr>
              <a:xfrm rot="10800000" flipH="1">
                <a:off x="360525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7" name="Google Shape;10517;p13"/>
              <p:cNvSpPr/>
              <p:nvPr/>
            </p:nvSpPr>
            <p:spPr>
              <a:xfrm rot="10800000" flipH="1">
                <a:off x="382008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8" name="Google Shape;10518;p13"/>
              <p:cNvSpPr/>
              <p:nvPr/>
            </p:nvSpPr>
            <p:spPr>
              <a:xfrm rot="10800000" flipH="1">
                <a:off x="403490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9" name="Google Shape;10519;p13"/>
              <p:cNvSpPr/>
              <p:nvPr/>
            </p:nvSpPr>
            <p:spPr>
              <a:xfrm rot="10800000" flipH="1">
                <a:off x="424972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0" name="Google Shape;10520;p13"/>
              <p:cNvSpPr/>
              <p:nvPr/>
            </p:nvSpPr>
            <p:spPr>
              <a:xfrm rot="10800000" flipH="1">
                <a:off x="446455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1" name="Google Shape;10521;p13"/>
              <p:cNvSpPr/>
              <p:nvPr/>
            </p:nvSpPr>
            <p:spPr>
              <a:xfrm rot="10800000" flipH="1">
                <a:off x="467937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2" name="Google Shape;10522;p13"/>
              <p:cNvSpPr/>
              <p:nvPr/>
            </p:nvSpPr>
            <p:spPr>
              <a:xfrm rot="10800000" flipH="1">
                <a:off x="489419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3" name="Google Shape;10523;p13"/>
              <p:cNvSpPr/>
              <p:nvPr/>
            </p:nvSpPr>
            <p:spPr>
              <a:xfrm rot="10800000" flipH="1">
                <a:off x="510902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4" name="Google Shape;10524;p13"/>
              <p:cNvSpPr/>
              <p:nvPr/>
            </p:nvSpPr>
            <p:spPr>
              <a:xfrm rot="10800000" flipH="1">
                <a:off x="532384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5" name="Google Shape;10525;p13"/>
              <p:cNvSpPr/>
              <p:nvPr/>
            </p:nvSpPr>
            <p:spPr>
              <a:xfrm rot="10800000" flipH="1">
                <a:off x="553866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6" name="Google Shape;10526;p13"/>
              <p:cNvSpPr/>
              <p:nvPr/>
            </p:nvSpPr>
            <p:spPr>
              <a:xfrm rot="10800000" flipH="1">
                <a:off x="575349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7" name="Google Shape;10527;p13"/>
              <p:cNvSpPr/>
              <p:nvPr/>
            </p:nvSpPr>
            <p:spPr>
              <a:xfrm rot="10800000" flipH="1">
                <a:off x="596831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8" name="Google Shape;10528;p13"/>
              <p:cNvSpPr/>
              <p:nvPr/>
            </p:nvSpPr>
            <p:spPr>
              <a:xfrm rot="10800000" flipH="1">
                <a:off x="618313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9" name="Google Shape;10529;p13"/>
              <p:cNvSpPr/>
              <p:nvPr/>
            </p:nvSpPr>
            <p:spPr>
              <a:xfrm rot="10800000" flipH="1">
                <a:off x="639796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0" name="Google Shape;10530;p13"/>
              <p:cNvSpPr/>
              <p:nvPr/>
            </p:nvSpPr>
            <p:spPr>
              <a:xfrm rot="10800000" flipH="1">
                <a:off x="661278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1" name="Google Shape;10531;p13"/>
              <p:cNvSpPr/>
              <p:nvPr/>
            </p:nvSpPr>
            <p:spPr>
              <a:xfrm rot="10800000" flipH="1">
                <a:off x="68276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2" name="Google Shape;10532;p13"/>
              <p:cNvSpPr/>
              <p:nvPr/>
            </p:nvSpPr>
            <p:spPr>
              <a:xfrm rot="10800000" flipH="1">
                <a:off x="704243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3" name="Google Shape;10533;p13"/>
              <p:cNvSpPr/>
              <p:nvPr/>
            </p:nvSpPr>
            <p:spPr>
              <a:xfrm rot="10800000" flipH="1">
                <a:off x="725725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4" name="Google Shape;10534;p13"/>
              <p:cNvSpPr/>
              <p:nvPr/>
            </p:nvSpPr>
            <p:spPr>
              <a:xfrm rot="10800000" flipH="1">
                <a:off x="74720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5" name="Google Shape;10535;p13"/>
              <p:cNvSpPr/>
              <p:nvPr/>
            </p:nvSpPr>
            <p:spPr>
              <a:xfrm rot="10800000" flipH="1">
                <a:off x="768690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6" name="Google Shape;10536;p13"/>
              <p:cNvSpPr/>
              <p:nvPr/>
            </p:nvSpPr>
            <p:spPr>
              <a:xfrm rot="10800000" flipH="1">
                <a:off x="790172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7" name="Google Shape;10537;p13"/>
              <p:cNvSpPr/>
              <p:nvPr/>
            </p:nvSpPr>
            <p:spPr>
              <a:xfrm rot="10800000" flipH="1">
                <a:off x="811654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8" name="Google Shape;10538;p13"/>
              <p:cNvSpPr/>
              <p:nvPr/>
            </p:nvSpPr>
            <p:spPr>
              <a:xfrm rot="10800000" flipH="1">
                <a:off x="833137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9" name="Google Shape;10539;p13"/>
              <p:cNvSpPr/>
              <p:nvPr/>
            </p:nvSpPr>
            <p:spPr>
              <a:xfrm rot="10800000" flipH="1">
                <a:off x="854619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0" name="Google Shape;10540;p13"/>
              <p:cNvSpPr/>
              <p:nvPr/>
            </p:nvSpPr>
            <p:spPr>
              <a:xfrm rot="10800000" flipH="1">
                <a:off x="876101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1" name="Google Shape;10541;p13"/>
              <p:cNvSpPr/>
              <p:nvPr/>
            </p:nvSpPr>
            <p:spPr>
              <a:xfrm rot="10800000" flipH="1">
                <a:off x="89758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2" name="Google Shape;10542;p13"/>
              <p:cNvSpPr/>
              <p:nvPr/>
            </p:nvSpPr>
            <p:spPr>
              <a:xfrm rot="10800000" flipH="1">
                <a:off x="-46739"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3" name="Google Shape;10543;p13"/>
              <p:cNvSpPr/>
              <p:nvPr/>
            </p:nvSpPr>
            <p:spPr>
              <a:xfrm rot="10800000" flipH="1">
                <a:off x="16808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4" name="Google Shape;10544;p13"/>
              <p:cNvSpPr/>
              <p:nvPr/>
            </p:nvSpPr>
            <p:spPr>
              <a:xfrm rot="10800000" flipH="1">
                <a:off x="3829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5" name="Google Shape;10545;p13"/>
              <p:cNvSpPr/>
              <p:nvPr/>
            </p:nvSpPr>
            <p:spPr>
              <a:xfrm rot="10800000" flipH="1">
                <a:off x="59773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6" name="Google Shape;10546;p13"/>
              <p:cNvSpPr/>
              <p:nvPr/>
            </p:nvSpPr>
            <p:spPr>
              <a:xfrm rot="10800000" flipH="1">
                <a:off x="81255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7" name="Google Shape;10547;p13"/>
              <p:cNvSpPr/>
              <p:nvPr/>
            </p:nvSpPr>
            <p:spPr>
              <a:xfrm rot="10800000" flipH="1">
                <a:off x="10273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8" name="Google Shape;10548;p13"/>
              <p:cNvSpPr/>
              <p:nvPr/>
            </p:nvSpPr>
            <p:spPr>
              <a:xfrm rot="10800000" flipH="1">
                <a:off x="124220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9" name="Google Shape;10549;p13"/>
              <p:cNvSpPr/>
              <p:nvPr/>
            </p:nvSpPr>
            <p:spPr>
              <a:xfrm rot="10800000" flipH="1">
                <a:off x="145702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0" name="Google Shape;10550;p13"/>
              <p:cNvSpPr/>
              <p:nvPr/>
            </p:nvSpPr>
            <p:spPr>
              <a:xfrm rot="10800000" flipH="1">
                <a:off x="167184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1" name="Google Shape;10551;p13"/>
              <p:cNvSpPr/>
              <p:nvPr/>
            </p:nvSpPr>
            <p:spPr>
              <a:xfrm rot="10800000" flipH="1">
                <a:off x="188667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2" name="Google Shape;10552;p13"/>
              <p:cNvSpPr/>
              <p:nvPr/>
            </p:nvSpPr>
            <p:spPr>
              <a:xfrm rot="10800000" flipH="1">
                <a:off x="210149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3" name="Google Shape;10553;p13"/>
              <p:cNvSpPr/>
              <p:nvPr/>
            </p:nvSpPr>
            <p:spPr>
              <a:xfrm rot="10800000" flipH="1">
                <a:off x="231631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4" name="Google Shape;10554;p13"/>
              <p:cNvSpPr/>
              <p:nvPr/>
            </p:nvSpPr>
            <p:spPr>
              <a:xfrm rot="10800000" flipH="1">
                <a:off x="25311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5" name="Google Shape;10555;p13"/>
              <p:cNvSpPr/>
              <p:nvPr/>
            </p:nvSpPr>
            <p:spPr>
              <a:xfrm rot="10800000" flipH="1">
                <a:off x="274596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6" name="Google Shape;10556;p13"/>
              <p:cNvSpPr/>
              <p:nvPr/>
            </p:nvSpPr>
            <p:spPr>
              <a:xfrm rot="10800000" flipH="1">
                <a:off x="296078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7" name="Google Shape;10557;p13"/>
              <p:cNvSpPr/>
              <p:nvPr/>
            </p:nvSpPr>
            <p:spPr>
              <a:xfrm rot="10800000" flipH="1">
                <a:off x="317561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8" name="Google Shape;10558;p13"/>
              <p:cNvSpPr/>
              <p:nvPr/>
            </p:nvSpPr>
            <p:spPr>
              <a:xfrm rot="10800000" flipH="1">
                <a:off x="339043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9" name="Google Shape;10559;p13"/>
              <p:cNvSpPr/>
              <p:nvPr/>
            </p:nvSpPr>
            <p:spPr>
              <a:xfrm rot="10800000" flipH="1">
                <a:off x="360525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0" name="Google Shape;10560;p13"/>
              <p:cNvSpPr/>
              <p:nvPr/>
            </p:nvSpPr>
            <p:spPr>
              <a:xfrm rot="10800000" flipH="1">
                <a:off x="382008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1" name="Google Shape;10561;p13"/>
              <p:cNvSpPr/>
              <p:nvPr/>
            </p:nvSpPr>
            <p:spPr>
              <a:xfrm rot="10800000" flipH="1">
                <a:off x="403490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2" name="Google Shape;10562;p13"/>
              <p:cNvSpPr/>
              <p:nvPr/>
            </p:nvSpPr>
            <p:spPr>
              <a:xfrm rot="10800000" flipH="1">
                <a:off x="424972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3" name="Google Shape;10563;p13"/>
              <p:cNvSpPr/>
              <p:nvPr/>
            </p:nvSpPr>
            <p:spPr>
              <a:xfrm rot="10800000" flipH="1">
                <a:off x="446455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4" name="Google Shape;10564;p13"/>
              <p:cNvSpPr/>
              <p:nvPr/>
            </p:nvSpPr>
            <p:spPr>
              <a:xfrm rot="10800000" flipH="1">
                <a:off x="467937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5" name="Google Shape;10565;p13"/>
              <p:cNvSpPr/>
              <p:nvPr/>
            </p:nvSpPr>
            <p:spPr>
              <a:xfrm rot="10800000" flipH="1">
                <a:off x="489419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6" name="Google Shape;10566;p13"/>
              <p:cNvSpPr/>
              <p:nvPr/>
            </p:nvSpPr>
            <p:spPr>
              <a:xfrm rot="10800000" flipH="1">
                <a:off x="510902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7" name="Google Shape;10567;p13"/>
              <p:cNvSpPr/>
              <p:nvPr/>
            </p:nvSpPr>
            <p:spPr>
              <a:xfrm rot="10800000" flipH="1">
                <a:off x="532384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8" name="Google Shape;10568;p13"/>
              <p:cNvSpPr/>
              <p:nvPr/>
            </p:nvSpPr>
            <p:spPr>
              <a:xfrm rot="10800000" flipH="1">
                <a:off x="553866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9" name="Google Shape;10569;p13"/>
              <p:cNvSpPr/>
              <p:nvPr/>
            </p:nvSpPr>
            <p:spPr>
              <a:xfrm rot="10800000" flipH="1">
                <a:off x="575349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0" name="Google Shape;10570;p13"/>
              <p:cNvSpPr/>
              <p:nvPr/>
            </p:nvSpPr>
            <p:spPr>
              <a:xfrm rot="10800000" flipH="1">
                <a:off x="596831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1" name="Google Shape;10571;p13"/>
              <p:cNvSpPr/>
              <p:nvPr/>
            </p:nvSpPr>
            <p:spPr>
              <a:xfrm rot="10800000" flipH="1">
                <a:off x="618313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2" name="Google Shape;10572;p13"/>
              <p:cNvSpPr/>
              <p:nvPr/>
            </p:nvSpPr>
            <p:spPr>
              <a:xfrm rot="10800000" flipH="1">
                <a:off x="639796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3" name="Google Shape;10573;p13"/>
              <p:cNvSpPr/>
              <p:nvPr/>
            </p:nvSpPr>
            <p:spPr>
              <a:xfrm rot="10800000" flipH="1">
                <a:off x="661278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4" name="Google Shape;10574;p13"/>
              <p:cNvSpPr/>
              <p:nvPr/>
            </p:nvSpPr>
            <p:spPr>
              <a:xfrm rot="10800000" flipH="1">
                <a:off x="68276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5" name="Google Shape;10575;p13"/>
              <p:cNvSpPr/>
              <p:nvPr/>
            </p:nvSpPr>
            <p:spPr>
              <a:xfrm rot="10800000" flipH="1">
                <a:off x="704243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6" name="Google Shape;10576;p13"/>
              <p:cNvSpPr/>
              <p:nvPr/>
            </p:nvSpPr>
            <p:spPr>
              <a:xfrm rot="10800000" flipH="1">
                <a:off x="725725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7" name="Google Shape;10577;p13"/>
              <p:cNvSpPr/>
              <p:nvPr/>
            </p:nvSpPr>
            <p:spPr>
              <a:xfrm rot="10800000" flipH="1">
                <a:off x="74720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8" name="Google Shape;10578;p13"/>
              <p:cNvSpPr/>
              <p:nvPr/>
            </p:nvSpPr>
            <p:spPr>
              <a:xfrm rot="10800000" flipH="1">
                <a:off x="768690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9" name="Google Shape;10579;p13"/>
              <p:cNvSpPr/>
              <p:nvPr/>
            </p:nvSpPr>
            <p:spPr>
              <a:xfrm rot="10800000" flipH="1">
                <a:off x="790172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0" name="Google Shape;10580;p13"/>
              <p:cNvSpPr/>
              <p:nvPr/>
            </p:nvSpPr>
            <p:spPr>
              <a:xfrm rot="10800000" flipH="1">
                <a:off x="811654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1" name="Google Shape;10581;p13"/>
              <p:cNvSpPr/>
              <p:nvPr/>
            </p:nvSpPr>
            <p:spPr>
              <a:xfrm rot="10800000" flipH="1">
                <a:off x="833137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2" name="Google Shape;10582;p13"/>
              <p:cNvSpPr/>
              <p:nvPr/>
            </p:nvSpPr>
            <p:spPr>
              <a:xfrm rot="10800000" flipH="1">
                <a:off x="854619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3" name="Google Shape;10583;p13"/>
              <p:cNvSpPr/>
              <p:nvPr/>
            </p:nvSpPr>
            <p:spPr>
              <a:xfrm rot="10800000" flipH="1">
                <a:off x="876101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4" name="Google Shape;10584;p13"/>
              <p:cNvSpPr/>
              <p:nvPr/>
            </p:nvSpPr>
            <p:spPr>
              <a:xfrm rot="10800000" flipH="1">
                <a:off x="89758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5" name="Google Shape;10585;p13"/>
              <p:cNvSpPr/>
              <p:nvPr/>
            </p:nvSpPr>
            <p:spPr>
              <a:xfrm rot="10800000" flipH="1">
                <a:off x="-46739"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6" name="Google Shape;10586;p13"/>
              <p:cNvSpPr/>
              <p:nvPr/>
            </p:nvSpPr>
            <p:spPr>
              <a:xfrm rot="10800000" flipH="1">
                <a:off x="16808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7" name="Google Shape;10587;p13"/>
              <p:cNvSpPr/>
              <p:nvPr/>
            </p:nvSpPr>
            <p:spPr>
              <a:xfrm rot="10800000" flipH="1">
                <a:off x="3829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8" name="Google Shape;10588;p13"/>
              <p:cNvSpPr/>
              <p:nvPr/>
            </p:nvSpPr>
            <p:spPr>
              <a:xfrm rot="10800000" flipH="1">
                <a:off x="59773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9" name="Google Shape;10589;p13"/>
              <p:cNvSpPr/>
              <p:nvPr/>
            </p:nvSpPr>
            <p:spPr>
              <a:xfrm rot="10800000" flipH="1">
                <a:off x="81255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0" name="Google Shape;10590;p13"/>
              <p:cNvSpPr/>
              <p:nvPr/>
            </p:nvSpPr>
            <p:spPr>
              <a:xfrm rot="10800000" flipH="1">
                <a:off x="10273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1" name="Google Shape;10591;p13"/>
              <p:cNvSpPr/>
              <p:nvPr/>
            </p:nvSpPr>
            <p:spPr>
              <a:xfrm rot="10800000" flipH="1">
                <a:off x="124220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2" name="Google Shape;10592;p13"/>
              <p:cNvSpPr/>
              <p:nvPr/>
            </p:nvSpPr>
            <p:spPr>
              <a:xfrm rot="10800000" flipH="1">
                <a:off x="145702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3" name="Google Shape;10593;p13"/>
              <p:cNvSpPr/>
              <p:nvPr/>
            </p:nvSpPr>
            <p:spPr>
              <a:xfrm rot="10800000" flipH="1">
                <a:off x="167184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4" name="Google Shape;10594;p13"/>
              <p:cNvSpPr/>
              <p:nvPr/>
            </p:nvSpPr>
            <p:spPr>
              <a:xfrm rot="10800000" flipH="1">
                <a:off x="188667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5" name="Google Shape;10595;p13"/>
              <p:cNvSpPr/>
              <p:nvPr/>
            </p:nvSpPr>
            <p:spPr>
              <a:xfrm rot="10800000" flipH="1">
                <a:off x="210149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6" name="Google Shape;10596;p13"/>
              <p:cNvSpPr/>
              <p:nvPr/>
            </p:nvSpPr>
            <p:spPr>
              <a:xfrm rot="10800000" flipH="1">
                <a:off x="231631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7" name="Google Shape;10597;p13"/>
              <p:cNvSpPr/>
              <p:nvPr/>
            </p:nvSpPr>
            <p:spPr>
              <a:xfrm rot="10800000" flipH="1">
                <a:off x="25311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8" name="Google Shape;10598;p13"/>
              <p:cNvSpPr/>
              <p:nvPr/>
            </p:nvSpPr>
            <p:spPr>
              <a:xfrm rot="10800000" flipH="1">
                <a:off x="274596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9" name="Google Shape;10599;p13"/>
              <p:cNvSpPr/>
              <p:nvPr/>
            </p:nvSpPr>
            <p:spPr>
              <a:xfrm rot="10800000" flipH="1">
                <a:off x="296078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0" name="Google Shape;10600;p13"/>
              <p:cNvSpPr/>
              <p:nvPr/>
            </p:nvSpPr>
            <p:spPr>
              <a:xfrm rot="10800000" flipH="1">
                <a:off x="317561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1" name="Google Shape;10601;p13"/>
              <p:cNvSpPr/>
              <p:nvPr/>
            </p:nvSpPr>
            <p:spPr>
              <a:xfrm rot="10800000" flipH="1">
                <a:off x="339043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2" name="Google Shape;10602;p13"/>
              <p:cNvSpPr/>
              <p:nvPr/>
            </p:nvSpPr>
            <p:spPr>
              <a:xfrm rot="10800000" flipH="1">
                <a:off x="360525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3" name="Google Shape;10603;p13"/>
              <p:cNvSpPr/>
              <p:nvPr/>
            </p:nvSpPr>
            <p:spPr>
              <a:xfrm rot="10800000" flipH="1">
                <a:off x="382008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4" name="Google Shape;10604;p13"/>
              <p:cNvSpPr/>
              <p:nvPr/>
            </p:nvSpPr>
            <p:spPr>
              <a:xfrm rot="10800000" flipH="1">
                <a:off x="403490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5" name="Google Shape;10605;p13"/>
              <p:cNvSpPr/>
              <p:nvPr/>
            </p:nvSpPr>
            <p:spPr>
              <a:xfrm rot="10800000" flipH="1">
                <a:off x="424972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6" name="Google Shape;10606;p13"/>
              <p:cNvSpPr/>
              <p:nvPr/>
            </p:nvSpPr>
            <p:spPr>
              <a:xfrm rot="10800000" flipH="1">
                <a:off x="446455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7" name="Google Shape;10607;p13"/>
              <p:cNvSpPr/>
              <p:nvPr/>
            </p:nvSpPr>
            <p:spPr>
              <a:xfrm rot="10800000" flipH="1">
                <a:off x="467937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8" name="Google Shape;10608;p13"/>
              <p:cNvSpPr/>
              <p:nvPr/>
            </p:nvSpPr>
            <p:spPr>
              <a:xfrm rot="10800000" flipH="1">
                <a:off x="489419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9" name="Google Shape;10609;p13"/>
              <p:cNvSpPr/>
              <p:nvPr/>
            </p:nvSpPr>
            <p:spPr>
              <a:xfrm rot="10800000" flipH="1">
                <a:off x="510902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0" name="Google Shape;10610;p13"/>
              <p:cNvSpPr/>
              <p:nvPr/>
            </p:nvSpPr>
            <p:spPr>
              <a:xfrm rot="10800000" flipH="1">
                <a:off x="532384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1" name="Google Shape;10611;p13"/>
              <p:cNvSpPr/>
              <p:nvPr/>
            </p:nvSpPr>
            <p:spPr>
              <a:xfrm rot="10800000" flipH="1">
                <a:off x="553866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2" name="Google Shape;10612;p13"/>
              <p:cNvSpPr/>
              <p:nvPr/>
            </p:nvSpPr>
            <p:spPr>
              <a:xfrm rot="10800000" flipH="1">
                <a:off x="575349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3" name="Google Shape;10613;p13"/>
              <p:cNvSpPr/>
              <p:nvPr/>
            </p:nvSpPr>
            <p:spPr>
              <a:xfrm rot="10800000" flipH="1">
                <a:off x="596831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4" name="Google Shape;10614;p13"/>
              <p:cNvSpPr/>
              <p:nvPr/>
            </p:nvSpPr>
            <p:spPr>
              <a:xfrm rot="10800000" flipH="1">
                <a:off x="618313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5" name="Google Shape;10615;p13"/>
              <p:cNvSpPr/>
              <p:nvPr/>
            </p:nvSpPr>
            <p:spPr>
              <a:xfrm rot="10800000" flipH="1">
                <a:off x="639796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6" name="Google Shape;10616;p13"/>
              <p:cNvSpPr/>
              <p:nvPr/>
            </p:nvSpPr>
            <p:spPr>
              <a:xfrm rot="10800000" flipH="1">
                <a:off x="661278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7" name="Google Shape;10617;p13"/>
              <p:cNvSpPr/>
              <p:nvPr/>
            </p:nvSpPr>
            <p:spPr>
              <a:xfrm rot="10800000" flipH="1">
                <a:off x="68276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8" name="Google Shape;10618;p13"/>
              <p:cNvSpPr/>
              <p:nvPr/>
            </p:nvSpPr>
            <p:spPr>
              <a:xfrm rot="10800000" flipH="1">
                <a:off x="704243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9" name="Google Shape;10619;p13"/>
              <p:cNvSpPr/>
              <p:nvPr/>
            </p:nvSpPr>
            <p:spPr>
              <a:xfrm rot="10800000" flipH="1">
                <a:off x="725725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0" name="Google Shape;10620;p13"/>
              <p:cNvSpPr/>
              <p:nvPr/>
            </p:nvSpPr>
            <p:spPr>
              <a:xfrm rot="10800000" flipH="1">
                <a:off x="74720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1" name="Google Shape;10621;p13"/>
              <p:cNvSpPr/>
              <p:nvPr/>
            </p:nvSpPr>
            <p:spPr>
              <a:xfrm rot="10800000" flipH="1">
                <a:off x="768690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2" name="Google Shape;10622;p13"/>
              <p:cNvSpPr/>
              <p:nvPr/>
            </p:nvSpPr>
            <p:spPr>
              <a:xfrm rot="10800000" flipH="1">
                <a:off x="790172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3" name="Google Shape;10623;p13"/>
              <p:cNvSpPr/>
              <p:nvPr/>
            </p:nvSpPr>
            <p:spPr>
              <a:xfrm rot="10800000" flipH="1">
                <a:off x="811654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4" name="Google Shape;10624;p13"/>
              <p:cNvSpPr/>
              <p:nvPr/>
            </p:nvSpPr>
            <p:spPr>
              <a:xfrm rot="10800000" flipH="1">
                <a:off x="833137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5" name="Google Shape;10625;p13"/>
              <p:cNvSpPr/>
              <p:nvPr/>
            </p:nvSpPr>
            <p:spPr>
              <a:xfrm rot="10800000" flipH="1">
                <a:off x="854619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6" name="Google Shape;10626;p13"/>
              <p:cNvSpPr/>
              <p:nvPr/>
            </p:nvSpPr>
            <p:spPr>
              <a:xfrm rot="10800000" flipH="1">
                <a:off x="876101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7" name="Google Shape;10627;p13"/>
              <p:cNvSpPr/>
              <p:nvPr/>
            </p:nvSpPr>
            <p:spPr>
              <a:xfrm rot="10800000" flipH="1">
                <a:off x="89758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8" name="Google Shape;10628;p13"/>
              <p:cNvSpPr/>
              <p:nvPr/>
            </p:nvSpPr>
            <p:spPr>
              <a:xfrm rot="10800000" flipH="1">
                <a:off x="-46739"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9" name="Google Shape;10629;p13"/>
              <p:cNvSpPr/>
              <p:nvPr/>
            </p:nvSpPr>
            <p:spPr>
              <a:xfrm rot="10800000" flipH="1">
                <a:off x="16808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0" name="Google Shape;10630;p13"/>
              <p:cNvSpPr/>
              <p:nvPr/>
            </p:nvSpPr>
            <p:spPr>
              <a:xfrm rot="10800000" flipH="1">
                <a:off x="3829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1" name="Google Shape;10631;p13"/>
              <p:cNvSpPr/>
              <p:nvPr/>
            </p:nvSpPr>
            <p:spPr>
              <a:xfrm rot="10800000" flipH="1">
                <a:off x="59773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2" name="Google Shape;10632;p13"/>
              <p:cNvSpPr/>
              <p:nvPr/>
            </p:nvSpPr>
            <p:spPr>
              <a:xfrm rot="10800000" flipH="1">
                <a:off x="81255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3" name="Google Shape;10633;p13"/>
              <p:cNvSpPr/>
              <p:nvPr/>
            </p:nvSpPr>
            <p:spPr>
              <a:xfrm rot="10800000" flipH="1">
                <a:off x="10273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4" name="Google Shape;10634;p13"/>
              <p:cNvSpPr/>
              <p:nvPr/>
            </p:nvSpPr>
            <p:spPr>
              <a:xfrm rot="10800000" flipH="1">
                <a:off x="124220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5" name="Google Shape;10635;p13"/>
              <p:cNvSpPr/>
              <p:nvPr/>
            </p:nvSpPr>
            <p:spPr>
              <a:xfrm rot="10800000" flipH="1">
                <a:off x="145702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6" name="Google Shape;10636;p13"/>
              <p:cNvSpPr/>
              <p:nvPr/>
            </p:nvSpPr>
            <p:spPr>
              <a:xfrm rot="10800000" flipH="1">
                <a:off x="167184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7" name="Google Shape;10637;p13"/>
              <p:cNvSpPr/>
              <p:nvPr/>
            </p:nvSpPr>
            <p:spPr>
              <a:xfrm rot="10800000" flipH="1">
                <a:off x="188667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8" name="Google Shape;10638;p13"/>
              <p:cNvSpPr/>
              <p:nvPr/>
            </p:nvSpPr>
            <p:spPr>
              <a:xfrm rot="10800000" flipH="1">
                <a:off x="210149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9" name="Google Shape;10639;p13"/>
              <p:cNvSpPr/>
              <p:nvPr/>
            </p:nvSpPr>
            <p:spPr>
              <a:xfrm rot="10800000" flipH="1">
                <a:off x="231631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0" name="Google Shape;10640;p13"/>
              <p:cNvSpPr/>
              <p:nvPr/>
            </p:nvSpPr>
            <p:spPr>
              <a:xfrm rot="10800000" flipH="1">
                <a:off x="25311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1" name="Google Shape;10641;p13"/>
              <p:cNvSpPr/>
              <p:nvPr/>
            </p:nvSpPr>
            <p:spPr>
              <a:xfrm rot="10800000" flipH="1">
                <a:off x="274596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2" name="Google Shape;10642;p13"/>
              <p:cNvSpPr/>
              <p:nvPr/>
            </p:nvSpPr>
            <p:spPr>
              <a:xfrm rot="10800000" flipH="1">
                <a:off x="296078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3" name="Google Shape;10643;p13"/>
              <p:cNvSpPr/>
              <p:nvPr/>
            </p:nvSpPr>
            <p:spPr>
              <a:xfrm rot="10800000" flipH="1">
                <a:off x="317561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4" name="Google Shape;10644;p13"/>
              <p:cNvSpPr/>
              <p:nvPr/>
            </p:nvSpPr>
            <p:spPr>
              <a:xfrm rot="10800000" flipH="1">
                <a:off x="339043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5" name="Google Shape;10645;p13"/>
              <p:cNvSpPr/>
              <p:nvPr/>
            </p:nvSpPr>
            <p:spPr>
              <a:xfrm rot="10800000" flipH="1">
                <a:off x="360525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6" name="Google Shape;10646;p13"/>
              <p:cNvSpPr/>
              <p:nvPr/>
            </p:nvSpPr>
            <p:spPr>
              <a:xfrm rot="10800000" flipH="1">
                <a:off x="382008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7" name="Google Shape;10647;p13"/>
              <p:cNvSpPr/>
              <p:nvPr/>
            </p:nvSpPr>
            <p:spPr>
              <a:xfrm rot="10800000" flipH="1">
                <a:off x="403490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8" name="Google Shape;10648;p13"/>
              <p:cNvSpPr/>
              <p:nvPr/>
            </p:nvSpPr>
            <p:spPr>
              <a:xfrm rot="10800000" flipH="1">
                <a:off x="424972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9" name="Google Shape;10649;p13"/>
              <p:cNvSpPr/>
              <p:nvPr/>
            </p:nvSpPr>
            <p:spPr>
              <a:xfrm rot="10800000" flipH="1">
                <a:off x="446455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0" name="Google Shape;10650;p13"/>
              <p:cNvSpPr/>
              <p:nvPr/>
            </p:nvSpPr>
            <p:spPr>
              <a:xfrm rot="10800000" flipH="1">
                <a:off x="467937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1" name="Google Shape;10651;p13"/>
              <p:cNvSpPr/>
              <p:nvPr/>
            </p:nvSpPr>
            <p:spPr>
              <a:xfrm rot="10800000" flipH="1">
                <a:off x="489419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2" name="Google Shape;10652;p13"/>
              <p:cNvSpPr/>
              <p:nvPr/>
            </p:nvSpPr>
            <p:spPr>
              <a:xfrm rot="10800000" flipH="1">
                <a:off x="510902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3" name="Google Shape;10653;p13"/>
              <p:cNvSpPr/>
              <p:nvPr/>
            </p:nvSpPr>
            <p:spPr>
              <a:xfrm rot="10800000" flipH="1">
                <a:off x="532384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4" name="Google Shape;10654;p13"/>
              <p:cNvSpPr/>
              <p:nvPr/>
            </p:nvSpPr>
            <p:spPr>
              <a:xfrm rot="10800000" flipH="1">
                <a:off x="553866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5" name="Google Shape;10655;p13"/>
              <p:cNvSpPr/>
              <p:nvPr/>
            </p:nvSpPr>
            <p:spPr>
              <a:xfrm rot="10800000" flipH="1">
                <a:off x="575349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6" name="Google Shape;10656;p13"/>
              <p:cNvSpPr/>
              <p:nvPr/>
            </p:nvSpPr>
            <p:spPr>
              <a:xfrm rot="10800000" flipH="1">
                <a:off x="596831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7" name="Google Shape;10657;p13"/>
              <p:cNvSpPr/>
              <p:nvPr/>
            </p:nvSpPr>
            <p:spPr>
              <a:xfrm rot="10800000" flipH="1">
                <a:off x="618313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8" name="Google Shape;10658;p13"/>
              <p:cNvSpPr/>
              <p:nvPr/>
            </p:nvSpPr>
            <p:spPr>
              <a:xfrm rot="10800000" flipH="1">
                <a:off x="639796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9" name="Google Shape;10659;p13"/>
              <p:cNvSpPr/>
              <p:nvPr/>
            </p:nvSpPr>
            <p:spPr>
              <a:xfrm rot="10800000" flipH="1">
                <a:off x="661278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0" name="Google Shape;10660;p13"/>
              <p:cNvSpPr/>
              <p:nvPr/>
            </p:nvSpPr>
            <p:spPr>
              <a:xfrm rot="10800000" flipH="1">
                <a:off x="68276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1" name="Google Shape;10661;p13"/>
              <p:cNvSpPr/>
              <p:nvPr/>
            </p:nvSpPr>
            <p:spPr>
              <a:xfrm rot="10800000" flipH="1">
                <a:off x="704243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2" name="Google Shape;10662;p13"/>
              <p:cNvSpPr/>
              <p:nvPr/>
            </p:nvSpPr>
            <p:spPr>
              <a:xfrm rot="10800000" flipH="1">
                <a:off x="725725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3" name="Google Shape;10663;p13"/>
              <p:cNvSpPr/>
              <p:nvPr/>
            </p:nvSpPr>
            <p:spPr>
              <a:xfrm rot="10800000" flipH="1">
                <a:off x="74720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4" name="Google Shape;10664;p13"/>
              <p:cNvSpPr/>
              <p:nvPr/>
            </p:nvSpPr>
            <p:spPr>
              <a:xfrm rot="10800000" flipH="1">
                <a:off x="768690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5" name="Google Shape;10665;p13"/>
              <p:cNvSpPr/>
              <p:nvPr/>
            </p:nvSpPr>
            <p:spPr>
              <a:xfrm rot="10800000" flipH="1">
                <a:off x="790172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6" name="Google Shape;10666;p13"/>
              <p:cNvSpPr/>
              <p:nvPr/>
            </p:nvSpPr>
            <p:spPr>
              <a:xfrm rot="10800000" flipH="1">
                <a:off x="811654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7" name="Google Shape;10667;p13"/>
              <p:cNvSpPr/>
              <p:nvPr/>
            </p:nvSpPr>
            <p:spPr>
              <a:xfrm rot="10800000" flipH="1">
                <a:off x="833137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8" name="Google Shape;10668;p13"/>
              <p:cNvSpPr/>
              <p:nvPr/>
            </p:nvSpPr>
            <p:spPr>
              <a:xfrm rot="10800000" flipH="1">
                <a:off x="854619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9" name="Google Shape;10669;p13"/>
              <p:cNvSpPr/>
              <p:nvPr/>
            </p:nvSpPr>
            <p:spPr>
              <a:xfrm rot="10800000" flipH="1">
                <a:off x="876101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0" name="Google Shape;10670;p13"/>
              <p:cNvSpPr/>
              <p:nvPr/>
            </p:nvSpPr>
            <p:spPr>
              <a:xfrm rot="10800000" flipH="1">
                <a:off x="89758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1" name="Google Shape;10671;p13"/>
              <p:cNvSpPr/>
              <p:nvPr/>
            </p:nvSpPr>
            <p:spPr>
              <a:xfrm rot="10800000" flipH="1">
                <a:off x="-46739"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2" name="Google Shape;10672;p13"/>
              <p:cNvSpPr/>
              <p:nvPr/>
            </p:nvSpPr>
            <p:spPr>
              <a:xfrm rot="10800000" flipH="1">
                <a:off x="16808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3" name="Google Shape;10673;p13"/>
              <p:cNvSpPr/>
              <p:nvPr/>
            </p:nvSpPr>
            <p:spPr>
              <a:xfrm rot="10800000" flipH="1">
                <a:off x="3829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4" name="Google Shape;10674;p13"/>
              <p:cNvSpPr/>
              <p:nvPr/>
            </p:nvSpPr>
            <p:spPr>
              <a:xfrm rot="10800000" flipH="1">
                <a:off x="59773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5" name="Google Shape;10675;p13"/>
              <p:cNvSpPr/>
              <p:nvPr/>
            </p:nvSpPr>
            <p:spPr>
              <a:xfrm rot="10800000" flipH="1">
                <a:off x="81255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6" name="Google Shape;10676;p13"/>
              <p:cNvSpPr/>
              <p:nvPr/>
            </p:nvSpPr>
            <p:spPr>
              <a:xfrm rot="10800000" flipH="1">
                <a:off x="10273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7" name="Google Shape;10677;p13"/>
              <p:cNvSpPr/>
              <p:nvPr/>
            </p:nvSpPr>
            <p:spPr>
              <a:xfrm rot="10800000" flipH="1">
                <a:off x="124220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8" name="Google Shape;10678;p13"/>
              <p:cNvSpPr/>
              <p:nvPr/>
            </p:nvSpPr>
            <p:spPr>
              <a:xfrm rot="10800000" flipH="1">
                <a:off x="145702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9" name="Google Shape;10679;p13"/>
              <p:cNvSpPr/>
              <p:nvPr/>
            </p:nvSpPr>
            <p:spPr>
              <a:xfrm rot="10800000" flipH="1">
                <a:off x="167184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0" name="Google Shape;10680;p13"/>
              <p:cNvSpPr/>
              <p:nvPr/>
            </p:nvSpPr>
            <p:spPr>
              <a:xfrm rot="10800000" flipH="1">
                <a:off x="188667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1" name="Google Shape;10681;p13"/>
              <p:cNvSpPr/>
              <p:nvPr/>
            </p:nvSpPr>
            <p:spPr>
              <a:xfrm rot="10800000" flipH="1">
                <a:off x="210149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2" name="Google Shape;10682;p13"/>
              <p:cNvSpPr/>
              <p:nvPr/>
            </p:nvSpPr>
            <p:spPr>
              <a:xfrm rot="10800000" flipH="1">
                <a:off x="231631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3" name="Google Shape;10683;p13"/>
              <p:cNvSpPr/>
              <p:nvPr/>
            </p:nvSpPr>
            <p:spPr>
              <a:xfrm rot="10800000" flipH="1">
                <a:off x="25311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4" name="Google Shape;10684;p13"/>
              <p:cNvSpPr/>
              <p:nvPr/>
            </p:nvSpPr>
            <p:spPr>
              <a:xfrm rot="10800000" flipH="1">
                <a:off x="274596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5" name="Google Shape;10685;p13"/>
              <p:cNvSpPr/>
              <p:nvPr/>
            </p:nvSpPr>
            <p:spPr>
              <a:xfrm rot="10800000" flipH="1">
                <a:off x="296078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6" name="Google Shape;10686;p13"/>
              <p:cNvSpPr/>
              <p:nvPr/>
            </p:nvSpPr>
            <p:spPr>
              <a:xfrm rot="10800000" flipH="1">
                <a:off x="317561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7" name="Google Shape;10687;p13"/>
              <p:cNvSpPr/>
              <p:nvPr/>
            </p:nvSpPr>
            <p:spPr>
              <a:xfrm rot="10800000" flipH="1">
                <a:off x="339043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8" name="Google Shape;10688;p13"/>
              <p:cNvSpPr/>
              <p:nvPr/>
            </p:nvSpPr>
            <p:spPr>
              <a:xfrm rot="10800000" flipH="1">
                <a:off x="360525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9" name="Google Shape;10689;p13"/>
              <p:cNvSpPr/>
              <p:nvPr/>
            </p:nvSpPr>
            <p:spPr>
              <a:xfrm rot="10800000" flipH="1">
                <a:off x="382008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0" name="Google Shape;10690;p13"/>
              <p:cNvSpPr/>
              <p:nvPr/>
            </p:nvSpPr>
            <p:spPr>
              <a:xfrm rot="10800000" flipH="1">
                <a:off x="403490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1" name="Google Shape;10691;p13"/>
              <p:cNvSpPr/>
              <p:nvPr/>
            </p:nvSpPr>
            <p:spPr>
              <a:xfrm rot="10800000" flipH="1">
                <a:off x="424972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2" name="Google Shape;10692;p13"/>
              <p:cNvSpPr/>
              <p:nvPr/>
            </p:nvSpPr>
            <p:spPr>
              <a:xfrm rot="10800000" flipH="1">
                <a:off x="446455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3" name="Google Shape;10693;p13"/>
              <p:cNvSpPr/>
              <p:nvPr/>
            </p:nvSpPr>
            <p:spPr>
              <a:xfrm rot="10800000" flipH="1">
                <a:off x="467937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4" name="Google Shape;10694;p13"/>
              <p:cNvSpPr/>
              <p:nvPr/>
            </p:nvSpPr>
            <p:spPr>
              <a:xfrm rot="10800000" flipH="1">
                <a:off x="489419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5" name="Google Shape;10695;p13"/>
              <p:cNvSpPr/>
              <p:nvPr/>
            </p:nvSpPr>
            <p:spPr>
              <a:xfrm rot="10800000" flipH="1">
                <a:off x="510902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6" name="Google Shape;10696;p13"/>
              <p:cNvSpPr/>
              <p:nvPr/>
            </p:nvSpPr>
            <p:spPr>
              <a:xfrm rot="10800000" flipH="1">
                <a:off x="532384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7" name="Google Shape;10697;p13"/>
              <p:cNvSpPr/>
              <p:nvPr/>
            </p:nvSpPr>
            <p:spPr>
              <a:xfrm rot="10800000" flipH="1">
                <a:off x="553866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8" name="Google Shape;10698;p13"/>
              <p:cNvSpPr/>
              <p:nvPr/>
            </p:nvSpPr>
            <p:spPr>
              <a:xfrm rot="10800000" flipH="1">
                <a:off x="575349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9" name="Google Shape;10699;p13"/>
              <p:cNvSpPr/>
              <p:nvPr/>
            </p:nvSpPr>
            <p:spPr>
              <a:xfrm rot="10800000" flipH="1">
                <a:off x="596831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0" name="Google Shape;10700;p13"/>
              <p:cNvSpPr/>
              <p:nvPr/>
            </p:nvSpPr>
            <p:spPr>
              <a:xfrm rot="10800000" flipH="1">
                <a:off x="618313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1" name="Google Shape;10701;p13"/>
              <p:cNvSpPr/>
              <p:nvPr/>
            </p:nvSpPr>
            <p:spPr>
              <a:xfrm rot="10800000" flipH="1">
                <a:off x="639796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2" name="Google Shape;10702;p13"/>
              <p:cNvSpPr/>
              <p:nvPr/>
            </p:nvSpPr>
            <p:spPr>
              <a:xfrm rot="10800000" flipH="1">
                <a:off x="661278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3" name="Google Shape;10703;p13"/>
              <p:cNvSpPr/>
              <p:nvPr/>
            </p:nvSpPr>
            <p:spPr>
              <a:xfrm rot="10800000" flipH="1">
                <a:off x="68276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4" name="Google Shape;10704;p13"/>
              <p:cNvSpPr/>
              <p:nvPr/>
            </p:nvSpPr>
            <p:spPr>
              <a:xfrm rot="10800000" flipH="1">
                <a:off x="704243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5" name="Google Shape;10705;p13"/>
              <p:cNvSpPr/>
              <p:nvPr/>
            </p:nvSpPr>
            <p:spPr>
              <a:xfrm rot="10800000" flipH="1">
                <a:off x="725725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6" name="Google Shape;10706;p13"/>
              <p:cNvSpPr/>
              <p:nvPr/>
            </p:nvSpPr>
            <p:spPr>
              <a:xfrm rot="10800000" flipH="1">
                <a:off x="74720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7" name="Google Shape;10707;p13"/>
              <p:cNvSpPr/>
              <p:nvPr/>
            </p:nvSpPr>
            <p:spPr>
              <a:xfrm rot="10800000" flipH="1">
                <a:off x="768690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8" name="Google Shape;10708;p13"/>
              <p:cNvSpPr/>
              <p:nvPr/>
            </p:nvSpPr>
            <p:spPr>
              <a:xfrm rot="10800000" flipH="1">
                <a:off x="790172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9" name="Google Shape;10709;p13"/>
              <p:cNvSpPr/>
              <p:nvPr/>
            </p:nvSpPr>
            <p:spPr>
              <a:xfrm rot="10800000" flipH="1">
                <a:off x="811654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0" name="Google Shape;10710;p13"/>
              <p:cNvSpPr/>
              <p:nvPr/>
            </p:nvSpPr>
            <p:spPr>
              <a:xfrm rot="10800000" flipH="1">
                <a:off x="833137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1" name="Google Shape;10711;p13"/>
              <p:cNvSpPr/>
              <p:nvPr/>
            </p:nvSpPr>
            <p:spPr>
              <a:xfrm rot="10800000" flipH="1">
                <a:off x="854619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2" name="Google Shape;10712;p13"/>
              <p:cNvSpPr/>
              <p:nvPr/>
            </p:nvSpPr>
            <p:spPr>
              <a:xfrm rot="10800000" flipH="1">
                <a:off x="876101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3" name="Google Shape;10713;p13"/>
              <p:cNvSpPr/>
              <p:nvPr/>
            </p:nvSpPr>
            <p:spPr>
              <a:xfrm rot="10800000" flipH="1">
                <a:off x="89758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4" name="Google Shape;10714;p13"/>
              <p:cNvSpPr/>
              <p:nvPr/>
            </p:nvSpPr>
            <p:spPr>
              <a:xfrm rot="10800000" flipH="1">
                <a:off x="-46739"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5" name="Google Shape;10715;p13"/>
              <p:cNvSpPr/>
              <p:nvPr/>
            </p:nvSpPr>
            <p:spPr>
              <a:xfrm rot="10800000" flipH="1">
                <a:off x="16808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6" name="Google Shape;10716;p13"/>
              <p:cNvSpPr/>
              <p:nvPr/>
            </p:nvSpPr>
            <p:spPr>
              <a:xfrm rot="10800000" flipH="1">
                <a:off x="3829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7" name="Google Shape;10717;p13"/>
              <p:cNvSpPr/>
              <p:nvPr/>
            </p:nvSpPr>
            <p:spPr>
              <a:xfrm rot="10800000" flipH="1">
                <a:off x="59773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8" name="Google Shape;10718;p13"/>
              <p:cNvSpPr/>
              <p:nvPr/>
            </p:nvSpPr>
            <p:spPr>
              <a:xfrm rot="10800000" flipH="1">
                <a:off x="81255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9" name="Google Shape;10719;p13"/>
              <p:cNvSpPr/>
              <p:nvPr/>
            </p:nvSpPr>
            <p:spPr>
              <a:xfrm rot="10800000" flipH="1">
                <a:off x="10273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0" name="Google Shape;10720;p13"/>
              <p:cNvSpPr/>
              <p:nvPr/>
            </p:nvSpPr>
            <p:spPr>
              <a:xfrm rot="10800000" flipH="1">
                <a:off x="124220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1" name="Google Shape;10721;p13"/>
              <p:cNvSpPr/>
              <p:nvPr/>
            </p:nvSpPr>
            <p:spPr>
              <a:xfrm rot="10800000" flipH="1">
                <a:off x="145702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2" name="Google Shape;10722;p13"/>
              <p:cNvSpPr/>
              <p:nvPr/>
            </p:nvSpPr>
            <p:spPr>
              <a:xfrm rot="10800000" flipH="1">
                <a:off x="167184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3" name="Google Shape;10723;p13"/>
              <p:cNvSpPr/>
              <p:nvPr/>
            </p:nvSpPr>
            <p:spPr>
              <a:xfrm rot="10800000" flipH="1">
                <a:off x="188667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4" name="Google Shape;10724;p13"/>
              <p:cNvSpPr/>
              <p:nvPr/>
            </p:nvSpPr>
            <p:spPr>
              <a:xfrm rot="10800000" flipH="1">
                <a:off x="210149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5" name="Google Shape;10725;p13"/>
              <p:cNvSpPr/>
              <p:nvPr/>
            </p:nvSpPr>
            <p:spPr>
              <a:xfrm rot="10800000" flipH="1">
                <a:off x="231631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6" name="Google Shape;10726;p13"/>
              <p:cNvSpPr/>
              <p:nvPr/>
            </p:nvSpPr>
            <p:spPr>
              <a:xfrm rot="10800000" flipH="1">
                <a:off x="25311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7" name="Google Shape;10727;p13"/>
              <p:cNvSpPr/>
              <p:nvPr/>
            </p:nvSpPr>
            <p:spPr>
              <a:xfrm rot="10800000" flipH="1">
                <a:off x="274596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8" name="Google Shape;10728;p13"/>
              <p:cNvSpPr/>
              <p:nvPr/>
            </p:nvSpPr>
            <p:spPr>
              <a:xfrm rot="10800000" flipH="1">
                <a:off x="296078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9" name="Google Shape;10729;p13"/>
              <p:cNvSpPr/>
              <p:nvPr/>
            </p:nvSpPr>
            <p:spPr>
              <a:xfrm rot="10800000" flipH="1">
                <a:off x="317561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0" name="Google Shape;10730;p13"/>
              <p:cNvSpPr/>
              <p:nvPr/>
            </p:nvSpPr>
            <p:spPr>
              <a:xfrm rot="10800000" flipH="1">
                <a:off x="339043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1" name="Google Shape;10731;p13"/>
              <p:cNvSpPr/>
              <p:nvPr/>
            </p:nvSpPr>
            <p:spPr>
              <a:xfrm rot="10800000" flipH="1">
                <a:off x="360525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2" name="Google Shape;10732;p13"/>
              <p:cNvSpPr/>
              <p:nvPr/>
            </p:nvSpPr>
            <p:spPr>
              <a:xfrm rot="10800000" flipH="1">
                <a:off x="382008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3" name="Google Shape;10733;p13"/>
              <p:cNvSpPr/>
              <p:nvPr/>
            </p:nvSpPr>
            <p:spPr>
              <a:xfrm rot="10800000" flipH="1">
                <a:off x="403490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4" name="Google Shape;10734;p13"/>
              <p:cNvSpPr/>
              <p:nvPr/>
            </p:nvSpPr>
            <p:spPr>
              <a:xfrm rot="10800000" flipH="1">
                <a:off x="424972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5" name="Google Shape;10735;p13"/>
              <p:cNvSpPr/>
              <p:nvPr/>
            </p:nvSpPr>
            <p:spPr>
              <a:xfrm rot="10800000" flipH="1">
                <a:off x="446455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6" name="Google Shape;10736;p13"/>
              <p:cNvSpPr/>
              <p:nvPr/>
            </p:nvSpPr>
            <p:spPr>
              <a:xfrm rot="10800000" flipH="1">
                <a:off x="467937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7" name="Google Shape;10737;p13"/>
              <p:cNvSpPr/>
              <p:nvPr/>
            </p:nvSpPr>
            <p:spPr>
              <a:xfrm rot="10800000" flipH="1">
                <a:off x="489419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8" name="Google Shape;10738;p13"/>
              <p:cNvSpPr/>
              <p:nvPr/>
            </p:nvSpPr>
            <p:spPr>
              <a:xfrm rot="10800000" flipH="1">
                <a:off x="510902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9" name="Google Shape;10739;p13"/>
              <p:cNvSpPr/>
              <p:nvPr/>
            </p:nvSpPr>
            <p:spPr>
              <a:xfrm rot="10800000" flipH="1">
                <a:off x="532384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0" name="Google Shape;10740;p13"/>
              <p:cNvSpPr/>
              <p:nvPr/>
            </p:nvSpPr>
            <p:spPr>
              <a:xfrm rot="10800000" flipH="1">
                <a:off x="553866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1" name="Google Shape;10741;p13"/>
              <p:cNvSpPr/>
              <p:nvPr/>
            </p:nvSpPr>
            <p:spPr>
              <a:xfrm rot="10800000" flipH="1">
                <a:off x="575349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2" name="Google Shape;10742;p13"/>
              <p:cNvSpPr/>
              <p:nvPr/>
            </p:nvSpPr>
            <p:spPr>
              <a:xfrm rot="10800000" flipH="1">
                <a:off x="596831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3" name="Google Shape;10743;p13"/>
              <p:cNvSpPr/>
              <p:nvPr/>
            </p:nvSpPr>
            <p:spPr>
              <a:xfrm rot="10800000" flipH="1">
                <a:off x="618313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4" name="Google Shape;10744;p13"/>
              <p:cNvSpPr/>
              <p:nvPr/>
            </p:nvSpPr>
            <p:spPr>
              <a:xfrm rot="10800000" flipH="1">
                <a:off x="639796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5" name="Google Shape;10745;p13"/>
              <p:cNvSpPr/>
              <p:nvPr/>
            </p:nvSpPr>
            <p:spPr>
              <a:xfrm rot="10800000" flipH="1">
                <a:off x="661278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6" name="Google Shape;10746;p13"/>
              <p:cNvSpPr/>
              <p:nvPr/>
            </p:nvSpPr>
            <p:spPr>
              <a:xfrm rot="10800000" flipH="1">
                <a:off x="68276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7" name="Google Shape;10747;p13"/>
              <p:cNvSpPr/>
              <p:nvPr/>
            </p:nvSpPr>
            <p:spPr>
              <a:xfrm rot="10800000" flipH="1">
                <a:off x="704243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8" name="Google Shape;10748;p13"/>
              <p:cNvSpPr/>
              <p:nvPr/>
            </p:nvSpPr>
            <p:spPr>
              <a:xfrm rot="10800000" flipH="1">
                <a:off x="725725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9" name="Google Shape;10749;p13"/>
              <p:cNvSpPr/>
              <p:nvPr/>
            </p:nvSpPr>
            <p:spPr>
              <a:xfrm rot="10800000" flipH="1">
                <a:off x="74720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0" name="Google Shape;10750;p13"/>
              <p:cNvSpPr/>
              <p:nvPr/>
            </p:nvSpPr>
            <p:spPr>
              <a:xfrm rot="10800000" flipH="1">
                <a:off x="768690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1" name="Google Shape;10751;p13"/>
              <p:cNvSpPr/>
              <p:nvPr/>
            </p:nvSpPr>
            <p:spPr>
              <a:xfrm rot="10800000" flipH="1">
                <a:off x="790172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2" name="Google Shape;10752;p13"/>
              <p:cNvSpPr/>
              <p:nvPr/>
            </p:nvSpPr>
            <p:spPr>
              <a:xfrm rot="10800000" flipH="1">
                <a:off x="811654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3" name="Google Shape;10753;p13"/>
              <p:cNvSpPr/>
              <p:nvPr/>
            </p:nvSpPr>
            <p:spPr>
              <a:xfrm rot="10800000" flipH="1">
                <a:off x="833137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4" name="Google Shape;10754;p13"/>
              <p:cNvSpPr/>
              <p:nvPr/>
            </p:nvSpPr>
            <p:spPr>
              <a:xfrm rot="10800000" flipH="1">
                <a:off x="854619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5" name="Google Shape;10755;p13"/>
              <p:cNvSpPr/>
              <p:nvPr/>
            </p:nvSpPr>
            <p:spPr>
              <a:xfrm rot="10800000" flipH="1">
                <a:off x="876101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6" name="Google Shape;10756;p13"/>
              <p:cNvSpPr/>
              <p:nvPr/>
            </p:nvSpPr>
            <p:spPr>
              <a:xfrm rot="10800000" flipH="1">
                <a:off x="89758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7" name="Google Shape;10757;p13"/>
              <p:cNvSpPr/>
              <p:nvPr/>
            </p:nvSpPr>
            <p:spPr>
              <a:xfrm rot="10800000" flipH="1">
                <a:off x="-46739"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8" name="Google Shape;10758;p13"/>
              <p:cNvSpPr/>
              <p:nvPr/>
            </p:nvSpPr>
            <p:spPr>
              <a:xfrm rot="10800000" flipH="1">
                <a:off x="16808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9" name="Google Shape;10759;p13"/>
              <p:cNvSpPr/>
              <p:nvPr/>
            </p:nvSpPr>
            <p:spPr>
              <a:xfrm rot="10800000" flipH="1">
                <a:off x="3829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0" name="Google Shape;10760;p13"/>
              <p:cNvSpPr/>
              <p:nvPr/>
            </p:nvSpPr>
            <p:spPr>
              <a:xfrm rot="10800000" flipH="1">
                <a:off x="59773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1" name="Google Shape;10761;p13"/>
              <p:cNvSpPr/>
              <p:nvPr/>
            </p:nvSpPr>
            <p:spPr>
              <a:xfrm rot="10800000" flipH="1">
                <a:off x="81255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2" name="Google Shape;10762;p13"/>
              <p:cNvSpPr/>
              <p:nvPr/>
            </p:nvSpPr>
            <p:spPr>
              <a:xfrm rot="10800000" flipH="1">
                <a:off x="10273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3" name="Google Shape;10763;p13"/>
              <p:cNvSpPr/>
              <p:nvPr/>
            </p:nvSpPr>
            <p:spPr>
              <a:xfrm rot="10800000" flipH="1">
                <a:off x="124220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4" name="Google Shape;10764;p13"/>
              <p:cNvSpPr/>
              <p:nvPr/>
            </p:nvSpPr>
            <p:spPr>
              <a:xfrm rot="10800000" flipH="1">
                <a:off x="145702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5" name="Google Shape;10765;p13"/>
              <p:cNvSpPr/>
              <p:nvPr/>
            </p:nvSpPr>
            <p:spPr>
              <a:xfrm rot="10800000" flipH="1">
                <a:off x="167184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6" name="Google Shape;10766;p13"/>
              <p:cNvSpPr/>
              <p:nvPr/>
            </p:nvSpPr>
            <p:spPr>
              <a:xfrm rot="10800000" flipH="1">
                <a:off x="188667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7" name="Google Shape;10767;p13"/>
              <p:cNvSpPr/>
              <p:nvPr/>
            </p:nvSpPr>
            <p:spPr>
              <a:xfrm rot="10800000" flipH="1">
                <a:off x="210149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8" name="Google Shape;10768;p13"/>
              <p:cNvSpPr/>
              <p:nvPr/>
            </p:nvSpPr>
            <p:spPr>
              <a:xfrm rot="10800000" flipH="1">
                <a:off x="231631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9" name="Google Shape;10769;p13"/>
              <p:cNvSpPr/>
              <p:nvPr/>
            </p:nvSpPr>
            <p:spPr>
              <a:xfrm rot="10800000" flipH="1">
                <a:off x="25311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0" name="Google Shape;10770;p13"/>
              <p:cNvSpPr/>
              <p:nvPr/>
            </p:nvSpPr>
            <p:spPr>
              <a:xfrm rot="10800000" flipH="1">
                <a:off x="274596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1" name="Google Shape;10771;p13"/>
              <p:cNvSpPr/>
              <p:nvPr/>
            </p:nvSpPr>
            <p:spPr>
              <a:xfrm rot="10800000" flipH="1">
                <a:off x="296078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2" name="Google Shape;10772;p13"/>
              <p:cNvSpPr/>
              <p:nvPr/>
            </p:nvSpPr>
            <p:spPr>
              <a:xfrm rot="10800000" flipH="1">
                <a:off x="317561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3" name="Google Shape;10773;p13"/>
              <p:cNvSpPr/>
              <p:nvPr/>
            </p:nvSpPr>
            <p:spPr>
              <a:xfrm rot="10800000" flipH="1">
                <a:off x="339043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4" name="Google Shape;10774;p13"/>
              <p:cNvSpPr/>
              <p:nvPr/>
            </p:nvSpPr>
            <p:spPr>
              <a:xfrm rot="10800000" flipH="1">
                <a:off x="360525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5" name="Google Shape;10775;p13"/>
              <p:cNvSpPr/>
              <p:nvPr/>
            </p:nvSpPr>
            <p:spPr>
              <a:xfrm rot="10800000" flipH="1">
                <a:off x="382008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6" name="Google Shape;10776;p13"/>
              <p:cNvSpPr/>
              <p:nvPr/>
            </p:nvSpPr>
            <p:spPr>
              <a:xfrm rot="10800000" flipH="1">
                <a:off x="403490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7" name="Google Shape;10777;p13"/>
              <p:cNvSpPr/>
              <p:nvPr/>
            </p:nvSpPr>
            <p:spPr>
              <a:xfrm rot="10800000" flipH="1">
                <a:off x="424972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8" name="Google Shape;10778;p13"/>
              <p:cNvSpPr/>
              <p:nvPr/>
            </p:nvSpPr>
            <p:spPr>
              <a:xfrm rot="10800000" flipH="1">
                <a:off x="446455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9" name="Google Shape;10779;p13"/>
              <p:cNvSpPr/>
              <p:nvPr/>
            </p:nvSpPr>
            <p:spPr>
              <a:xfrm rot="10800000" flipH="1">
                <a:off x="467937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0" name="Google Shape;10780;p13"/>
              <p:cNvSpPr/>
              <p:nvPr/>
            </p:nvSpPr>
            <p:spPr>
              <a:xfrm rot="10800000" flipH="1">
                <a:off x="489419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1" name="Google Shape;10781;p13"/>
              <p:cNvSpPr/>
              <p:nvPr/>
            </p:nvSpPr>
            <p:spPr>
              <a:xfrm rot="10800000" flipH="1">
                <a:off x="510902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2" name="Google Shape;10782;p13"/>
              <p:cNvSpPr/>
              <p:nvPr/>
            </p:nvSpPr>
            <p:spPr>
              <a:xfrm rot="10800000" flipH="1">
                <a:off x="532384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3" name="Google Shape;10783;p13"/>
              <p:cNvSpPr/>
              <p:nvPr/>
            </p:nvSpPr>
            <p:spPr>
              <a:xfrm rot="10800000" flipH="1">
                <a:off x="553866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4" name="Google Shape;10784;p13"/>
              <p:cNvSpPr/>
              <p:nvPr/>
            </p:nvSpPr>
            <p:spPr>
              <a:xfrm rot="10800000" flipH="1">
                <a:off x="575349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5" name="Google Shape;10785;p13"/>
              <p:cNvSpPr/>
              <p:nvPr/>
            </p:nvSpPr>
            <p:spPr>
              <a:xfrm rot="10800000" flipH="1">
                <a:off x="596831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6" name="Google Shape;10786;p13"/>
              <p:cNvSpPr/>
              <p:nvPr/>
            </p:nvSpPr>
            <p:spPr>
              <a:xfrm rot="10800000" flipH="1">
                <a:off x="618313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7" name="Google Shape;10787;p13"/>
              <p:cNvSpPr/>
              <p:nvPr/>
            </p:nvSpPr>
            <p:spPr>
              <a:xfrm rot="10800000" flipH="1">
                <a:off x="639796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8" name="Google Shape;10788;p13"/>
              <p:cNvSpPr/>
              <p:nvPr/>
            </p:nvSpPr>
            <p:spPr>
              <a:xfrm rot="10800000" flipH="1">
                <a:off x="661278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9" name="Google Shape;10789;p13"/>
              <p:cNvSpPr/>
              <p:nvPr/>
            </p:nvSpPr>
            <p:spPr>
              <a:xfrm rot="10800000" flipH="1">
                <a:off x="68276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0" name="Google Shape;10790;p13"/>
              <p:cNvSpPr/>
              <p:nvPr/>
            </p:nvSpPr>
            <p:spPr>
              <a:xfrm rot="10800000" flipH="1">
                <a:off x="704243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1" name="Google Shape;10791;p13"/>
              <p:cNvSpPr/>
              <p:nvPr/>
            </p:nvSpPr>
            <p:spPr>
              <a:xfrm rot="10800000" flipH="1">
                <a:off x="725725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2" name="Google Shape;10792;p13"/>
              <p:cNvSpPr/>
              <p:nvPr/>
            </p:nvSpPr>
            <p:spPr>
              <a:xfrm rot="10800000" flipH="1">
                <a:off x="74720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3" name="Google Shape;10793;p13"/>
              <p:cNvSpPr/>
              <p:nvPr/>
            </p:nvSpPr>
            <p:spPr>
              <a:xfrm rot="10800000" flipH="1">
                <a:off x="768690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4" name="Google Shape;10794;p13"/>
              <p:cNvSpPr/>
              <p:nvPr/>
            </p:nvSpPr>
            <p:spPr>
              <a:xfrm rot="10800000" flipH="1">
                <a:off x="790172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5" name="Google Shape;10795;p13"/>
              <p:cNvSpPr/>
              <p:nvPr/>
            </p:nvSpPr>
            <p:spPr>
              <a:xfrm rot="10800000" flipH="1">
                <a:off x="811654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6" name="Google Shape;10796;p13"/>
              <p:cNvSpPr/>
              <p:nvPr/>
            </p:nvSpPr>
            <p:spPr>
              <a:xfrm rot="10800000" flipH="1">
                <a:off x="833137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7" name="Google Shape;10797;p13"/>
              <p:cNvSpPr/>
              <p:nvPr/>
            </p:nvSpPr>
            <p:spPr>
              <a:xfrm rot="10800000" flipH="1">
                <a:off x="854619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8" name="Google Shape;10798;p13"/>
              <p:cNvSpPr/>
              <p:nvPr/>
            </p:nvSpPr>
            <p:spPr>
              <a:xfrm rot="10800000" flipH="1">
                <a:off x="876101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9" name="Google Shape;10799;p13"/>
              <p:cNvSpPr/>
              <p:nvPr/>
            </p:nvSpPr>
            <p:spPr>
              <a:xfrm rot="10800000" flipH="1">
                <a:off x="89758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0" name="Google Shape;10800;p13"/>
              <p:cNvSpPr/>
              <p:nvPr/>
            </p:nvSpPr>
            <p:spPr>
              <a:xfrm rot="10800000" flipH="1">
                <a:off x="-46739"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1" name="Google Shape;10801;p13"/>
              <p:cNvSpPr/>
              <p:nvPr/>
            </p:nvSpPr>
            <p:spPr>
              <a:xfrm rot="10800000" flipH="1">
                <a:off x="16808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2" name="Google Shape;10802;p13"/>
              <p:cNvSpPr/>
              <p:nvPr/>
            </p:nvSpPr>
            <p:spPr>
              <a:xfrm rot="10800000" flipH="1">
                <a:off x="3829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3" name="Google Shape;10803;p13"/>
              <p:cNvSpPr/>
              <p:nvPr/>
            </p:nvSpPr>
            <p:spPr>
              <a:xfrm rot="10800000" flipH="1">
                <a:off x="59773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4" name="Google Shape;10804;p13"/>
              <p:cNvSpPr/>
              <p:nvPr/>
            </p:nvSpPr>
            <p:spPr>
              <a:xfrm rot="10800000" flipH="1">
                <a:off x="81255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5" name="Google Shape;10805;p13"/>
              <p:cNvSpPr/>
              <p:nvPr/>
            </p:nvSpPr>
            <p:spPr>
              <a:xfrm rot="10800000" flipH="1">
                <a:off x="10273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6" name="Google Shape;10806;p13"/>
              <p:cNvSpPr/>
              <p:nvPr/>
            </p:nvSpPr>
            <p:spPr>
              <a:xfrm rot="10800000" flipH="1">
                <a:off x="124220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7" name="Google Shape;10807;p13"/>
              <p:cNvSpPr/>
              <p:nvPr/>
            </p:nvSpPr>
            <p:spPr>
              <a:xfrm rot="10800000" flipH="1">
                <a:off x="145702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8" name="Google Shape;10808;p13"/>
              <p:cNvSpPr/>
              <p:nvPr/>
            </p:nvSpPr>
            <p:spPr>
              <a:xfrm rot="10800000" flipH="1">
                <a:off x="167184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9" name="Google Shape;10809;p13"/>
              <p:cNvSpPr/>
              <p:nvPr/>
            </p:nvSpPr>
            <p:spPr>
              <a:xfrm rot="10800000" flipH="1">
                <a:off x="188667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0" name="Google Shape;10810;p13"/>
              <p:cNvSpPr/>
              <p:nvPr/>
            </p:nvSpPr>
            <p:spPr>
              <a:xfrm rot="10800000" flipH="1">
                <a:off x="210149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1" name="Google Shape;10811;p13"/>
              <p:cNvSpPr/>
              <p:nvPr/>
            </p:nvSpPr>
            <p:spPr>
              <a:xfrm rot="10800000" flipH="1">
                <a:off x="231631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2" name="Google Shape;10812;p13"/>
              <p:cNvSpPr/>
              <p:nvPr/>
            </p:nvSpPr>
            <p:spPr>
              <a:xfrm rot="10800000" flipH="1">
                <a:off x="25311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3" name="Google Shape;10813;p13"/>
              <p:cNvSpPr/>
              <p:nvPr/>
            </p:nvSpPr>
            <p:spPr>
              <a:xfrm rot="10800000" flipH="1">
                <a:off x="274596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4" name="Google Shape;10814;p13"/>
              <p:cNvSpPr/>
              <p:nvPr/>
            </p:nvSpPr>
            <p:spPr>
              <a:xfrm rot="10800000" flipH="1">
                <a:off x="296078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5" name="Google Shape;10815;p13"/>
              <p:cNvSpPr/>
              <p:nvPr/>
            </p:nvSpPr>
            <p:spPr>
              <a:xfrm rot="10800000" flipH="1">
                <a:off x="317561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6" name="Google Shape;10816;p13"/>
              <p:cNvSpPr/>
              <p:nvPr/>
            </p:nvSpPr>
            <p:spPr>
              <a:xfrm rot="10800000" flipH="1">
                <a:off x="339043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7" name="Google Shape;10817;p13"/>
              <p:cNvSpPr/>
              <p:nvPr/>
            </p:nvSpPr>
            <p:spPr>
              <a:xfrm rot="10800000" flipH="1">
                <a:off x="360525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8" name="Google Shape;10818;p13"/>
              <p:cNvSpPr/>
              <p:nvPr/>
            </p:nvSpPr>
            <p:spPr>
              <a:xfrm rot="10800000" flipH="1">
                <a:off x="382008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9" name="Google Shape;10819;p13"/>
              <p:cNvSpPr/>
              <p:nvPr/>
            </p:nvSpPr>
            <p:spPr>
              <a:xfrm rot="10800000" flipH="1">
                <a:off x="403490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0" name="Google Shape;10820;p13"/>
              <p:cNvSpPr/>
              <p:nvPr/>
            </p:nvSpPr>
            <p:spPr>
              <a:xfrm rot="10800000" flipH="1">
                <a:off x="424972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1" name="Google Shape;10821;p13"/>
              <p:cNvSpPr/>
              <p:nvPr/>
            </p:nvSpPr>
            <p:spPr>
              <a:xfrm rot="10800000" flipH="1">
                <a:off x="446455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2" name="Google Shape;10822;p13"/>
              <p:cNvSpPr/>
              <p:nvPr/>
            </p:nvSpPr>
            <p:spPr>
              <a:xfrm rot="10800000" flipH="1">
                <a:off x="467937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3" name="Google Shape;10823;p13"/>
              <p:cNvSpPr/>
              <p:nvPr/>
            </p:nvSpPr>
            <p:spPr>
              <a:xfrm rot="10800000" flipH="1">
                <a:off x="489419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4" name="Google Shape;10824;p13"/>
              <p:cNvSpPr/>
              <p:nvPr/>
            </p:nvSpPr>
            <p:spPr>
              <a:xfrm rot="10800000" flipH="1">
                <a:off x="510902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5" name="Google Shape;10825;p13"/>
              <p:cNvSpPr/>
              <p:nvPr/>
            </p:nvSpPr>
            <p:spPr>
              <a:xfrm rot="10800000" flipH="1">
                <a:off x="532384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6" name="Google Shape;10826;p13"/>
              <p:cNvSpPr/>
              <p:nvPr/>
            </p:nvSpPr>
            <p:spPr>
              <a:xfrm rot="10800000" flipH="1">
                <a:off x="553866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7" name="Google Shape;10827;p13"/>
              <p:cNvSpPr/>
              <p:nvPr/>
            </p:nvSpPr>
            <p:spPr>
              <a:xfrm rot="10800000" flipH="1">
                <a:off x="575349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8" name="Google Shape;10828;p13"/>
              <p:cNvSpPr/>
              <p:nvPr/>
            </p:nvSpPr>
            <p:spPr>
              <a:xfrm rot="10800000" flipH="1">
                <a:off x="596831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9" name="Google Shape;10829;p13"/>
              <p:cNvSpPr/>
              <p:nvPr/>
            </p:nvSpPr>
            <p:spPr>
              <a:xfrm rot="10800000" flipH="1">
                <a:off x="618313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0" name="Google Shape;10830;p13"/>
              <p:cNvSpPr/>
              <p:nvPr/>
            </p:nvSpPr>
            <p:spPr>
              <a:xfrm rot="10800000" flipH="1">
                <a:off x="639796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1" name="Google Shape;10831;p13"/>
              <p:cNvSpPr/>
              <p:nvPr/>
            </p:nvSpPr>
            <p:spPr>
              <a:xfrm rot="10800000" flipH="1">
                <a:off x="661278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2" name="Google Shape;10832;p13"/>
              <p:cNvSpPr/>
              <p:nvPr/>
            </p:nvSpPr>
            <p:spPr>
              <a:xfrm rot="10800000" flipH="1">
                <a:off x="68276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3" name="Google Shape;10833;p13"/>
              <p:cNvSpPr/>
              <p:nvPr/>
            </p:nvSpPr>
            <p:spPr>
              <a:xfrm rot="10800000" flipH="1">
                <a:off x="704243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4" name="Google Shape;10834;p13"/>
              <p:cNvSpPr/>
              <p:nvPr/>
            </p:nvSpPr>
            <p:spPr>
              <a:xfrm rot="10800000" flipH="1">
                <a:off x="725725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5" name="Google Shape;10835;p13"/>
              <p:cNvSpPr/>
              <p:nvPr/>
            </p:nvSpPr>
            <p:spPr>
              <a:xfrm rot="10800000" flipH="1">
                <a:off x="74720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6" name="Google Shape;10836;p13"/>
              <p:cNvSpPr/>
              <p:nvPr/>
            </p:nvSpPr>
            <p:spPr>
              <a:xfrm rot="10800000" flipH="1">
                <a:off x="768690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7" name="Google Shape;10837;p13"/>
              <p:cNvSpPr/>
              <p:nvPr/>
            </p:nvSpPr>
            <p:spPr>
              <a:xfrm rot="10800000" flipH="1">
                <a:off x="790172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8" name="Google Shape;10838;p13"/>
              <p:cNvSpPr/>
              <p:nvPr/>
            </p:nvSpPr>
            <p:spPr>
              <a:xfrm rot="10800000" flipH="1">
                <a:off x="811654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9" name="Google Shape;10839;p13"/>
              <p:cNvSpPr/>
              <p:nvPr/>
            </p:nvSpPr>
            <p:spPr>
              <a:xfrm rot="10800000" flipH="1">
                <a:off x="833137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0" name="Google Shape;10840;p13"/>
              <p:cNvSpPr/>
              <p:nvPr/>
            </p:nvSpPr>
            <p:spPr>
              <a:xfrm rot="10800000" flipH="1">
                <a:off x="854619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1" name="Google Shape;10841;p13"/>
              <p:cNvSpPr/>
              <p:nvPr/>
            </p:nvSpPr>
            <p:spPr>
              <a:xfrm rot="10800000" flipH="1">
                <a:off x="876101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2" name="Google Shape;10842;p13"/>
              <p:cNvSpPr/>
              <p:nvPr/>
            </p:nvSpPr>
            <p:spPr>
              <a:xfrm rot="10800000" flipH="1">
                <a:off x="89758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3" name="Google Shape;10843;p13"/>
              <p:cNvSpPr/>
              <p:nvPr/>
            </p:nvSpPr>
            <p:spPr>
              <a:xfrm rot="10800000" flipH="1">
                <a:off x="-46739"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4" name="Google Shape;10844;p13"/>
              <p:cNvSpPr/>
              <p:nvPr/>
            </p:nvSpPr>
            <p:spPr>
              <a:xfrm rot="10800000" flipH="1">
                <a:off x="16808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5" name="Google Shape;10845;p13"/>
              <p:cNvSpPr/>
              <p:nvPr/>
            </p:nvSpPr>
            <p:spPr>
              <a:xfrm rot="10800000" flipH="1">
                <a:off x="3829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6" name="Google Shape;10846;p13"/>
              <p:cNvSpPr/>
              <p:nvPr/>
            </p:nvSpPr>
            <p:spPr>
              <a:xfrm rot="10800000" flipH="1">
                <a:off x="59773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7" name="Google Shape;10847;p13"/>
              <p:cNvSpPr/>
              <p:nvPr/>
            </p:nvSpPr>
            <p:spPr>
              <a:xfrm rot="10800000" flipH="1">
                <a:off x="81255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8" name="Google Shape;10848;p13"/>
              <p:cNvSpPr/>
              <p:nvPr/>
            </p:nvSpPr>
            <p:spPr>
              <a:xfrm rot="10800000" flipH="1">
                <a:off x="10273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9" name="Google Shape;10849;p13"/>
              <p:cNvSpPr/>
              <p:nvPr/>
            </p:nvSpPr>
            <p:spPr>
              <a:xfrm rot="10800000" flipH="1">
                <a:off x="124220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0" name="Google Shape;10850;p13"/>
              <p:cNvSpPr/>
              <p:nvPr/>
            </p:nvSpPr>
            <p:spPr>
              <a:xfrm rot="10800000" flipH="1">
                <a:off x="145702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1" name="Google Shape;10851;p13"/>
              <p:cNvSpPr/>
              <p:nvPr/>
            </p:nvSpPr>
            <p:spPr>
              <a:xfrm rot="10800000" flipH="1">
                <a:off x="167184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2" name="Google Shape;10852;p13"/>
              <p:cNvSpPr/>
              <p:nvPr/>
            </p:nvSpPr>
            <p:spPr>
              <a:xfrm rot="10800000" flipH="1">
                <a:off x="188667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3" name="Google Shape;10853;p13"/>
              <p:cNvSpPr/>
              <p:nvPr/>
            </p:nvSpPr>
            <p:spPr>
              <a:xfrm rot="10800000" flipH="1">
                <a:off x="210149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4" name="Google Shape;10854;p13"/>
              <p:cNvSpPr/>
              <p:nvPr/>
            </p:nvSpPr>
            <p:spPr>
              <a:xfrm rot="10800000" flipH="1">
                <a:off x="231631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5" name="Google Shape;10855;p13"/>
              <p:cNvSpPr/>
              <p:nvPr/>
            </p:nvSpPr>
            <p:spPr>
              <a:xfrm rot="10800000" flipH="1">
                <a:off x="25311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6" name="Google Shape;10856;p13"/>
              <p:cNvSpPr/>
              <p:nvPr/>
            </p:nvSpPr>
            <p:spPr>
              <a:xfrm rot="10800000" flipH="1">
                <a:off x="274596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7" name="Google Shape;10857;p13"/>
              <p:cNvSpPr/>
              <p:nvPr/>
            </p:nvSpPr>
            <p:spPr>
              <a:xfrm rot="10800000" flipH="1">
                <a:off x="296078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8" name="Google Shape;10858;p13"/>
              <p:cNvSpPr/>
              <p:nvPr/>
            </p:nvSpPr>
            <p:spPr>
              <a:xfrm rot="10800000" flipH="1">
                <a:off x="317561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9" name="Google Shape;10859;p13"/>
              <p:cNvSpPr/>
              <p:nvPr/>
            </p:nvSpPr>
            <p:spPr>
              <a:xfrm rot="10800000" flipH="1">
                <a:off x="339043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0" name="Google Shape;10860;p13"/>
              <p:cNvSpPr/>
              <p:nvPr/>
            </p:nvSpPr>
            <p:spPr>
              <a:xfrm rot="10800000" flipH="1">
                <a:off x="360525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1" name="Google Shape;10861;p13"/>
              <p:cNvSpPr/>
              <p:nvPr/>
            </p:nvSpPr>
            <p:spPr>
              <a:xfrm rot="10800000" flipH="1">
                <a:off x="382008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2" name="Google Shape;10862;p13"/>
              <p:cNvSpPr/>
              <p:nvPr/>
            </p:nvSpPr>
            <p:spPr>
              <a:xfrm rot="10800000" flipH="1">
                <a:off x="403490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3" name="Google Shape;10863;p13"/>
              <p:cNvSpPr/>
              <p:nvPr/>
            </p:nvSpPr>
            <p:spPr>
              <a:xfrm rot="10800000" flipH="1">
                <a:off x="424972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4" name="Google Shape;10864;p13"/>
              <p:cNvSpPr/>
              <p:nvPr/>
            </p:nvSpPr>
            <p:spPr>
              <a:xfrm rot="10800000" flipH="1">
                <a:off x="446455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5" name="Google Shape;10865;p13"/>
              <p:cNvSpPr/>
              <p:nvPr/>
            </p:nvSpPr>
            <p:spPr>
              <a:xfrm rot="10800000" flipH="1">
                <a:off x="467937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6" name="Google Shape;10866;p13"/>
              <p:cNvSpPr/>
              <p:nvPr/>
            </p:nvSpPr>
            <p:spPr>
              <a:xfrm rot="10800000" flipH="1">
                <a:off x="489419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7" name="Google Shape;10867;p13"/>
              <p:cNvSpPr/>
              <p:nvPr/>
            </p:nvSpPr>
            <p:spPr>
              <a:xfrm rot="10800000" flipH="1">
                <a:off x="510902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8" name="Google Shape;10868;p13"/>
              <p:cNvSpPr/>
              <p:nvPr/>
            </p:nvSpPr>
            <p:spPr>
              <a:xfrm rot="10800000" flipH="1">
                <a:off x="532384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9" name="Google Shape;10869;p13"/>
              <p:cNvSpPr/>
              <p:nvPr/>
            </p:nvSpPr>
            <p:spPr>
              <a:xfrm rot="10800000" flipH="1">
                <a:off x="553866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0" name="Google Shape;10870;p13"/>
              <p:cNvSpPr/>
              <p:nvPr/>
            </p:nvSpPr>
            <p:spPr>
              <a:xfrm rot="10800000" flipH="1">
                <a:off x="575349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1" name="Google Shape;10871;p13"/>
              <p:cNvSpPr/>
              <p:nvPr/>
            </p:nvSpPr>
            <p:spPr>
              <a:xfrm rot="10800000" flipH="1">
                <a:off x="596831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2" name="Google Shape;10872;p13"/>
              <p:cNvSpPr/>
              <p:nvPr/>
            </p:nvSpPr>
            <p:spPr>
              <a:xfrm rot="10800000" flipH="1">
                <a:off x="618313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3" name="Google Shape;10873;p13"/>
              <p:cNvSpPr/>
              <p:nvPr/>
            </p:nvSpPr>
            <p:spPr>
              <a:xfrm rot="10800000" flipH="1">
                <a:off x="639796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4" name="Google Shape;10874;p13"/>
              <p:cNvSpPr/>
              <p:nvPr/>
            </p:nvSpPr>
            <p:spPr>
              <a:xfrm rot="10800000" flipH="1">
                <a:off x="661278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5" name="Google Shape;10875;p13"/>
              <p:cNvSpPr/>
              <p:nvPr/>
            </p:nvSpPr>
            <p:spPr>
              <a:xfrm rot="10800000" flipH="1">
                <a:off x="68276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6" name="Google Shape;10876;p13"/>
              <p:cNvSpPr/>
              <p:nvPr/>
            </p:nvSpPr>
            <p:spPr>
              <a:xfrm rot="10800000" flipH="1">
                <a:off x="704243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7" name="Google Shape;10877;p13"/>
              <p:cNvSpPr/>
              <p:nvPr/>
            </p:nvSpPr>
            <p:spPr>
              <a:xfrm rot="10800000" flipH="1">
                <a:off x="725725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8" name="Google Shape;10878;p13"/>
              <p:cNvSpPr/>
              <p:nvPr/>
            </p:nvSpPr>
            <p:spPr>
              <a:xfrm rot="10800000" flipH="1">
                <a:off x="74720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9" name="Google Shape;10879;p13"/>
              <p:cNvSpPr/>
              <p:nvPr/>
            </p:nvSpPr>
            <p:spPr>
              <a:xfrm rot="10800000" flipH="1">
                <a:off x="768690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0" name="Google Shape;10880;p13"/>
              <p:cNvSpPr/>
              <p:nvPr/>
            </p:nvSpPr>
            <p:spPr>
              <a:xfrm rot="10800000" flipH="1">
                <a:off x="790172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1" name="Google Shape;10881;p13"/>
              <p:cNvSpPr/>
              <p:nvPr/>
            </p:nvSpPr>
            <p:spPr>
              <a:xfrm rot="10800000" flipH="1">
                <a:off x="811654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2" name="Google Shape;10882;p13"/>
              <p:cNvSpPr/>
              <p:nvPr/>
            </p:nvSpPr>
            <p:spPr>
              <a:xfrm rot="10800000" flipH="1">
                <a:off x="833137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3" name="Google Shape;10883;p13"/>
              <p:cNvSpPr/>
              <p:nvPr/>
            </p:nvSpPr>
            <p:spPr>
              <a:xfrm rot="10800000" flipH="1">
                <a:off x="854619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4" name="Google Shape;10884;p13"/>
              <p:cNvSpPr/>
              <p:nvPr/>
            </p:nvSpPr>
            <p:spPr>
              <a:xfrm rot="10800000" flipH="1">
                <a:off x="876101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5" name="Google Shape;10885;p13"/>
              <p:cNvSpPr/>
              <p:nvPr/>
            </p:nvSpPr>
            <p:spPr>
              <a:xfrm rot="10800000" flipH="1">
                <a:off x="89758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6" name="Google Shape;10886;p13"/>
            <p:cNvSpPr/>
            <p:nvPr/>
          </p:nvSpPr>
          <p:spPr>
            <a:xfrm>
              <a:off x="50" y="-60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7" name="Google Shape;10887;p13"/>
            <p:cNvSpPr/>
            <p:nvPr/>
          </p:nvSpPr>
          <p:spPr>
            <a:xfrm>
              <a:off x="8934575"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8" name="Google Shape;10888;p13"/>
          <p:cNvSpPr txBox="1">
            <a:spLocks noGrp="1"/>
          </p:cNvSpPr>
          <p:nvPr>
            <p:ph type="title"/>
          </p:nvPr>
        </p:nvSpPr>
        <p:spPr>
          <a:xfrm>
            <a:off x="960000" y="713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89" name="Google Shape;10889;p13"/>
          <p:cNvSpPr txBox="1">
            <a:spLocks noGrp="1"/>
          </p:cNvSpPr>
          <p:nvPr>
            <p:ph type="title" idx="2" hasCustomPrompt="1"/>
          </p:nvPr>
        </p:nvSpPr>
        <p:spPr>
          <a:xfrm>
            <a:off x="2009400" y="1922233"/>
            <a:ext cx="1584800" cy="59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90" name="Google Shape;10890;p13"/>
          <p:cNvSpPr txBox="1">
            <a:spLocks noGrp="1"/>
          </p:cNvSpPr>
          <p:nvPr>
            <p:ph type="title" idx="3" hasCustomPrompt="1"/>
          </p:nvPr>
        </p:nvSpPr>
        <p:spPr>
          <a:xfrm>
            <a:off x="2009400" y="3630261"/>
            <a:ext cx="1584800" cy="59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91" name="Google Shape;10891;p13"/>
          <p:cNvSpPr txBox="1">
            <a:spLocks noGrp="1"/>
          </p:cNvSpPr>
          <p:nvPr>
            <p:ph type="title" idx="4" hasCustomPrompt="1"/>
          </p:nvPr>
        </p:nvSpPr>
        <p:spPr>
          <a:xfrm>
            <a:off x="5303633" y="1922233"/>
            <a:ext cx="1584800" cy="59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92" name="Google Shape;10892;p13"/>
          <p:cNvSpPr txBox="1">
            <a:spLocks noGrp="1"/>
          </p:cNvSpPr>
          <p:nvPr>
            <p:ph type="title" idx="5" hasCustomPrompt="1"/>
          </p:nvPr>
        </p:nvSpPr>
        <p:spPr>
          <a:xfrm>
            <a:off x="5303633" y="3630261"/>
            <a:ext cx="1584800" cy="59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93" name="Google Shape;10893;p13"/>
          <p:cNvSpPr txBox="1">
            <a:spLocks noGrp="1"/>
          </p:cNvSpPr>
          <p:nvPr>
            <p:ph type="title" idx="6" hasCustomPrompt="1"/>
          </p:nvPr>
        </p:nvSpPr>
        <p:spPr>
          <a:xfrm>
            <a:off x="8597867" y="1922233"/>
            <a:ext cx="1584800" cy="59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94" name="Google Shape;10894;p13"/>
          <p:cNvSpPr txBox="1">
            <a:spLocks noGrp="1"/>
          </p:cNvSpPr>
          <p:nvPr>
            <p:ph type="title" idx="7" hasCustomPrompt="1"/>
          </p:nvPr>
        </p:nvSpPr>
        <p:spPr>
          <a:xfrm>
            <a:off x="8597867" y="3630261"/>
            <a:ext cx="1584800" cy="59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895" name="Google Shape;10895;p13"/>
          <p:cNvSpPr txBox="1">
            <a:spLocks noGrp="1"/>
          </p:cNvSpPr>
          <p:nvPr>
            <p:ph type="subTitle" idx="1"/>
          </p:nvPr>
        </p:nvSpPr>
        <p:spPr>
          <a:xfrm>
            <a:off x="1264800" y="2519033"/>
            <a:ext cx="3074000" cy="5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2400">
                <a:solidFill>
                  <a:schemeClr val="dk1"/>
                </a:solidFill>
                <a:latin typeface="Braah One"/>
                <a:ea typeface="Braah One"/>
                <a:cs typeface="Braah One"/>
                <a:sym typeface="Braah On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896" name="Google Shape;10896;p13"/>
          <p:cNvSpPr txBox="1">
            <a:spLocks noGrp="1"/>
          </p:cNvSpPr>
          <p:nvPr>
            <p:ph type="subTitle" idx="8"/>
          </p:nvPr>
        </p:nvSpPr>
        <p:spPr>
          <a:xfrm>
            <a:off x="4559033" y="2519033"/>
            <a:ext cx="3074000" cy="5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2400">
                <a:solidFill>
                  <a:schemeClr val="dk1"/>
                </a:solidFill>
                <a:latin typeface="Braah One"/>
                <a:ea typeface="Braah One"/>
                <a:cs typeface="Braah One"/>
                <a:sym typeface="Braah On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897" name="Google Shape;10897;p13"/>
          <p:cNvSpPr txBox="1">
            <a:spLocks noGrp="1"/>
          </p:cNvSpPr>
          <p:nvPr>
            <p:ph type="subTitle" idx="9"/>
          </p:nvPr>
        </p:nvSpPr>
        <p:spPr>
          <a:xfrm>
            <a:off x="7853267" y="2519033"/>
            <a:ext cx="3074000" cy="5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2400">
                <a:solidFill>
                  <a:schemeClr val="dk1"/>
                </a:solidFill>
                <a:latin typeface="Braah One"/>
                <a:ea typeface="Braah One"/>
                <a:cs typeface="Braah One"/>
                <a:sym typeface="Braah On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898" name="Google Shape;10898;p13"/>
          <p:cNvSpPr txBox="1">
            <a:spLocks noGrp="1"/>
          </p:cNvSpPr>
          <p:nvPr>
            <p:ph type="subTitle" idx="13"/>
          </p:nvPr>
        </p:nvSpPr>
        <p:spPr>
          <a:xfrm>
            <a:off x="1264800" y="4227133"/>
            <a:ext cx="3074000" cy="5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2400">
                <a:solidFill>
                  <a:schemeClr val="dk1"/>
                </a:solidFill>
                <a:latin typeface="Braah One"/>
                <a:ea typeface="Braah One"/>
                <a:cs typeface="Braah One"/>
                <a:sym typeface="Braah On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899" name="Google Shape;10899;p13"/>
          <p:cNvSpPr txBox="1">
            <a:spLocks noGrp="1"/>
          </p:cNvSpPr>
          <p:nvPr>
            <p:ph type="subTitle" idx="14"/>
          </p:nvPr>
        </p:nvSpPr>
        <p:spPr>
          <a:xfrm>
            <a:off x="4559033" y="4227133"/>
            <a:ext cx="3074000" cy="5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2400">
                <a:solidFill>
                  <a:schemeClr val="dk1"/>
                </a:solidFill>
                <a:latin typeface="Braah One"/>
                <a:ea typeface="Braah One"/>
                <a:cs typeface="Braah One"/>
                <a:sym typeface="Braah On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900" name="Google Shape;10900;p13"/>
          <p:cNvSpPr txBox="1">
            <a:spLocks noGrp="1"/>
          </p:cNvSpPr>
          <p:nvPr>
            <p:ph type="subTitle" idx="15"/>
          </p:nvPr>
        </p:nvSpPr>
        <p:spPr>
          <a:xfrm>
            <a:off x="7853267" y="4227133"/>
            <a:ext cx="3074000" cy="5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2400">
                <a:solidFill>
                  <a:schemeClr val="dk1"/>
                </a:solidFill>
                <a:latin typeface="Braah One"/>
                <a:ea typeface="Braah One"/>
                <a:cs typeface="Braah One"/>
                <a:sym typeface="Braah One"/>
              </a:defRPr>
            </a:lvl1pPr>
            <a:lvl2pPr lvl="1" rtl="0">
              <a:lnSpc>
                <a:spcPct val="100000"/>
              </a:lnSpc>
              <a:spcBef>
                <a:spcPts val="0"/>
              </a:spcBef>
              <a:spcAft>
                <a:spcPts val="0"/>
              </a:spcAft>
              <a:buSzPts val="2000"/>
              <a:buFont typeface="Raleway"/>
              <a:buNone/>
              <a:defRPr sz="2667" b="1">
                <a:latin typeface="Raleway"/>
                <a:ea typeface="Raleway"/>
                <a:cs typeface="Raleway"/>
                <a:sym typeface="Raleway"/>
              </a:defRPr>
            </a:lvl2pPr>
            <a:lvl3pPr lvl="2" rtl="0">
              <a:lnSpc>
                <a:spcPct val="100000"/>
              </a:lnSpc>
              <a:spcBef>
                <a:spcPts val="0"/>
              </a:spcBef>
              <a:spcAft>
                <a:spcPts val="0"/>
              </a:spcAft>
              <a:buSzPts val="2000"/>
              <a:buFont typeface="Raleway"/>
              <a:buNone/>
              <a:defRPr sz="2667" b="1">
                <a:latin typeface="Raleway"/>
                <a:ea typeface="Raleway"/>
                <a:cs typeface="Raleway"/>
                <a:sym typeface="Raleway"/>
              </a:defRPr>
            </a:lvl3pPr>
            <a:lvl4pPr lvl="3" rtl="0">
              <a:lnSpc>
                <a:spcPct val="100000"/>
              </a:lnSpc>
              <a:spcBef>
                <a:spcPts val="0"/>
              </a:spcBef>
              <a:spcAft>
                <a:spcPts val="0"/>
              </a:spcAft>
              <a:buSzPts val="2000"/>
              <a:buFont typeface="Raleway"/>
              <a:buNone/>
              <a:defRPr sz="2667" b="1">
                <a:latin typeface="Raleway"/>
                <a:ea typeface="Raleway"/>
                <a:cs typeface="Raleway"/>
                <a:sym typeface="Raleway"/>
              </a:defRPr>
            </a:lvl4pPr>
            <a:lvl5pPr lvl="4" rtl="0">
              <a:lnSpc>
                <a:spcPct val="100000"/>
              </a:lnSpc>
              <a:spcBef>
                <a:spcPts val="0"/>
              </a:spcBef>
              <a:spcAft>
                <a:spcPts val="0"/>
              </a:spcAft>
              <a:buSzPts val="2000"/>
              <a:buFont typeface="Raleway"/>
              <a:buNone/>
              <a:defRPr sz="2667" b="1">
                <a:latin typeface="Raleway"/>
                <a:ea typeface="Raleway"/>
                <a:cs typeface="Raleway"/>
                <a:sym typeface="Raleway"/>
              </a:defRPr>
            </a:lvl5pPr>
            <a:lvl6pPr lvl="5" rtl="0">
              <a:lnSpc>
                <a:spcPct val="100000"/>
              </a:lnSpc>
              <a:spcBef>
                <a:spcPts val="0"/>
              </a:spcBef>
              <a:spcAft>
                <a:spcPts val="0"/>
              </a:spcAft>
              <a:buSzPts val="2000"/>
              <a:buFont typeface="Raleway"/>
              <a:buNone/>
              <a:defRPr sz="2667" b="1">
                <a:latin typeface="Raleway"/>
                <a:ea typeface="Raleway"/>
                <a:cs typeface="Raleway"/>
                <a:sym typeface="Raleway"/>
              </a:defRPr>
            </a:lvl6pPr>
            <a:lvl7pPr lvl="6" rtl="0">
              <a:lnSpc>
                <a:spcPct val="100000"/>
              </a:lnSpc>
              <a:spcBef>
                <a:spcPts val="0"/>
              </a:spcBef>
              <a:spcAft>
                <a:spcPts val="0"/>
              </a:spcAft>
              <a:buSzPts val="2000"/>
              <a:buFont typeface="Raleway"/>
              <a:buNone/>
              <a:defRPr sz="2667" b="1">
                <a:latin typeface="Raleway"/>
                <a:ea typeface="Raleway"/>
                <a:cs typeface="Raleway"/>
                <a:sym typeface="Raleway"/>
              </a:defRPr>
            </a:lvl7pPr>
            <a:lvl8pPr lvl="7" rtl="0">
              <a:lnSpc>
                <a:spcPct val="100000"/>
              </a:lnSpc>
              <a:spcBef>
                <a:spcPts val="0"/>
              </a:spcBef>
              <a:spcAft>
                <a:spcPts val="0"/>
              </a:spcAft>
              <a:buSzPts val="2000"/>
              <a:buFont typeface="Raleway"/>
              <a:buNone/>
              <a:defRPr sz="2667" b="1">
                <a:latin typeface="Raleway"/>
                <a:ea typeface="Raleway"/>
                <a:cs typeface="Raleway"/>
                <a:sym typeface="Raleway"/>
              </a:defRPr>
            </a:lvl8pPr>
            <a:lvl9pPr lvl="8" rtl="0">
              <a:lnSpc>
                <a:spcPct val="100000"/>
              </a:lnSpc>
              <a:spcBef>
                <a:spcPts val="0"/>
              </a:spcBef>
              <a:spcAft>
                <a:spcPts val="0"/>
              </a:spcAft>
              <a:buSzPts val="2000"/>
              <a:buFont typeface="Raleway"/>
              <a:buNone/>
              <a:defRPr sz="2667" b="1">
                <a:latin typeface="Raleway"/>
                <a:ea typeface="Raleway"/>
                <a:cs typeface="Raleway"/>
                <a:sym typeface="Raleway"/>
              </a:defRPr>
            </a:lvl9pPr>
          </a:lstStyle>
          <a:p>
            <a:endParaRPr/>
          </a:p>
        </p:txBody>
      </p:sp>
      <p:sp>
        <p:nvSpPr>
          <p:cNvPr id="10901" name="Google Shape;10901;p13"/>
          <p:cNvSpPr/>
          <p:nvPr/>
        </p:nvSpPr>
        <p:spPr>
          <a:xfrm>
            <a:off x="67" y="6588833"/>
            <a:ext cx="12192000" cy="27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2" name="Google Shape;10902;p13"/>
          <p:cNvSpPr/>
          <p:nvPr/>
        </p:nvSpPr>
        <p:spPr>
          <a:xfrm>
            <a:off x="200" y="-8033"/>
            <a:ext cx="279200" cy="6874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749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92"/>
        <p:cNvGrpSpPr/>
        <p:nvPr/>
      </p:nvGrpSpPr>
      <p:grpSpPr>
        <a:xfrm>
          <a:off x="0" y="0"/>
          <a:ext cx="0" cy="0"/>
          <a:chOff x="0" y="0"/>
          <a:chExt cx="0" cy="0"/>
        </a:xfrm>
      </p:grpSpPr>
      <p:grpSp>
        <p:nvGrpSpPr>
          <p:cNvPr id="1093" name="Google Shape;1093;p3"/>
          <p:cNvGrpSpPr/>
          <p:nvPr/>
        </p:nvGrpSpPr>
        <p:grpSpPr>
          <a:xfrm>
            <a:off x="68" y="-8034"/>
            <a:ext cx="12192241" cy="6874067"/>
            <a:chOff x="50" y="-6025"/>
            <a:chExt cx="9144181" cy="5155550"/>
          </a:xfrm>
        </p:grpSpPr>
        <p:grpSp>
          <p:nvGrpSpPr>
            <p:cNvPr id="1094" name="Google Shape;1094;p3"/>
            <p:cNvGrpSpPr/>
            <p:nvPr/>
          </p:nvGrpSpPr>
          <p:grpSpPr>
            <a:xfrm>
              <a:off x="150" y="126"/>
              <a:ext cx="9144081" cy="5143543"/>
              <a:chOff x="-46739" y="-18"/>
              <a:chExt cx="9237379" cy="5143543"/>
            </a:xfrm>
          </p:grpSpPr>
          <p:sp>
            <p:nvSpPr>
              <p:cNvPr id="1095" name="Google Shape;1095;p3"/>
              <p:cNvSpPr/>
              <p:nvPr/>
            </p:nvSpPr>
            <p:spPr>
              <a:xfrm rot="10800000" flipH="1">
                <a:off x="-46739"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
              <p:cNvSpPr/>
              <p:nvPr/>
            </p:nvSpPr>
            <p:spPr>
              <a:xfrm rot="10800000" flipH="1">
                <a:off x="16808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
              <p:cNvSpPr/>
              <p:nvPr/>
            </p:nvSpPr>
            <p:spPr>
              <a:xfrm rot="10800000" flipH="1">
                <a:off x="3829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
              <p:cNvSpPr/>
              <p:nvPr/>
            </p:nvSpPr>
            <p:spPr>
              <a:xfrm rot="10800000" flipH="1">
                <a:off x="59773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
              <p:cNvSpPr/>
              <p:nvPr/>
            </p:nvSpPr>
            <p:spPr>
              <a:xfrm rot="10800000" flipH="1">
                <a:off x="81255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
              <p:cNvSpPr/>
              <p:nvPr/>
            </p:nvSpPr>
            <p:spPr>
              <a:xfrm rot="10800000" flipH="1">
                <a:off x="10273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
              <p:cNvSpPr/>
              <p:nvPr/>
            </p:nvSpPr>
            <p:spPr>
              <a:xfrm rot="10800000" flipH="1">
                <a:off x="124220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
              <p:cNvSpPr/>
              <p:nvPr/>
            </p:nvSpPr>
            <p:spPr>
              <a:xfrm rot="10800000" flipH="1">
                <a:off x="145702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
              <p:cNvSpPr/>
              <p:nvPr/>
            </p:nvSpPr>
            <p:spPr>
              <a:xfrm rot="10800000" flipH="1">
                <a:off x="167184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
              <p:cNvSpPr/>
              <p:nvPr/>
            </p:nvSpPr>
            <p:spPr>
              <a:xfrm rot="10800000" flipH="1">
                <a:off x="188667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
              <p:cNvSpPr/>
              <p:nvPr/>
            </p:nvSpPr>
            <p:spPr>
              <a:xfrm rot="10800000" flipH="1">
                <a:off x="210149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
              <p:cNvSpPr/>
              <p:nvPr/>
            </p:nvSpPr>
            <p:spPr>
              <a:xfrm rot="10800000" flipH="1">
                <a:off x="231631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
              <p:cNvSpPr/>
              <p:nvPr/>
            </p:nvSpPr>
            <p:spPr>
              <a:xfrm rot="10800000" flipH="1">
                <a:off x="25311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
              <p:cNvSpPr/>
              <p:nvPr/>
            </p:nvSpPr>
            <p:spPr>
              <a:xfrm rot="10800000" flipH="1">
                <a:off x="274596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
              <p:cNvSpPr/>
              <p:nvPr/>
            </p:nvSpPr>
            <p:spPr>
              <a:xfrm rot="10800000" flipH="1">
                <a:off x="296078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
              <p:cNvSpPr/>
              <p:nvPr/>
            </p:nvSpPr>
            <p:spPr>
              <a:xfrm rot="10800000" flipH="1">
                <a:off x="317561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
              <p:cNvSpPr/>
              <p:nvPr/>
            </p:nvSpPr>
            <p:spPr>
              <a:xfrm rot="10800000" flipH="1">
                <a:off x="339043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
              <p:cNvSpPr/>
              <p:nvPr/>
            </p:nvSpPr>
            <p:spPr>
              <a:xfrm rot="10800000" flipH="1">
                <a:off x="360525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
              <p:cNvSpPr/>
              <p:nvPr/>
            </p:nvSpPr>
            <p:spPr>
              <a:xfrm rot="10800000" flipH="1">
                <a:off x="382008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
              <p:cNvSpPr/>
              <p:nvPr/>
            </p:nvSpPr>
            <p:spPr>
              <a:xfrm rot="10800000" flipH="1">
                <a:off x="403490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
              <p:cNvSpPr/>
              <p:nvPr/>
            </p:nvSpPr>
            <p:spPr>
              <a:xfrm rot="10800000" flipH="1">
                <a:off x="424972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
              <p:cNvSpPr/>
              <p:nvPr/>
            </p:nvSpPr>
            <p:spPr>
              <a:xfrm rot="10800000" flipH="1">
                <a:off x="446455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
              <p:cNvSpPr/>
              <p:nvPr/>
            </p:nvSpPr>
            <p:spPr>
              <a:xfrm rot="10800000" flipH="1">
                <a:off x="467937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
              <p:cNvSpPr/>
              <p:nvPr/>
            </p:nvSpPr>
            <p:spPr>
              <a:xfrm rot="10800000" flipH="1">
                <a:off x="489419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
              <p:cNvSpPr/>
              <p:nvPr/>
            </p:nvSpPr>
            <p:spPr>
              <a:xfrm rot="10800000" flipH="1">
                <a:off x="510902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
              <p:cNvSpPr/>
              <p:nvPr/>
            </p:nvSpPr>
            <p:spPr>
              <a:xfrm rot="10800000" flipH="1">
                <a:off x="532384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
              <p:cNvSpPr/>
              <p:nvPr/>
            </p:nvSpPr>
            <p:spPr>
              <a:xfrm rot="10800000" flipH="1">
                <a:off x="553866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
              <p:cNvSpPr/>
              <p:nvPr/>
            </p:nvSpPr>
            <p:spPr>
              <a:xfrm rot="10800000" flipH="1">
                <a:off x="575349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
              <p:cNvSpPr/>
              <p:nvPr/>
            </p:nvSpPr>
            <p:spPr>
              <a:xfrm rot="10800000" flipH="1">
                <a:off x="596831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
              <p:cNvSpPr/>
              <p:nvPr/>
            </p:nvSpPr>
            <p:spPr>
              <a:xfrm rot="10800000" flipH="1">
                <a:off x="618313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
              <p:cNvSpPr/>
              <p:nvPr/>
            </p:nvSpPr>
            <p:spPr>
              <a:xfrm rot="10800000" flipH="1">
                <a:off x="639796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
              <p:cNvSpPr/>
              <p:nvPr/>
            </p:nvSpPr>
            <p:spPr>
              <a:xfrm rot="10800000" flipH="1">
                <a:off x="661278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
              <p:cNvSpPr/>
              <p:nvPr/>
            </p:nvSpPr>
            <p:spPr>
              <a:xfrm rot="10800000" flipH="1">
                <a:off x="68276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
              <p:cNvSpPr/>
              <p:nvPr/>
            </p:nvSpPr>
            <p:spPr>
              <a:xfrm rot="10800000" flipH="1">
                <a:off x="704243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
              <p:cNvSpPr/>
              <p:nvPr/>
            </p:nvSpPr>
            <p:spPr>
              <a:xfrm rot="10800000" flipH="1">
                <a:off x="725725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
              <p:cNvSpPr/>
              <p:nvPr/>
            </p:nvSpPr>
            <p:spPr>
              <a:xfrm rot="10800000" flipH="1">
                <a:off x="74720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
              <p:cNvSpPr/>
              <p:nvPr/>
            </p:nvSpPr>
            <p:spPr>
              <a:xfrm rot="10800000" flipH="1">
                <a:off x="768690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
              <p:cNvSpPr/>
              <p:nvPr/>
            </p:nvSpPr>
            <p:spPr>
              <a:xfrm rot="10800000" flipH="1">
                <a:off x="790172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
              <p:cNvSpPr/>
              <p:nvPr/>
            </p:nvSpPr>
            <p:spPr>
              <a:xfrm rot="10800000" flipH="1">
                <a:off x="811654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
              <p:cNvSpPr/>
              <p:nvPr/>
            </p:nvSpPr>
            <p:spPr>
              <a:xfrm rot="10800000" flipH="1">
                <a:off x="833137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
              <p:cNvSpPr/>
              <p:nvPr/>
            </p:nvSpPr>
            <p:spPr>
              <a:xfrm rot="10800000" flipH="1">
                <a:off x="854619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
              <p:cNvSpPr/>
              <p:nvPr/>
            </p:nvSpPr>
            <p:spPr>
              <a:xfrm rot="10800000" flipH="1">
                <a:off x="876101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
              <p:cNvSpPr/>
              <p:nvPr/>
            </p:nvSpPr>
            <p:spPr>
              <a:xfrm rot="10800000" flipH="1">
                <a:off x="89758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
              <p:cNvSpPr/>
              <p:nvPr/>
            </p:nvSpPr>
            <p:spPr>
              <a:xfrm rot="10800000" flipH="1">
                <a:off x="-46739"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
              <p:cNvSpPr/>
              <p:nvPr/>
            </p:nvSpPr>
            <p:spPr>
              <a:xfrm rot="10800000" flipH="1">
                <a:off x="16808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
              <p:cNvSpPr/>
              <p:nvPr/>
            </p:nvSpPr>
            <p:spPr>
              <a:xfrm rot="10800000" flipH="1">
                <a:off x="3829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
              <p:cNvSpPr/>
              <p:nvPr/>
            </p:nvSpPr>
            <p:spPr>
              <a:xfrm rot="10800000" flipH="1">
                <a:off x="59773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
              <p:cNvSpPr/>
              <p:nvPr/>
            </p:nvSpPr>
            <p:spPr>
              <a:xfrm rot="10800000" flipH="1">
                <a:off x="81255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
              <p:cNvSpPr/>
              <p:nvPr/>
            </p:nvSpPr>
            <p:spPr>
              <a:xfrm rot="10800000" flipH="1">
                <a:off x="10273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
              <p:cNvSpPr/>
              <p:nvPr/>
            </p:nvSpPr>
            <p:spPr>
              <a:xfrm rot="10800000" flipH="1">
                <a:off x="124220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
              <p:cNvSpPr/>
              <p:nvPr/>
            </p:nvSpPr>
            <p:spPr>
              <a:xfrm rot="10800000" flipH="1">
                <a:off x="145702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
              <p:cNvSpPr/>
              <p:nvPr/>
            </p:nvSpPr>
            <p:spPr>
              <a:xfrm rot="10800000" flipH="1">
                <a:off x="167184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
              <p:cNvSpPr/>
              <p:nvPr/>
            </p:nvSpPr>
            <p:spPr>
              <a:xfrm rot="10800000" flipH="1">
                <a:off x="188667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
              <p:cNvSpPr/>
              <p:nvPr/>
            </p:nvSpPr>
            <p:spPr>
              <a:xfrm rot="10800000" flipH="1">
                <a:off x="210149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
              <p:cNvSpPr/>
              <p:nvPr/>
            </p:nvSpPr>
            <p:spPr>
              <a:xfrm rot="10800000" flipH="1">
                <a:off x="231631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
              <p:cNvSpPr/>
              <p:nvPr/>
            </p:nvSpPr>
            <p:spPr>
              <a:xfrm rot="10800000" flipH="1">
                <a:off x="25311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
              <p:cNvSpPr/>
              <p:nvPr/>
            </p:nvSpPr>
            <p:spPr>
              <a:xfrm rot="10800000" flipH="1">
                <a:off x="274596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
              <p:cNvSpPr/>
              <p:nvPr/>
            </p:nvSpPr>
            <p:spPr>
              <a:xfrm rot="10800000" flipH="1">
                <a:off x="296078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
              <p:cNvSpPr/>
              <p:nvPr/>
            </p:nvSpPr>
            <p:spPr>
              <a:xfrm rot="10800000" flipH="1">
                <a:off x="317561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
              <p:cNvSpPr/>
              <p:nvPr/>
            </p:nvSpPr>
            <p:spPr>
              <a:xfrm rot="10800000" flipH="1">
                <a:off x="339043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
              <p:cNvSpPr/>
              <p:nvPr/>
            </p:nvSpPr>
            <p:spPr>
              <a:xfrm rot="10800000" flipH="1">
                <a:off x="360525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
              <p:cNvSpPr/>
              <p:nvPr/>
            </p:nvSpPr>
            <p:spPr>
              <a:xfrm rot="10800000" flipH="1">
                <a:off x="382008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
              <p:cNvSpPr/>
              <p:nvPr/>
            </p:nvSpPr>
            <p:spPr>
              <a:xfrm rot="10800000" flipH="1">
                <a:off x="403490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
              <p:cNvSpPr/>
              <p:nvPr/>
            </p:nvSpPr>
            <p:spPr>
              <a:xfrm rot="10800000" flipH="1">
                <a:off x="424972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
              <p:cNvSpPr/>
              <p:nvPr/>
            </p:nvSpPr>
            <p:spPr>
              <a:xfrm rot="10800000" flipH="1">
                <a:off x="446455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
              <p:cNvSpPr/>
              <p:nvPr/>
            </p:nvSpPr>
            <p:spPr>
              <a:xfrm rot="10800000" flipH="1">
                <a:off x="467937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
              <p:cNvSpPr/>
              <p:nvPr/>
            </p:nvSpPr>
            <p:spPr>
              <a:xfrm rot="10800000" flipH="1">
                <a:off x="489419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
              <p:cNvSpPr/>
              <p:nvPr/>
            </p:nvSpPr>
            <p:spPr>
              <a:xfrm rot="10800000" flipH="1">
                <a:off x="510902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
              <p:cNvSpPr/>
              <p:nvPr/>
            </p:nvSpPr>
            <p:spPr>
              <a:xfrm rot="10800000" flipH="1">
                <a:off x="532384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
              <p:cNvSpPr/>
              <p:nvPr/>
            </p:nvSpPr>
            <p:spPr>
              <a:xfrm rot="10800000" flipH="1">
                <a:off x="553866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
              <p:cNvSpPr/>
              <p:nvPr/>
            </p:nvSpPr>
            <p:spPr>
              <a:xfrm rot="10800000" flipH="1">
                <a:off x="575349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
              <p:cNvSpPr/>
              <p:nvPr/>
            </p:nvSpPr>
            <p:spPr>
              <a:xfrm rot="10800000" flipH="1">
                <a:off x="596831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
              <p:cNvSpPr/>
              <p:nvPr/>
            </p:nvSpPr>
            <p:spPr>
              <a:xfrm rot="10800000" flipH="1">
                <a:off x="618313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
              <p:cNvSpPr/>
              <p:nvPr/>
            </p:nvSpPr>
            <p:spPr>
              <a:xfrm rot="10800000" flipH="1">
                <a:off x="639796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
              <p:cNvSpPr/>
              <p:nvPr/>
            </p:nvSpPr>
            <p:spPr>
              <a:xfrm rot="10800000" flipH="1">
                <a:off x="661278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
              <p:cNvSpPr/>
              <p:nvPr/>
            </p:nvSpPr>
            <p:spPr>
              <a:xfrm rot="10800000" flipH="1">
                <a:off x="68276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
              <p:cNvSpPr/>
              <p:nvPr/>
            </p:nvSpPr>
            <p:spPr>
              <a:xfrm rot="10800000" flipH="1">
                <a:off x="704243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
              <p:cNvSpPr/>
              <p:nvPr/>
            </p:nvSpPr>
            <p:spPr>
              <a:xfrm rot="10800000" flipH="1">
                <a:off x="725725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
              <p:cNvSpPr/>
              <p:nvPr/>
            </p:nvSpPr>
            <p:spPr>
              <a:xfrm rot="10800000" flipH="1">
                <a:off x="74720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
              <p:cNvSpPr/>
              <p:nvPr/>
            </p:nvSpPr>
            <p:spPr>
              <a:xfrm rot="10800000" flipH="1">
                <a:off x="768690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
              <p:cNvSpPr/>
              <p:nvPr/>
            </p:nvSpPr>
            <p:spPr>
              <a:xfrm rot="10800000" flipH="1">
                <a:off x="790172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
              <p:cNvSpPr/>
              <p:nvPr/>
            </p:nvSpPr>
            <p:spPr>
              <a:xfrm rot="10800000" flipH="1">
                <a:off x="811654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
              <p:cNvSpPr/>
              <p:nvPr/>
            </p:nvSpPr>
            <p:spPr>
              <a:xfrm rot="10800000" flipH="1">
                <a:off x="833137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
              <p:cNvSpPr/>
              <p:nvPr/>
            </p:nvSpPr>
            <p:spPr>
              <a:xfrm rot="10800000" flipH="1">
                <a:off x="854619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
              <p:cNvSpPr/>
              <p:nvPr/>
            </p:nvSpPr>
            <p:spPr>
              <a:xfrm rot="10800000" flipH="1">
                <a:off x="876101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
              <p:cNvSpPr/>
              <p:nvPr/>
            </p:nvSpPr>
            <p:spPr>
              <a:xfrm rot="10800000" flipH="1">
                <a:off x="89758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
              <p:cNvSpPr/>
              <p:nvPr/>
            </p:nvSpPr>
            <p:spPr>
              <a:xfrm rot="10800000" flipH="1">
                <a:off x="-46739"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
              <p:cNvSpPr/>
              <p:nvPr/>
            </p:nvSpPr>
            <p:spPr>
              <a:xfrm rot="10800000" flipH="1">
                <a:off x="16808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
              <p:cNvSpPr/>
              <p:nvPr/>
            </p:nvSpPr>
            <p:spPr>
              <a:xfrm rot="10800000" flipH="1">
                <a:off x="3829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
              <p:cNvSpPr/>
              <p:nvPr/>
            </p:nvSpPr>
            <p:spPr>
              <a:xfrm rot="10800000" flipH="1">
                <a:off x="59773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
              <p:cNvSpPr/>
              <p:nvPr/>
            </p:nvSpPr>
            <p:spPr>
              <a:xfrm rot="10800000" flipH="1">
                <a:off x="81255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
              <p:cNvSpPr/>
              <p:nvPr/>
            </p:nvSpPr>
            <p:spPr>
              <a:xfrm rot="10800000" flipH="1">
                <a:off x="10273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
              <p:cNvSpPr/>
              <p:nvPr/>
            </p:nvSpPr>
            <p:spPr>
              <a:xfrm rot="10800000" flipH="1">
                <a:off x="124220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
              <p:cNvSpPr/>
              <p:nvPr/>
            </p:nvSpPr>
            <p:spPr>
              <a:xfrm rot="10800000" flipH="1">
                <a:off x="145702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
              <p:cNvSpPr/>
              <p:nvPr/>
            </p:nvSpPr>
            <p:spPr>
              <a:xfrm rot="10800000" flipH="1">
                <a:off x="167184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
              <p:cNvSpPr/>
              <p:nvPr/>
            </p:nvSpPr>
            <p:spPr>
              <a:xfrm rot="10800000" flipH="1">
                <a:off x="188667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
              <p:cNvSpPr/>
              <p:nvPr/>
            </p:nvSpPr>
            <p:spPr>
              <a:xfrm rot="10800000" flipH="1">
                <a:off x="210149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
              <p:cNvSpPr/>
              <p:nvPr/>
            </p:nvSpPr>
            <p:spPr>
              <a:xfrm rot="10800000" flipH="1">
                <a:off x="231631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
              <p:cNvSpPr/>
              <p:nvPr/>
            </p:nvSpPr>
            <p:spPr>
              <a:xfrm rot="10800000" flipH="1">
                <a:off x="25311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
              <p:cNvSpPr/>
              <p:nvPr/>
            </p:nvSpPr>
            <p:spPr>
              <a:xfrm rot="10800000" flipH="1">
                <a:off x="274596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
              <p:cNvSpPr/>
              <p:nvPr/>
            </p:nvSpPr>
            <p:spPr>
              <a:xfrm rot="10800000" flipH="1">
                <a:off x="296078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
              <p:cNvSpPr/>
              <p:nvPr/>
            </p:nvSpPr>
            <p:spPr>
              <a:xfrm rot="10800000" flipH="1">
                <a:off x="317561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
              <p:cNvSpPr/>
              <p:nvPr/>
            </p:nvSpPr>
            <p:spPr>
              <a:xfrm rot="10800000" flipH="1">
                <a:off x="339043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
              <p:cNvSpPr/>
              <p:nvPr/>
            </p:nvSpPr>
            <p:spPr>
              <a:xfrm rot="10800000" flipH="1">
                <a:off x="360525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
              <p:cNvSpPr/>
              <p:nvPr/>
            </p:nvSpPr>
            <p:spPr>
              <a:xfrm rot="10800000" flipH="1">
                <a:off x="382008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
              <p:cNvSpPr/>
              <p:nvPr/>
            </p:nvSpPr>
            <p:spPr>
              <a:xfrm rot="10800000" flipH="1">
                <a:off x="403490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
              <p:cNvSpPr/>
              <p:nvPr/>
            </p:nvSpPr>
            <p:spPr>
              <a:xfrm rot="10800000" flipH="1">
                <a:off x="424972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
              <p:cNvSpPr/>
              <p:nvPr/>
            </p:nvSpPr>
            <p:spPr>
              <a:xfrm rot="10800000" flipH="1">
                <a:off x="446455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
              <p:cNvSpPr/>
              <p:nvPr/>
            </p:nvSpPr>
            <p:spPr>
              <a:xfrm rot="10800000" flipH="1">
                <a:off x="467937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
              <p:cNvSpPr/>
              <p:nvPr/>
            </p:nvSpPr>
            <p:spPr>
              <a:xfrm rot="10800000" flipH="1">
                <a:off x="489419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
              <p:cNvSpPr/>
              <p:nvPr/>
            </p:nvSpPr>
            <p:spPr>
              <a:xfrm rot="10800000" flipH="1">
                <a:off x="510902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
              <p:cNvSpPr/>
              <p:nvPr/>
            </p:nvSpPr>
            <p:spPr>
              <a:xfrm rot="10800000" flipH="1">
                <a:off x="532384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
              <p:cNvSpPr/>
              <p:nvPr/>
            </p:nvSpPr>
            <p:spPr>
              <a:xfrm rot="10800000" flipH="1">
                <a:off x="553866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
              <p:cNvSpPr/>
              <p:nvPr/>
            </p:nvSpPr>
            <p:spPr>
              <a:xfrm rot="10800000" flipH="1">
                <a:off x="575349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
              <p:cNvSpPr/>
              <p:nvPr/>
            </p:nvSpPr>
            <p:spPr>
              <a:xfrm rot="10800000" flipH="1">
                <a:off x="596831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
              <p:cNvSpPr/>
              <p:nvPr/>
            </p:nvSpPr>
            <p:spPr>
              <a:xfrm rot="10800000" flipH="1">
                <a:off x="618313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
              <p:cNvSpPr/>
              <p:nvPr/>
            </p:nvSpPr>
            <p:spPr>
              <a:xfrm rot="10800000" flipH="1">
                <a:off x="639796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
              <p:cNvSpPr/>
              <p:nvPr/>
            </p:nvSpPr>
            <p:spPr>
              <a:xfrm rot="10800000" flipH="1">
                <a:off x="661278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
              <p:cNvSpPr/>
              <p:nvPr/>
            </p:nvSpPr>
            <p:spPr>
              <a:xfrm rot="10800000" flipH="1">
                <a:off x="68276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
              <p:cNvSpPr/>
              <p:nvPr/>
            </p:nvSpPr>
            <p:spPr>
              <a:xfrm rot="10800000" flipH="1">
                <a:off x="704243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
              <p:cNvSpPr/>
              <p:nvPr/>
            </p:nvSpPr>
            <p:spPr>
              <a:xfrm rot="10800000" flipH="1">
                <a:off x="725725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
              <p:cNvSpPr/>
              <p:nvPr/>
            </p:nvSpPr>
            <p:spPr>
              <a:xfrm rot="10800000" flipH="1">
                <a:off x="74720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
              <p:cNvSpPr/>
              <p:nvPr/>
            </p:nvSpPr>
            <p:spPr>
              <a:xfrm rot="10800000" flipH="1">
                <a:off x="768690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
              <p:cNvSpPr/>
              <p:nvPr/>
            </p:nvSpPr>
            <p:spPr>
              <a:xfrm rot="10800000" flipH="1">
                <a:off x="790172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
              <p:cNvSpPr/>
              <p:nvPr/>
            </p:nvSpPr>
            <p:spPr>
              <a:xfrm rot="10800000" flipH="1">
                <a:off x="811654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
              <p:cNvSpPr/>
              <p:nvPr/>
            </p:nvSpPr>
            <p:spPr>
              <a:xfrm rot="10800000" flipH="1">
                <a:off x="833137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
              <p:cNvSpPr/>
              <p:nvPr/>
            </p:nvSpPr>
            <p:spPr>
              <a:xfrm rot="10800000" flipH="1">
                <a:off x="854619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
              <p:cNvSpPr/>
              <p:nvPr/>
            </p:nvSpPr>
            <p:spPr>
              <a:xfrm rot="10800000" flipH="1">
                <a:off x="876101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
              <p:cNvSpPr/>
              <p:nvPr/>
            </p:nvSpPr>
            <p:spPr>
              <a:xfrm rot="10800000" flipH="1">
                <a:off x="89758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
              <p:cNvSpPr/>
              <p:nvPr/>
            </p:nvSpPr>
            <p:spPr>
              <a:xfrm rot="10800000" flipH="1">
                <a:off x="-46739"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
              <p:cNvSpPr/>
              <p:nvPr/>
            </p:nvSpPr>
            <p:spPr>
              <a:xfrm rot="10800000" flipH="1">
                <a:off x="16808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
              <p:cNvSpPr/>
              <p:nvPr/>
            </p:nvSpPr>
            <p:spPr>
              <a:xfrm rot="10800000" flipH="1">
                <a:off x="3829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
              <p:cNvSpPr/>
              <p:nvPr/>
            </p:nvSpPr>
            <p:spPr>
              <a:xfrm rot="10800000" flipH="1">
                <a:off x="59773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
              <p:cNvSpPr/>
              <p:nvPr/>
            </p:nvSpPr>
            <p:spPr>
              <a:xfrm rot="10800000" flipH="1">
                <a:off x="81255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
              <p:cNvSpPr/>
              <p:nvPr/>
            </p:nvSpPr>
            <p:spPr>
              <a:xfrm rot="10800000" flipH="1">
                <a:off x="10273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
              <p:cNvSpPr/>
              <p:nvPr/>
            </p:nvSpPr>
            <p:spPr>
              <a:xfrm rot="10800000" flipH="1">
                <a:off x="124220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
              <p:cNvSpPr/>
              <p:nvPr/>
            </p:nvSpPr>
            <p:spPr>
              <a:xfrm rot="10800000" flipH="1">
                <a:off x="145702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
              <p:cNvSpPr/>
              <p:nvPr/>
            </p:nvSpPr>
            <p:spPr>
              <a:xfrm rot="10800000" flipH="1">
                <a:off x="167184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
              <p:cNvSpPr/>
              <p:nvPr/>
            </p:nvSpPr>
            <p:spPr>
              <a:xfrm rot="10800000" flipH="1">
                <a:off x="188667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
              <p:cNvSpPr/>
              <p:nvPr/>
            </p:nvSpPr>
            <p:spPr>
              <a:xfrm rot="10800000" flipH="1">
                <a:off x="210149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
              <p:cNvSpPr/>
              <p:nvPr/>
            </p:nvSpPr>
            <p:spPr>
              <a:xfrm rot="10800000" flipH="1">
                <a:off x="231631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
              <p:cNvSpPr/>
              <p:nvPr/>
            </p:nvSpPr>
            <p:spPr>
              <a:xfrm rot="10800000" flipH="1">
                <a:off x="25311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
              <p:cNvSpPr/>
              <p:nvPr/>
            </p:nvSpPr>
            <p:spPr>
              <a:xfrm rot="10800000" flipH="1">
                <a:off x="274596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
              <p:cNvSpPr/>
              <p:nvPr/>
            </p:nvSpPr>
            <p:spPr>
              <a:xfrm rot="10800000" flipH="1">
                <a:off x="296078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
              <p:cNvSpPr/>
              <p:nvPr/>
            </p:nvSpPr>
            <p:spPr>
              <a:xfrm rot="10800000" flipH="1">
                <a:off x="317561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
              <p:cNvSpPr/>
              <p:nvPr/>
            </p:nvSpPr>
            <p:spPr>
              <a:xfrm rot="10800000" flipH="1">
                <a:off x="339043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
              <p:cNvSpPr/>
              <p:nvPr/>
            </p:nvSpPr>
            <p:spPr>
              <a:xfrm rot="10800000" flipH="1">
                <a:off x="360525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
              <p:cNvSpPr/>
              <p:nvPr/>
            </p:nvSpPr>
            <p:spPr>
              <a:xfrm rot="10800000" flipH="1">
                <a:off x="382008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
              <p:cNvSpPr/>
              <p:nvPr/>
            </p:nvSpPr>
            <p:spPr>
              <a:xfrm rot="10800000" flipH="1">
                <a:off x="403490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
              <p:cNvSpPr/>
              <p:nvPr/>
            </p:nvSpPr>
            <p:spPr>
              <a:xfrm rot="10800000" flipH="1">
                <a:off x="424972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
              <p:cNvSpPr/>
              <p:nvPr/>
            </p:nvSpPr>
            <p:spPr>
              <a:xfrm rot="10800000" flipH="1">
                <a:off x="446455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
              <p:cNvSpPr/>
              <p:nvPr/>
            </p:nvSpPr>
            <p:spPr>
              <a:xfrm rot="10800000" flipH="1">
                <a:off x="467937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
              <p:cNvSpPr/>
              <p:nvPr/>
            </p:nvSpPr>
            <p:spPr>
              <a:xfrm rot="10800000" flipH="1">
                <a:off x="489419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
              <p:cNvSpPr/>
              <p:nvPr/>
            </p:nvSpPr>
            <p:spPr>
              <a:xfrm rot="10800000" flipH="1">
                <a:off x="510902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
              <p:cNvSpPr/>
              <p:nvPr/>
            </p:nvSpPr>
            <p:spPr>
              <a:xfrm rot="10800000" flipH="1">
                <a:off x="532384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
              <p:cNvSpPr/>
              <p:nvPr/>
            </p:nvSpPr>
            <p:spPr>
              <a:xfrm rot="10800000" flipH="1">
                <a:off x="553866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
              <p:cNvSpPr/>
              <p:nvPr/>
            </p:nvSpPr>
            <p:spPr>
              <a:xfrm rot="10800000" flipH="1">
                <a:off x="575349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
              <p:cNvSpPr/>
              <p:nvPr/>
            </p:nvSpPr>
            <p:spPr>
              <a:xfrm rot="10800000" flipH="1">
                <a:off x="596831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
              <p:cNvSpPr/>
              <p:nvPr/>
            </p:nvSpPr>
            <p:spPr>
              <a:xfrm rot="10800000" flipH="1">
                <a:off x="618313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
              <p:cNvSpPr/>
              <p:nvPr/>
            </p:nvSpPr>
            <p:spPr>
              <a:xfrm rot="10800000" flipH="1">
                <a:off x="639796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
              <p:cNvSpPr/>
              <p:nvPr/>
            </p:nvSpPr>
            <p:spPr>
              <a:xfrm rot="10800000" flipH="1">
                <a:off x="661278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
              <p:cNvSpPr/>
              <p:nvPr/>
            </p:nvSpPr>
            <p:spPr>
              <a:xfrm rot="10800000" flipH="1">
                <a:off x="68276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
              <p:cNvSpPr/>
              <p:nvPr/>
            </p:nvSpPr>
            <p:spPr>
              <a:xfrm rot="10800000" flipH="1">
                <a:off x="704243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
              <p:cNvSpPr/>
              <p:nvPr/>
            </p:nvSpPr>
            <p:spPr>
              <a:xfrm rot="10800000" flipH="1">
                <a:off x="725725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
              <p:cNvSpPr/>
              <p:nvPr/>
            </p:nvSpPr>
            <p:spPr>
              <a:xfrm rot="10800000" flipH="1">
                <a:off x="74720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
              <p:cNvSpPr/>
              <p:nvPr/>
            </p:nvSpPr>
            <p:spPr>
              <a:xfrm rot="10800000" flipH="1">
                <a:off x="768690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
              <p:cNvSpPr/>
              <p:nvPr/>
            </p:nvSpPr>
            <p:spPr>
              <a:xfrm rot="10800000" flipH="1">
                <a:off x="790172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
              <p:cNvSpPr/>
              <p:nvPr/>
            </p:nvSpPr>
            <p:spPr>
              <a:xfrm rot="10800000" flipH="1">
                <a:off x="811654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
              <p:cNvSpPr/>
              <p:nvPr/>
            </p:nvSpPr>
            <p:spPr>
              <a:xfrm rot="10800000" flipH="1">
                <a:off x="833137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
              <p:cNvSpPr/>
              <p:nvPr/>
            </p:nvSpPr>
            <p:spPr>
              <a:xfrm rot="10800000" flipH="1">
                <a:off x="854619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
              <p:cNvSpPr/>
              <p:nvPr/>
            </p:nvSpPr>
            <p:spPr>
              <a:xfrm rot="10800000" flipH="1">
                <a:off x="876101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
              <p:cNvSpPr/>
              <p:nvPr/>
            </p:nvSpPr>
            <p:spPr>
              <a:xfrm rot="10800000" flipH="1">
                <a:off x="89758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
              <p:cNvSpPr/>
              <p:nvPr/>
            </p:nvSpPr>
            <p:spPr>
              <a:xfrm rot="10800000" flipH="1">
                <a:off x="-46739"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
              <p:cNvSpPr/>
              <p:nvPr/>
            </p:nvSpPr>
            <p:spPr>
              <a:xfrm rot="10800000" flipH="1">
                <a:off x="16808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
              <p:cNvSpPr/>
              <p:nvPr/>
            </p:nvSpPr>
            <p:spPr>
              <a:xfrm rot="10800000" flipH="1">
                <a:off x="3829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
              <p:cNvSpPr/>
              <p:nvPr/>
            </p:nvSpPr>
            <p:spPr>
              <a:xfrm rot="10800000" flipH="1">
                <a:off x="59773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
              <p:cNvSpPr/>
              <p:nvPr/>
            </p:nvSpPr>
            <p:spPr>
              <a:xfrm rot="10800000" flipH="1">
                <a:off x="81255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
              <p:cNvSpPr/>
              <p:nvPr/>
            </p:nvSpPr>
            <p:spPr>
              <a:xfrm rot="10800000" flipH="1">
                <a:off x="10273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
              <p:cNvSpPr/>
              <p:nvPr/>
            </p:nvSpPr>
            <p:spPr>
              <a:xfrm rot="10800000" flipH="1">
                <a:off x="124220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
              <p:cNvSpPr/>
              <p:nvPr/>
            </p:nvSpPr>
            <p:spPr>
              <a:xfrm rot="10800000" flipH="1">
                <a:off x="145702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
              <p:cNvSpPr/>
              <p:nvPr/>
            </p:nvSpPr>
            <p:spPr>
              <a:xfrm rot="10800000" flipH="1">
                <a:off x="167184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
              <p:cNvSpPr/>
              <p:nvPr/>
            </p:nvSpPr>
            <p:spPr>
              <a:xfrm rot="10800000" flipH="1">
                <a:off x="188667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
              <p:cNvSpPr/>
              <p:nvPr/>
            </p:nvSpPr>
            <p:spPr>
              <a:xfrm rot="10800000" flipH="1">
                <a:off x="210149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
              <p:cNvSpPr/>
              <p:nvPr/>
            </p:nvSpPr>
            <p:spPr>
              <a:xfrm rot="10800000" flipH="1">
                <a:off x="231631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
              <p:cNvSpPr/>
              <p:nvPr/>
            </p:nvSpPr>
            <p:spPr>
              <a:xfrm rot="10800000" flipH="1">
                <a:off x="25311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
              <p:cNvSpPr/>
              <p:nvPr/>
            </p:nvSpPr>
            <p:spPr>
              <a:xfrm rot="10800000" flipH="1">
                <a:off x="274596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
              <p:cNvSpPr/>
              <p:nvPr/>
            </p:nvSpPr>
            <p:spPr>
              <a:xfrm rot="10800000" flipH="1">
                <a:off x="296078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
              <p:cNvSpPr/>
              <p:nvPr/>
            </p:nvSpPr>
            <p:spPr>
              <a:xfrm rot="10800000" flipH="1">
                <a:off x="317561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
              <p:cNvSpPr/>
              <p:nvPr/>
            </p:nvSpPr>
            <p:spPr>
              <a:xfrm rot="10800000" flipH="1">
                <a:off x="339043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
              <p:cNvSpPr/>
              <p:nvPr/>
            </p:nvSpPr>
            <p:spPr>
              <a:xfrm rot="10800000" flipH="1">
                <a:off x="360525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
              <p:cNvSpPr/>
              <p:nvPr/>
            </p:nvSpPr>
            <p:spPr>
              <a:xfrm rot="10800000" flipH="1">
                <a:off x="382008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
              <p:cNvSpPr/>
              <p:nvPr/>
            </p:nvSpPr>
            <p:spPr>
              <a:xfrm rot="10800000" flipH="1">
                <a:off x="403490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
              <p:cNvSpPr/>
              <p:nvPr/>
            </p:nvSpPr>
            <p:spPr>
              <a:xfrm rot="10800000" flipH="1">
                <a:off x="424972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
              <p:cNvSpPr/>
              <p:nvPr/>
            </p:nvSpPr>
            <p:spPr>
              <a:xfrm rot="10800000" flipH="1">
                <a:off x="446455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
              <p:cNvSpPr/>
              <p:nvPr/>
            </p:nvSpPr>
            <p:spPr>
              <a:xfrm rot="10800000" flipH="1">
                <a:off x="467937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
              <p:cNvSpPr/>
              <p:nvPr/>
            </p:nvSpPr>
            <p:spPr>
              <a:xfrm rot="10800000" flipH="1">
                <a:off x="489419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
              <p:cNvSpPr/>
              <p:nvPr/>
            </p:nvSpPr>
            <p:spPr>
              <a:xfrm rot="10800000" flipH="1">
                <a:off x="510902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
              <p:cNvSpPr/>
              <p:nvPr/>
            </p:nvSpPr>
            <p:spPr>
              <a:xfrm rot="10800000" flipH="1">
                <a:off x="532384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
              <p:cNvSpPr/>
              <p:nvPr/>
            </p:nvSpPr>
            <p:spPr>
              <a:xfrm rot="10800000" flipH="1">
                <a:off x="553866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
              <p:cNvSpPr/>
              <p:nvPr/>
            </p:nvSpPr>
            <p:spPr>
              <a:xfrm rot="10800000" flipH="1">
                <a:off x="575349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
              <p:cNvSpPr/>
              <p:nvPr/>
            </p:nvSpPr>
            <p:spPr>
              <a:xfrm rot="10800000" flipH="1">
                <a:off x="596831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
              <p:cNvSpPr/>
              <p:nvPr/>
            </p:nvSpPr>
            <p:spPr>
              <a:xfrm rot="10800000" flipH="1">
                <a:off x="618313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
              <p:cNvSpPr/>
              <p:nvPr/>
            </p:nvSpPr>
            <p:spPr>
              <a:xfrm rot="10800000" flipH="1">
                <a:off x="639796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
              <p:cNvSpPr/>
              <p:nvPr/>
            </p:nvSpPr>
            <p:spPr>
              <a:xfrm rot="10800000" flipH="1">
                <a:off x="661278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
              <p:cNvSpPr/>
              <p:nvPr/>
            </p:nvSpPr>
            <p:spPr>
              <a:xfrm rot="10800000" flipH="1">
                <a:off x="68276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
              <p:cNvSpPr/>
              <p:nvPr/>
            </p:nvSpPr>
            <p:spPr>
              <a:xfrm rot="10800000" flipH="1">
                <a:off x="704243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
              <p:cNvSpPr/>
              <p:nvPr/>
            </p:nvSpPr>
            <p:spPr>
              <a:xfrm rot="10800000" flipH="1">
                <a:off x="725725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3"/>
              <p:cNvSpPr/>
              <p:nvPr/>
            </p:nvSpPr>
            <p:spPr>
              <a:xfrm rot="10800000" flipH="1">
                <a:off x="74720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
              <p:cNvSpPr/>
              <p:nvPr/>
            </p:nvSpPr>
            <p:spPr>
              <a:xfrm rot="10800000" flipH="1">
                <a:off x="768690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3"/>
              <p:cNvSpPr/>
              <p:nvPr/>
            </p:nvSpPr>
            <p:spPr>
              <a:xfrm rot="10800000" flipH="1">
                <a:off x="790172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3"/>
              <p:cNvSpPr/>
              <p:nvPr/>
            </p:nvSpPr>
            <p:spPr>
              <a:xfrm rot="10800000" flipH="1">
                <a:off x="811654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
              <p:cNvSpPr/>
              <p:nvPr/>
            </p:nvSpPr>
            <p:spPr>
              <a:xfrm rot="10800000" flipH="1">
                <a:off x="833137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
              <p:cNvSpPr/>
              <p:nvPr/>
            </p:nvSpPr>
            <p:spPr>
              <a:xfrm rot="10800000" flipH="1">
                <a:off x="854619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
              <p:cNvSpPr/>
              <p:nvPr/>
            </p:nvSpPr>
            <p:spPr>
              <a:xfrm rot="10800000" flipH="1">
                <a:off x="876101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
              <p:cNvSpPr/>
              <p:nvPr/>
            </p:nvSpPr>
            <p:spPr>
              <a:xfrm rot="10800000" flipH="1">
                <a:off x="89758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
              <p:cNvSpPr/>
              <p:nvPr/>
            </p:nvSpPr>
            <p:spPr>
              <a:xfrm rot="10800000" flipH="1">
                <a:off x="-46739"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
              <p:cNvSpPr/>
              <p:nvPr/>
            </p:nvSpPr>
            <p:spPr>
              <a:xfrm rot="10800000" flipH="1">
                <a:off x="16808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
              <p:cNvSpPr/>
              <p:nvPr/>
            </p:nvSpPr>
            <p:spPr>
              <a:xfrm rot="10800000" flipH="1">
                <a:off x="3829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
              <p:cNvSpPr/>
              <p:nvPr/>
            </p:nvSpPr>
            <p:spPr>
              <a:xfrm rot="10800000" flipH="1">
                <a:off x="59773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
              <p:cNvSpPr/>
              <p:nvPr/>
            </p:nvSpPr>
            <p:spPr>
              <a:xfrm rot="10800000" flipH="1">
                <a:off x="81255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
              <p:cNvSpPr/>
              <p:nvPr/>
            </p:nvSpPr>
            <p:spPr>
              <a:xfrm rot="10800000" flipH="1">
                <a:off x="10273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
              <p:cNvSpPr/>
              <p:nvPr/>
            </p:nvSpPr>
            <p:spPr>
              <a:xfrm rot="10800000" flipH="1">
                <a:off x="124220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
              <p:cNvSpPr/>
              <p:nvPr/>
            </p:nvSpPr>
            <p:spPr>
              <a:xfrm rot="10800000" flipH="1">
                <a:off x="145702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
              <p:cNvSpPr/>
              <p:nvPr/>
            </p:nvSpPr>
            <p:spPr>
              <a:xfrm rot="10800000" flipH="1">
                <a:off x="167184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
              <p:cNvSpPr/>
              <p:nvPr/>
            </p:nvSpPr>
            <p:spPr>
              <a:xfrm rot="10800000" flipH="1">
                <a:off x="188667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
              <p:cNvSpPr/>
              <p:nvPr/>
            </p:nvSpPr>
            <p:spPr>
              <a:xfrm rot="10800000" flipH="1">
                <a:off x="210149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
              <p:cNvSpPr/>
              <p:nvPr/>
            </p:nvSpPr>
            <p:spPr>
              <a:xfrm rot="10800000" flipH="1">
                <a:off x="231631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
              <p:cNvSpPr/>
              <p:nvPr/>
            </p:nvSpPr>
            <p:spPr>
              <a:xfrm rot="10800000" flipH="1">
                <a:off x="25311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
              <p:cNvSpPr/>
              <p:nvPr/>
            </p:nvSpPr>
            <p:spPr>
              <a:xfrm rot="10800000" flipH="1">
                <a:off x="274596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
              <p:cNvSpPr/>
              <p:nvPr/>
            </p:nvSpPr>
            <p:spPr>
              <a:xfrm rot="10800000" flipH="1">
                <a:off x="296078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
              <p:cNvSpPr/>
              <p:nvPr/>
            </p:nvSpPr>
            <p:spPr>
              <a:xfrm rot="10800000" flipH="1">
                <a:off x="317561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
              <p:cNvSpPr/>
              <p:nvPr/>
            </p:nvSpPr>
            <p:spPr>
              <a:xfrm rot="10800000" flipH="1">
                <a:off x="339043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
              <p:cNvSpPr/>
              <p:nvPr/>
            </p:nvSpPr>
            <p:spPr>
              <a:xfrm rot="10800000" flipH="1">
                <a:off x="360525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
              <p:cNvSpPr/>
              <p:nvPr/>
            </p:nvSpPr>
            <p:spPr>
              <a:xfrm rot="10800000" flipH="1">
                <a:off x="382008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
              <p:cNvSpPr/>
              <p:nvPr/>
            </p:nvSpPr>
            <p:spPr>
              <a:xfrm rot="10800000" flipH="1">
                <a:off x="403490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
              <p:cNvSpPr/>
              <p:nvPr/>
            </p:nvSpPr>
            <p:spPr>
              <a:xfrm rot="10800000" flipH="1">
                <a:off x="424972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
              <p:cNvSpPr/>
              <p:nvPr/>
            </p:nvSpPr>
            <p:spPr>
              <a:xfrm rot="10800000" flipH="1">
                <a:off x="446455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
              <p:cNvSpPr/>
              <p:nvPr/>
            </p:nvSpPr>
            <p:spPr>
              <a:xfrm rot="10800000" flipH="1">
                <a:off x="467937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
              <p:cNvSpPr/>
              <p:nvPr/>
            </p:nvSpPr>
            <p:spPr>
              <a:xfrm rot="10800000" flipH="1">
                <a:off x="489419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
              <p:cNvSpPr/>
              <p:nvPr/>
            </p:nvSpPr>
            <p:spPr>
              <a:xfrm rot="10800000" flipH="1">
                <a:off x="510902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
              <p:cNvSpPr/>
              <p:nvPr/>
            </p:nvSpPr>
            <p:spPr>
              <a:xfrm rot="10800000" flipH="1">
                <a:off x="532384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
              <p:cNvSpPr/>
              <p:nvPr/>
            </p:nvSpPr>
            <p:spPr>
              <a:xfrm rot="10800000" flipH="1">
                <a:off x="553866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
              <p:cNvSpPr/>
              <p:nvPr/>
            </p:nvSpPr>
            <p:spPr>
              <a:xfrm rot="10800000" flipH="1">
                <a:off x="575349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
              <p:cNvSpPr/>
              <p:nvPr/>
            </p:nvSpPr>
            <p:spPr>
              <a:xfrm rot="10800000" flipH="1">
                <a:off x="596831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
              <p:cNvSpPr/>
              <p:nvPr/>
            </p:nvSpPr>
            <p:spPr>
              <a:xfrm rot="10800000" flipH="1">
                <a:off x="618313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
              <p:cNvSpPr/>
              <p:nvPr/>
            </p:nvSpPr>
            <p:spPr>
              <a:xfrm rot="10800000" flipH="1">
                <a:off x="639796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
              <p:cNvSpPr/>
              <p:nvPr/>
            </p:nvSpPr>
            <p:spPr>
              <a:xfrm rot="10800000" flipH="1">
                <a:off x="661278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
              <p:cNvSpPr/>
              <p:nvPr/>
            </p:nvSpPr>
            <p:spPr>
              <a:xfrm rot="10800000" flipH="1">
                <a:off x="68276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
              <p:cNvSpPr/>
              <p:nvPr/>
            </p:nvSpPr>
            <p:spPr>
              <a:xfrm rot="10800000" flipH="1">
                <a:off x="704243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
              <p:cNvSpPr/>
              <p:nvPr/>
            </p:nvSpPr>
            <p:spPr>
              <a:xfrm rot="10800000" flipH="1">
                <a:off x="725725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
              <p:cNvSpPr/>
              <p:nvPr/>
            </p:nvSpPr>
            <p:spPr>
              <a:xfrm rot="10800000" flipH="1">
                <a:off x="74720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
              <p:cNvSpPr/>
              <p:nvPr/>
            </p:nvSpPr>
            <p:spPr>
              <a:xfrm rot="10800000" flipH="1">
                <a:off x="768690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
              <p:cNvSpPr/>
              <p:nvPr/>
            </p:nvSpPr>
            <p:spPr>
              <a:xfrm rot="10800000" flipH="1">
                <a:off x="790172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
              <p:cNvSpPr/>
              <p:nvPr/>
            </p:nvSpPr>
            <p:spPr>
              <a:xfrm rot="10800000" flipH="1">
                <a:off x="811654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
              <p:cNvSpPr/>
              <p:nvPr/>
            </p:nvSpPr>
            <p:spPr>
              <a:xfrm rot="10800000" flipH="1">
                <a:off x="833137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
              <p:cNvSpPr/>
              <p:nvPr/>
            </p:nvSpPr>
            <p:spPr>
              <a:xfrm rot="10800000" flipH="1">
                <a:off x="854619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
              <p:cNvSpPr/>
              <p:nvPr/>
            </p:nvSpPr>
            <p:spPr>
              <a:xfrm rot="10800000" flipH="1">
                <a:off x="876101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
              <p:cNvSpPr/>
              <p:nvPr/>
            </p:nvSpPr>
            <p:spPr>
              <a:xfrm rot="10800000" flipH="1">
                <a:off x="89758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
              <p:cNvSpPr/>
              <p:nvPr/>
            </p:nvSpPr>
            <p:spPr>
              <a:xfrm rot="10800000" flipH="1">
                <a:off x="-46739"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
              <p:cNvSpPr/>
              <p:nvPr/>
            </p:nvSpPr>
            <p:spPr>
              <a:xfrm rot="10800000" flipH="1">
                <a:off x="16808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
              <p:cNvSpPr/>
              <p:nvPr/>
            </p:nvSpPr>
            <p:spPr>
              <a:xfrm rot="10800000" flipH="1">
                <a:off x="3829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
              <p:cNvSpPr/>
              <p:nvPr/>
            </p:nvSpPr>
            <p:spPr>
              <a:xfrm rot="10800000" flipH="1">
                <a:off x="59773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
              <p:cNvSpPr/>
              <p:nvPr/>
            </p:nvSpPr>
            <p:spPr>
              <a:xfrm rot="10800000" flipH="1">
                <a:off x="81255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
              <p:cNvSpPr/>
              <p:nvPr/>
            </p:nvSpPr>
            <p:spPr>
              <a:xfrm rot="10800000" flipH="1">
                <a:off x="10273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
              <p:cNvSpPr/>
              <p:nvPr/>
            </p:nvSpPr>
            <p:spPr>
              <a:xfrm rot="10800000" flipH="1">
                <a:off x="124220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
              <p:cNvSpPr/>
              <p:nvPr/>
            </p:nvSpPr>
            <p:spPr>
              <a:xfrm rot="10800000" flipH="1">
                <a:off x="145702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
              <p:cNvSpPr/>
              <p:nvPr/>
            </p:nvSpPr>
            <p:spPr>
              <a:xfrm rot="10800000" flipH="1">
                <a:off x="167184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
              <p:cNvSpPr/>
              <p:nvPr/>
            </p:nvSpPr>
            <p:spPr>
              <a:xfrm rot="10800000" flipH="1">
                <a:off x="188667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3"/>
              <p:cNvSpPr/>
              <p:nvPr/>
            </p:nvSpPr>
            <p:spPr>
              <a:xfrm rot="10800000" flipH="1">
                <a:off x="210149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3"/>
              <p:cNvSpPr/>
              <p:nvPr/>
            </p:nvSpPr>
            <p:spPr>
              <a:xfrm rot="10800000" flipH="1">
                <a:off x="231631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3"/>
              <p:cNvSpPr/>
              <p:nvPr/>
            </p:nvSpPr>
            <p:spPr>
              <a:xfrm rot="10800000" flipH="1">
                <a:off x="25311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
              <p:cNvSpPr/>
              <p:nvPr/>
            </p:nvSpPr>
            <p:spPr>
              <a:xfrm rot="10800000" flipH="1">
                <a:off x="274596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
              <p:cNvSpPr/>
              <p:nvPr/>
            </p:nvSpPr>
            <p:spPr>
              <a:xfrm rot="10800000" flipH="1">
                <a:off x="296078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3"/>
              <p:cNvSpPr/>
              <p:nvPr/>
            </p:nvSpPr>
            <p:spPr>
              <a:xfrm rot="10800000" flipH="1">
                <a:off x="317561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3"/>
              <p:cNvSpPr/>
              <p:nvPr/>
            </p:nvSpPr>
            <p:spPr>
              <a:xfrm rot="10800000" flipH="1">
                <a:off x="339043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
              <p:cNvSpPr/>
              <p:nvPr/>
            </p:nvSpPr>
            <p:spPr>
              <a:xfrm rot="10800000" flipH="1">
                <a:off x="360525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
              <p:cNvSpPr/>
              <p:nvPr/>
            </p:nvSpPr>
            <p:spPr>
              <a:xfrm rot="10800000" flipH="1">
                <a:off x="382008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3"/>
              <p:cNvSpPr/>
              <p:nvPr/>
            </p:nvSpPr>
            <p:spPr>
              <a:xfrm rot="10800000" flipH="1">
                <a:off x="403490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3"/>
              <p:cNvSpPr/>
              <p:nvPr/>
            </p:nvSpPr>
            <p:spPr>
              <a:xfrm rot="10800000" flipH="1">
                <a:off x="424972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3"/>
              <p:cNvSpPr/>
              <p:nvPr/>
            </p:nvSpPr>
            <p:spPr>
              <a:xfrm rot="10800000" flipH="1">
                <a:off x="446455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3"/>
              <p:cNvSpPr/>
              <p:nvPr/>
            </p:nvSpPr>
            <p:spPr>
              <a:xfrm rot="10800000" flipH="1">
                <a:off x="467937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
              <p:cNvSpPr/>
              <p:nvPr/>
            </p:nvSpPr>
            <p:spPr>
              <a:xfrm rot="10800000" flipH="1">
                <a:off x="489419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
              <p:cNvSpPr/>
              <p:nvPr/>
            </p:nvSpPr>
            <p:spPr>
              <a:xfrm rot="10800000" flipH="1">
                <a:off x="510902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3"/>
              <p:cNvSpPr/>
              <p:nvPr/>
            </p:nvSpPr>
            <p:spPr>
              <a:xfrm rot="10800000" flipH="1">
                <a:off x="532384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3"/>
              <p:cNvSpPr/>
              <p:nvPr/>
            </p:nvSpPr>
            <p:spPr>
              <a:xfrm rot="10800000" flipH="1">
                <a:off x="553866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
              <p:cNvSpPr/>
              <p:nvPr/>
            </p:nvSpPr>
            <p:spPr>
              <a:xfrm rot="10800000" flipH="1">
                <a:off x="575349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3"/>
              <p:cNvSpPr/>
              <p:nvPr/>
            </p:nvSpPr>
            <p:spPr>
              <a:xfrm rot="10800000" flipH="1">
                <a:off x="596831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3"/>
              <p:cNvSpPr/>
              <p:nvPr/>
            </p:nvSpPr>
            <p:spPr>
              <a:xfrm rot="10800000" flipH="1">
                <a:off x="618313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
              <p:cNvSpPr/>
              <p:nvPr/>
            </p:nvSpPr>
            <p:spPr>
              <a:xfrm rot="10800000" flipH="1">
                <a:off x="639796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3"/>
              <p:cNvSpPr/>
              <p:nvPr/>
            </p:nvSpPr>
            <p:spPr>
              <a:xfrm rot="10800000" flipH="1">
                <a:off x="661278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3"/>
              <p:cNvSpPr/>
              <p:nvPr/>
            </p:nvSpPr>
            <p:spPr>
              <a:xfrm rot="10800000" flipH="1">
                <a:off x="68276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
              <p:cNvSpPr/>
              <p:nvPr/>
            </p:nvSpPr>
            <p:spPr>
              <a:xfrm rot="10800000" flipH="1">
                <a:off x="704243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3"/>
              <p:cNvSpPr/>
              <p:nvPr/>
            </p:nvSpPr>
            <p:spPr>
              <a:xfrm rot="10800000" flipH="1">
                <a:off x="725725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3"/>
              <p:cNvSpPr/>
              <p:nvPr/>
            </p:nvSpPr>
            <p:spPr>
              <a:xfrm rot="10800000" flipH="1">
                <a:off x="74720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
              <p:cNvSpPr/>
              <p:nvPr/>
            </p:nvSpPr>
            <p:spPr>
              <a:xfrm rot="10800000" flipH="1">
                <a:off x="768690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3"/>
              <p:cNvSpPr/>
              <p:nvPr/>
            </p:nvSpPr>
            <p:spPr>
              <a:xfrm rot="10800000" flipH="1">
                <a:off x="790172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3"/>
              <p:cNvSpPr/>
              <p:nvPr/>
            </p:nvSpPr>
            <p:spPr>
              <a:xfrm rot="10800000" flipH="1">
                <a:off x="811654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
              <p:cNvSpPr/>
              <p:nvPr/>
            </p:nvSpPr>
            <p:spPr>
              <a:xfrm rot="10800000" flipH="1">
                <a:off x="833137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3"/>
              <p:cNvSpPr/>
              <p:nvPr/>
            </p:nvSpPr>
            <p:spPr>
              <a:xfrm rot="10800000" flipH="1">
                <a:off x="854619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3"/>
              <p:cNvSpPr/>
              <p:nvPr/>
            </p:nvSpPr>
            <p:spPr>
              <a:xfrm rot="10800000" flipH="1">
                <a:off x="876101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
              <p:cNvSpPr/>
              <p:nvPr/>
            </p:nvSpPr>
            <p:spPr>
              <a:xfrm rot="10800000" flipH="1">
                <a:off x="89758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3"/>
              <p:cNvSpPr/>
              <p:nvPr/>
            </p:nvSpPr>
            <p:spPr>
              <a:xfrm rot="10800000" flipH="1">
                <a:off x="-46739"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3"/>
              <p:cNvSpPr/>
              <p:nvPr/>
            </p:nvSpPr>
            <p:spPr>
              <a:xfrm rot="10800000" flipH="1">
                <a:off x="16808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3"/>
              <p:cNvSpPr/>
              <p:nvPr/>
            </p:nvSpPr>
            <p:spPr>
              <a:xfrm rot="10800000" flipH="1">
                <a:off x="3829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3"/>
              <p:cNvSpPr/>
              <p:nvPr/>
            </p:nvSpPr>
            <p:spPr>
              <a:xfrm rot="10800000" flipH="1">
                <a:off x="59773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3"/>
              <p:cNvSpPr/>
              <p:nvPr/>
            </p:nvSpPr>
            <p:spPr>
              <a:xfrm rot="10800000" flipH="1">
                <a:off x="81255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3"/>
              <p:cNvSpPr/>
              <p:nvPr/>
            </p:nvSpPr>
            <p:spPr>
              <a:xfrm rot="10800000" flipH="1">
                <a:off x="10273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3"/>
              <p:cNvSpPr/>
              <p:nvPr/>
            </p:nvSpPr>
            <p:spPr>
              <a:xfrm rot="10800000" flipH="1">
                <a:off x="124220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3"/>
              <p:cNvSpPr/>
              <p:nvPr/>
            </p:nvSpPr>
            <p:spPr>
              <a:xfrm rot="10800000" flipH="1">
                <a:off x="145702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3"/>
              <p:cNvSpPr/>
              <p:nvPr/>
            </p:nvSpPr>
            <p:spPr>
              <a:xfrm rot="10800000" flipH="1">
                <a:off x="167184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3"/>
              <p:cNvSpPr/>
              <p:nvPr/>
            </p:nvSpPr>
            <p:spPr>
              <a:xfrm rot="10800000" flipH="1">
                <a:off x="188667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3"/>
              <p:cNvSpPr/>
              <p:nvPr/>
            </p:nvSpPr>
            <p:spPr>
              <a:xfrm rot="10800000" flipH="1">
                <a:off x="210149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3"/>
              <p:cNvSpPr/>
              <p:nvPr/>
            </p:nvSpPr>
            <p:spPr>
              <a:xfrm rot="10800000" flipH="1">
                <a:off x="231631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3"/>
              <p:cNvSpPr/>
              <p:nvPr/>
            </p:nvSpPr>
            <p:spPr>
              <a:xfrm rot="10800000" flipH="1">
                <a:off x="25311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3"/>
              <p:cNvSpPr/>
              <p:nvPr/>
            </p:nvSpPr>
            <p:spPr>
              <a:xfrm rot="10800000" flipH="1">
                <a:off x="274596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3"/>
              <p:cNvSpPr/>
              <p:nvPr/>
            </p:nvSpPr>
            <p:spPr>
              <a:xfrm rot="10800000" flipH="1">
                <a:off x="296078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3"/>
              <p:cNvSpPr/>
              <p:nvPr/>
            </p:nvSpPr>
            <p:spPr>
              <a:xfrm rot="10800000" flipH="1">
                <a:off x="317561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3"/>
              <p:cNvSpPr/>
              <p:nvPr/>
            </p:nvSpPr>
            <p:spPr>
              <a:xfrm rot="10800000" flipH="1">
                <a:off x="339043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
              <p:cNvSpPr/>
              <p:nvPr/>
            </p:nvSpPr>
            <p:spPr>
              <a:xfrm rot="10800000" flipH="1">
                <a:off x="360525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
              <p:cNvSpPr/>
              <p:nvPr/>
            </p:nvSpPr>
            <p:spPr>
              <a:xfrm rot="10800000" flipH="1">
                <a:off x="382008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3"/>
              <p:cNvSpPr/>
              <p:nvPr/>
            </p:nvSpPr>
            <p:spPr>
              <a:xfrm rot="10800000" flipH="1">
                <a:off x="403490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
              <p:cNvSpPr/>
              <p:nvPr/>
            </p:nvSpPr>
            <p:spPr>
              <a:xfrm rot="10800000" flipH="1">
                <a:off x="424972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
              <p:cNvSpPr/>
              <p:nvPr/>
            </p:nvSpPr>
            <p:spPr>
              <a:xfrm rot="10800000" flipH="1">
                <a:off x="446455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
              <p:cNvSpPr/>
              <p:nvPr/>
            </p:nvSpPr>
            <p:spPr>
              <a:xfrm rot="10800000" flipH="1">
                <a:off x="467937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
              <p:cNvSpPr/>
              <p:nvPr/>
            </p:nvSpPr>
            <p:spPr>
              <a:xfrm rot="10800000" flipH="1">
                <a:off x="489419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
              <p:cNvSpPr/>
              <p:nvPr/>
            </p:nvSpPr>
            <p:spPr>
              <a:xfrm rot="10800000" flipH="1">
                <a:off x="510902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3"/>
              <p:cNvSpPr/>
              <p:nvPr/>
            </p:nvSpPr>
            <p:spPr>
              <a:xfrm rot="10800000" flipH="1">
                <a:off x="532384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3"/>
              <p:cNvSpPr/>
              <p:nvPr/>
            </p:nvSpPr>
            <p:spPr>
              <a:xfrm rot="10800000" flipH="1">
                <a:off x="553866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3"/>
              <p:cNvSpPr/>
              <p:nvPr/>
            </p:nvSpPr>
            <p:spPr>
              <a:xfrm rot="10800000" flipH="1">
                <a:off x="575349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
              <p:cNvSpPr/>
              <p:nvPr/>
            </p:nvSpPr>
            <p:spPr>
              <a:xfrm rot="10800000" flipH="1">
                <a:off x="596831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
              <p:cNvSpPr/>
              <p:nvPr/>
            </p:nvSpPr>
            <p:spPr>
              <a:xfrm rot="10800000" flipH="1">
                <a:off x="618313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
              <p:cNvSpPr/>
              <p:nvPr/>
            </p:nvSpPr>
            <p:spPr>
              <a:xfrm rot="10800000" flipH="1">
                <a:off x="639796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
              <p:cNvSpPr/>
              <p:nvPr/>
            </p:nvSpPr>
            <p:spPr>
              <a:xfrm rot="10800000" flipH="1">
                <a:off x="661278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
              <p:cNvSpPr/>
              <p:nvPr/>
            </p:nvSpPr>
            <p:spPr>
              <a:xfrm rot="10800000" flipH="1">
                <a:off x="68276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
              <p:cNvSpPr/>
              <p:nvPr/>
            </p:nvSpPr>
            <p:spPr>
              <a:xfrm rot="10800000" flipH="1">
                <a:off x="704243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3"/>
              <p:cNvSpPr/>
              <p:nvPr/>
            </p:nvSpPr>
            <p:spPr>
              <a:xfrm rot="10800000" flipH="1">
                <a:off x="725725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3"/>
              <p:cNvSpPr/>
              <p:nvPr/>
            </p:nvSpPr>
            <p:spPr>
              <a:xfrm rot="10800000" flipH="1">
                <a:off x="74720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
              <p:cNvSpPr/>
              <p:nvPr/>
            </p:nvSpPr>
            <p:spPr>
              <a:xfrm rot="10800000" flipH="1">
                <a:off x="768690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
              <p:cNvSpPr/>
              <p:nvPr/>
            </p:nvSpPr>
            <p:spPr>
              <a:xfrm rot="10800000" flipH="1">
                <a:off x="790172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
              <p:cNvSpPr/>
              <p:nvPr/>
            </p:nvSpPr>
            <p:spPr>
              <a:xfrm rot="10800000" flipH="1">
                <a:off x="811654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
              <p:cNvSpPr/>
              <p:nvPr/>
            </p:nvSpPr>
            <p:spPr>
              <a:xfrm rot="10800000" flipH="1">
                <a:off x="833137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3"/>
              <p:cNvSpPr/>
              <p:nvPr/>
            </p:nvSpPr>
            <p:spPr>
              <a:xfrm rot="10800000" flipH="1">
                <a:off x="854619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3"/>
              <p:cNvSpPr/>
              <p:nvPr/>
            </p:nvSpPr>
            <p:spPr>
              <a:xfrm rot="10800000" flipH="1">
                <a:off x="876101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
              <p:cNvSpPr/>
              <p:nvPr/>
            </p:nvSpPr>
            <p:spPr>
              <a:xfrm rot="10800000" flipH="1">
                <a:off x="89758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
              <p:cNvSpPr/>
              <p:nvPr/>
            </p:nvSpPr>
            <p:spPr>
              <a:xfrm rot="10800000" flipH="1">
                <a:off x="-46739"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
              <p:cNvSpPr/>
              <p:nvPr/>
            </p:nvSpPr>
            <p:spPr>
              <a:xfrm rot="10800000" flipH="1">
                <a:off x="16808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
              <p:cNvSpPr/>
              <p:nvPr/>
            </p:nvSpPr>
            <p:spPr>
              <a:xfrm rot="10800000" flipH="1">
                <a:off x="3829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
              <p:cNvSpPr/>
              <p:nvPr/>
            </p:nvSpPr>
            <p:spPr>
              <a:xfrm rot="10800000" flipH="1">
                <a:off x="59773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
              <p:cNvSpPr/>
              <p:nvPr/>
            </p:nvSpPr>
            <p:spPr>
              <a:xfrm rot="10800000" flipH="1">
                <a:off x="81255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
              <p:cNvSpPr/>
              <p:nvPr/>
            </p:nvSpPr>
            <p:spPr>
              <a:xfrm rot="10800000" flipH="1">
                <a:off x="10273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
              <p:cNvSpPr/>
              <p:nvPr/>
            </p:nvSpPr>
            <p:spPr>
              <a:xfrm rot="10800000" flipH="1">
                <a:off x="124220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
              <p:cNvSpPr/>
              <p:nvPr/>
            </p:nvSpPr>
            <p:spPr>
              <a:xfrm rot="10800000" flipH="1">
                <a:off x="145702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
              <p:cNvSpPr/>
              <p:nvPr/>
            </p:nvSpPr>
            <p:spPr>
              <a:xfrm rot="10800000" flipH="1">
                <a:off x="167184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
              <p:cNvSpPr/>
              <p:nvPr/>
            </p:nvSpPr>
            <p:spPr>
              <a:xfrm rot="10800000" flipH="1">
                <a:off x="188667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3"/>
              <p:cNvSpPr/>
              <p:nvPr/>
            </p:nvSpPr>
            <p:spPr>
              <a:xfrm rot="10800000" flipH="1">
                <a:off x="210149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3"/>
              <p:cNvSpPr/>
              <p:nvPr/>
            </p:nvSpPr>
            <p:spPr>
              <a:xfrm rot="10800000" flipH="1">
                <a:off x="231631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3"/>
              <p:cNvSpPr/>
              <p:nvPr/>
            </p:nvSpPr>
            <p:spPr>
              <a:xfrm rot="10800000" flipH="1">
                <a:off x="25311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3"/>
              <p:cNvSpPr/>
              <p:nvPr/>
            </p:nvSpPr>
            <p:spPr>
              <a:xfrm rot="10800000" flipH="1">
                <a:off x="274596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
              <p:cNvSpPr/>
              <p:nvPr/>
            </p:nvSpPr>
            <p:spPr>
              <a:xfrm rot="10800000" flipH="1">
                <a:off x="296078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
              <p:cNvSpPr/>
              <p:nvPr/>
            </p:nvSpPr>
            <p:spPr>
              <a:xfrm rot="10800000" flipH="1">
                <a:off x="317561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
              <p:cNvSpPr/>
              <p:nvPr/>
            </p:nvSpPr>
            <p:spPr>
              <a:xfrm rot="10800000" flipH="1">
                <a:off x="339043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
              <p:cNvSpPr/>
              <p:nvPr/>
            </p:nvSpPr>
            <p:spPr>
              <a:xfrm rot="10800000" flipH="1">
                <a:off x="360525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
              <p:cNvSpPr/>
              <p:nvPr/>
            </p:nvSpPr>
            <p:spPr>
              <a:xfrm rot="10800000" flipH="1">
                <a:off x="382008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
              <p:cNvSpPr/>
              <p:nvPr/>
            </p:nvSpPr>
            <p:spPr>
              <a:xfrm rot="10800000" flipH="1">
                <a:off x="403490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
              <p:cNvSpPr/>
              <p:nvPr/>
            </p:nvSpPr>
            <p:spPr>
              <a:xfrm rot="10800000" flipH="1">
                <a:off x="424972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
              <p:cNvSpPr/>
              <p:nvPr/>
            </p:nvSpPr>
            <p:spPr>
              <a:xfrm rot="10800000" flipH="1">
                <a:off x="446455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3"/>
              <p:cNvSpPr/>
              <p:nvPr/>
            </p:nvSpPr>
            <p:spPr>
              <a:xfrm rot="10800000" flipH="1">
                <a:off x="467937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
              <p:cNvSpPr/>
              <p:nvPr/>
            </p:nvSpPr>
            <p:spPr>
              <a:xfrm rot="10800000" flipH="1">
                <a:off x="489419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
              <p:cNvSpPr/>
              <p:nvPr/>
            </p:nvSpPr>
            <p:spPr>
              <a:xfrm rot="10800000" flipH="1">
                <a:off x="510902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
              <p:cNvSpPr/>
              <p:nvPr/>
            </p:nvSpPr>
            <p:spPr>
              <a:xfrm rot="10800000" flipH="1">
                <a:off x="532384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
              <p:cNvSpPr/>
              <p:nvPr/>
            </p:nvSpPr>
            <p:spPr>
              <a:xfrm rot="10800000" flipH="1">
                <a:off x="553866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
              <p:cNvSpPr/>
              <p:nvPr/>
            </p:nvSpPr>
            <p:spPr>
              <a:xfrm rot="10800000" flipH="1">
                <a:off x="575349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
              <p:cNvSpPr/>
              <p:nvPr/>
            </p:nvSpPr>
            <p:spPr>
              <a:xfrm rot="10800000" flipH="1">
                <a:off x="596831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
              <p:cNvSpPr/>
              <p:nvPr/>
            </p:nvSpPr>
            <p:spPr>
              <a:xfrm rot="10800000" flipH="1">
                <a:off x="618313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
              <p:cNvSpPr/>
              <p:nvPr/>
            </p:nvSpPr>
            <p:spPr>
              <a:xfrm rot="10800000" flipH="1">
                <a:off x="639796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
              <p:cNvSpPr/>
              <p:nvPr/>
            </p:nvSpPr>
            <p:spPr>
              <a:xfrm rot="10800000" flipH="1">
                <a:off x="661278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
              <p:cNvSpPr/>
              <p:nvPr/>
            </p:nvSpPr>
            <p:spPr>
              <a:xfrm rot="10800000" flipH="1">
                <a:off x="68276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
              <p:cNvSpPr/>
              <p:nvPr/>
            </p:nvSpPr>
            <p:spPr>
              <a:xfrm rot="10800000" flipH="1">
                <a:off x="704243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
              <p:cNvSpPr/>
              <p:nvPr/>
            </p:nvSpPr>
            <p:spPr>
              <a:xfrm rot="10800000" flipH="1">
                <a:off x="725725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
              <p:cNvSpPr/>
              <p:nvPr/>
            </p:nvSpPr>
            <p:spPr>
              <a:xfrm rot="10800000" flipH="1">
                <a:off x="74720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3"/>
              <p:cNvSpPr/>
              <p:nvPr/>
            </p:nvSpPr>
            <p:spPr>
              <a:xfrm rot="10800000" flipH="1">
                <a:off x="768690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
              <p:cNvSpPr/>
              <p:nvPr/>
            </p:nvSpPr>
            <p:spPr>
              <a:xfrm rot="10800000" flipH="1">
                <a:off x="790172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
              <p:cNvSpPr/>
              <p:nvPr/>
            </p:nvSpPr>
            <p:spPr>
              <a:xfrm rot="10800000" flipH="1">
                <a:off x="811654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
              <p:cNvSpPr/>
              <p:nvPr/>
            </p:nvSpPr>
            <p:spPr>
              <a:xfrm rot="10800000" flipH="1">
                <a:off x="833137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
              <p:cNvSpPr/>
              <p:nvPr/>
            </p:nvSpPr>
            <p:spPr>
              <a:xfrm rot="10800000" flipH="1">
                <a:off x="854619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
              <p:cNvSpPr/>
              <p:nvPr/>
            </p:nvSpPr>
            <p:spPr>
              <a:xfrm rot="10800000" flipH="1">
                <a:off x="876101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
              <p:cNvSpPr/>
              <p:nvPr/>
            </p:nvSpPr>
            <p:spPr>
              <a:xfrm rot="10800000" flipH="1">
                <a:off x="89758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
              <p:cNvSpPr/>
              <p:nvPr/>
            </p:nvSpPr>
            <p:spPr>
              <a:xfrm rot="10800000" flipH="1">
                <a:off x="-46739"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
              <p:cNvSpPr/>
              <p:nvPr/>
            </p:nvSpPr>
            <p:spPr>
              <a:xfrm rot="10800000" flipH="1">
                <a:off x="16808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3"/>
              <p:cNvSpPr/>
              <p:nvPr/>
            </p:nvSpPr>
            <p:spPr>
              <a:xfrm rot="10800000" flipH="1">
                <a:off x="3829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3"/>
              <p:cNvSpPr/>
              <p:nvPr/>
            </p:nvSpPr>
            <p:spPr>
              <a:xfrm rot="10800000" flipH="1">
                <a:off x="59773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
              <p:cNvSpPr/>
              <p:nvPr/>
            </p:nvSpPr>
            <p:spPr>
              <a:xfrm rot="10800000" flipH="1">
                <a:off x="81255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
              <p:cNvSpPr/>
              <p:nvPr/>
            </p:nvSpPr>
            <p:spPr>
              <a:xfrm rot="10800000" flipH="1">
                <a:off x="10273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
              <p:cNvSpPr/>
              <p:nvPr/>
            </p:nvSpPr>
            <p:spPr>
              <a:xfrm rot="10800000" flipH="1">
                <a:off x="124220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3"/>
              <p:cNvSpPr/>
              <p:nvPr/>
            </p:nvSpPr>
            <p:spPr>
              <a:xfrm rot="10800000" flipH="1">
                <a:off x="145702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3"/>
              <p:cNvSpPr/>
              <p:nvPr/>
            </p:nvSpPr>
            <p:spPr>
              <a:xfrm rot="10800000" flipH="1">
                <a:off x="167184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3"/>
              <p:cNvSpPr/>
              <p:nvPr/>
            </p:nvSpPr>
            <p:spPr>
              <a:xfrm rot="10800000" flipH="1">
                <a:off x="188667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
              <p:cNvSpPr/>
              <p:nvPr/>
            </p:nvSpPr>
            <p:spPr>
              <a:xfrm rot="10800000" flipH="1">
                <a:off x="210149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
              <p:cNvSpPr/>
              <p:nvPr/>
            </p:nvSpPr>
            <p:spPr>
              <a:xfrm rot="10800000" flipH="1">
                <a:off x="231631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
              <p:cNvSpPr/>
              <p:nvPr/>
            </p:nvSpPr>
            <p:spPr>
              <a:xfrm rot="10800000" flipH="1">
                <a:off x="25311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3"/>
              <p:cNvSpPr/>
              <p:nvPr/>
            </p:nvSpPr>
            <p:spPr>
              <a:xfrm rot="10800000" flipH="1">
                <a:off x="274596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3"/>
              <p:cNvSpPr/>
              <p:nvPr/>
            </p:nvSpPr>
            <p:spPr>
              <a:xfrm rot="10800000" flipH="1">
                <a:off x="296078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
              <p:cNvSpPr/>
              <p:nvPr/>
            </p:nvSpPr>
            <p:spPr>
              <a:xfrm rot="10800000" flipH="1">
                <a:off x="317561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3"/>
              <p:cNvSpPr/>
              <p:nvPr/>
            </p:nvSpPr>
            <p:spPr>
              <a:xfrm rot="10800000" flipH="1">
                <a:off x="339043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3"/>
              <p:cNvSpPr/>
              <p:nvPr/>
            </p:nvSpPr>
            <p:spPr>
              <a:xfrm rot="10800000" flipH="1">
                <a:off x="360525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
              <p:cNvSpPr/>
              <p:nvPr/>
            </p:nvSpPr>
            <p:spPr>
              <a:xfrm rot="10800000" flipH="1">
                <a:off x="382008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3"/>
              <p:cNvSpPr/>
              <p:nvPr/>
            </p:nvSpPr>
            <p:spPr>
              <a:xfrm rot="10800000" flipH="1">
                <a:off x="403490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3"/>
              <p:cNvSpPr/>
              <p:nvPr/>
            </p:nvSpPr>
            <p:spPr>
              <a:xfrm rot="10800000" flipH="1">
                <a:off x="424972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3"/>
              <p:cNvSpPr/>
              <p:nvPr/>
            </p:nvSpPr>
            <p:spPr>
              <a:xfrm rot="10800000" flipH="1">
                <a:off x="446455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
              <p:cNvSpPr/>
              <p:nvPr/>
            </p:nvSpPr>
            <p:spPr>
              <a:xfrm rot="10800000" flipH="1">
                <a:off x="467937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
              <p:cNvSpPr/>
              <p:nvPr/>
            </p:nvSpPr>
            <p:spPr>
              <a:xfrm rot="10800000" flipH="1">
                <a:off x="489419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
              <p:cNvSpPr/>
              <p:nvPr/>
            </p:nvSpPr>
            <p:spPr>
              <a:xfrm rot="10800000" flipH="1">
                <a:off x="510902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
              <p:cNvSpPr/>
              <p:nvPr/>
            </p:nvSpPr>
            <p:spPr>
              <a:xfrm rot="10800000" flipH="1">
                <a:off x="532384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3"/>
              <p:cNvSpPr/>
              <p:nvPr/>
            </p:nvSpPr>
            <p:spPr>
              <a:xfrm rot="10800000" flipH="1">
                <a:off x="553866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3"/>
              <p:cNvSpPr/>
              <p:nvPr/>
            </p:nvSpPr>
            <p:spPr>
              <a:xfrm rot="10800000" flipH="1">
                <a:off x="575349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3"/>
              <p:cNvSpPr/>
              <p:nvPr/>
            </p:nvSpPr>
            <p:spPr>
              <a:xfrm rot="10800000" flipH="1">
                <a:off x="596831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3"/>
              <p:cNvSpPr/>
              <p:nvPr/>
            </p:nvSpPr>
            <p:spPr>
              <a:xfrm rot="10800000" flipH="1">
                <a:off x="618313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3"/>
              <p:cNvSpPr/>
              <p:nvPr/>
            </p:nvSpPr>
            <p:spPr>
              <a:xfrm rot="10800000" flipH="1">
                <a:off x="639796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3"/>
              <p:cNvSpPr/>
              <p:nvPr/>
            </p:nvSpPr>
            <p:spPr>
              <a:xfrm rot="10800000" flipH="1">
                <a:off x="661278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3"/>
              <p:cNvSpPr/>
              <p:nvPr/>
            </p:nvSpPr>
            <p:spPr>
              <a:xfrm rot="10800000" flipH="1">
                <a:off x="68276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3"/>
              <p:cNvSpPr/>
              <p:nvPr/>
            </p:nvSpPr>
            <p:spPr>
              <a:xfrm rot="10800000" flipH="1">
                <a:off x="704243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3"/>
              <p:cNvSpPr/>
              <p:nvPr/>
            </p:nvSpPr>
            <p:spPr>
              <a:xfrm rot="10800000" flipH="1">
                <a:off x="725725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3"/>
              <p:cNvSpPr/>
              <p:nvPr/>
            </p:nvSpPr>
            <p:spPr>
              <a:xfrm rot="10800000" flipH="1">
                <a:off x="74720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3"/>
              <p:cNvSpPr/>
              <p:nvPr/>
            </p:nvSpPr>
            <p:spPr>
              <a:xfrm rot="10800000" flipH="1">
                <a:off x="768690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3"/>
              <p:cNvSpPr/>
              <p:nvPr/>
            </p:nvSpPr>
            <p:spPr>
              <a:xfrm rot="10800000" flipH="1">
                <a:off x="790172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3"/>
              <p:cNvSpPr/>
              <p:nvPr/>
            </p:nvSpPr>
            <p:spPr>
              <a:xfrm rot="10800000" flipH="1">
                <a:off x="811654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
              <p:cNvSpPr/>
              <p:nvPr/>
            </p:nvSpPr>
            <p:spPr>
              <a:xfrm rot="10800000" flipH="1">
                <a:off x="833137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
              <p:cNvSpPr/>
              <p:nvPr/>
            </p:nvSpPr>
            <p:spPr>
              <a:xfrm rot="10800000" flipH="1">
                <a:off x="854619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
              <p:cNvSpPr/>
              <p:nvPr/>
            </p:nvSpPr>
            <p:spPr>
              <a:xfrm rot="10800000" flipH="1">
                <a:off x="876101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3"/>
              <p:cNvSpPr/>
              <p:nvPr/>
            </p:nvSpPr>
            <p:spPr>
              <a:xfrm rot="10800000" flipH="1">
                <a:off x="89758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3"/>
              <p:cNvSpPr/>
              <p:nvPr/>
            </p:nvSpPr>
            <p:spPr>
              <a:xfrm rot="10800000" flipH="1">
                <a:off x="-46739"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3"/>
              <p:cNvSpPr/>
              <p:nvPr/>
            </p:nvSpPr>
            <p:spPr>
              <a:xfrm rot="10800000" flipH="1">
                <a:off x="16808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3"/>
              <p:cNvSpPr/>
              <p:nvPr/>
            </p:nvSpPr>
            <p:spPr>
              <a:xfrm rot="10800000" flipH="1">
                <a:off x="3829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3"/>
              <p:cNvSpPr/>
              <p:nvPr/>
            </p:nvSpPr>
            <p:spPr>
              <a:xfrm rot="10800000" flipH="1">
                <a:off x="59773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3"/>
              <p:cNvSpPr/>
              <p:nvPr/>
            </p:nvSpPr>
            <p:spPr>
              <a:xfrm rot="10800000" flipH="1">
                <a:off x="81255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3"/>
              <p:cNvSpPr/>
              <p:nvPr/>
            </p:nvSpPr>
            <p:spPr>
              <a:xfrm rot="10800000" flipH="1">
                <a:off x="10273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3"/>
              <p:cNvSpPr/>
              <p:nvPr/>
            </p:nvSpPr>
            <p:spPr>
              <a:xfrm rot="10800000" flipH="1">
                <a:off x="124220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3"/>
              <p:cNvSpPr/>
              <p:nvPr/>
            </p:nvSpPr>
            <p:spPr>
              <a:xfrm rot="10800000" flipH="1">
                <a:off x="145702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3"/>
              <p:cNvSpPr/>
              <p:nvPr/>
            </p:nvSpPr>
            <p:spPr>
              <a:xfrm rot="10800000" flipH="1">
                <a:off x="167184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3"/>
              <p:cNvSpPr/>
              <p:nvPr/>
            </p:nvSpPr>
            <p:spPr>
              <a:xfrm rot="10800000" flipH="1">
                <a:off x="188667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3"/>
              <p:cNvSpPr/>
              <p:nvPr/>
            </p:nvSpPr>
            <p:spPr>
              <a:xfrm rot="10800000" flipH="1">
                <a:off x="210149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3"/>
              <p:cNvSpPr/>
              <p:nvPr/>
            </p:nvSpPr>
            <p:spPr>
              <a:xfrm rot="10800000" flipH="1">
                <a:off x="231631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3"/>
              <p:cNvSpPr/>
              <p:nvPr/>
            </p:nvSpPr>
            <p:spPr>
              <a:xfrm rot="10800000" flipH="1">
                <a:off x="25311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3"/>
              <p:cNvSpPr/>
              <p:nvPr/>
            </p:nvSpPr>
            <p:spPr>
              <a:xfrm rot="10800000" flipH="1">
                <a:off x="274596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3"/>
              <p:cNvSpPr/>
              <p:nvPr/>
            </p:nvSpPr>
            <p:spPr>
              <a:xfrm rot="10800000" flipH="1">
                <a:off x="296078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3"/>
              <p:cNvSpPr/>
              <p:nvPr/>
            </p:nvSpPr>
            <p:spPr>
              <a:xfrm rot="10800000" flipH="1">
                <a:off x="317561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3"/>
              <p:cNvSpPr/>
              <p:nvPr/>
            </p:nvSpPr>
            <p:spPr>
              <a:xfrm rot="10800000" flipH="1">
                <a:off x="339043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
              <p:cNvSpPr/>
              <p:nvPr/>
            </p:nvSpPr>
            <p:spPr>
              <a:xfrm rot="10800000" flipH="1">
                <a:off x="360525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
              <p:cNvSpPr/>
              <p:nvPr/>
            </p:nvSpPr>
            <p:spPr>
              <a:xfrm rot="10800000" flipH="1">
                <a:off x="382008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
              <p:cNvSpPr/>
              <p:nvPr/>
            </p:nvSpPr>
            <p:spPr>
              <a:xfrm rot="10800000" flipH="1">
                <a:off x="403490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
              <p:cNvSpPr/>
              <p:nvPr/>
            </p:nvSpPr>
            <p:spPr>
              <a:xfrm rot="10800000" flipH="1">
                <a:off x="424972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
              <p:cNvSpPr/>
              <p:nvPr/>
            </p:nvSpPr>
            <p:spPr>
              <a:xfrm rot="10800000" flipH="1">
                <a:off x="446455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
              <p:cNvSpPr/>
              <p:nvPr/>
            </p:nvSpPr>
            <p:spPr>
              <a:xfrm rot="10800000" flipH="1">
                <a:off x="467937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
              <p:cNvSpPr/>
              <p:nvPr/>
            </p:nvSpPr>
            <p:spPr>
              <a:xfrm rot="10800000" flipH="1">
                <a:off x="489419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
              <p:cNvSpPr/>
              <p:nvPr/>
            </p:nvSpPr>
            <p:spPr>
              <a:xfrm rot="10800000" flipH="1">
                <a:off x="510902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
              <p:cNvSpPr/>
              <p:nvPr/>
            </p:nvSpPr>
            <p:spPr>
              <a:xfrm rot="10800000" flipH="1">
                <a:off x="532384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
              <p:cNvSpPr/>
              <p:nvPr/>
            </p:nvSpPr>
            <p:spPr>
              <a:xfrm rot="10800000" flipH="1">
                <a:off x="553866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
              <p:cNvSpPr/>
              <p:nvPr/>
            </p:nvSpPr>
            <p:spPr>
              <a:xfrm rot="10800000" flipH="1">
                <a:off x="575349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
              <p:cNvSpPr/>
              <p:nvPr/>
            </p:nvSpPr>
            <p:spPr>
              <a:xfrm rot="10800000" flipH="1">
                <a:off x="596831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
              <p:cNvSpPr/>
              <p:nvPr/>
            </p:nvSpPr>
            <p:spPr>
              <a:xfrm rot="10800000" flipH="1">
                <a:off x="618313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
              <p:cNvSpPr/>
              <p:nvPr/>
            </p:nvSpPr>
            <p:spPr>
              <a:xfrm rot="10800000" flipH="1">
                <a:off x="639796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
              <p:cNvSpPr/>
              <p:nvPr/>
            </p:nvSpPr>
            <p:spPr>
              <a:xfrm rot="10800000" flipH="1">
                <a:off x="661278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
              <p:cNvSpPr/>
              <p:nvPr/>
            </p:nvSpPr>
            <p:spPr>
              <a:xfrm rot="10800000" flipH="1">
                <a:off x="68276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
              <p:cNvSpPr/>
              <p:nvPr/>
            </p:nvSpPr>
            <p:spPr>
              <a:xfrm rot="10800000" flipH="1">
                <a:off x="704243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
              <p:cNvSpPr/>
              <p:nvPr/>
            </p:nvSpPr>
            <p:spPr>
              <a:xfrm rot="10800000" flipH="1">
                <a:off x="725725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
              <p:cNvSpPr/>
              <p:nvPr/>
            </p:nvSpPr>
            <p:spPr>
              <a:xfrm rot="10800000" flipH="1">
                <a:off x="74720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
              <p:cNvSpPr/>
              <p:nvPr/>
            </p:nvSpPr>
            <p:spPr>
              <a:xfrm rot="10800000" flipH="1">
                <a:off x="768690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
              <p:cNvSpPr/>
              <p:nvPr/>
            </p:nvSpPr>
            <p:spPr>
              <a:xfrm rot="10800000" flipH="1">
                <a:off x="790172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
              <p:cNvSpPr/>
              <p:nvPr/>
            </p:nvSpPr>
            <p:spPr>
              <a:xfrm rot="10800000" flipH="1">
                <a:off x="811654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
              <p:cNvSpPr/>
              <p:nvPr/>
            </p:nvSpPr>
            <p:spPr>
              <a:xfrm rot="10800000" flipH="1">
                <a:off x="833137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
              <p:cNvSpPr/>
              <p:nvPr/>
            </p:nvSpPr>
            <p:spPr>
              <a:xfrm rot="10800000" flipH="1">
                <a:off x="854619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
              <p:cNvSpPr/>
              <p:nvPr/>
            </p:nvSpPr>
            <p:spPr>
              <a:xfrm rot="10800000" flipH="1">
                <a:off x="876101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
              <p:cNvSpPr/>
              <p:nvPr/>
            </p:nvSpPr>
            <p:spPr>
              <a:xfrm rot="10800000" flipH="1">
                <a:off x="89758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
              <p:cNvSpPr/>
              <p:nvPr/>
            </p:nvSpPr>
            <p:spPr>
              <a:xfrm rot="10800000" flipH="1">
                <a:off x="-46739"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
              <p:cNvSpPr/>
              <p:nvPr/>
            </p:nvSpPr>
            <p:spPr>
              <a:xfrm rot="10800000" flipH="1">
                <a:off x="16808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
              <p:cNvSpPr/>
              <p:nvPr/>
            </p:nvSpPr>
            <p:spPr>
              <a:xfrm rot="10800000" flipH="1">
                <a:off x="3829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
              <p:cNvSpPr/>
              <p:nvPr/>
            </p:nvSpPr>
            <p:spPr>
              <a:xfrm rot="10800000" flipH="1">
                <a:off x="59773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
              <p:cNvSpPr/>
              <p:nvPr/>
            </p:nvSpPr>
            <p:spPr>
              <a:xfrm rot="10800000" flipH="1">
                <a:off x="81255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
              <p:cNvSpPr/>
              <p:nvPr/>
            </p:nvSpPr>
            <p:spPr>
              <a:xfrm rot="10800000" flipH="1">
                <a:off x="10273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
              <p:cNvSpPr/>
              <p:nvPr/>
            </p:nvSpPr>
            <p:spPr>
              <a:xfrm rot="10800000" flipH="1">
                <a:off x="124220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
              <p:cNvSpPr/>
              <p:nvPr/>
            </p:nvSpPr>
            <p:spPr>
              <a:xfrm rot="10800000" flipH="1">
                <a:off x="145702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
              <p:cNvSpPr/>
              <p:nvPr/>
            </p:nvSpPr>
            <p:spPr>
              <a:xfrm rot="10800000" flipH="1">
                <a:off x="167184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
              <p:cNvSpPr/>
              <p:nvPr/>
            </p:nvSpPr>
            <p:spPr>
              <a:xfrm rot="10800000" flipH="1">
                <a:off x="188667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
              <p:cNvSpPr/>
              <p:nvPr/>
            </p:nvSpPr>
            <p:spPr>
              <a:xfrm rot="10800000" flipH="1">
                <a:off x="210149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
              <p:cNvSpPr/>
              <p:nvPr/>
            </p:nvSpPr>
            <p:spPr>
              <a:xfrm rot="10800000" flipH="1">
                <a:off x="231631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
              <p:cNvSpPr/>
              <p:nvPr/>
            </p:nvSpPr>
            <p:spPr>
              <a:xfrm rot="10800000" flipH="1">
                <a:off x="25311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
              <p:cNvSpPr/>
              <p:nvPr/>
            </p:nvSpPr>
            <p:spPr>
              <a:xfrm rot="10800000" flipH="1">
                <a:off x="274596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
              <p:cNvSpPr/>
              <p:nvPr/>
            </p:nvSpPr>
            <p:spPr>
              <a:xfrm rot="10800000" flipH="1">
                <a:off x="296078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
              <p:cNvSpPr/>
              <p:nvPr/>
            </p:nvSpPr>
            <p:spPr>
              <a:xfrm rot="10800000" flipH="1">
                <a:off x="317561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
              <p:cNvSpPr/>
              <p:nvPr/>
            </p:nvSpPr>
            <p:spPr>
              <a:xfrm rot="10800000" flipH="1">
                <a:off x="339043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3"/>
              <p:cNvSpPr/>
              <p:nvPr/>
            </p:nvSpPr>
            <p:spPr>
              <a:xfrm rot="10800000" flipH="1">
                <a:off x="360525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3"/>
              <p:cNvSpPr/>
              <p:nvPr/>
            </p:nvSpPr>
            <p:spPr>
              <a:xfrm rot="10800000" flipH="1">
                <a:off x="382008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
              <p:cNvSpPr/>
              <p:nvPr/>
            </p:nvSpPr>
            <p:spPr>
              <a:xfrm rot="10800000" flipH="1">
                <a:off x="403490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
              <p:cNvSpPr/>
              <p:nvPr/>
            </p:nvSpPr>
            <p:spPr>
              <a:xfrm rot="10800000" flipH="1">
                <a:off x="424972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
              <p:cNvSpPr/>
              <p:nvPr/>
            </p:nvSpPr>
            <p:spPr>
              <a:xfrm rot="10800000" flipH="1">
                <a:off x="446455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
              <p:cNvSpPr/>
              <p:nvPr/>
            </p:nvSpPr>
            <p:spPr>
              <a:xfrm rot="10800000" flipH="1">
                <a:off x="467937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
              <p:cNvSpPr/>
              <p:nvPr/>
            </p:nvSpPr>
            <p:spPr>
              <a:xfrm rot="10800000" flipH="1">
                <a:off x="489419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
              <p:cNvSpPr/>
              <p:nvPr/>
            </p:nvSpPr>
            <p:spPr>
              <a:xfrm rot="10800000" flipH="1">
                <a:off x="510902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
              <p:cNvSpPr/>
              <p:nvPr/>
            </p:nvSpPr>
            <p:spPr>
              <a:xfrm rot="10800000" flipH="1">
                <a:off x="532384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
              <p:cNvSpPr/>
              <p:nvPr/>
            </p:nvSpPr>
            <p:spPr>
              <a:xfrm rot="10800000" flipH="1">
                <a:off x="553866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
              <p:cNvSpPr/>
              <p:nvPr/>
            </p:nvSpPr>
            <p:spPr>
              <a:xfrm rot="10800000" flipH="1">
                <a:off x="575349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
              <p:cNvSpPr/>
              <p:nvPr/>
            </p:nvSpPr>
            <p:spPr>
              <a:xfrm rot="10800000" flipH="1">
                <a:off x="596831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
              <p:cNvSpPr/>
              <p:nvPr/>
            </p:nvSpPr>
            <p:spPr>
              <a:xfrm rot="10800000" flipH="1">
                <a:off x="618313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
              <p:cNvSpPr/>
              <p:nvPr/>
            </p:nvSpPr>
            <p:spPr>
              <a:xfrm rot="10800000" flipH="1">
                <a:off x="639796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
              <p:cNvSpPr/>
              <p:nvPr/>
            </p:nvSpPr>
            <p:spPr>
              <a:xfrm rot="10800000" flipH="1">
                <a:off x="661278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
              <p:cNvSpPr/>
              <p:nvPr/>
            </p:nvSpPr>
            <p:spPr>
              <a:xfrm rot="10800000" flipH="1">
                <a:off x="68276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
              <p:cNvSpPr/>
              <p:nvPr/>
            </p:nvSpPr>
            <p:spPr>
              <a:xfrm rot="10800000" flipH="1">
                <a:off x="704243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
              <p:cNvSpPr/>
              <p:nvPr/>
            </p:nvSpPr>
            <p:spPr>
              <a:xfrm rot="10800000" flipH="1">
                <a:off x="725725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
              <p:cNvSpPr/>
              <p:nvPr/>
            </p:nvSpPr>
            <p:spPr>
              <a:xfrm rot="10800000" flipH="1">
                <a:off x="74720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
              <p:cNvSpPr/>
              <p:nvPr/>
            </p:nvSpPr>
            <p:spPr>
              <a:xfrm rot="10800000" flipH="1">
                <a:off x="768690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
              <p:cNvSpPr/>
              <p:nvPr/>
            </p:nvSpPr>
            <p:spPr>
              <a:xfrm rot="10800000" flipH="1">
                <a:off x="790172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
              <p:cNvSpPr/>
              <p:nvPr/>
            </p:nvSpPr>
            <p:spPr>
              <a:xfrm rot="10800000" flipH="1">
                <a:off x="811654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
              <p:cNvSpPr/>
              <p:nvPr/>
            </p:nvSpPr>
            <p:spPr>
              <a:xfrm rot="10800000" flipH="1">
                <a:off x="833137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
              <p:cNvSpPr/>
              <p:nvPr/>
            </p:nvSpPr>
            <p:spPr>
              <a:xfrm rot="10800000" flipH="1">
                <a:off x="854619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
              <p:cNvSpPr/>
              <p:nvPr/>
            </p:nvSpPr>
            <p:spPr>
              <a:xfrm rot="10800000" flipH="1">
                <a:off x="876101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
              <p:cNvSpPr/>
              <p:nvPr/>
            </p:nvSpPr>
            <p:spPr>
              <a:xfrm rot="10800000" flipH="1">
                <a:off x="89758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
              <p:cNvSpPr/>
              <p:nvPr/>
            </p:nvSpPr>
            <p:spPr>
              <a:xfrm rot="10800000" flipH="1">
                <a:off x="-46739"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
              <p:cNvSpPr/>
              <p:nvPr/>
            </p:nvSpPr>
            <p:spPr>
              <a:xfrm rot="10800000" flipH="1">
                <a:off x="16808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
              <p:cNvSpPr/>
              <p:nvPr/>
            </p:nvSpPr>
            <p:spPr>
              <a:xfrm rot="10800000" flipH="1">
                <a:off x="3829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
              <p:cNvSpPr/>
              <p:nvPr/>
            </p:nvSpPr>
            <p:spPr>
              <a:xfrm rot="10800000" flipH="1">
                <a:off x="59773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
              <p:cNvSpPr/>
              <p:nvPr/>
            </p:nvSpPr>
            <p:spPr>
              <a:xfrm rot="10800000" flipH="1">
                <a:off x="81255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
              <p:cNvSpPr/>
              <p:nvPr/>
            </p:nvSpPr>
            <p:spPr>
              <a:xfrm rot="10800000" flipH="1">
                <a:off x="10273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
              <p:cNvSpPr/>
              <p:nvPr/>
            </p:nvSpPr>
            <p:spPr>
              <a:xfrm rot="10800000" flipH="1">
                <a:off x="124220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
              <p:cNvSpPr/>
              <p:nvPr/>
            </p:nvSpPr>
            <p:spPr>
              <a:xfrm rot="10800000" flipH="1">
                <a:off x="145702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
              <p:cNvSpPr/>
              <p:nvPr/>
            </p:nvSpPr>
            <p:spPr>
              <a:xfrm rot="10800000" flipH="1">
                <a:off x="167184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
              <p:cNvSpPr/>
              <p:nvPr/>
            </p:nvSpPr>
            <p:spPr>
              <a:xfrm rot="10800000" flipH="1">
                <a:off x="188667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
              <p:cNvSpPr/>
              <p:nvPr/>
            </p:nvSpPr>
            <p:spPr>
              <a:xfrm rot="10800000" flipH="1">
                <a:off x="210149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
              <p:cNvSpPr/>
              <p:nvPr/>
            </p:nvSpPr>
            <p:spPr>
              <a:xfrm rot="10800000" flipH="1">
                <a:off x="231631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
              <p:cNvSpPr/>
              <p:nvPr/>
            </p:nvSpPr>
            <p:spPr>
              <a:xfrm rot="10800000" flipH="1">
                <a:off x="25311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
              <p:cNvSpPr/>
              <p:nvPr/>
            </p:nvSpPr>
            <p:spPr>
              <a:xfrm rot="10800000" flipH="1">
                <a:off x="274596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
              <p:cNvSpPr/>
              <p:nvPr/>
            </p:nvSpPr>
            <p:spPr>
              <a:xfrm rot="10800000" flipH="1">
                <a:off x="296078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
              <p:cNvSpPr/>
              <p:nvPr/>
            </p:nvSpPr>
            <p:spPr>
              <a:xfrm rot="10800000" flipH="1">
                <a:off x="317561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
              <p:cNvSpPr/>
              <p:nvPr/>
            </p:nvSpPr>
            <p:spPr>
              <a:xfrm rot="10800000" flipH="1">
                <a:off x="339043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
              <p:cNvSpPr/>
              <p:nvPr/>
            </p:nvSpPr>
            <p:spPr>
              <a:xfrm rot="10800000" flipH="1">
                <a:off x="360525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
              <p:cNvSpPr/>
              <p:nvPr/>
            </p:nvSpPr>
            <p:spPr>
              <a:xfrm rot="10800000" flipH="1">
                <a:off x="382008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
              <p:cNvSpPr/>
              <p:nvPr/>
            </p:nvSpPr>
            <p:spPr>
              <a:xfrm rot="10800000" flipH="1">
                <a:off x="403490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
              <p:cNvSpPr/>
              <p:nvPr/>
            </p:nvSpPr>
            <p:spPr>
              <a:xfrm rot="10800000" flipH="1">
                <a:off x="424972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
              <p:cNvSpPr/>
              <p:nvPr/>
            </p:nvSpPr>
            <p:spPr>
              <a:xfrm rot="10800000" flipH="1">
                <a:off x="446455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
              <p:cNvSpPr/>
              <p:nvPr/>
            </p:nvSpPr>
            <p:spPr>
              <a:xfrm rot="10800000" flipH="1">
                <a:off x="467937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
              <p:cNvSpPr/>
              <p:nvPr/>
            </p:nvSpPr>
            <p:spPr>
              <a:xfrm rot="10800000" flipH="1">
                <a:off x="489419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
              <p:cNvSpPr/>
              <p:nvPr/>
            </p:nvSpPr>
            <p:spPr>
              <a:xfrm rot="10800000" flipH="1">
                <a:off x="510902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
              <p:cNvSpPr/>
              <p:nvPr/>
            </p:nvSpPr>
            <p:spPr>
              <a:xfrm rot="10800000" flipH="1">
                <a:off x="532384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
              <p:cNvSpPr/>
              <p:nvPr/>
            </p:nvSpPr>
            <p:spPr>
              <a:xfrm rot="10800000" flipH="1">
                <a:off x="553866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
              <p:cNvSpPr/>
              <p:nvPr/>
            </p:nvSpPr>
            <p:spPr>
              <a:xfrm rot="10800000" flipH="1">
                <a:off x="575349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
              <p:cNvSpPr/>
              <p:nvPr/>
            </p:nvSpPr>
            <p:spPr>
              <a:xfrm rot="10800000" flipH="1">
                <a:off x="596831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
              <p:cNvSpPr/>
              <p:nvPr/>
            </p:nvSpPr>
            <p:spPr>
              <a:xfrm rot="10800000" flipH="1">
                <a:off x="618313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
              <p:cNvSpPr/>
              <p:nvPr/>
            </p:nvSpPr>
            <p:spPr>
              <a:xfrm rot="10800000" flipH="1">
                <a:off x="639796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
              <p:cNvSpPr/>
              <p:nvPr/>
            </p:nvSpPr>
            <p:spPr>
              <a:xfrm rot="10800000" flipH="1">
                <a:off x="661278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
              <p:cNvSpPr/>
              <p:nvPr/>
            </p:nvSpPr>
            <p:spPr>
              <a:xfrm rot="10800000" flipH="1">
                <a:off x="68276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
              <p:cNvSpPr/>
              <p:nvPr/>
            </p:nvSpPr>
            <p:spPr>
              <a:xfrm rot="10800000" flipH="1">
                <a:off x="704243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
              <p:cNvSpPr/>
              <p:nvPr/>
            </p:nvSpPr>
            <p:spPr>
              <a:xfrm rot="10800000" flipH="1">
                <a:off x="725725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
              <p:cNvSpPr/>
              <p:nvPr/>
            </p:nvSpPr>
            <p:spPr>
              <a:xfrm rot="10800000" flipH="1">
                <a:off x="74720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
              <p:cNvSpPr/>
              <p:nvPr/>
            </p:nvSpPr>
            <p:spPr>
              <a:xfrm rot="10800000" flipH="1">
                <a:off x="768690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
              <p:cNvSpPr/>
              <p:nvPr/>
            </p:nvSpPr>
            <p:spPr>
              <a:xfrm rot="10800000" flipH="1">
                <a:off x="790172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
              <p:cNvSpPr/>
              <p:nvPr/>
            </p:nvSpPr>
            <p:spPr>
              <a:xfrm rot="10800000" flipH="1">
                <a:off x="811654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
              <p:cNvSpPr/>
              <p:nvPr/>
            </p:nvSpPr>
            <p:spPr>
              <a:xfrm rot="10800000" flipH="1">
                <a:off x="833137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
              <p:cNvSpPr/>
              <p:nvPr/>
            </p:nvSpPr>
            <p:spPr>
              <a:xfrm rot="10800000" flipH="1">
                <a:off x="854619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
              <p:cNvSpPr/>
              <p:nvPr/>
            </p:nvSpPr>
            <p:spPr>
              <a:xfrm rot="10800000" flipH="1">
                <a:off x="876101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
              <p:cNvSpPr/>
              <p:nvPr/>
            </p:nvSpPr>
            <p:spPr>
              <a:xfrm rot="10800000" flipH="1">
                <a:off x="89758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
              <p:cNvSpPr/>
              <p:nvPr/>
            </p:nvSpPr>
            <p:spPr>
              <a:xfrm rot="10800000" flipH="1">
                <a:off x="-46739"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
              <p:cNvSpPr/>
              <p:nvPr/>
            </p:nvSpPr>
            <p:spPr>
              <a:xfrm rot="10800000" flipH="1">
                <a:off x="16808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
              <p:cNvSpPr/>
              <p:nvPr/>
            </p:nvSpPr>
            <p:spPr>
              <a:xfrm rot="10800000" flipH="1">
                <a:off x="3829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
              <p:cNvSpPr/>
              <p:nvPr/>
            </p:nvSpPr>
            <p:spPr>
              <a:xfrm rot="10800000" flipH="1">
                <a:off x="59773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
              <p:cNvSpPr/>
              <p:nvPr/>
            </p:nvSpPr>
            <p:spPr>
              <a:xfrm rot="10800000" flipH="1">
                <a:off x="81255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
              <p:cNvSpPr/>
              <p:nvPr/>
            </p:nvSpPr>
            <p:spPr>
              <a:xfrm rot="10800000" flipH="1">
                <a:off x="10273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
              <p:cNvSpPr/>
              <p:nvPr/>
            </p:nvSpPr>
            <p:spPr>
              <a:xfrm rot="10800000" flipH="1">
                <a:off x="124220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
              <p:cNvSpPr/>
              <p:nvPr/>
            </p:nvSpPr>
            <p:spPr>
              <a:xfrm rot="10800000" flipH="1">
                <a:off x="145702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
              <p:cNvSpPr/>
              <p:nvPr/>
            </p:nvSpPr>
            <p:spPr>
              <a:xfrm rot="10800000" flipH="1">
                <a:off x="167184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
              <p:cNvSpPr/>
              <p:nvPr/>
            </p:nvSpPr>
            <p:spPr>
              <a:xfrm rot="10800000" flipH="1">
                <a:off x="188667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
              <p:cNvSpPr/>
              <p:nvPr/>
            </p:nvSpPr>
            <p:spPr>
              <a:xfrm rot="10800000" flipH="1">
                <a:off x="210149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
              <p:cNvSpPr/>
              <p:nvPr/>
            </p:nvSpPr>
            <p:spPr>
              <a:xfrm rot="10800000" flipH="1">
                <a:off x="231631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
              <p:cNvSpPr/>
              <p:nvPr/>
            </p:nvSpPr>
            <p:spPr>
              <a:xfrm rot="10800000" flipH="1">
                <a:off x="25311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
              <p:cNvSpPr/>
              <p:nvPr/>
            </p:nvSpPr>
            <p:spPr>
              <a:xfrm rot="10800000" flipH="1">
                <a:off x="274596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
              <p:cNvSpPr/>
              <p:nvPr/>
            </p:nvSpPr>
            <p:spPr>
              <a:xfrm rot="10800000" flipH="1">
                <a:off x="296078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
              <p:cNvSpPr/>
              <p:nvPr/>
            </p:nvSpPr>
            <p:spPr>
              <a:xfrm rot="10800000" flipH="1">
                <a:off x="317561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
              <p:cNvSpPr/>
              <p:nvPr/>
            </p:nvSpPr>
            <p:spPr>
              <a:xfrm rot="10800000" flipH="1">
                <a:off x="339043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
              <p:cNvSpPr/>
              <p:nvPr/>
            </p:nvSpPr>
            <p:spPr>
              <a:xfrm rot="10800000" flipH="1">
                <a:off x="360525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
              <p:cNvSpPr/>
              <p:nvPr/>
            </p:nvSpPr>
            <p:spPr>
              <a:xfrm rot="10800000" flipH="1">
                <a:off x="382008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
              <p:cNvSpPr/>
              <p:nvPr/>
            </p:nvSpPr>
            <p:spPr>
              <a:xfrm rot="10800000" flipH="1">
                <a:off x="403490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
              <p:cNvSpPr/>
              <p:nvPr/>
            </p:nvSpPr>
            <p:spPr>
              <a:xfrm rot="10800000" flipH="1">
                <a:off x="424972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
              <p:cNvSpPr/>
              <p:nvPr/>
            </p:nvSpPr>
            <p:spPr>
              <a:xfrm rot="10800000" flipH="1">
                <a:off x="446455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
              <p:cNvSpPr/>
              <p:nvPr/>
            </p:nvSpPr>
            <p:spPr>
              <a:xfrm rot="10800000" flipH="1">
                <a:off x="467937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
              <p:cNvSpPr/>
              <p:nvPr/>
            </p:nvSpPr>
            <p:spPr>
              <a:xfrm rot="10800000" flipH="1">
                <a:off x="489419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
              <p:cNvSpPr/>
              <p:nvPr/>
            </p:nvSpPr>
            <p:spPr>
              <a:xfrm rot="10800000" flipH="1">
                <a:off x="510902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
              <p:cNvSpPr/>
              <p:nvPr/>
            </p:nvSpPr>
            <p:spPr>
              <a:xfrm rot="10800000" flipH="1">
                <a:off x="532384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
              <p:cNvSpPr/>
              <p:nvPr/>
            </p:nvSpPr>
            <p:spPr>
              <a:xfrm rot="10800000" flipH="1">
                <a:off x="553866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
              <p:cNvSpPr/>
              <p:nvPr/>
            </p:nvSpPr>
            <p:spPr>
              <a:xfrm rot="10800000" flipH="1">
                <a:off x="575349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
              <p:cNvSpPr/>
              <p:nvPr/>
            </p:nvSpPr>
            <p:spPr>
              <a:xfrm rot="10800000" flipH="1">
                <a:off x="596831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
              <p:cNvSpPr/>
              <p:nvPr/>
            </p:nvSpPr>
            <p:spPr>
              <a:xfrm rot="10800000" flipH="1">
                <a:off x="618313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
              <p:cNvSpPr/>
              <p:nvPr/>
            </p:nvSpPr>
            <p:spPr>
              <a:xfrm rot="10800000" flipH="1">
                <a:off x="639796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
              <p:cNvSpPr/>
              <p:nvPr/>
            </p:nvSpPr>
            <p:spPr>
              <a:xfrm rot="10800000" flipH="1">
                <a:off x="661278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
              <p:cNvSpPr/>
              <p:nvPr/>
            </p:nvSpPr>
            <p:spPr>
              <a:xfrm rot="10800000" flipH="1">
                <a:off x="68276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
              <p:cNvSpPr/>
              <p:nvPr/>
            </p:nvSpPr>
            <p:spPr>
              <a:xfrm rot="10800000" flipH="1">
                <a:off x="704243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
              <p:cNvSpPr/>
              <p:nvPr/>
            </p:nvSpPr>
            <p:spPr>
              <a:xfrm rot="10800000" flipH="1">
                <a:off x="725725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
              <p:cNvSpPr/>
              <p:nvPr/>
            </p:nvSpPr>
            <p:spPr>
              <a:xfrm rot="10800000" flipH="1">
                <a:off x="74720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
              <p:cNvSpPr/>
              <p:nvPr/>
            </p:nvSpPr>
            <p:spPr>
              <a:xfrm rot="10800000" flipH="1">
                <a:off x="768690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
              <p:cNvSpPr/>
              <p:nvPr/>
            </p:nvSpPr>
            <p:spPr>
              <a:xfrm rot="10800000" flipH="1">
                <a:off x="790172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
              <p:cNvSpPr/>
              <p:nvPr/>
            </p:nvSpPr>
            <p:spPr>
              <a:xfrm rot="10800000" flipH="1">
                <a:off x="811654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
              <p:cNvSpPr/>
              <p:nvPr/>
            </p:nvSpPr>
            <p:spPr>
              <a:xfrm rot="10800000" flipH="1">
                <a:off x="833137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
              <p:cNvSpPr/>
              <p:nvPr/>
            </p:nvSpPr>
            <p:spPr>
              <a:xfrm rot="10800000" flipH="1">
                <a:off x="854619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
              <p:cNvSpPr/>
              <p:nvPr/>
            </p:nvSpPr>
            <p:spPr>
              <a:xfrm rot="10800000" flipH="1">
                <a:off x="876101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
              <p:cNvSpPr/>
              <p:nvPr/>
            </p:nvSpPr>
            <p:spPr>
              <a:xfrm rot="10800000" flipH="1">
                <a:off x="89758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
              <p:cNvSpPr/>
              <p:nvPr/>
            </p:nvSpPr>
            <p:spPr>
              <a:xfrm rot="10800000" flipH="1">
                <a:off x="-46739"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
              <p:cNvSpPr/>
              <p:nvPr/>
            </p:nvSpPr>
            <p:spPr>
              <a:xfrm rot="10800000" flipH="1">
                <a:off x="16808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
              <p:cNvSpPr/>
              <p:nvPr/>
            </p:nvSpPr>
            <p:spPr>
              <a:xfrm rot="10800000" flipH="1">
                <a:off x="3829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
              <p:cNvSpPr/>
              <p:nvPr/>
            </p:nvSpPr>
            <p:spPr>
              <a:xfrm rot="10800000" flipH="1">
                <a:off x="59773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
              <p:cNvSpPr/>
              <p:nvPr/>
            </p:nvSpPr>
            <p:spPr>
              <a:xfrm rot="10800000" flipH="1">
                <a:off x="81255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
              <p:cNvSpPr/>
              <p:nvPr/>
            </p:nvSpPr>
            <p:spPr>
              <a:xfrm rot="10800000" flipH="1">
                <a:off x="10273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
              <p:cNvSpPr/>
              <p:nvPr/>
            </p:nvSpPr>
            <p:spPr>
              <a:xfrm rot="10800000" flipH="1">
                <a:off x="124220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
              <p:cNvSpPr/>
              <p:nvPr/>
            </p:nvSpPr>
            <p:spPr>
              <a:xfrm rot="10800000" flipH="1">
                <a:off x="145702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
              <p:cNvSpPr/>
              <p:nvPr/>
            </p:nvSpPr>
            <p:spPr>
              <a:xfrm rot="10800000" flipH="1">
                <a:off x="167184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
              <p:cNvSpPr/>
              <p:nvPr/>
            </p:nvSpPr>
            <p:spPr>
              <a:xfrm rot="10800000" flipH="1">
                <a:off x="188667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
              <p:cNvSpPr/>
              <p:nvPr/>
            </p:nvSpPr>
            <p:spPr>
              <a:xfrm rot="10800000" flipH="1">
                <a:off x="210149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
              <p:cNvSpPr/>
              <p:nvPr/>
            </p:nvSpPr>
            <p:spPr>
              <a:xfrm rot="10800000" flipH="1">
                <a:off x="231631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
              <p:cNvSpPr/>
              <p:nvPr/>
            </p:nvSpPr>
            <p:spPr>
              <a:xfrm rot="10800000" flipH="1">
                <a:off x="25311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
              <p:cNvSpPr/>
              <p:nvPr/>
            </p:nvSpPr>
            <p:spPr>
              <a:xfrm rot="10800000" flipH="1">
                <a:off x="274596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
              <p:cNvSpPr/>
              <p:nvPr/>
            </p:nvSpPr>
            <p:spPr>
              <a:xfrm rot="10800000" flipH="1">
                <a:off x="296078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
              <p:cNvSpPr/>
              <p:nvPr/>
            </p:nvSpPr>
            <p:spPr>
              <a:xfrm rot="10800000" flipH="1">
                <a:off x="317561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
              <p:cNvSpPr/>
              <p:nvPr/>
            </p:nvSpPr>
            <p:spPr>
              <a:xfrm rot="10800000" flipH="1">
                <a:off x="339043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
              <p:cNvSpPr/>
              <p:nvPr/>
            </p:nvSpPr>
            <p:spPr>
              <a:xfrm rot="10800000" flipH="1">
                <a:off x="360525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
              <p:cNvSpPr/>
              <p:nvPr/>
            </p:nvSpPr>
            <p:spPr>
              <a:xfrm rot="10800000" flipH="1">
                <a:off x="382008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
              <p:cNvSpPr/>
              <p:nvPr/>
            </p:nvSpPr>
            <p:spPr>
              <a:xfrm rot="10800000" flipH="1">
                <a:off x="403490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
              <p:cNvSpPr/>
              <p:nvPr/>
            </p:nvSpPr>
            <p:spPr>
              <a:xfrm rot="10800000" flipH="1">
                <a:off x="424972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
              <p:cNvSpPr/>
              <p:nvPr/>
            </p:nvSpPr>
            <p:spPr>
              <a:xfrm rot="10800000" flipH="1">
                <a:off x="446455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
              <p:cNvSpPr/>
              <p:nvPr/>
            </p:nvSpPr>
            <p:spPr>
              <a:xfrm rot="10800000" flipH="1">
                <a:off x="467937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
              <p:cNvSpPr/>
              <p:nvPr/>
            </p:nvSpPr>
            <p:spPr>
              <a:xfrm rot="10800000" flipH="1">
                <a:off x="489419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
              <p:cNvSpPr/>
              <p:nvPr/>
            </p:nvSpPr>
            <p:spPr>
              <a:xfrm rot="10800000" flipH="1">
                <a:off x="510902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
              <p:cNvSpPr/>
              <p:nvPr/>
            </p:nvSpPr>
            <p:spPr>
              <a:xfrm rot="10800000" flipH="1">
                <a:off x="532384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
              <p:cNvSpPr/>
              <p:nvPr/>
            </p:nvSpPr>
            <p:spPr>
              <a:xfrm rot="10800000" flipH="1">
                <a:off x="553866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
              <p:cNvSpPr/>
              <p:nvPr/>
            </p:nvSpPr>
            <p:spPr>
              <a:xfrm rot="10800000" flipH="1">
                <a:off x="575349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
              <p:cNvSpPr/>
              <p:nvPr/>
            </p:nvSpPr>
            <p:spPr>
              <a:xfrm rot="10800000" flipH="1">
                <a:off x="596831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
              <p:cNvSpPr/>
              <p:nvPr/>
            </p:nvSpPr>
            <p:spPr>
              <a:xfrm rot="10800000" flipH="1">
                <a:off x="618313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
              <p:cNvSpPr/>
              <p:nvPr/>
            </p:nvSpPr>
            <p:spPr>
              <a:xfrm rot="10800000" flipH="1">
                <a:off x="639796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
              <p:cNvSpPr/>
              <p:nvPr/>
            </p:nvSpPr>
            <p:spPr>
              <a:xfrm rot="10800000" flipH="1">
                <a:off x="661278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
              <p:cNvSpPr/>
              <p:nvPr/>
            </p:nvSpPr>
            <p:spPr>
              <a:xfrm rot="10800000" flipH="1">
                <a:off x="68276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
              <p:cNvSpPr/>
              <p:nvPr/>
            </p:nvSpPr>
            <p:spPr>
              <a:xfrm rot="10800000" flipH="1">
                <a:off x="704243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
              <p:cNvSpPr/>
              <p:nvPr/>
            </p:nvSpPr>
            <p:spPr>
              <a:xfrm rot="10800000" flipH="1">
                <a:off x="725725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
              <p:cNvSpPr/>
              <p:nvPr/>
            </p:nvSpPr>
            <p:spPr>
              <a:xfrm rot="10800000" flipH="1">
                <a:off x="74720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
              <p:cNvSpPr/>
              <p:nvPr/>
            </p:nvSpPr>
            <p:spPr>
              <a:xfrm rot="10800000" flipH="1">
                <a:off x="768690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
              <p:cNvSpPr/>
              <p:nvPr/>
            </p:nvSpPr>
            <p:spPr>
              <a:xfrm rot="10800000" flipH="1">
                <a:off x="790172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
              <p:cNvSpPr/>
              <p:nvPr/>
            </p:nvSpPr>
            <p:spPr>
              <a:xfrm rot="10800000" flipH="1">
                <a:off x="811654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
              <p:cNvSpPr/>
              <p:nvPr/>
            </p:nvSpPr>
            <p:spPr>
              <a:xfrm rot="10800000" flipH="1">
                <a:off x="833137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
              <p:cNvSpPr/>
              <p:nvPr/>
            </p:nvSpPr>
            <p:spPr>
              <a:xfrm rot="10800000" flipH="1">
                <a:off x="854619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
              <p:cNvSpPr/>
              <p:nvPr/>
            </p:nvSpPr>
            <p:spPr>
              <a:xfrm rot="10800000" flipH="1">
                <a:off x="876101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
              <p:cNvSpPr/>
              <p:nvPr/>
            </p:nvSpPr>
            <p:spPr>
              <a:xfrm rot="10800000" flipH="1">
                <a:off x="89758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
              <p:cNvSpPr/>
              <p:nvPr/>
            </p:nvSpPr>
            <p:spPr>
              <a:xfrm rot="10800000" flipH="1">
                <a:off x="-46739"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
              <p:cNvSpPr/>
              <p:nvPr/>
            </p:nvSpPr>
            <p:spPr>
              <a:xfrm rot="10800000" flipH="1">
                <a:off x="16808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
              <p:cNvSpPr/>
              <p:nvPr/>
            </p:nvSpPr>
            <p:spPr>
              <a:xfrm rot="10800000" flipH="1">
                <a:off x="3829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
              <p:cNvSpPr/>
              <p:nvPr/>
            </p:nvSpPr>
            <p:spPr>
              <a:xfrm rot="10800000" flipH="1">
                <a:off x="59773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
              <p:cNvSpPr/>
              <p:nvPr/>
            </p:nvSpPr>
            <p:spPr>
              <a:xfrm rot="10800000" flipH="1">
                <a:off x="81255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
              <p:cNvSpPr/>
              <p:nvPr/>
            </p:nvSpPr>
            <p:spPr>
              <a:xfrm rot="10800000" flipH="1">
                <a:off x="10273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
              <p:cNvSpPr/>
              <p:nvPr/>
            </p:nvSpPr>
            <p:spPr>
              <a:xfrm rot="10800000" flipH="1">
                <a:off x="124220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
              <p:cNvSpPr/>
              <p:nvPr/>
            </p:nvSpPr>
            <p:spPr>
              <a:xfrm rot="10800000" flipH="1">
                <a:off x="145702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
              <p:cNvSpPr/>
              <p:nvPr/>
            </p:nvSpPr>
            <p:spPr>
              <a:xfrm rot="10800000" flipH="1">
                <a:off x="167184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
              <p:cNvSpPr/>
              <p:nvPr/>
            </p:nvSpPr>
            <p:spPr>
              <a:xfrm rot="10800000" flipH="1">
                <a:off x="188667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
              <p:cNvSpPr/>
              <p:nvPr/>
            </p:nvSpPr>
            <p:spPr>
              <a:xfrm rot="10800000" flipH="1">
                <a:off x="210149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
              <p:cNvSpPr/>
              <p:nvPr/>
            </p:nvSpPr>
            <p:spPr>
              <a:xfrm rot="10800000" flipH="1">
                <a:off x="231631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
              <p:cNvSpPr/>
              <p:nvPr/>
            </p:nvSpPr>
            <p:spPr>
              <a:xfrm rot="10800000" flipH="1">
                <a:off x="25311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
              <p:cNvSpPr/>
              <p:nvPr/>
            </p:nvSpPr>
            <p:spPr>
              <a:xfrm rot="10800000" flipH="1">
                <a:off x="274596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
              <p:cNvSpPr/>
              <p:nvPr/>
            </p:nvSpPr>
            <p:spPr>
              <a:xfrm rot="10800000" flipH="1">
                <a:off x="296078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
              <p:cNvSpPr/>
              <p:nvPr/>
            </p:nvSpPr>
            <p:spPr>
              <a:xfrm rot="10800000" flipH="1">
                <a:off x="317561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
              <p:cNvSpPr/>
              <p:nvPr/>
            </p:nvSpPr>
            <p:spPr>
              <a:xfrm rot="10800000" flipH="1">
                <a:off x="339043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
              <p:cNvSpPr/>
              <p:nvPr/>
            </p:nvSpPr>
            <p:spPr>
              <a:xfrm rot="10800000" flipH="1">
                <a:off x="360525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
              <p:cNvSpPr/>
              <p:nvPr/>
            </p:nvSpPr>
            <p:spPr>
              <a:xfrm rot="10800000" flipH="1">
                <a:off x="382008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
              <p:cNvSpPr/>
              <p:nvPr/>
            </p:nvSpPr>
            <p:spPr>
              <a:xfrm rot="10800000" flipH="1">
                <a:off x="403490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
              <p:cNvSpPr/>
              <p:nvPr/>
            </p:nvSpPr>
            <p:spPr>
              <a:xfrm rot="10800000" flipH="1">
                <a:off x="424972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
              <p:cNvSpPr/>
              <p:nvPr/>
            </p:nvSpPr>
            <p:spPr>
              <a:xfrm rot="10800000" flipH="1">
                <a:off x="446455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
              <p:cNvSpPr/>
              <p:nvPr/>
            </p:nvSpPr>
            <p:spPr>
              <a:xfrm rot="10800000" flipH="1">
                <a:off x="467937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
              <p:cNvSpPr/>
              <p:nvPr/>
            </p:nvSpPr>
            <p:spPr>
              <a:xfrm rot="10800000" flipH="1">
                <a:off x="489419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
              <p:cNvSpPr/>
              <p:nvPr/>
            </p:nvSpPr>
            <p:spPr>
              <a:xfrm rot="10800000" flipH="1">
                <a:off x="510902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
              <p:cNvSpPr/>
              <p:nvPr/>
            </p:nvSpPr>
            <p:spPr>
              <a:xfrm rot="10800000" flipH="1">
                <a:off x="532384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
              <p:cNvSpPr/>
              <p:nvPr/>
            </p:nvSpPr>
            <p:spPr>
              <a:xfrm rot="10800000" flipH="1">
                <a:off x="553866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
              <p:cNvSpPr/>
              <p:nvPr/>
            </p:nvSpPr>
            <p:spPr>
              <a:xfrm rot="10800000" flipH="1">
                <a:off x="575349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
              <p:cNvSpPr/>
              <p:nvPr/>
            </p:nvSpPr>
            <p:spPr>
              <a:xfrm rot="10800000" flipH="1">
                <a:off x="596831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
              <p:cNvSpPr/>
              <p:nvPr/>
            </p:nvSpPr>
            <p:spPr>
              <a:xfrm rot="10800000" flipH="1">
                <a:off x="618313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
              <p:cNvSpPr/>
              <p:nvPr/>
            </p:nvSpPr>
            <p:spPr>
              <a:xfrm rot="10800000" flipH="1">
                <a:off x="639796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
              <p:cNvSpPr/>
              <p:nvPr/>
            </p:nvSpPr>
            <p:spPr>
              <a:xfrm rot="10800000" flipH="1">
                <a:off x="661278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
              <p:cNvSpPr/>
              <p:nvPr/>
            </p:nvSpPr>
            <p:spPr>
              <a:xfrm rot="10800000" flipH="1">
                <a:off x="68276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
              <p:cNvSpPr/>
              <p:nvPr/>
            </p:nvSpPr>
            <p:spPr>
              <a:xfrm rot="10800000" flipH="1">
                <a:off x="704243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
              <p:cNvSpPr/>
              <p:nvPr/>
            </p:nvSpPr>
            <p:spPr>
              <a:xfrm rot="10800000" flipH="1">
                <a:off x="725725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
              <p:cNvSpPr/>
              <p:nvPr/>
            </p:nvSpPr>
            <p:spPr>
              <a:xfrm rot="10800000" flipH="1">
                <a:off x="74720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
              <p:cNvSpPr/>
              <p:nvPr/>
            </p:nvSpPr>
            <p:spPr>
              <a:xfrm rot="10800000" flipH="1">
                <a:off x="768690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
              <p:cNvSpPr/>
              <p:nvPr/>
            </p:nvSpPr>
            <p:spPr>
              <a:xfrm rot="10800000" flipH="1">
                <a:off x="790172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
              <p:cNvSpPr/>
              <p:nvPr/>
            </p:nvSpPr>
            <p:spPr>
              <a:xfrm rot="10800000" flipH="1">
                <a:off x="811654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
              <p:cNvSpPr/>
              <p:nvPr/>
            </p:nvSpPr>
            <p:spPr>
              <a:xfrm rot="10800000" flipH="1">
                <a:off x="833137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
              <p:cNvSpPr/>
              <p:nvPr/>
            </p:nvSpPr>
            <p:spPr>
              <a:xfrm rot="10800000" flipH="1">
                <a:off x="854619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
              <p:cNvSpPr/>
              <p:nvPr/>
            </p:nvSpPr>
            <p:spPr>
              <a:xfrm rot="10800000" flipH="1">
                <a:off x="876101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
              <p:cNvSpPr/>
              <p:nvPr/>
            </p:nvSpPr>
            <p:spPr>
              <a:xfrm rot="10800000" flipH="1">
                <a:off x="89758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
              <p:cNvSpPr/>
              <p:nvPr/>
            </p:nvSpPr>
            <p:spPr>
              <a:xfrm rot="10800000" flipH="1">
                <a:off x="-46739"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
              <p:cNvSpPr/>
              <p:nvPr/>
            </p:nvSpPr>
            <p:spPr>
              <a:xfrm rot="10800000" flipH="1">
                <a:off x="16808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
              <p:cNvSpPr/>
              <p:nvPr/>
            </p:nvSpPr>
            <p:spPr>
              <a:xfrm rot="10800000" flipH="1">
                <a:off x="3829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
              <p:cNvSpPr/>
              <p:nvPr/>
            </p:nvSpPr>
            <p:spPr>
              <a:xfrm rot="10800000" flipH="1">
                <a:off x="59773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
              <p:cNvSpPr/>
              <p:nvPr/>
            </p:nvSpPr>
            <p:spPr>
              <a:xfrm rot="10800000" flipH="1">
                <a:off x="81255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3"/>
              <p:cNvSpPr/>
              <p:nvPr/>
            </p:nvSpPr>
            <p:spPr>
              <a:xfrm rot="10800000" flipH="1">
                <a:off x="10273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
              <p:cNvSpPr/>
              <p:nvPr/>
            </p:nvSpPr>
            <p:spPr>
              <a:xfrm rot="10800000" flipH="1">
                <a:off x="124220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
              <p:cNvSpPr/>
              <p:nvPr/>
            </p:nvSpPr>
            <p:spPr>
              <a:xfrm rot="10800000" flipH="1">
                <a:off x="145702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
              <p:cNvSpPr/>
              <p:nvPr/>
            </p:nvSpPr>
            <p:spPr>
              <a:xfrm rot="10800000" flipH="1">
                <a:off x="167184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
              <p:cNvSpPr/>
              <p:nvPr/>
            </p:nvSpPr>
            <p:spPr>
              <a:xfrm rot="10800000" flipH="1">
                <a:off x="188667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
              <p:cNvSpPr/>
              <p:nvPr/>
            </p:nvSpPr>
            <p:spPr>
              <a:xfrm rot="10800000" flipH="1">
                <a:off x="210149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
              <p:cNvSpPr/>
              <p:nvPr/>
            </p:nvSpPr>
            <p:spPr>
              <a:xfrm rot="10800000" flipH="1">
                <a:off x="231631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
              <p:cNvSpPr/>
              <p:nvPr/>
            </p:nvSpPr>
            <p:spPr>
              <a:xfrm rot="10800000" flipH="1">
                <a:off x="25311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
              <p:cNvSpPr/>
              <p:nvPr/>
            </p:nvSpPr>
            <p:spPr>
              <a:xfrm rot="10800000" flipH="1">
                <a:off x="274596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
              <p:cNvSpPr/>
              <p:nvPr/>
            </p:nvSpPr>
            <p:spPr>
              <a:xfrm rot="10800000" flipH="1">
                <a:off x="296078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
              <p:cNvSpPr/>
              <p:nvPr/>
            </p:nvSpPr>
            <p:spPr>
              <a:xfrm rot="10800000" flipH="1">
                <a:off x="317561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
              <p:cNvSpPr/>
              <p:nvPr/>
            </p:nvSpPr>
            <p:spPr>
              <a:xfrm rot="10800000" flipH="1">
                <a:off x="339043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
              <p:cNvSpPr/>
              <p:nvPr/>
            </p:nvSpPr>
            <p:spPr>
              <a:xfrm rot="10800000" flipH="1">
                <a:off x="360525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
              <p:cNvSpPr/>
              <p:nvPr/>
            </p:nvSpPr>
            <p:spPr>
              <a:xfrm rot="10800000" flipH="1">
                <a:off x="382008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
              <p:cNvSpPr/>
              <p:nvPr/>
            </p:nvSpPr>
            <p:spPr>
              <a:xfrm rot="10800000" flipH="1">
                <a:off x="403490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
              <p:cNvSpPr/>
              <p:nvPr/>
            </p:nvSpPr>
            <p:spPr>
              <a:xfrm rot="10800000" flipH="1">
                <a:off x="424972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
              <p:cNvSpPr/>
              <p:nvPr/>
            </p:nvSpPr>
            <p:spPr>
              <a:xfrm rot="10800000" flipH="1">
                <a:off x="446455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
              <p:cNvSpPr/>
              <p:nvPr/>
            </p:nvSpPr>
            <p:spPr>
              <a:xfrm rot="10800000" flipH="1">
                <a:off x="467937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
              <p:cNvSpPr/>
              <p:nvPr/>
            </p:nvSpPr>
            <p:spPr>
              <a:xfrm rot="10800000" flipH="1">
                <a:off x="489419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
              <p:cNvSpPr/>
              <p:nvPr/>
            </p:nvSpPr>
            <p:spPr>
              <a:xfrm rot="10800000" flipH="1">
                <a:off x="510902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
              <p:cNvSpPr/>
              <p:nvPr/>
            </p:nvSpPr>
            <p:spPr>
              <a:xfrm rot="10800000" flipH="1">
                <a:off x="532384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
              <p:cNvSpPr/>
              <p:nvPr/>
            </p:nvSpPr>
            <p:spPr>
              <a:xfrm rot="10800000" flipH="1">
                <a:off x="553866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
              <p:cNvSpPr/>
              <p:nvPr/>
            </p:nvSpPr>
            <p:spPr>
              <a:xfrm rot="10800000" flipH="1">
                <a:off x="575349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
              <p:cNvSpPr/>
              <p:nvPr/>
            </p:nvSpPr>
            <p:spPr>
              <a:xfrm rot="10800000" flipH="1">
                <a:off x="596831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
              <p:cNvSpPr/>
              <p:nvPr/>
            </p:nvSpPr>
            <p:spPr>
              <a:xfrm rot="10800000" flipH="1">
                <a:off x="618313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
              <p:cNvSpPr/>
              <p:nvPr/>
            </p:nvSpPr>
            <p:spPr>
              <a:xfrm rot="10800000" flipH="1">
                <a:off x="639796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
              <p:cNvSpPr/>
              <p:nvPr/>
            </p:nvSpPr>
            <p:spPr>
              <a:xfrm rot="10800000" flipH="1">
                <a:off x="661278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
              <p:cNvSpPr/>
              <p:nvPr/>
            </p:nvSpPr>
            <p:spPr>
              <a:xfrm rot="10800000" flipH="1">
                <a:off x="68276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
              <p:cNvSpPr/>
              <p:nvPr/>
            </p:nvSpPr>
            <p:spPr>
              <a:xfrm rot="10800000" flipH="1">
                <a:off x="704243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
              <p:cNvSpPr/>
              <p:nvPr/>
            </p:nvSpPr>
            <p:spPr>
              <a:xfrm rot="10800000" flipH="1">
                <a:off x="725725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
              <p:cNvSpPr/>
              <p:nvPr/>
            </p:nvSpPr>
            <p:spPr>
              <a:xfrm rot="10800000" flipH="1">
                <a:off x="74720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
              <p:cNvSpPr/>
              <p:nvPr/>
            </p:nvSpPr>
            <p:spPr>
              <a:xfrm rot="10800000" flipH="1">
                <a:off x="768690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
              <p:cNvSpPr/>
              <p:nvPr/>
            </p:nvSpPr>
            <p:spPr>
              <a:xfrm rot="10800000" flipH="1">
                <a:off x="790172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
              <p:cNvSpPr/>
              <p:nvPr/>
            </p:nvSpPr>
            <p:spPr>
              <a:xfrm rot="10800000" flipH="1">
                <a:off x="811654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
              <p:cNvSpPr/>
              <p:nvPr/>
            </p:nvSpPr>
            <p:spPr>
              <a:xfrm rot="10800000" flipH="1">
                <a:off x="833137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
              <p:cNvSpPr/>
              <p:nvPr/>
            </p:nvSpPr>
            <p:spPr>
              <a:xfrm rot="10800000" flipH="1">
                <a:off x="854619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
              <p:cNvSpPr/>
              <p:nvPr/>
            </p:nvSpPr>
            <p:spPr>
              <a:xfrm rot="10800000" flipH="1">
                <a:off x="876101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
              <p:cNvSpPr/>
              <p:nvPr/>
            </p:nvSpPr>
            <p:spPr>
              <a:xfrm rot="10800000" flipH="1">
                <a:off x="89758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
              <p:cNvSpPr/>
              <p:nvPr/>
            </p:nvSpPr>
            <p:spPr>
              <a:xfrm rot="10800000" flipH="1">
                <a:off x="-46739"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
              <p:cNvSpPr/>
              <p:nvPr/>
            </p:nvSpPr>
            <p:spPr>
              <a:xfrm rot="10800000" flipH="1">
                <a:off x="16808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
              <p:cNvSpPr/>
              <p:nvPr/>
            </p:nvSpPr>
            <p:spPr>
              <a:xfrm rot="10800000" flipH="1">
                <a:off x="3829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
              <p:cNvSpPr/>
              <p:nvPr/>
            </p:nvSpPr>
            <p:spPr>
              <a:xfrm rot="10800000" flipH="1">
                <a:off x="59773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
              <p:cNvSpPr/>
              <p:nvPr/>
            </p:nvSpPr>
            <p:spPr>
              <a:xfrm rot="10800000" flipH="1">
                <a:off x="81255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
              <p:cNvSpPr/>
              <p:nvPr/>
            </p:nvSpPr>
            <p:spPr>
              <a:xfrm rot="10800000" flipH="1">
                <a:off x="10273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
              <p:cNvSpPr/>
              <p:nvPr/>
            </p:nvSpPr>
            <p:spPr>
              <a:xfrm rot="10800000" flipH="1">
                <a:off x="124220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
              <p:cNvSpPr/>
              <p:nvPr/>
            </p:nvSpPr>
            <p:spPr>
              <a:xfrm rot="10800000" flipH="1">
                <a:off x="145702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
              <p:cNvSpPr/>
              <p:nvPr/>
            </p:nvSpPr>
            <p:spPr>
              <a:xfrm rot="10800000" flipH="1">
                <a:off x="167184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
              <p:cNvSpPr/>
              <p:nvPr/>
            </p:nvSpPr>
            <p:spPr>
              <a:xfrm rot="10800000" flipH="1">
                <a:off x="188667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
              <p:cNvSpPr/>
              <p:nvPr/>
            </p:nvSpPr>
            <p:spPr>
              <a:xfrm rot="10800000" flipH="1">
                <a:off x="210149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
              <p:cNvSpPr/>
              <p:nvPr/>
            </p:nvSpPr>
            <p:spPr>
              <a:xfrm rot="10800000" flipH="1">
                <a:off x="231631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
              <p:cNvSpPr/>
              <p:nvPr/>
            </p:nvSpPr>
            <p:spPr>
              <a:xfrm rot="10800000" flipH="1">
                <a:off x="25311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
              <p:cNvSpPr/>
              <p:nvPr/>
            </p:nvSpPr>
            <p:spPr>
              <a:xfrm rot="10800000" flipH="1">
                <a:off x="274596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
              <p:cNvSpPr/>
              <p:nvPr/>
            </p:nvSpPr>
            <p:spPr>
              <a:xfrm rot="10800000" flipH="1">
                <a:off x="296078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
              <p:cNvSpPr/>
              <p:nvPr/>
            </p:nvSpPr>
            <p:spPr>
              <a:xfrm rot="10800000" flipH="1">
                <a:off x="317561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
              <p:cNvSpPr/>
              <p:nvPr/>
            </p:nvSpPr>
            <p:spPr>
              <a:xfrm rot="10800000" flipH="1">
                <a:off x="339043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
              <p:cNvSpPr/>
              <p:nvPr/>
            </p:nvSpPr>
            <p:spPr>
              <a:xfrm rot="10800000" flipH="1">
                <a:off x="360525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
              <p:cNvSpPr/>
              <p:nvPr/>
            </p:nvSpPr>
            <p:spPr>
              <a:xfrm rot="10800000" flipH="1">
                <a:off x="382008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
              <p:cNvSpPr/>
              <p:nvPr/>
            </p:nvSpPr>
            <p:spPr>
              <a:xfrm rot="10800000" flipH="1">
                <a:off x="403490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
              <p:cNvSpPr/>
              <p:nvPr/>
            </p:nvSpPr>
            <p:spPr>
              <a:xfrm rot="10800000" flipH="1">
                <a:off x="424972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
              <p:cNvSpPr/>
              <p:nvPr/>
            </p:nvSpPr>
            <p:spPr>
              <a:xfrm rot="10800000" flipH="1">
                <a:off x="446455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
              <p:cNvSpPr/>
              <p:nvPr/>
            </p:nvSpPr>
            <p:spPr>
              <a:xfrm rot="10800000" flipH="1">
                <a:off x="467937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
              <p:cNvSpPr/>
              <p:nvPr/>
            </p:nvSpPr>
            <p:spPr>
              <a:xfrm rot="10800000" flipH="1">
                <a:off x="489419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
              <p:cNvSpPr/>
              <p:nvPr/>
            </p:nvSpPr>
            <p:spPr>
              <a:xfrm rot="10800000" flipH="1">
                <a:off x="510902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
              <p:cNvSpPr/>
              <p:nvPr/>
            </p:nvSpPr>
            <p:spPr>
              <a:xfrm rot="10800000" flipH="1">
                <a:off x="532384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
              <p:cNvSpPr/>
              <p:nvPr/>
            </p:nvSpPr>
            <p:spPr>
              <a:xfrm rot="10800000" flipH="1">
                <a:off x="553866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
              <p:cNvSpPr/>
              <p:nvPr/>
            </p:nvSpPr>
            <p:spPr>
              <a:xfrm rot="10800000" flipH="1">
                <a:off x="575349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
              <p:cNvSpPr/>
              <p:nvPr/>
            </p:nvSpPr>
            <p:spPr>
              <a:xfrm rot="10800000" flipH="1">
                <a:off x="596831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
              <p:cNvSpPr/>
              <p:nvPr/>
            </p:nvSpPr>
            <p:spPr>
              <a:xfrm rot="10800000" flipH="1">
                <a:off x="618313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
              <p:cNvSpPr/>
              <p:nvPr/>
            </p:nvSpPr>
            <p:spPr>
              <a:xfrm rot="10800000" flipH="1">
                <a:off x="639796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
              <p:cNvSpPr/>
              <p:nvPr/>
            </p:nvSpPr>
            <p:spPr>
              <a:xfrm rot="10800000" flipH="1">
                <a:off x="661278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
              <p:cNvSpPr/>
              <p:nvPr/>
            </p:nvSpPr>
            <p:spPr>
              <a:xfrm rot="10800000" flipH="1">
                <a:off x="68276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
              <p:cNvSpPr/>
              <p:nvPr/>
            </p:nvSpPr>
            <p:spPr>
              <a:xfrm rot="10800000" flipH="1">
                <a:off x="704243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
              <p:cNvSpPr/>
              <p:nvPr/>
            </p:nvSpPr>
            <p:spPr>
              <a:xfrm rot="10800000" flipH="1">
                <a:off x="725725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
              <p:cNvSpPr/>
              <p:nvPr/>
            </p:nvSpPr>
            <p:spPr>
              <a:xfrm rot="10800000" flipH="1">
                <a:off x="74720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
              <p:cNvSpPr/>
              <p:nvPr/>
            </p:nvSpPr>
            <p:spPr>
              <a:xfrm rot="10800000" flipH="1">
                <a:off x="768690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
              <p:cNvSpPr/>
              <p:nvPr/>
            </p:nvSpPr>
            <p:spPr>
              <a:xfrm rot="10800000" flipH="1">
                <a:off x="790172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
              <p:cNvSpPr/>
              <p:nvPr/>
            </p:nvSpPr>
            <p:spPr>
              <a:xfrm rot="10800000" flipH="1">
                <a:off x="811654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
              <p:cNvSpPr/>
              <p:nvPr/>
            </p:nvSpPr>
            <p:spPr>
              <a:xfrm rot="10800000" flipH="1">
                <a:off x="833137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
              <p:cNvSpPr/>
              <p:nvPr/>
            </p:nvSpPr>
            <p:spPr>
              <a:xfrm rot="10800000" flipH="1">
                <a:off x="854619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
              <p:cNvSpPr/>
              <p:nvPr/>
            </p:nvSpPr>
            <p:spPr>
              <a:xfrm rot="10800000" flipH="1">
                <a:off x="876101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
              <p:cNvSpPr/>
              <p:nvPr/>
            </p:nvSpPr>
            <p:spPr>
              <a:xfrm rot="10800000" flipH="1">
                <a:off x="89758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
              <p:cNvSpPr/>
              <p:nvPr/>
            </p:nvSpPr>
            <p:spPr>
              <a:xfrm rot="10800000" flipH="1">
                <a:off x="-46739"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
              <p:cNvSpPr/>
              <p:nvPr/>
            </p:nvSpPr>
            <p:spPr>
              <a:xfrm rot="10800000" flipH="1">
                <a:off x="16808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
              <p:cNvSpPr/>
              <p:nvPr/>
            </p:nvSpPr>
            <p:spPr>
              <a:xfrm rot="10800000" flipH="1">
                <a:off x="3829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
              <p:cNvSpPr/>
              <p:nvPr/>
            </p:nvSpPr>
            <p:spPr>
              <a:xfrm rot="10800000" flipH="1">
                <a:off x="59773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
              <p:cNvSpPr/>
              <p:nvPr/>
            </p:nvSpPr>
            <p:spPr>
              <a:xfrm rot="10800000" flipH="1">
                <a:off x="81255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
              <p:cNvSpPr/>
              <p:nvPr/>
            </p:nvSpPr>
            <p:spPr>
              <a:xfrm rot="10800000" flipH="1">
                <a:off x="10273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
              <p:cNvSpPr/>
              <p:nvPr/>
            </p:nvSpPr>
            <p:spPr>
              <a:xfrm rot="10800000" flipH="1">
                <a:off x="124220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
              <p:cNvSpPr/>
              <p:nvPr/>
            </p:nvSpPr>
            <p:spPr>
              <a:xfrm rot="10800000" flipH="1">
                <a:off x="145702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
              <p:cNvSpPr/>
              <p:nvPr/>
            </p:nvSpPr>
            <p:spPr>
              <a:xfrm rot="10800000" flipH="1">
                <a:off x="167184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
              <p:cNvSpPr/>
              <p:nvPr/>
            </p:nvSpPr>
            <p:spPr>
              <a:xfrm rot="10800000" flipH="1">
                <a:off x="188667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
              <p:cNvSpPr/>
              <p:nvPr/>
            </p:nvSpPr>
            <p:spPr>
              <a:xfrm rot="10800000" flipH="1">
                <a:off x="210149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
              <p:cNvSpPr/>
              <p:nvPr/>
            </p:nvSpPr>
            <p:spPr>
              <a:xfrm rot="10800000" flipH="1">
                <a:off x="231631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
              <p:cNvSpPr/>
              <p:nvPr/>
            </p:nvSpPr>
            <p:spPr>
              <a:xfrm rot="10800000" flipH="1">
                <a:off x="25311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
              <p:cNvSpPr/>
              <p:nvPr/>
            </p:nvSpPr>
            <p:spPr>
              <a:xfrm rot="10800000" flipH="1">
                <a:off x="274596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
              <p:cNvSpPr/>
              <p:nvPr/>
            </p:nvSpPr>
            <p:spPr>
              <a:xfrm rot="10800000" flipH="1">
                <a:off x="296078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
              <p:cNvSpPr/>
              <p:nvPr/>
            </p:nvSpPr>
            <p:spPr>
              <a:xfrm rot="10800000" flipH="1">
                <a:off x="317561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
              <p:cNvSpPr/>
              <p:nvPr/>
            </p:nvSpPr>
            <p:spPr>
              <a:xfrm rot="10800000" flipH="1">
                <a:off x="339043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
              <p:cNvSpPr/>
              <p:nvPr/>
            </p:nvSpPr>
            <p:spPr>
              <a:xfrm rot="10800000" flipH="1">
                <a:off x="360525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3"/>
              <p:cNvSpPr/>
              <p:nvPr/>
            </p:nvSpPr>
            <p:spPr>
              <a:xfrm rot="10800000" flipH="1">
                <a:off x="382008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3"/>
              <p:cNvSpPr/>
              <p:nvPr/>
            </p:nvSpPr>
            <p:spPr>
              <a:xfrm rot="10800000" flipH="1">
                <a:off x="403490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
              <p:cNvSpPr/>
              <p:nvPr/>
            </p:nvSpPr>
            <p:spPr>
              <a:xfrm rot="10800000" flipH="1">
                <a:off x="424972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
              <p:cNvSpPr/>
              <p:nvPr/>
            </p:nvSpPr>
            <p:spPr>
              <a:xfrm rot="10800000" flipH="1">
                <a:off x="446455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
              <p:cNvSpPr/>
              <p:nvPr/>
            </p:nvSpPr>
            <p:spPr>
              <a:xfrm rot="10800000" flipH="1">
                <a:off x="467937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
              <p:cNvSpPr/>
              <p:nvPr/>
            </p:nvSpPr>
            <p:spPr>
              <a:xfrm rot="10800000" flipH="1">
                <a:off x="489419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
              <p:cNvSpPr/>
              <p:nvPr/>
            </p:nvSpPr>
            <p:spPr>
              <a:xfrm rot="10800000" flipH="1">
                <a:off x="510902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
              <p:cNvSpPr/>
              <p:nvPr/>
            </p:nvSpPr>
            <p:spPr>
              <a:xfrm rot="10800000" flipH="1">
                <a:off x="532384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
              <p:cNvSpPr/>
              <p:nvPr/>
            </p:nvSpPr>
            <p:spPr>
              <a:xfrm rot="10800000" flipH="1">
                <a:off x="553866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
              <p:cNvSpPr/>
              <p:nvPr/>
            </p:nvSpPr>
            <p:spPr>
              <a:xfrm rot="10800000" flipH="1">
                <a:off x="575349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
              <p:cNvSpPr/>
              <p:nvPr/>
            </p:nvSpPr>
            <p:spPr>
              <a:xfrm rot="10800000" flipH="1">
                <a:off x="596831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
              <p:cNvSpPr/>
              <p:nvPr/>
            </p:nvSpPr>
            <p:spPr>
              <a:xfrm rot="10800000" flipH="1">
                <a:off x="618313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
              <p:cNvSpPr/>
              <p:nvPr/>
            </p:nvSpPr>
            <p:spPr>
              <a:xfrm rot="10800000" flipH="1">
                <a:off x="639796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
              <p:cNvSpPr/>
              <p:nvPr/>
            </p:nvSpPr>
            <p:spPr>
              <a:xfrm rot="10800000" flipH="1">
                <a:off x="661278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
              <p:cNvSpPr/>
              <p:nvPr/>
            </p:nvSpPr>
            <p:spPr>
              <a:xfrm rot="10800000" flipH="1">
                <a:off x="68276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
              <p:cNvSpPr/>
              <p:nvPr/>
            </p:nvSpPr>
            <p:spPr>
              <a:xfrm rot="10800000" flipH="1">
                <a:off x="704243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
              <p:cNvSpPr/>
              <p:nvPr/>
            </p:nvSpPr>
            <p:spPr>
              <a:xfrm rot="10800000" flipH="1">
                <a:off x="725725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
              <p:cNvSpPr/>
              <p:nvPr/>
            </p:nvSpPr>
            <p:spPr>
              <a:xfrm rot="10800000" flipH="1">
                <a:off x="74720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
              <p:cNvSpPr/>
              <p:nvPr/>
            </p:nvSpPr>
            <p:spPr>
              <a:xfrm rot="10800000" flipH="1">
                <a:off x="768690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
              <p:cNvSpPr/>
              <p:nvPr/>
            </p:nvSpPr>
            <p:spPr>
              <a:xfrm rot="10800000" flipH="1">
                <a:off x="790172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
              <p:cNvSpPr/>
              <p:nvPr/>
            </p:nvSpPr>
            <p:spPr>
              <a:xfrm rot="10800000" flipH="1">
                <a:off x="811654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
              <p:cNvSpPr/>
              <p:nvPr/>
            </p:nvSpPr>
            <p:spPr>
              <a:xfrm rot="10800000" flipH="1">
                <a:off x="833137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
              <p:cNvSpPr/>
              <p:nvPr/>
            </p:nvSpPr>
            <p:spPr>
              <a:xfrm rot="10800000" flipH="1">
                <a:off x="854619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
              <p:cNvSpPr/>
              <p:nvPr/>
            </p:nvSpPr>
            <p:spPr>
              <a:xfrm rot="10800000" flipH="1">
                <a:off x="876101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
              <p:cNvSpPr/>
              <p:nvPr/>
            </p:nvSpPr>
            <p:spPr>
              <a:xfrm rot="10800000" flipH="1">
                <a:off x="89758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
              <p:cNvSpPr/>
              <p:nvPr/>
            </p:nvSpPr>
            <p:spPr>
              <a:xfrm rot="10800000" flipH="1">
                <a:off x="-46739"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
              <p:cNvSpPr/>
              <p:nvPr/>
            </p:nvSpPr>
            <p:spPr>
              <a:xfrm rot="10800000" flipH="1">
                <a:off x="16808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
              <p:cNvSpPr/>
              <p:nvPr/>
            </p:nvSpPr>
            <p:spPr>
              <a:xfrm rot="10800000" flipH="1">
                <a:off x="3829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
              <p:cNvSpPr/>
              <p:nvPr/>
            </p:nvSpPr>
            <p:spPr>
              <a:xfrm rot="10800000" flipH="1">
                <a:off x="59773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
              <p:cNvSpPr/>
              <p:nvPr/>
            </p:nvSpPr>
            <p:spPr>
              <a:xfrm rot="10800000" flipH="1">
                <a:off x="81255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
              <p:cNvSpPr/>
              <p:nvPr/>
            </p:nvSpPr>
            <p:spPr>
              <a:xfrm rot="10800000" flipH="1">
                <a:off x="10273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
              <p:cNvSpPr/>
              <p:nvPr/>
            </p:nvSpPr>
            <p:spPr>
              <a:xfrm rot="10800000" flipH="1">
                <a:off x="124220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
              <p:cNvSpPr/>
              <p:nvPr/>
            </p:nvSpPr>
            <p:spPr>
              <a:xfrm rot="10800000" flipH="1">
                <a:off x="145702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3"/>
              <p:cNvSpPr/>
              <p:nvPr/>
            </p:nvSpPr>
            <p:spPr>
              <a:xfrm rot="10800000" flipH="1">
                <a:off x="167184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
              <p:cNvSpPr/>
              <p:nvPr/>
            </p:nvSpPr>
            <p:spPr>
              <a:xfrm rot="10800000" flipH="1">
                <a:off x="188667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
              <p:cNvSpPr/>
              <p:nvPr/>
            </p:nvSpPr>
            <p:spPr>
              <a:xfrm rot="10800000" flipH="1">
                <a:off x="210149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
              <p:cNvSpPr/>
              <p:nvPr/>
            </p:nvSpPr>
            <p:spPr>
              <a:xfrm rot="10800000" flipH="1">
                <a:off x="231631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
              <p:cNvSpPr/>
              <p:nvPr/>
            </p:nvSpPr>
            <p:spPr>
              <a:xfrm rot="10800000" flipH="1">
                <a:off x="25311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
              <p:cNvSpPr/>
              <p:nvPr/>
            </p:nvSpPr>
            <p:spPr>
              <a:xfrm rot="10800000" flipH="1">
                <a:off x="274596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
              <p:cNvSpPr/>
              <p:nvPr/>
            </p:nvSpPr>
            <p:spPr>
              <a:xfrm rot="10800000" flipH="1">
                <a:off x="296078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
              <p:cNvSpPr/>
              <p:nvPr/>
            </p:nvSpPr>
            <p:spPr>
              <a:xfrm rot="10800000" flipH="1">
                <a:off x="317561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
              <p:cNvSpPr/>
              <p:nvPr/>
            </p:nvSpPr>
            <p:spPr>
              <a:xfrm rot="10800000" flipH="1">
                <a:off x="339043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
              <p:cNvSpPr/>
              <p:nvPr/>
            </p:nvSpPr>
            <p:spPr>
              <a:xfrm rot="10800000" flipH="1">
                <a:off x="360525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
              <p:cNvSpPr/>
              <p:nvPr/>
            </p:nvSpPr>
            <p:spPr>
              <a:xfrm rot="10800000" flipH="1">
                <a:off x="382008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
              <p:cNvSpPr/>
              <p:nvPr/>
            </p:nvSpPr>
            <p:spPr>
              <a:xfrm rot="10800000" flipH="1">
                <a:off x="403490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
              <p:cNvSpPr/>
              <p:nvPr/>
            </p:nvSpPr>
            <p:spPr>
              <a:xfrm rot="10800000" flipH="1">
                <a:off x="424972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
              <p:cNvSpPr/>
              <p:nvPr/>
            </p:nvSpPr>
            <p:spPr>
              <a:xfrm rot="10800000" flipH="1">
                <a:off x="446455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
              <p:cNvSpPr/>
              <p:nvPr/>
            </p:nvSpPr>
            <p:spPr>
              <a:xfrm rot="10800000" flipH="1">
                <a:off x="467937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
              <p:cNvSpPr/>
              <p:nvPr/>
            </p:nvSpPr>
            <p:spPr>
              <a:xfrm rot="10800000" flipH="1">
                <a:off x="489419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
              <p:cNvSpPr/>
              <p:nvPr/>
            </p:nvSpPr>
            <p:spPr>
              <a:xfrm rot="10800000" flipH="1">
                <a:off x="510902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
              <p:cNvSpPr/>
              <p:nvPr/>
            </p:nvSpPr>
            <p:spPr>
              <a:xfrm rot="10800000" flipH="1">
                <a:off x="532384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
              <p:cNvSpPr/>
              <p:nvPr/>
            </p:nvSpPr>
            <p:spPr>
              <a:xfrm rot="10800000" flipH="1">
                <a:off x="553866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
              <p:cNvSpPr/>
              <p:nvPr/>
            </p:nvSpPr>
            <p:spPr>
              <a:xfrm rot="10800000" flipH="1">
                <a:off x="575349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
              <p:cNvSpPr/>
              <p:nvPr/>
            </p:nvSpPr>
            <p:spPr>
              <a:xfrm rot="10800000" flipH="1">
                <a:off x="596831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
              <p:cNvSpPr/>
              <p:nvPr/>
            </p:nvSpPr>
            <p:spPr>
              <a:xfrm rot="10800000" flipH="1">
                <a:off x="618313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
              <p:cNvSpPr/>
              <p:nvPr/>
            </p:nvSpPr>
            <p:spPr>
              <a:xfrm rot="10800000" flipH="1">
                <a:off x="639796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
              <p:cNvSpPr/>
              <p:nvPr/>
            </p:nvSpPr>
            <p:spPr>
              <a:xfrm rot="10800000" flipH="1">
                <a:off x="661278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
              <p:cNvSpPr/>
              <p:nvPr/>
            </p:nvSpPr>
            <p:spPr>
              <a:xfrm rot="10800000" flipH="1">
                <a:off x="68276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
              <p:cNvSpPr/>
              <p:nvPr/>
            </p:nvSpPr>
            <p:spPr>
              <a:xfrm rot="10800000" flipH="1">
                <a:off x="704243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
              <p:cNvSpPr/>
              <p:nvPr/>
            </p:nvSpPr>
            <p:spPr>
              <a:xfrm rot="10800000" flipH="1">
                <a:off x="725725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
              <p:cNvSpPr/>
              <p:nvPr/>
            </p:nvSpPr>
            <p:spPr>
              <a:xfrm rot="10800000" flipH="1">
                <a:off x="74720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
              <p:cNvSpPr/>
              <p:nvPr/>
            </p:nvSpPr>
            <p:spPr>
              <a:xfrm rot="10800000" flipH="1">
                <a:off x="768690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
              <p:cNvSpPr/>
              <p:nvPr/>
            </p:nvSpPr>
            <p:spPr>
              <a:xfrm rot="10800000" flipH="1">
                <a:off x="790172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
              <p:cNvSpPr/>
              <p:nvPr/>
            </p:nvSpPr>
            <p:spPr>
              <a:xfrm rot="10800000" flipH="1">
                <a:off x="811654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
              <p:cNvSpPr/>
              <p:nvPr/>
            </p:nvSpPr>
            <p:spPr>
              <a:xfrm rot="10800000" flipH="1">
                <a:off x="833137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
              <p:cNvSpPr/>
              <p:nvPr/>
            </p:nvSpPr>
            <p:spPr>
              <a:xfrm rot="10800000" flipH="1">
                <a:off x="854619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
              <p:cNvSpPr/>
              <p:nvPr/>
            </p:nvSpPr>
            <p:spPr>
              <a:xfrm rot="10800000" flipH="1">
                <a:off x="876101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
              <p:cNvSpPr/>
              <p:nvPr/>
            </p:nvSpPr>
            <p:spPr>
              <a:xfrm rot="10800000" flipH="1">
                <a:off x="89758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
              <p:cNvSpPr/>
              <p:nvPr/>
            </p:nvSpPr>
            <p:spPr>
              <a:xfrm rot="10800000" flipH="1">
                <a:off x="-46739"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
              <p:cNvSpPr/>
              <p:nvPr/>
            </p:nvSpPr>
            <p:spPr>
              <a:xfrm rot="10800000" flipH="1">
                <a:off x="16808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
              <p:cNvSpPr/>
              <p:nvPr/>
            </p:nvSpPr>
            <p:spPr>
              <a:xfrm rot="10800000" flipH="1">
                <a:off x="3829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
              <p:cNvSpPr/>
              <p:nvPr/>
            </p:nvSpPr>
            <p:spPr>
              <a:xfrm rot="10800000" flipH="1">
                <a:off x="59773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
              <p:cNvSpPr/>
              <p:nvPr/>
            </p:nvSpPr>
            <p:spPr>
              <a:xfrm rot="10800000" flipH="1">
                <a:off x="81255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
              <p:cNvSpPr/>
              <p:nvPr/>
            </p:nvSpPr>
            <p:spPr>
              <a:xfrm rot="10800000" flipH="1">
                <a:off x="10273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
              <p:cNvSpPr/>
              <p:nvPr/>
            </p:nvSpPr>
            <p:spPr>
              <a:xfrm rot="10800000" flipH="1">
                <a:off x="124220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
              <p:cNvSpPr/>
              <p:nvPr/>
            </p:nvSpPr>
            <p:spPr>
              <a:xfrm rot="10800000" flipH="1">
                <a:off x="145702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
              <p:cNvSpPr/>
              <p:nvPr/>
            </p:nvSpPr>
            <p:spPr>
              <a:xfrm rot="10800000" flipH="1">
                <a:off x="167184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
              <p:cNvSpPr/>
              <p:nvPr/>
            </p:nvSpPr>
            <p:spPr>
              <a:xfrm rot="10800000" flipH="1">
                <a:off x="188667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
              <p:cNvSpPr/>
              <p:nvPr/>
            </p:nvSpPr>
            <p:spPr>
              <a:xfrm rot="10800000" flipH="1">
                <a:off x="210149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
              <p:cNvSpPr/>
              <p:nvPr/>
            </p:nvSpPr>
            <p:spPr>
              <a:xfrm rot="10800000" flipH="1">
                <a:off x="231631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
              <p:cNvSpPr/>
              <p:nvPr/>
            </p:nvSpPr>
            <p:spPr>
              <a:xfrm rot="10800000" flipH="1">
                <a:off x="25311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
              <p:cNvSpPr/>
              <p:nvPr/>
            </p:nvSpPr>
            <p:spPr>
              <a:xfrm rot="10800000" flipH="1">
                <a:off x="274596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
              <p:cNvSpPr/>
              <p:nvPr/>
            </p:nvSpPr>
            <p:spPr>
              <a:xfrm rot="10800000" flipH="1">
                <a:off x="296078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
              <p:cNvSpPr/>
              <p:nvPr/>
            </p:nvSpPr>
            <p:spPr>
              <a:xfrm rot="10800000" flipH="1">
                <a:off x="317561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
              <p:cNvSpPr/>
              <p:nvPr/>
            </p:nvSpPr>
            <p:spPr>
              <a:xfrm rot="10800000" flipH="1">
                <a:off x="339043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
              <p:cNvSpPr/>
              <p:nvPr/>
            </p:nvSpPr>
            <p:spPr>
              <a:xfrm rot="10800000" flipH="1">
                <a:off x="360525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
              <p:cNvSpPr/>
              <p:nvPr/>
            </p:nvSpPr>
            <p:spPr>
              <a:xfrm rot="10800000" flipH="1">
                <a:off x="382008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
              <p:cNvSpPr/>
              <p:nvPr/>
            </p:nvSpPr>
            <p:spPr>
              <a:xfrm rot="10800000" flipH="1">
                <a:off x="403490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
              <p:cNvSpPr/>
              <p:nvPr/>
            </p:nvSpPr>
            <p:spPr>
              <a:xfrm rot="10800000" flipH="1">
                <a:off x="424972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
              <p:cNvSpPr/>
              <p:nvPr/>
            </p:nvSpPr>
            <p:spPr>
              <a:xfrm rot="10800000" flipH="1">
                <a:off x="446455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
              <p:cNvSpPr/>
              <p:nvPr/>
            </p:nvSpPr>
            <p:spPr>
              <a:xfrm rot="10800000" flipH="1">
                <a:off x="467937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
              <p:cNvSpPr/>
              <p:nvPr/>
            </p:nvSpPr>
            <p:spPr>
              <a:xfrm rot="10800000" flipH="1">
                <a:off x="489419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
              <p:cNvSpPr/>
              <p:nvPr/>
            </p:nvSpPr>
            <p:spPr>
              <a:xfrm rot="10800000" flipH="1">
                <a:off x="510902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
              <p:cNvSpPr/>
              <p:nvPr/>
            </p:nvSpPr>
            <p:spPr>
              <a:xfrm rot="10800000" flipH="1">
                <a:off x="532384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
              <p:cNvSpPr/>
              <p:nvPr/>
            </p:nvSpPr>
            <p:spPr>
              <a:xfrm rot="10800000" flipH="1">
                <a:off x="553866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
              <p:cNvSpPr/>
              <p:nvPr/>
            </p:nvSpPr>
            <p:spPr>
              <a:xfrm rot="10800000" flipH="1">
                <a:off x="575349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
              <p:cNvSpPr/>
              <p:nvPr/>
            </p:nvSpPr>
            <p:spPr>
              <a:xfrm rot="10800000" flipH="1">
                <a:off x="596831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
              <p:cNvSpPr/>
              <p:nvPr/>
            </p:nvSpPr>
            <p:spPr>
              <a:xfrm rot="10800000" flipH="1">
                <a:off x="618313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
              <p:cNvSpPr/>
              <p:nvPr/>
            </p:nvSpPr>
            <p:spPr>
              <a:xfrm rot="10800000" flipH="1">
                <a:off x="639796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
              <p:cNvSpPr/>
              <p:nvPr/>
            </p:nvSpPr>
            <p:spPr>
              <a:xfrm rot="10800000" flipH="1">
                <a:off x="661278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
              <p:cNvSpPr/>
              <p:nvPr/>
            </p:nvSpPr>
            <p:spPr>
              <a:xfrm rot="10800000" flipH="1">
                <a:off x="68276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
              <p:cNvSpPr/>
              <p:nvPr/>
            </p:nvSpPr>
            <p:spPr>
              <a:xfrm rot="10800000" flipH="1">
                <a:off x="704243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
              <p:cNvSpPr/>
              <p:nvPr/>
            </p:nvSpPr>
            <p:spPr>
              <a:xfrm rot="10800000" flipH="1">
                <a:off x="725725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
              <p:cNvSpPr/>
              <p:nvPr/>
            </p:nvSpPr>
            <p:spPr>
              <a:xfrm rot="10800000" flipH="1">
                <a:off x="74720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
              <p:cNvSpPr/>
              <p:nvPr/>
            </p:nvSpPr>
            <p:spPr>
              <a:xfrm rot="10800000" flipH="1">
                <a:off x="768690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
              <p:cNvSpPr/>
              <p:nvPr/>
            </p:nvSpPr>
            <p:spPr>
              <a:xfrm rot="10800000" flipH="1">
                <a:off x="790172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
              <p:cNvSpPr/>
              <p:nvPr/>
            </p:nvSpPr>
            <p:spPr>
              <a:xfrm rot="10800000" flipH="1">
                <a:off x="811654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
              <p:cNvSpPr/>
              <p:nvPr/>
            </p:nvSpPr>
            <p:spPr>
              <a:xfrm rot="10800000" flipH="1">
                <a:off x="833137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
              <p:cNvSpPr/>
              <p:nvPr/>
            </p:nvSpPr>
            <p:spPr>
              <a:xfrm rot="10800000" flipH="1">
                <a:off x="854619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
              <p:cNvSpPr/>
              <p:nvPr/>
            </p:nvSpPr>
            <p:spPr>
              <a:xfrm rot="10800000" flipH="1">
                <a:off x="876101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
              <p:cNvSpPr/>
              <p:nvPr/>
            </p:nvSpPr>
            <p:spPr>
              <a:xfrm rot="10800000" flipH="1">
                <a:off x="89758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
              <p:cNvSpPr/>
              <p:nvPr/>
            </p:nvSpPr>
            <p:spPr>
              <a:xfrm rot="10800000" flipH="1">
                <a:off x="-46739"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
              <p:cNvSpPr/>
              <p:nvPr/>
            </p:nvSpPr>
            <p:spPr>
              <a:xfrm rot="10800000" flipH="1">
                <a:off x="16808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
              <p:cNvSpPr/>
              <p:nvPr/>
            </p:nvSpPr>
            <p:spPr>
              <a:xfrm rot="10800000" flipH="1">
                <a:off x="3829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
              <p:cNvSpPr/>
              <p:nvPr/>
            </p:nvSpPr>
            <p:spPr>
              <a:xfrm rot="10800000" flipH="1">
                <a:off x="59773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
              <p:cNvSpPr/>
              <p:nvPr/>
            </p:nvSpPr>
            <p:spPr>
              <a:xfrm rot="10800000" flipH="1">
                <a:off x="81255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
              <p:cNvSpPr/>
              <p:nvPr/>
            </p:nvSpPr>
            <p:spPr>
              <a:xfrm rot="10800000" flipH="1">
                <a:off x="10273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
              <p:cNvSpPr/>
              <p:nvPr/>
            </p:nvSpPr>
            <p:spPr>
              <a:xfrm rot="10800000" flipH="1">
                <a:off x="124220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
              <p:cNvSpPr/>
              <p:nvPr/>
            </p:nvSpPr>
            <p:spPr>
              <a:xfrm rot="10800000" flipH="1">
                <a:off x="145702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
              <p:cNvSpPr/>
              <p:nvPr/>
            </p:nvSpPr>
            <p:spPr>
              <a:xfrm rot="10800000" flipH="1">
                <a:off x="167184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
              <p:cNvSpPr/>
              <p:nvPr/>
            </p:nvSpPr>
            <p:spPr>
              <a:xfrm rot="10800000" flipH="1">
                <a:off x="188667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
              <p:cNvSpPr/>
              <p:nvPr/>
            </p:nvSpPr>
            <p:spPr>
              <a:xfrm rot="10800000" flipH="1">
                <a:off x="210149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
              <p:cNvSpPr/>
              <p:nvPr/>
            </p:nvSpPr>
            <p:spPr>
              <a:xfrm rot="10800000" flipH="1">
                <a:off x="231631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
              <p:cNvSpPr/>
              <p:nvPr/>
            </p:nvSpPr>
            <p:spPr>
              <a:xfrm rot="10800000" flipH="1">
                <a:off x="25311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
              <p:cNvSpPr/>
              <p:nvPr/>
            </p:nvSpPr>
            <p:spPr>
              <a:xfrm rot="10800000" flipH="1">
                <a:off x="274596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
              <p:cNvSpPr/>
              <p:nvPr/>
            </p:nvSpPr>
            <p:spPr>
              <a:xfrm rot="10800000" flipH="1">
                <a:off x="296078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
              <p:cNvSpPr/>
              <p:nvPr/>
            </p:nvSpPr>
            <p:spPr>
              <a:xfrm rot="10800000" flipH="1">
                <a:off x="317561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
              <p:cNvSpPr/>
              <p:nvPr/>
            </p:nvSpPr>
            <p:spPr>
              <a:xfrm rot="10800000" flipH="1">
                <a:off x="339043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
              <p:cNvSpPr/>
              <p:nvPr/>
            </p:nvSpPr>
            <p:spPr>
              <a:xfrm rot="10800000" flipH="1">
                <a:off x="360525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
              <p:cNvSpPr/>
              <p:nvPr/>
            </p:nvSpPr>
            <p:spPr>
              <a:xfrm rot="10800000" flipH="1">
                <a:off x="382008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
              <p:cNvSpPr/>
              <p:nvPr/>
            </p:nvSpPr>
            <p:spPr>
              <a:xfrm rot="10800000" flipH="1">
                <a:off x="403490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
              <p:cNvSpPr/>
              <p:nvPr/>
            </p:nvSpPr>
            <p:spPr>
              <a:xfrm rot="10800000" flipH="1">
                <a:off x="424972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
              <p:cNvSpPr/>
              <p:nvPr/>
            </p:nvSpPr>
            <p:spPr>
              <a:xfrm rot="10800000" flipH="1">
                <a:off x="446455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
              <p:cNvSpPr/>
              <p:nvPr/>
            </p:nvSpPr>
            <p:spPr>
              <a:xfrm rot="10800000" flipH="1">
                <a:off x="467937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
              <p:cNvSpPr/>
              <p:nvPr/>
            </p:nvSpPr>
            <p:spPr>
              <a:xfrm rot="10800000" flipH="1">
                <a:off x="489419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
              <p:cNvSpPr/>
              <p:nvPr/>
            </p:nvSpPr>
            <p:spPr>
              <a:xfrm rot="10800000" flipH="1">
                <a:off x="510902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
              <p:cNvSpPr/>
              <p:nvPr/>
            </p:nvSpPr>
            <p:spPr>
              <a:xfrm rot="10800000" flipH="1">
                <a:off x="532384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
              <p:cNvSpPr/>
              <p:nvPr/>
            </p:nvSpPr>
            <p:spPr>
              <a:xfrm rot="10800000" flipH="1">
                <a:off x="553866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
              <p:cNvSpPr/>
              <p:nvPr/>
            </p:nvSpPr>
            <p:spPr>
              <a:xfrm rot="10800000" flipH="1">
                <a:off x="575349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
              <p:cNvSpPr/>
              <p:nvPr/>
            </p:nvSpPr>
            <p:spPr>
              <a:xfrm rot="10800000" flipH="1">
                <a:off x="596831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
              <p:cNvSpPr/>
              <p:nvPr/>
            </p:nvSpPr>
            <p:spPr>
              <a:xfrm rot="10800000" flipH="1">
                <a:off x="618313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
              <p:cNvSpPr/>
              <p:nvPr/>
            </p:nvSpPr>
            <p:spPr>
              <a:xfrm rot="10800000" flipH="1">
                <a:off x="639796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
              <p:cNvSpPr/>
              <p:nvPr/>
            </p:nvSpPr>
            <p:spPr>
              <a:xfrm rot="10800000" flipH="1">
                <a:off x="661278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
              <p:cNvSpPr/>
              <p:nvPr/>
            </p:nvSpPr>
            <p:spPr>
              <a:xfrm rot="10800000" flipH="1">
                <a:off x="68276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
              <p:cNvSpPr/>
              <p:nvPr/>
            </p:nvSpPr>
            <p:spPr>
              <a:xfrm rot="10800000" flipH="1">
                <a:off x="704243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
              <p:cNvSpPr/>
              <p:nvPr/>
            </p:nvSpPr>
            <p:spPr>
              <a:xfrm rot="10800000" flipH="1">
                <a:off x="725725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
              <p:cNvSpPr/>
              <p:nvPr/>
            </p:nvSpPr>
            <p:spPr>
              <a:xfrm rot="10800000" flipH="1">
                <a:off x="74720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
              <p:cNvSpPr/>
              <p:nvPr/>
            </p:nvSpPr>
            <p:spPr>
              <a:xfrm rot="10800000" flipH="1">
                <a:off x="768690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
              <p:cNvSpPr/>
              <p:nvPr/>
            </p:nvSpPr>
            <p:spPr>
              <a:xfrm rot="10800000" flipH="1">
                <a:off x="790172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
              <p:cNvSpPr/>
              <p:nvPr/>
            </p:nvSpPr>
            <p:spPr>
              <a:xfrm rot="10800000" flipH="1">
                <a:off x="811654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
              <p:cNvSpPr/>
              <p:nvPr/>
            </p:nvSpPr>
            <p:spPr>
              <a:xfrm rot="10800000" flipH="1">
                <a:off x="833137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
              <p:cNvSpPr/>
              <p:nvPr/>
            </p:nvSpPr>
            <p:spPr>
              <a:xfrm rot="10800000" flipH="1">
                <a:off x="854619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
              <p:cNvSpPr/>
              <p:nvPr/>
            </p:nvSpPr>
            <p:spPr>
              <a:xfrm rot="10800000" flipH="1">
                <a:off x="876101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
              <p:cNvSpPr/>
              <p:nvPr/>
            </p:nvSpPr>
            <p:spPr>
              <a:xfrm rot="10800000" flipH="1">
                <a:off x="89758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
              <p:cNvSpPr/>
              <p:nvPr/>
            </p:nvSpPr>
            <p:spPr>
              <a:xfrm rot="10800000" flipH="1">
                <a:off x="-46739"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
              <p:cNvSpPr/>
              <p:nvPr/>
            </p:nvSpPr>
            <p:spPr>
              <a:xfrm rot="10800000" flipH="1">
                <a:off x="16808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
              <p:cNvSpPr/>
              <p:nvPr/>
            </p:nvSpPr>
            <p:spPr>
              <a:xfrm rot="10800000" flipH="1">
                <a:off x="3829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
              <p:cNvSpPr/>
              <p:nvPr/>
            </p:nvSpPr>
            <p:spPr>
              <a:xfrm rot="10800000" flipH="1">
                <a:off x="59773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
              <p:cNvSpPr/>
              <p:nvPr/>
            </p:nvSpPr>
            <p:spPr>
              <a:xfrm rot="10800000" flipH="1">
                <a:off x="81255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
              <p:cNvSpPr/>
              <p:nvPr/>
            </p:nvSpPr>
            <p:spPr>
              <a:xfrm rot="10800000" flipH="1">
                <a:off x="10273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
              <p:cNvSpPr/>
              <p:nvPr/>
            </p:nvSpPr>
            <p:spPr>
              <a:xfrm rot="10800000" flipH="1">
                <a:off x="124220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
              <p:cNvSpPr/>
              <p:nvPr/>
            </p:nvSpPr>
            <p:spPr>
              <a:xfrm rot="10800000" flipH="1">
                <a:off x="145702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
              <p:cNvSpPr/>
              <p:nvPr/>
            </p:nvSpPr>
            <p:spPr>
              <a:xfrm rot="10800000" flipH="1">
                <a:off x="167184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3"/>
              <p:cNvSpPr/>
              <p:nvPr/>
            </p:nvSpPr>
            <p:spPr>
              <a:xfrm rot="10800000" flipH="1">
                <a:off x="188667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
              <p:cNvSpPr/>
              <p:nvPr/>
            </p:nvSpPr>
            <p:spPr>
              <a:xfrm rot="10800000" flipH="1">
                <a:off x="210149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
              <p:cNvSpPr/>
              <p:nvPr/>
            </p:nvSpPr>
            <p:spPr>
              <a:xfrm rot="10800000" flipH="1">
                <a:off x="231631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
              <p:cNvSpPr/>
              <p:nvPr/>
            </p:nvSpPr>
            <p:spPr>
              <a:xfrm rot="10800000" flipH="1">
                <a:off x="25311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
              <p:cNvSpPr/>
              <p:nvPr/>
            </p:nvSpPr>
            <p:spPr>
              <a:xfrm rot="10800000" flipH="1">
                <a:off x="274596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
              <p:cNvSpPr/>
              <p:nvPr/>
            </p:nvSpPr>
            <p:spPr>
              <a:xfrm rot="10800000" flipH="1">
                <a:off x="296078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
              <p:cNvSpPr/>
              <p:nvPr/>
            </p:nvSpPr>
            <p:spPr>
              <a:xfrm rot="10800000" flipH="1">
                <a:off x="317561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
              <p:cNvSpPr/>
              <p:nvPr/>
            </p:nvSpPr>
            <p:spPr>
              <a:xfrm rot="10800000" flipH="1">
                <a:off x="339043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
              <p:cNvSpPr/>
              <p:nvPr/>
            </p:nvSpPr>
            <p:spPr>
              <a:xfrm rot="10800000" flipH="1">
                <a:off x="360525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
              <p:cNvSpPr/>
              <p:nvPr/>
            </p:nvSpPr>
            <p:spPr>
              <a:xfrm rot="10800000" flipH="1">
                <a:off x="382008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
              <p:cNvSpPr/>
              <p:nvPr/>
            </p:nvSpPr>
            <p:spPr>
              <a:xfrm rot="10800000" flipH="1">
                <a:off x="403490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
              <p:cNvSpPr/>
              <p:nvPr/>
            </p:nvSpPr>
            <p:spPr>
              <a:xfrm rot="10800000" flipH="1">
                <a:off x="424972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
              <p:cNvSpPr/>
              <p:nvPr/>
            </p:nvSpPr>
            <p:spPr>
              <a:xfrm rot="10800000" flipH="1">
                <a:off x="446455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
              <p:cNvSpPr/>
              <p:nvPr/>
            </p:nvSpPr>
            <p:spPr>
              <a:xfrm rot="10800000" flipH="1">
                <a:off x="467937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
              <p:cNvSpPr/>
              <p:nvPr/>
            </p:nvSpPr>
            <p:spPr>
              <a:xfrm rot="10800000" flipH="1">
                <a:off x="489419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
              <p:cNvSpPr/>
              <p:nvPr/>
            </p:nvSpPr>
            <p:spPr>
              <a:xfrm rot="10800000" flipH="1">
                <a:off x="510902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
              <p:cNvSpPr/>
              <p:nvPr/>
            </p:nvSpPr>
            <p:spPr>
              <a:xfrm rot="10800000" flipH="1">
                <a:off x="532384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
              <p:cNvSpPr/>
              <p:nvPr/>
            </p:nvSpPr>
            <p:spPr>
              <a:xfrm rot="10800000" flipH="1">
                <a:off x="553866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
              <p:cNvSpPr/>
              <p:nvPr/>
            </p:nvSpPr>
            <p:spPr>
              <a:xfrm rot="10800000" flipH="1">
                <a:off x="575349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
              <p:cNvSpPr/>
              <p:nvPr/>
            </p:nvSpPr>
            <p:spPr>
              <a:xfrm rot="10800000" flipH="1">
                <a:off x="596831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
              <p:cNvSpPr/>
              <p:nvPr/>
            </p:nvSpPr>
            <p:spPr>
              <a:xfrm rot="10800000" flipH="1">
                <a:off x="618313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
              <p:cNvSpPr/>
              <p:nvPr/>
            </p:nvSpPr>
            <p:spPr>
              <a:xfrm rot="10800000" flipH="1">
                <a:off x="639796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
              <p:cNvSpPr/>
              <p:nvPr/>
            </p:nvSpPr>
            <p:spPr>
              <a:xfrm rot="10800000" flipH="1">
                <a:off x="661278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
              <p:cNvSpPr/>
              <p:nvPr/>
            </p:nvSpPr>
            <p:spPr>
              <a:xfrm rot="10800000" flipH="1">
                <a:off x="68276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
              <p:cNvSpPr/>
              <p:nvPr/>
            </p:nvSpPr>
            <p:spPr>
              <a:xfrm rot="10800000" flipH="1">
                <a:off x="704243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
              <p:cNvSpPr/>
              <p:nvPr/>
            </p:nvSpPr>
            <p:spPr>
              <a:xfrm rot="10800000" flipH="1">
                <a:off x="725725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
              <p:cNvSpPr/>
              <p:nvPr/>
            </p:nvSpPr>
            <p:spPr>
              <a:xfrm rot="10800000" flipH="1">
                <a:off x="74720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
              <p:cNvSpPr/>
              <p:nvPr/>
            </p:nvSpPr>
            <p:spPr>
              <a:xfrm rot="10800000" flipH="1">
                <a:off x="768690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
              <p:cNvSpPr/>
              <p:nvPr/>
            </p:nvSpPr>
            <p:spPr>
              <a:xfrm rot="10800000" flipH="1">
                <a:off x="790172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
              <p:cNvSpPr/>
              <p:nvPr/>
            </p:nvSpPr>
            <p:spPr>
              <a:xfrm rot="10800000" flipH="1">
                <a:off x="811654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
              <p:cNvSpPr/>
              <p:nvPr/>
            </p:nvSpPr>
            <p:spPr>
              <a:xfrm rot="10800000" flipH="1">
                <a:off x="833137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
              <p:cNvSpPr/>
              <p:nvPr/>
            </p:nvSpPr>
            <p:spPr>
              <a:xfrm rot="10800000" flipH="1">
                <a:off x="854619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
              <p:cNvSpPr/>
              <p:nvPr/>
            </p:nvSpPr>
            <p:spPr>
              <a:xfrm rot="10800000" flipH="1">
                <a:off x="876101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
              <p:cNvSpPr/>
              <p:nvPr/>
            </p:nvSpPr>
            <p:spPr>
              <a:xfrm rot="10800000" flipH="1">
                <a:off x="89758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
              <p:cNvSpPr/>
              <p:nvPr/>
            </p:nvSpPr>
            <p:spPr>
              <a:xfrm rot="10800000" flipH="1">
                <a:off x="-46739"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
              <p:cNvSpPr/>
              <p:nvPr/>
            </p:nvSpPr>
            <p:spPr>
              <a:xfrm rot="10800000" flipH="1">
                <a:off x="16808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
              <p:cNvSpPr/>
              <p:nvPr/>
            </p:nvSpPr>
            <p:spPr>
              <a:xfrm rot="10800000" flipH="1">
                <a:off x="3829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
              <p:cNvSpPr/>
              <p:nvPr/>
            </p:nvSpPr>
            <p:spPr>
              <a:xfrm rot="10800000" flipH="1">
                <a:off x="59773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
              <p:cNvSpPr/>
              <p:nvPr/>
            </p:nvSpPr>
            <p:spPr>
              <a:xfrm rot="10800000" flipH="1">
                <a:off x="81255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
              <p:cNvSpPr/>
              <p:nvPr/>
            </p:nvSpPr>
            <p:spPr>
              <a:xfrm rot="10800000" flipH="1">
                <a:off x="10273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
              <p:cNvSpPr/>
              <p:nvPr/>
            </p:nvSpPr>
            <p:spPr>
              <a:xfrm rot="10800000" flipH="1">
                <a:off x="124220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
              <p:cNvSpPr/>
              <p:nvPr/>
            </p:nvSpPr>
            <p:spPr>
              <a:xfrm rot="10800000" flipH="1">
                <a:off x="145702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
              <p:cNvSpPr/>
              <p:nvPr/>
            </p:nvSpPr>
            <p:spPr>
              <a:xfrm rot="10800000" flipH="1">
                <a:off x="167184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
              <p:cNvSpPr/>
              <p:nvPr/>
            </p:nvSpPr>
            <p:spPr>
              <a:xfrm rot="10800000" flipH="1">
                <a:off x="188667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
              <p:cNvSpPr/>
              <p:nvPr/>
            </p:nvSpPr>
            <p:spPr>
              <a:xfrm rot="10800000" flipH="1">
                <a:off x="210149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
              <p:cNvSpPr/>
              <p:nvPr/>
            </p:nvSpPr>
            <p:spPr>
              <a:xfrm rot="10800000" flipH="1">
                <a:off x="231631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
              <p:cNvSpPr/>
              <p:nvPr/>
            </p:nvSpPr>
            <p:spPr>
              <a:xfrm rot="10800000" flipH="1">
                <a:off x="25311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
              <p:cNvSpPr/>
              <p:nvPr/>
            </p:nvSpPr>
            <p:spPr>
              <a:xfrm rot="10800000" flipH="1">
                <a:off x="274596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
              <p:cNvSpPr/>
              <p:nvPr/>
            </p:nvSpPr>
            <p:spPr>
              <a:xfrm rot="10800000" flipH="1">
                <a:off x="296078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
              <p:cNvSpPr/>
              <p:nvPr/>
            </p:nvSpPr>
            <p:spPr>
              <a:xfrm rot="10800000" flipH="1">
                <a:off x="317561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
              <p:cNvSpPr/>
              <p:nvPr/>
            </p:nvSpPr>
            <p:spPr>
              <a:xfrm rot="10800000" flipH="1">
                <a:off x="339043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
              <p:cNvSpPr/>
              <p:nvPr/>
            </p:nvSpPr>
            <p:spPr>
              <a:xfrm rot="10800000" flipH="1">
                <a:off x="360525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
              <p:cNvSpPr/>
              <p:nvPr/>
            </p:nvSpPr>
            <p:spPr>
              <a:xfrm rot="10800000" flipH="1">
                <a:off x="382008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
              <p:cNvSpPr/>
              <p:nvPr/>
            </p:nvSpPr>
            <p:spPr>
              <a:xfrm rot="10800000" flipH="1">
                <a:off x="403490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
              <p:cNvSpPr/>
              <p:nvPr/>
            </p:nvSpPr>
            <p:spPr>
              <a:xfrm rot="10800000" flipH="1">
                <a:off x="424972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
              <p:cNvSpPr/>
              <p:nvPr/>
            </p:nvSpPr>
            <p:spPr>
              <a:xfrm rot="10800000" flipH="1">
                <a:off x="446455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
              <p:cNvSpPr/>
              <p:nvPr/>
            </p:nvSpPr>
            <p:spPr>
              <a:xfrm rot="10800000" flipH="1">
                <a:off x="467937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
              <p:cNvSpPr/>
              <p:nvPr/>
            </p:nvSpPr>
            <p:spPr>
              <a:xfrm rot="10800000" flipH="1">
                <a:off x="489419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
              <p:cNvSpPr/>
              <p:nvPr/>
            </p:nvSpPr>
            <p:spPr>
              <a:xfrm rot="10800000" flipH="1">
                <a:off x="510902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
              <p:cNvSpPr/>
              <p:nvPr/>
            </p:nvSpPr>
            <p:spPr>
              <a:xfrm rot="10800000" flipH="1">
                <a:off x="532384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
              <p:cNvSpPr/>
              <p:nvPr/>
            </p:nvSpPr>
            <p:spPr>
              <a:xfrm rot="10800000" flipH="1">
                <a:off x="553866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
              <p:cNvSpPr/>
              <p:nvPr/>
            </p:nvSpPr>
            <p:spPr>
              <a:xfrm rot="10800000" flipH="1">
                <a:off x="575349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
              <p:cNvSpPr/>
              <p:nvPr/>
            </p:nvSpPr>
            <p:spPr>
              <a:xfrm rot="10800000" flipH="1">
                <a:off x="596831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
              <p:cNvSpPr/>
              <p:nvPr/>
            </p:nvSpPr>
            <p:spPr>
              <a:xfrm rot="10800000" flipH="1">
                <a:off x="618313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
              <p:cNvSpPr/>
              <p:nvPr/>
            </p:nvSpPr>
            <p:spPr>
              <a:xfrm rot="10800000" flipH="1">
                <a:off x="639796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
              <p:cNvSpPr/>
              <p:nvPr/>
            </p:nvSpPr>
            <p:spPr>
              <a:xfrm rot="10800000" flipH="1">
                <a:off x="661278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
              <p:cNvSpPr/>
              <p:nvPr/>
            </p:nvSpPr>
            <p:spPr>
              <a:xfrm rot="10800000" flipH="1">
                <a:off x="68276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
              <p:cNvSpPr/>
              <p:nvPr/>
            </p:nvSpPr>
            <p:spPr>
              <a:xfrm rot="10800000" flipH="1">
                <a:off x="704243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
              <p:cNvSpPr/>
              <p:nvPr/>
            </p:nvSpPr>
            <p:spPr>
              <a:xfrm rot="10800000" flipH="1">
                <a:off x="725725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
              <p:cNvSpPr/>
              <p:nvPr/>
            </p:nvSpPr>
            <p:spPr>
              <a:xfrm rot="10800000" flipH="1">
                <a:off x="74720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
              <p:cNvSpPr/>
              <p:nvPr/>
            </p:nvSpPr>
            <p:spPr>
              <a:xfrm rot="10800000" flipH="1">
                <a:off x="768690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
              <p:cNvSpPr/>
              <p:nvPr/>
            </p:nvSpPr>
            <p:spPr>
              <a:xfrm rot="10800000" flipH="1">
                <a:off x="790172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
              <p:cNvSpPr/>
              <p:nvPr/>
            </p:nvSpPr>
            <p:spPr>
              <a:xfrm rot="10800000" flipH="1">
                <a:off x="811654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
              <p:cNvSpPr/>
              <p:nvPr/>
            </p:nvSpPr>
            <p:spPr>
              <a:xfrm rot="10800000" flipH="1">
                <a:off x="833137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
              <p:cNvSpPr/>
              <p:nvPr/>
            </p:nvSpPr>
            <p:spPr>
              <a:xfrm rot="10800000" flipH="1">
                <a:off x="854619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
              <p:cNvSpPr/>
              <p:nvPr/>
            </p:nvSpPr>
            <p:spPr>
              <a:xfrm rot="10800000" flipH="1">
                <a:off x="876101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
              <p:cNvSpPr/>
              <p:nvPr/>
            </p:nvSpPr>
            <p:spPr>
              <a:xfrm rot="10800000" flipH="1">
                <a:off x="89758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
              <p:cNvSpPr/>
              <p:nvPr/>
            </p:nvSpPr>
            <p:spPr>
              <a:xfrm rot="10800000" flipH="1">
                <a:off x="-46739"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
              <p:cNvSpPr/>
              <p:nvPr/>
            </p:nvSpPr>
            <p:spPr>
              <a:xfrm rot="10800000" flipH="1">
                <a:off x="16808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
              <p:cNvSpPr/>
              <p:nvPr/>
            </p:nvSpPr>
            <p:spPr>
              <a:xfrm rot="10800000" flipH="1">
                <a:off x="3829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
              <p:cNvSpPr/>
              <p:nvPr/>
            </p:nvSpPr>
            <p:spPr>
              <a:xfrm rot="10800000" flipH="1">
                <a:off x="59773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
              <p:cNvSpPr/>
              <p:nvPr/>
            </p:nvSpPr>
            <p:spPr>
              <a:xfrm rot="10800000" flipH="1">
                <a:off x="81255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
              <p:cNvSpPr/>
              <p:nvPr/>
            </p:nvSpPr>
            <p:spPr>
              <a:xfrm rot="10800000" flipH="1">
                <a:off x="10273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
              <p:cNvSpPr/>
              <p:nvPr/>
            </p:nvSpPr>
            <p:spPr>
              <a:xfrm rot="10800000" flipH="1">
                <a:off x="124220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
              <p:cNvSpPr/>
              <p:nvPr/>
            </p:nvSpPr>
            <p:spPr>
              <a:xfrm rot="10800000" flipH="1">
                <a:off x="145702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
              <p:cNvSpPr/>
              <p:nvPr/>
            </p:nvSpPr>
            <p:spPr>
              <a:xfrm rot="10800000" flipH="1">
                <a:off x="167184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
              <p:cNvSpPr/>
              <p:nvPr/>
            </p:nvSpPr>
            <p:spPr>
              <a:xfrm rot="10800000" flipH="1">
                <a:off x="188667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
              <p:cNvSpPr/>
              <p:nvPr/>
            </p:nvSpPr>
            <p:spPr>
              <a:xfrm rot="10800000" flipH="1">
                <a:off x="210149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
              <p:cNvSpPr/>
              <p:nvPr/>
            </p:nvSpPr>
            <p:spPr>
              <a:xfrm rot="10800000" flipH="1">
                <a:off x="231631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
              <p:cNvSpPr/>
              <p:nvPr/>
            </p:nvSpPr>
            <p:spPr>
              <a:xfrm rot="10800000" flipH="1">
                <a:off x="25311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
              <p:cNvSpPr/>
              <p:nvPr/>
            </p:nvSpPr>
            <p:spPr>
              <a:xfrm rot="10800000" flipH="1">
                <a:off x="274596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
              <p:cNvSpPr/>
              <p:nvPr/>
            </p:nvSpPr>
            <p:spPr>
              <a:xfrm rot="10800000" flipH="1">
                <a:off x="296078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
              <p:cNvSpPr/>
              <p:nvPr/>
            </p:nvSpPr>
            <p:spPr>
              <a:xfrm rot="10800000" flipH="1">
                <a:off x="317561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
              <p:cNvSpPr/>
              <p:nvPr/>
            </p:nvSpPr>
            <p:spPr>
              <a:xfrm rot="10800000" flipH="1">
                <a:off x="339043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
              <p:cNvSpPr/>
              <p:nvPr/>
            </p:nvSpPr>
            <p:spPr>
              <a:xfrm rot="10800000" flipH="1">
                <a:off x="360525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
              <p:cNvSpPr/>
              <p:nvPr/>
            </p:nvSpPr>
            <p:spPr>
              <a:xfrm rot="10800000" flipH="1">
                <a:off x="382008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
              <p:cNvSpPr/>
              <p:nvPr/>
            </p:nvSpPr>
            <p:spPr>
              <a:xfrm rot="10800000" flipH="1">
                <a:off x="403490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
              <p:cNvSpPr/>
              <p:nvPr/>
            </p:nvSpPr>
            <p:spPr>
              <a:xfrm rot="10800000" flipH="1">
                <a:off x="424972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
              <p:cNvSpPr/>
              <p:nvPr/>
            </p:nvSpPr>
            <p:spPr>
              <a:xfrm rot="10800000" flipH="1">
                <a:off x="446455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
              <p:cNvSpPr/>
              <p:nvPr/>
            </p:nvSpPr>
            <p:spPr>
              <a:xfrm rot="10800000" flipH="1">
                <a:off x="467937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
              <p:cNvSpPr/>
              <p:nvPr/>
            </p:nvSpPr>
            <p:spPr>
              <a:xfrm rot="10800000" flipH="1">
                <a:off x="489419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
              <p:cNvSpPr/>
              <p:nvPr/>
            </p:nvSpPr>
            <p:spPr>
              <a:xfrm rot="10800000" flipH="1">
                <a:off x="510902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
              <p:cNvSpPr/>
              <p:nvPr/>
            </p:nvSpPr>
            <p:spPr>
              <a:xfrm rot="10800000" flipH="1">
                <a:off x="532384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
              <p:cNvSpPr/>
              <p:nvPr/>
            </p:nvSpPr>
            <p:spPr>
              <a:xfrm rot="10800000" flipH="1">
                <a:off x="553866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
              <p:cNvSpPr/>
              <p:nvPr/>
            </p:nvSpPr>
            <p:spPr>
              <a:xfrm rot="10800000" flipH="1">
                <a:off x="575349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
              <p:cNvSpPr/>
              <p:nvPr/>
            </p:nvSpPr>
            <p:spPr>
              <a:xfrm rot="10800000" flipH="1">
                <a:off x="596831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
              <p:cNvSpPr/>
              <p:nvPr/>
            </p:nvSpPr>
            <p:spPr>
              <a:xfrm rot="10800000" flipH="1">
                <a:off x="618313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
              <p:cNvSpPr/>
              <p:nvPr/>
            </p:nvSpPr>
            <p:spPr>
              <a:xfrm rot="10800000" flipH="1">
                <a:off x="639796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
              <p:cNvSpPr/>
              <p:nvPr/>
            </p:nvSpPr>
            <p:spPr>
              <a:xfrm rot="10800000" flipH="1">
                <a:off x="661278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
              <p:cNvSpPr/>
              <p:nvPr/>
            </p:nvSpPr>
            <p:spPr>
              <a:xfrm rot="10800000" flipH="1">
                <a:off x="68276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
              <p:cNvSpPr/>
              <p:nvPr/>
            </p:nvSpPr>
            <p:spPr>
              <a:xfrm rot="10800000" flipH="1">
                <a:off x="704243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
              <p:cNvSpPr/>
              <p:nvPr/>
            </p:nvSpPr>
            <p:spPr>
              <a:xfrm rot="10800000" flipH="1">
                <a:off x="725725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3"/>
              <p:cNvSpPr/>
              <p:nvPr/>
            </p:nvSpPr>
            <p:spPr>
              <a:xfrm rot="10800000" flipH="1">
                <a:off x="74720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
              <p:cNvSpPr/>
              <p:nvPr/>
            </p:nvSpPr>
            <p:spPr>
              <a:xfrm rot="10800000" flipH="1">
                <a:off x="768690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3"/>
              <p:cNvSpPr/>
              <p:nvPr/>
            </p:nvSpPr>
            <p:spPr>
              <a:xfrm rot="10800000" flipH="1">
                <a:off x="790172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
              <p:cNvSpPr/>
              <p:nvPr/>
            </p:nvSpPr>
            <p:spPr>
              <a:xfrm rot="10800000" flipH="1">
                <a:off x="811654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
              <p:cNvSpPr/>
              <p:nvPr/>
            </p:nvSpPr>
            <p:spPr>
              <a:xfrm rot="10800000" flipH="1">
                <a:off x="833137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
              <p:cNvSpPr/>
              <p:nvPr/>
            </p:nvSpPr>
            <p:spPr>
              <a:xfrm rot="10800000" flipH="1">
                <a:off x="854619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
              <p:cNvSpPr/>
              <p:nvPr/>
            </p:nvSpPr>
            <p:spPr>
              <a:xfrm rot="10800000" flipH="1">
                <a:off x="876101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
              <p:cNvSpPr/>
              <p:nvPr/>
            </p:nvSpPr>
            <p:spPr>
              <a:xfrm rot="10800000" flipH="1">
                <a:off x="89758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0" name="Google Shape;2170;p3"/>
            <p:cNvSpPr/>
            <p:nvPr/>
          </p:nvSpPr>
          <p:spPr>
            <a:xfrm>
              <a:off x="50" y="-60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
            <p:cNvSpPr/>
            <p:nvPr/>
          </p:nvSpPr>
          <p:spPr>
            <a:xfrm>
              <a:off x="50" y="49416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
            <p:cNvSpPr/>
            <p:nvPr/>
          </p:nvSpPr>
          <p:spPr>
            <a:xfrm>
              <a:off x="8934575"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
            <p:cNvSpPr/>
            <p:nvPr/>
          </p:nvSpPr>
          <p:spPr>
            <a:xfrm>
              <a:off x="150"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4" name="Google Shape;2174;p3"/>
          <p:cNvSpPr txBox="1">
            <a:spLocks noGrp="1"/>
          </p:cNvSpPr>
          <p:nvPr>
            <p:ph type="title"/>
          </p:nvPr>
        </p:nvSpPr>
        <p:spPr>
          <a:xfrm>
            <a:off x="953467" y="3502199"/>
            <a:ext cx="6407600" cy="1122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6667"/>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2175" name="Google Shape;2175;p3"/>
          <p:cNvSpPr txBox="1">
            <a:spLocks noGrp="1"/>
          </p:cNvSpPr>
          <p:nvPr>
            <p:ph type="title" idx="2" hasCustomPrompt="1"/>
          </p:nvPr>
        </p:nvSpPr>
        <p:spPr>
          <a:xfrm>
            <a:off x="3290633" y="2030200"/>
            <a:ext cx="1733600" cy="1370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47206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39"/>
        <p:cNvGrpSpPr/>
        <p:nvPr/>
      </p:nvGrpSpPr>
      <p:grpSpPr>
        <a:xfrm>
          <a:off x="0" y="0"/>
          <a:ext cx="0" cy="0"/>
          <a:chOff x="0" y="0"/>
          <a:chExt cx="0" cy="0"/>
        </a:xfrm>
      </p:grpSpPr>
      <p:grpSp>
        <p:nvGrpSpPr>
          <p:cNvPr id="6540" name="Google Shape;6540;p8"/>
          <p:cNvGrpSpPr/>
          <p:nvPr/>
        </p:nvGrpSpPr>
        <p:grpSpPr>
          <a:xfrm>
            <a:off x="68" y="-8034"/>
            <a:ext cx="12192241" cy="6874067"/>
            <a:chOff x="50" y="-6025"/>
            <a:chExt cx="9144181" cy="5155550"/>
          </a:xfrm>
        </p:grpSpPr>
        <p:grpSp>
          <p:nvGrpSpPr>
            <p:cNvPr id="6541" name="Google Shape;6541;p8"/>
            <p:cNvGrpSpPr/>
            <p:nvPr/>
          </p:nvGrpSpPr>
          <p:grpSpPr>
            <a:xfrm>
              <a:off x="150" y="126"/>
              <a:ext cx="9144081" cy="5143543"/>
              <a:chOff x="-46739" y="-18"/>
              <a:chExt cx="9237379" cy="5143543"/>
            </a:xfrm>
          </p:grpSpPr>
          <p:sp>
            <p:nvSpPr>
              <p:cNvPr id="6542" name="Google Shape;6542;p8"/>
              <p:cNvSpPr/>
              <p:nvPr/>
            </p:nvSpPr>
            <p:spPr>
              <a:xfrm rot="10800000" flipH="1">
                <a:off x="-46739"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8"/>
              <p:cNvSpPr/>
              <p:nvPr/>
            </p:nvSpPr>
            <p:spPr>
              <a:xfrm rot="10800000" flipH="1">
                <a:off x="16808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8"/>
              <p:cNvSpPr/>
              <p:nvPr/>
            </p:nvSpPr>
            <p:spPr>
              <a:xfrm rot="10800000" flipH="1">
                <a:off x="3829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8"/>
              <p:cNvSpPr/>
              <p:nvPr/>
            </p:nvSpPr>
            <p:spPr>
              <a:xfrm rot="10800000" flipH="1">
                <a:off x="59773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8"/>
              <p:cNvSpPr/>
              <p:nvPr/>
            </p:nvSpPr>
            <p:spPr>
              <a:xfrm rot="10800000" flipH="1">
                <a:off x="81255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8"/>
              <p:cNvSpPr/>
              <p:nvPr/>
            </p:nvSpPr>
            <p:spPr>
              <a:xfrm rot="10800000" flipH="1">
                <a:off x="10273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8"/>
              <p:cNvSpPr/>
              <p:nvPr/>
            </p:nvSpPr>
            <p:spPr>
              <a:xfrm rot="10800000" flipH="1">
                <a:off x="124220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8"/>
              <p:cNvSpPr/>
              <p:nvPr/>
            </p:nvSpPr>
            <p:spPr>
              <a:xfrm rot="10800000" flipH="1">
                <a:off x="145702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8"/>
              <p:cNvSpPr/>
              <p:nvPr/>
            </p:nvSpPr>
            <p:spPr>
              <a:xfrm rot="10800000" flipH="1">
                <a:off x="167184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8"/>
              <p:cNvSpPr/>
              <p:nvPr/>
            </p:nvSpPr>
            <p:spPr>
              <a:xfrm rot="10800000" flipH="1">
                <a:off x="188667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8"/>
              <p:cNvSpPr/>
              <p:nvPr/>
            </p:nvSpPr>
            <p:spPr>
              <a:xfrm rot="10800000" flipH="1">
                <a:off x="210149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8"/>
              <p:cNvSpPr/>
              <p:nvPr/>
            </p:nvSpPr>
            <p:spPr>
              <a:xfrm rot="10800000" flipH="1">
                <a:off x="231631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8"/>
              <p:cNvSpPr/>
              <p:nvPr/>
            </p:nvSpPr>
            <p:spPr>
              <a:xfrm rot="10800000" flipH="1">
                <a:off x="25311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8"/>
              <p:cNvSpPr/>
              <p:nvPr/>
            </p:nvSpPr>
            <p:spPr>
              <a:xfrm rot="10800000" flipH="1">
                <a:off x="274596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8"/>
              <p:cNvSpPr/>
              <p:nvPr/>
            </p:nvSpPr>
            <p:spPr>
              <a:xfrm rot="10800000" flipH="1">
                <a:off x="296078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8"/>
              <p:cNvSpPr/>
              <p:nvPr/>
            </p:nvSpPr>
            <p:spPr>
              <a:xfrm rot="10800000" flipH="1">
                <a:off x="317561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8"/>
              <p:cNvSpPr/>
              <p:nvPr/>
            </p:nvSpPr>
            <p:spPr>
              <a:xfrm rot="10800000" flipH="1">
                <a:off x="339043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9" name="Google Shape;6559;p8"/>
              <p:cNvSpPr/>
              <p:nvPr/>
            </p:nvSpPr>
            <p:spPr>
              <a:xfrm rot="10800000" flipH="1">
                <a:off x="360525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0" name="Google Shape;6560;p8"/>
              <p:cNvSpPr/>
              <p:nvPr/>
            </p:nvSpPr>
            <p:spPr>
              <a:xfrm rot="10800000" flipH="1">
                <a:off x="382008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1" name="Google Shape;6561;p8"/>
              <p:cNvSpPr/>
              <p:nvPr/>
            </p:nvSpPr>
            <p:spPr>
              <a:xfrm rot="10800000" flipH="1">
                <a:off x="403490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8"/>
              <p:cNvSpPr/>
              <p:nvPr/>
            </p:nvSpPr>
            <p:spPr>
              <a:xfrm rot="10800000" flipH="1">
                <a:off x="424972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8"/>
              <p:cNvSpPr/>
              <p:nvPr/>
            </p:nvSpPr>
            <p:spPr>
              <a:xfrm rot="10800000" flipH="1">
                <a:off x="446455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8"/>
              <p:cNvSpPr/>
              <p:nvPr/>
            </p:nvSpPr>
            <p:spPr>
              <a:xfrm rot="10800000" flipH="1">
                <a:off x="467937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8"/>
              <p:cNvSpPr/>
              <p:nvPr/>
            </p:nvSpPr>
            <p:spPr>
              <a:xfrm rot="10800000" flipH="1">
                <a:off x="489419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8"/>
              <p:cNvSpPr/>
              <p:nvPr/>
            </p:nvSpPr>
            <p:spPr>
              <a:xfrm rot="10800000" flipH="1">
                <a:off x="510902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8"/>
              <p:cNvSpPr/>
              <p:nvPr/>
            </p:nvSpPr>
            <p:spPr>
              <a:xfrm rot="10800000" flipH="1">
                <a:off x="532384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8"/>
              <p:cNvSpPr/>
              <p:nvPr/>
            </p:nvSpPr>
            <p:spPr>
              <a:xfrm rot="10800000" flipH="1">
                <a:off x="553866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8"/>
              <p:cNvSpPr/>
              <p:nvPr/>
            </p:nvSpPr>
            <p:spPr>
              <a:xfrm rot="10800000" flipH="1">
                <a:off x="575349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8"/>
              <p:cNvSpPr/>
              <p:nvPr/>
            </p:nvSpPr>
            <p:spPr>
              <a:xfrm rot="10800000" flipH="1">
                <a:off x="596831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8"/>
              <p:cNvSpPr/>
              <p:nvPr/>
            </p:nvSpPr>
            <p:spPr>
              <a:xfrm rot="10800000" flipH="1">
                <a:off x="618313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8"/>
              <p:cNvSpPr/>
              <p:nvPr/>
            </p:nvSpPr>
            <p:spPr>
              <a:xfrm rot="10800000" flipH="1">
                <a:off x="639796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3" name="Google Shape;6573;p8"/>
              <p:cNvSpPr/>
              <p:nvPr/>
            </p:nvSpPr>
            <p:spPr>
              <a:xfrm rot="10800000" flipH="1">
                <a:off x="661278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4" name="Google Shape;6574;p8"/>
              <p:cNvSpPr/>
              <p:nvPr/>
            </p:nvSpPr>
            <p:spPr>
              <a:xfrm rot="10800000" flipH="1">
                <a:off x="68276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5" name="Google Shape;6575;p8"/>
              <p:cNvSpPr/>
              <p:nvPr/>
            </p:nvSpPr>
            <p:spPr>
              <a:xfrm rot="10800000" flipH="1">
                <a:off x="704243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6" name="Google Shape;6576;p8"/>
              <p:cNvSpPr/>
              <p:nvPr/>
            </p:nvSpPr>
            <p:spPr>
              <a:xfrm rot="10800000" flipH="1">
                <a:off x="725725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7" name="Google Shape;6577;p8"/>
              <p:cNvSpPr/>
              <p:nvPr/>
            </p:nvSpPr>
            <p:spPr>
              <a:xfrm rot="10800000" flipH="1">
                <a:off x="74720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8" name="Google Shape;6578;p8"/>
              <p:cNvSpPr/>
              <p:nvPr/>
            </p:nvSpPr>
            <p:spPr>
              <a:xfrm rot="10800000" flipH="1">
                <a:off x="768690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9" name="Google Shape;6579;p8"/>
              <p:cNvSpPr/>
              <p:nvPr/>
            </p:nvSpPr>
            <p:spPr>
              <a:xfrm rot="10800000" flipH="1">
                <a:off x="790172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0" name="Google Shape;6580;p8"/>
              <p:cNvSpPr/>
              <p:nvPr/>
            </p:nvSpPr>
            <p:spPr>
              <a:xfrm rot="10800000" flipH="1">
                <a:off x="811654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1" name="Google Shape;6581;p8"/>
              <p:cNvSpPr/>
              <p:nvPr/>
            </p:nvSpPr>
            <p:spPr>
              <a:xfrm rot="10800000" flipH="1">
                <a:off x="833137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2" name="Google Shape;6582;p8"/>
              <p:cNvSpPr/>
              <p:nvPr/>
            </p:nvSpPr>
            <p:spPr>
              <a:xfrm rot="10800000" flipH="1">
                <a:off x="854619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3" name="Google Shape;6583;p8"/>
              <p:cNvSpPr/>
              <p:nvPr/>
            </p:nvSpPr>
            <p:spPr>
              <a:xfrm rot="10800000" flipH="1">
                <a:off x="876101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4" name="Google Shape;6584;p8"/>
              <p:cNvSpPr/>
              <p:nvPr/>
            </p:nvSpPr>
            <p:spPr>
              <a:xfrm rot="10800000" flipH="1">
                <a:off x="89758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5" name="Google Shape;6585;p8"/>
              <p:cNvSpPr/>
              <p:nvPr/>
            </p:nvSpPr>
            <p:spPr>
              <a:xfrm rot="10800000" flipH="1">
                <a:off x="-46739"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6" name="Google Shape;6586;p8"/>
              <p:cNvSpPr/>
              <p:nvPr/>
            </p:nvSpPr>
            <p:spPr>
              <a:xfrm rot="10800000" flipH="1">
                <a:off x="16808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7" name="Google Shape;6587;p8"/>
              <p:cNvSpPr/>
              <p:nvPr/>
            </p:nvSpPr>
            <p:spPr>
              <a:xfrm rot="10800000" flipH="1">
                <a:off x="3829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8" name="Google Shape;6588;p8"/>
              <p:cNvSpPr/>
              <p:nvPr/>
            </p:nvSpPr>
            <p:spPr>
              <a:xfrm rot="10800000" flipH="1">
                <a:off x="59773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9" name="Google Shape;6589;p8"/>
              <p:cNvSpPr/>
              <p:nvPr/>
            </p:nvSpPr>
            <p:spPr>
              <a:xfrm rot="10800000" flipH="1">
                <a:off x="81255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0" name="Google Shape;6590;p8"/>
              <p:cNvSpPr/>
              <p:nvPr/>
            </p:nvSpPr>
            <p:spPr>
              <a:xfrm rot="10800000" flipH="1">
                <a:off x="10273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1" name="Google Shape;6591;p8"/>
              <p:cNvSpPr/>
              <p:nvPr/>
            </p:nvSpPr>
            <p:spPr>
              <a:xfrm rot="10800000" flipH="1">
                <a:off x="124220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2" name="Google Shape;6592;p8"/>
              <p:cNvSpPr/>
              <p:nvPr/>
            </p:nvSpPr>
            <p:spPr>
              <a:xfrm rot="10800000" flipH="1">
                <a:off x="145702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3" name="Google Shape;6593;p8"/>
              <p:cNvSpPr/>
              <p:nvPr/>
            </p:nvSpPr>
            <p:spPr>
              <a:xfrm rot="10800000" flipH="1">
                <a:off x="167184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4" name="Google Shape;6594;p8"/>
              <p:cNvSpPr/>
              <p:nvPr/>
            </p:nvSpPr>
            <p:spPr>
              <a:xfrm rot="10800000" flipH="1">
                <a:off x="188667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5" name="Google Shape;6595;p8"/>
              <p:cNvSpPr/>
              <p:nvPr/>
            </p:nvSpPr>
            <p:spPr>
              <a:xfrm rot="10800000" flipH="1">
                <a:off x="210149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6" name="Google Shape;6596;p8"/>
              <p:cNvSpPr/>
              <p:nvPr/>
            </p:nvSpPr>
            <p:spPr>
              <a:xfrm rot="10800000" flipH="1">
                <a:off x="231631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7" name="Google Shape;6597;p8"/>
              <p:cNvSpPr/>
              <p:nvPr/>
            </p:nvSpPr>
            <p:spPr>
              <a:xfrm rot="10800000" flipH="1">
                <a:off x="25311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8" name="Google Shape;6598;p8"/>
              <p:cNvSpPr/>
              <p:nvPr/>
            </p:nvSpPr>
            <p:spPr>
              <a:xfrm rot="10800000" flipH="1">
                <a:off x="274596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9" name="Google Shape;6599;p8"/>
              <p:cNvSpPr/>
              <p:nvPr/>
            </p:nvSpPr>
            <p:spPr>
              <a:xfrm rot="10800000" flipH="1">
                <a:off x="296078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0" name="Google Shape;6600;p8"/>
              <p:cNvSpPr/>
              <p:nvPr/>
            </p:nvSpPr>
            <p:spPr>
              <a:xfrm rot="10800000" flipH="1">
                <a:off x="317561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1" name="Google Shape;6601;p8"/>
              <p:cNvSpPr/>
              <p:nvPr/>
            </p:nvSpPr>
            <p:spPr>
              <a:xfrm rot="10800000" flipH="1">
                <a:off x="339043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2" name="Google Shape;6602;p8"/>
              <p:cNvSpPr/>
              <p:nvPr/>
            </p:nvSpPr>
            <p:spPr>
              <a:xfrm rot="10800000" flipH="1">
                <a:off x="360525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3" name="Google Shape;6603;p8"/>
              <p:cNvSpPr/>
              <p:nvPr/>
            </p:nvSpPr>
            <p:spPr>
              <a:xfrm rot="10800000" flipH="1">
                <a:off x="382008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4" name="Google Shape;6604;p8"/>
              <p:cNvSpPr/>
              <p:nvPr/>
            </p:nvSpPr>
            <p:spPr>
              <a:xfrm rot="10800000" flipH="1">
                <a:off x="403490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5" name="Google Shape;6605;p8"/>
              <p:cNvSpPr/>
              <p:nvPr/>
            </p:nvSpPr>
            <p:spPr>
              <a:xfrm rot="10800000" flipH="1">
                <a:off x="424972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6" name="Google Shape;6606;p8"/>
              <p:cNvSpPr/>
              <p:nvPr/>
            </p:nvSpPr>
            <p:spPr>
              <a:xfrm rot="10800000" flipH="1">
                <a:off x="446455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7" name="Google Shape;6607;p8"/>
              <p:cNvSpPr/>
              <p:nvPr/>
            </p:nvSpPr>
            <p:spPr>
              <a:xfrm rot="10800000" flipH="1">
                <a:off x="467937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8" name="Google Shape;6608;p8"/>
              <p:cNvSpPr/>
              <p:nvPr/>
            </p:nvSpPr>
            <p:spPr>
              <a:xfrm rot="10800000" flipH="1">
                <a:off x="489419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9" name="Google Shape;6609;p8"/>
              <p:cNvSpPr/>
              <p:nvPr/>
            </p:nvSpPr>
            <p:spPr>
              <a:xfrm rot="10800000" flipH="1">
                <a:off x="510902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0" name="Google Shape;6610;p8"/>
              <p:cNvSpPr/>
              <p:nvPr/>
            </p:nvSpPr>
            <p:spPr>
              <a:xfrm rot="10800000" flipH="1">
                <a:off x="532384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1" name="Google Shape;6611;p8"/>
              <p:cNvSpPr/>
              <p:nvPr/>
            </p:nvSpPr>
            <p:spPr>
              <a:xfrm rot="10800000" flipH="1">
                <a:off x="553866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2" name="Google Shape;6612;p8"/>
              <p:cNvSpPr/>
              <p:nvPr/>
            </p:nvSpPr>
            <p:spPr>
              <a:xfrm rot="10800000" flipH="1">
                <a:off x="575349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3" name="Google Shape;6613;p8"/>
              <p:cNvSpPr/>
              <p:nvPr/>
            </p:nvSpPr>
            <p:spPr>
              <a:xfrm rot="10800000" flipH="1">
                <a:off x="596831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4" name="Google Shape;6614;p8"/>
              <p:cNvSpPr/>
              <p:nvPr/>
            </p:nvSpPr>
            <p:spPr>
              <a:xfrm rot="10800000" flipH="1">
                <a:off x="618313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5" name="Google Shape;6615;p8"/>
              <p:cNvSpPr/>
              <p:nvPr/>
            </p:nvSpPr>
            <p:spPr>
              <a:xfrm rot="10800000" flipH="1">
                <a:off x="639796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6" name="Google Shape;6616;p8"/>
              <p:cNvSpPr/>
              <p:nvPr/>
            </p:nvSpPr>
            <p:spPr>
              <a:xfrm rot="10800000" flipH="1">
                <a:off x="661278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7" name="Google Shape;6617;p8"/>
              <p:cNvSpPr/>
              <p:nvPr/>
            </p:nvSpPr>
            <p:spPr>
              <a:xfrm rot="10800000" flipH="1">
                <a:off x="68276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8" name="Google Shape;6618;p8"/>
              <p:cNvSpPr/>
              <p:nvPr/>
            </p:nvSpPr>
            <p:spPr>
              <a:xfrm rot="10800000" flipH="1">
                <a:off x="704243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9" name="Google Shape;6619;p8"/>
              <p:cNvSpPr/>
              <p:nvPr/>
            </p:nvSpPr>
            <p:spPr>
              <a:xfrm rot="10800000" flipH="1">
                <a:off x="725725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0" name="Google Shape;6620;p8"/>
              <p:cNvSpPr/>
              <p:nvPr/>
            </p:nvSpPr>
            <p:spPr>
              <a:xfrm rot="10800000" flipH="1">
                <a:off x="74720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1" name="Google Shape;6621;p8"/>
              <p:cNvSpPr/>
              <p:nvPr/>
            </p:nvSpPr>
            <p:spPr>
              <a:xfrm rot="10800000" flipH="1">
                <a:off x="768690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2" name="Google Shape;6622;p8"/>
              <p:cNvSpPr/>
              <p:nvPr/>
            </p:nvSpPr>
            <p:spPr>
              <a:xfrm rot="10800000" flipH="1">
                <a:off x="790172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3" name="Google Shape;6623;p8"/>
              <p:cNvSpPr/>
              <p:nvPr/>
            </p:nvSpPr>
            <p:spPr>
              <a:xfrm rot="10800000" flipH="1">
                <a:off x="811654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4" name="Google Shape;6624;p8"/>
              <p:cNvSpPr/>
              <p:nvPr/>
            </p:nvSpPr>
            <p:spPr>
              <a:xfrm rot="10800000" flipH="1">
                <a:off x="833137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5" name="Google Shape;6625;p8"/>
              <p:cNvSpPr/>
              <p:nvPr/>
            </p:nvSpPr>
            <p:spPr>
              <a:xfrm rot="10800000" flipH="1">
                <a:off x="854619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6" name="Google Shape;6626;p8"/>
              <p:cNvSpPr/>
              <p:nvPr/>
            </p:nvSpPr>
            <p:spPr>
              <a:xfrm rot="10800000" flipH="1">
                <a:off x="876101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7" name="Google Shape;6627;p8"/>
              <p:cNvSpPr/>
              <p:nvPr/>
            </p:nvSpPr>
            <p:spPr>
              <a:xfrm rot="10800000" flipH="1">
                <a:off x="89758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8" name="Google Shape;6628;p8"/>
              <p:cNvSpPr/>
              <p:nvPr/>
            </p:nvSpPr>
            <p:spPr>
              <a:xfrm rot="10800000" flipH="1">
                <a:off x="-46739"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9" name="Google Shape;6629;p8"/>
              <p:cNvSpPr/>
              <p:nvPr/>
            </p:nvSpPr>
            <p:spPr>
              <a:xfrm rot="10800000" flipH="1">
                <a:off x="16808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0" name="Google Shape;6630;p8"/>
              <p:cNvSpPr/>
              <p:nvPr/>
            </p:nvSpPr>
            <p:spPr>
              <a:xfrm rot="10800000" flipH="1">
                <a:off x="3829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1" name="Google Shape;6631;p8"/>
              <p:cNvSpPr/>
              <p:nvPr/>
            </p:nvSpPr>
            <p:spPr>
              <a:xfrm rot="10800000" flipH="1">
                <a:off x="59773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2" name="Google Shape;6632;p8"/>
              <p:cNvSpPr/>
              <p:nvPr/>
            </p:nvSpPr>
            <p:spPr>
              <a:xfrm rot="10800000" flipH="1">
                <a:off x="81255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3" name="Google Shape;6633;p8"/>
              <p:cNvSpPr/>
              <p:nvPr/>
            </p:nvSpPr>
            <p:spPr>
              <a:xfrm rot="10800000" flipH="1">
                <a:off x="10273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4" name="Google Shape;6634;p8"/>
              <p:cNvSpPr/>
              <p:nvPr/>
            </p:nvSpPr>
            <p:spPr>
              <a:xfrm rot="10800000" flipH="1">
                <a:off x="124220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5" name="Google Shape;6635;p8"/>
              <p:cNvSpPr/>
              <p:nvPr/>
            </p:nvSpPr>
            <p:spPr>
              <a:xfrm rot="10800000" flipH="1">
                <a:off x="145702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6" name="Google Shape;6636;p8"/>
              <p:cNvSpPr/>
              <p:nvPr/>
            </p:nvSpPr>
            <p:spPr>
              <a:xfrm rot="10800000" flipH="1">
                <a:off x="167184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7" name="Google Shape;6637;p8"/>
              <p:cNvSpPr/>
              <p:nvPr/>
            </p:nvSpPr>
            <p:spPr>
              <a:xfrm rot="10800000" flipH="1">
                <a:off x="188667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8" name="Google Shape;6638;p8"/>
              <p:cNvSpPr/>
              <p:nvPr/>
            </p:nvSpPr>
            <p:spPr>
              <a:xfrm rot="10800000" flipH="1">
                <a:off x="210149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9" name="Google Shape;6639;p8"/>
              <p:cNvSpPr/>
              <p:nvPr/>
            </p:nvSpPr>
            <p:spPr>
              <a:xfrm rot="10800000" flipH="1">
                <a:off x="231631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0" name="Google Shape;6640;p8"/>
              <p:cNvSpPr/>
              <p:nvPr/>
            </p:nvSpPr>
            <p:spPr>
              <a:xfrm rot="10800000" flipH="1">
                <a:off x="25311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1" name="Google Shape;6641;p8"/>
              <p:cNvSpPr/>
              <p:nvPr/>
            </p:nvSpPr>
            <p:spPr>
              <a:xfrm rot="10800000" flipH="1">
                <a:off x="274596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2" name="Google Shape;6642;p8"/>
              <p:cNvSpPr/>
              <p:nvPr/>
            </p:nvSpPr>
            <p:spPr>
              <a:xfrm rot="10800000" flipH="1">
                <a:off x="296078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3" name="Google Shape;6643;p8"/>
              <p:cNvSpPr/>
              <p:nvPr/>
            </p:nvSpPr>
            <p:spPr>
              <a:xfrm rot="10800000" flipH="1">
                <a:off x="317561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4" name="Google Shape;6644;p8"/>
              <p:cNvSpPr/>
              <p:nvPr/>
            </p:nvSpPr>
            <p:spPr>
              <a:xfrm rot="10800000" flipH="1">
                <a:off x="339043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5" name="Google Shape;6645;p8"/>
              <p:cNvSpPr/>
              <p:nvPr/>
            </p:nvSpPr>
            <p:spPr>
              <a:xfrm rot="10800000" flipH="1">
                <a:off x="360525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6" name="Google Shape;6646;p8"/>
              <p:cNvSpPr/>
              <p:nvPr/>
            </p:nvSpPr>
            <p:spPr>
              <a:xfrm rot="10800000" flipH="1">
                <a:off x="382008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7" name="Google Shape;6647;p8"/>
              <p:cNvSpPr/>
              <p:nvPr/>
            </p:nvSpPr>
            <p:spPr>
              <a:xfrm rot="10800000" flipH="1">
                <a:off x="403490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8" name="Google Shape;6648;p8"/>
              <p:cNvSpPr/>
              <p:nvPr/>
            </p:nvSpPr>
            <p:spPr>
              <a:xfrm rot="10800000" flipH="1">
                <a:off x="424972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9" name="Google Shape;6649;p8"/>
              <p:cNvSpPr/>
              <p:nvPr/>
            </p:nvSpPr>
            <p:spPr>
              <a:xfrm rot="10800000" flipH="1">
                <a:off x="446455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0" name="Google Shape;6650;p8"/>
              <p:cNvSpPr/>
              <p:nvPr/>
            </p:nvSpPr>
            <p:spPr>
              <a:xfrm rot="10800000" flipH="1">
                <a:off x="467937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1" name="Google Shape;6651;p8"/>
              <p:cNvSpPr/>
              <p:nvPr/>
            </p:nvSpPr>
            <p:spPr>
              <a:xfrm rot="10800000" flipH="1">
                <a:off x="489419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2" name="Google Shape;6652;p8"/>
              <p:cNvSpPr/>
              <p:nvPr/>
            </p:nvSpPr>
            <p:spPr>
              <a:xfrm rot="10800000" flipH="1">
                <a:off x="510902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3" name="Google Shape;6653;p8"/>
              <p:cNvSpPr/>
              <p:nvPr/>
            </p:nvSpPr>
            <p:spPr>
              <a:xfrm rot="10800000" flipH="1">
                <a:off x="532384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4" name="Google Shape;6654;p8"/>
              <p:cNvSpPr/>
              <p:nvPr/>
            </p:nvSpPr>
            <p:spPr>
              <a:xfrm rot="10800000" flipH="1">
                <a:off x="553866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5" name="Google Shape;6655;p8"/>
              <p:cNvSpPr/>
              <p:nvPr/>
            </p:nvSpPr>
            <p:spPr>
              <a:xfrm rot="10800000" flipH="1">
                <a:off x="575349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6" name="Google Shape;6656;p8"/>
              <p:cNvSpPr/>
              <p:nvPr/>
            </p:nvSpPr>
            <p:spPr>
              <a:xfrm rot="10800000" flipH="1">
                <a:off x="596831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7" name="Google Shape;6657;p8"/>
              <p:cNvSpPr/>
              <p:nvPr/>
            </p:nvSpPr>
            <p:spPr>
              <a:xfrm rot="10800000" flipH="1">
                <a:off x="618313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8" name="Google Shape;6658;p8"/>
              <p:cNvSpPr/>
              <p:nvPr/>
            </p:nvSpPr>
            <p:spPr>
              <a:xfrm rot="10800000" flipH="1">
                <a:off x="639796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9" name="Google Shape;6659;p8"/>
              <p:cNvSpPr/>
              <p:nvPr/>
            </p:nvSpPr>
            <p:spPr>
              <a:xfrm rot="10800000" flipH="1">
                <a:off x="661278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0" name="Google Shape;6660;p8"/>
              <p:cNvSpPr/>
              <p:nvPr/>
            </p:nvSpPr>
            <p:spPr>
              <a:xfrm rot="10800000" flipH="1">
                <a:off x="68276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1" name="Google Shape;6661;p8"/>
              <p:cNvSpPr/>
              <p:nvPr/>
            </p:nvSpPr>
            <p:spPr>
              <a:xfrm rot="10800000" flipH="1">
                <a:off x="704243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2" name="Google Shape;6662;p8"/>
              <p:cNvSpPr/>
              <p:nvPr/>
            </p:nvSpPr>
            <p:spPr>
              <a:xfrm rot="10800000" flipH="1">
                <a:off x="725725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3" name="Google Shape;6663;p8"/>
              <p:cNvSpPr/>
              <p:nvPr/>
            </p:nvSpPr>
            <p:spPr>
              <a:xfrm rot="10800000" flipH="1">
                <a:off x="74720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4" name="Google Shape;6664;p8"/>
              <p:cNvSpPr/>
              <p:nvPr/>
            </p:nvSpPr>
            <p:spPr>
              <a:xfrm rot="10800000" flipH="1">
                <a:off x="768690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5" name="Google Shape;6665;p8"/>
              <p:cNvSpPr/>
              <p:nvPr/>
            </p:nvSpPr>
            <p:spPr>
              <a:xfrm rot="10800000" flipH="1">
                <a:off x="790172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6" name="Google Shape;6666;p8"/>
              <p:cNvSpPr/>
              <p:nvPr/>
            </p:nvSpPr>
            <p:spPr>
              <a:xfrm rot="10800000" flipH="1">
                <a:off x="811654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7" name="Google Shape;6667;p8"/>
              <p:cNvSpPr/>
              <p:nvPr/>
            </p:nvSpPr>
            <p:spPr>
              <a:xfrm rot="10800000" flipH="1">
                <a:off x="833137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8" name="Google Shape;6668;p8"/>
              <p:cNvSpPr/>
              <p:nvPr/>
            </p:nvSpPr>
            <p:spPr>
              <a:xfrm rot="10800000" flipH="1">
                <a:off x="854619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9" name="Google Shape;6669;p8"/>
              <p:cNvSpPr/>
              <p:nvPr/>
            </p:nvSpPr>
            <p:spPr>
              <a:xfrm rot="10800000" flipH="1">
                <a:off x="876101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0" name="Google Shape;6670;p8"/>
              <p:cNvSpPr/>
              <p:nvPr/>
            </p:nvSpPr>
            <p:spPr>
              <a:xfrm rot="10800000" flipH="1">
                <a:off x="89758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1" name="Google Shape;6671;p8"/>
              <p:cNvSpPr/>
              <p:nvPr/>
            </p:nvSpPr>
            <p:spPr>
              <a:xfrm rot="10800000" flipH="1">
                <a:off x="-46739"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2" name="Google Shape;6672;p8"/>
              <p:cNvSpPr/>
              <p:nvPr/>
            </p:nvSpPr>
            <p:spPr>
              <a:xfrm rot="10800000" flipH="1">
                <a:off x="16808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3" name="Google Shape;6673;p8"/>
              <p:cNvSpPr/>
              <p:nvPr/>
            </p:nvSpPr>
            <p:spPr>
              <a:xfrm rot="10800000" flipH="1">
                <a:off x="3829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4" name="Google Shape;6674;p8"/>
              <p:cNvSpPr/>
              <p:nvPr/>
            </p:nvSpPr>
            <p:spPr>
              <a:xfrm rot="10800000" flipH="1">
                <a:off x="59773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5" name="Google Shape;6675;p8"/>
              <p:cNvSpPr/>
              <p:nvPr/>
            </p:nvSpPr>
            <p:spPr>
              <a:xfrm rot="10800000" flipH="1">
                <a:off x="81255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6" name="Google Shape;6676;p8"/>
              <p:cNvSpPr/>
              <p:nvPr/>
            </p:nvSpPr>
            <p:spPr>
              <a:xfrm rot="10800000" flipH="1">
                <a:off x="10273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7" name="Google Shape;6677;p8"/>
              <p:cNvSpPr/>
              <p:nvPr/>
            </p:nvSpPr>
            <p:spPr>
              <a:xfrm rot="10800000" flipH="1">
                <a:off x="124220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8"/>
              <p:cNvSpPr/>
              <p:nvPr/>
            </p:nvSpPr>
            <p:spPr>
              <a:xfrm rot="10800000" flipH="1">
                <a:off x="145702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8"/>
              <p:cNvSpPr/>
              <p:nvPr/>
            </p:nvSpPr>
            <p:spPr>
              <a:xfrm rot="10800000" flipH="1">
                <a:off x="167184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8"/>
              <p:cNvSpPr/>
              <p:nvPr/>
            </p:nvSpPr>
            <p:spPr>
              <a:xfrm rot="10800000" flipH="1">
                <a:off x="188667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8"/>
              <p:cNvSpPr/>
              <p:nvPr/>
            </p:nvSpPr>
            <p:spPr>
              <a:xfrm rot="10800000" flipH="1">
                <a:off x="210149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8"/>
              <p:cNvSpPr/>
              <p:nvPr/>
            </p:nvSpPr>
            <p:spPr>
              <a:xfrm rot="10800000" flipH="1">
                <a:off x="231631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8"/>
              <p:cNvSpPr/>
              <p:nvPr/>
            </p:nvSpPr>
            <p:spPr>
              <a:xfrm rot="10800000" flipH="1">
                <a:off x="25311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8"/>
              <p:cNvSpPr/>
              <p:nvPr/>
            </p:nvSpPr>
            <p:spPr>
              <a:xfrm rot="10800000" flipH="1">
                <a:off x="274596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8"/>
              <p:cNvSpPr/>
              <p:nvPr/>
            </p:nvSpPr>
            <p:spPr>
              <a:xfrm rot="10800000" flipH="1">
                <a:off x="296078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8"/>
              <p:cNvSpPr/>
              <p:nvPr/>
            </p:nvSpPr>
            <p:spPr>
              <a:xfrm rot="10800000" flipH="1">
                <a:off x="317561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8"/>
              <p:cNvSpPr/>
              <p:nvPr/>
            </p:nvSpPr>
            <p:spPr>
              <a:xfrm rot="10800000" flipH="1">
                <a:off x="339043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8"/>
              <p:cNvSpPr/>
              <p:nvPr/>
            </p:nvSpPr>
            <p:spPr>
              <a:xfrm rot="10800000" flipH="1">
                <a:off x="360525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9" name="Google Shape;6689;p8"/>
              <p:cNvSpPr/>
              <p:nvPr/>
            </p:nvSpPr>
            <p:spPr>
              <a:xfrm rot="10800000" flipH="1">
                <a:off x="382008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0" name="Google Shape;6690;p8"/>
              <p:cNvSpPr/>
              <p:nvPr/>
            </p:nvSpPr>
            <p:spPr>
              <a:xfrm rot="10800000" flipH="1">
                <a:off x="403490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1" name="Google Shape;6691;p8"/>
              <p:cNvSpPr/>
              <p:nvPr/>
            </p:nvSpPr>
            <p:spPr>
              <a:xfrm rot="10800000" flipH="1">
                <a:off x="424972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2" name="Google Shape;6692;p8"/>
              <p:cNvSpPr/>
              <p:nvPr/>
            </p:nvSpPr>
            <p:spPr>
              <a:xfrm rot="10800000" flipH="1">
                <a:off x="446455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3" name="Google Shape;6693;p8"/>
              <p:cNvSpPr/>
              <p:nvPr/>
            </p:nvSpPr>
            <p:spPr>
              <a:xfrm rot="10800000" flipH="1">
                <a:off x="467937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4" name="Google Shape;6694;p8"/>
              <p:cNvSpPr/>
              <p:nvPr/>
            </p:nvSpPr>
            <p:spPr>
              <a:xfrm rot="10800000" flipH="1">
                <a:off x="489419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5" name="Google Shape;6695;p8"/>
              <p:cNvSpPr/>
              <p:nvPr/>
            </p:nvSpPr>
            <p:spPr>
              <a:xfrm rot="10800000" flipH="1">
                <a:off x="510902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6" name="Google Shape;6696;p8"/>
              <p:cNvSpPr/>
              <p:nvPr/>
            </p:nvSpPr>
            <p:spPr>
              <a:xfrm rot="10800000" flipH="1">
                <a:off x="532384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7" name="Google Shape;6697;p8"/>
              <p:cNvSpPr/>
              <p:nvPr/>
            </p:nvSpPr>
            <p:spPr>
              <a:xfrm rot="10800000" flipH="1">
                <a:off x="553866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8" name="Google Shape;6698;p8"/>
              <p:cNvSpPr/>
              <p:nvPr/>
            </p:nvSpPr>
            <p:spPr>
              <a:xfrm rot="10800000" flipH="1">
                <a:off x="575349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9" name="Google Shape;6699;p8"/>
              <p:cNvSpPr/>
              <p:nvPr/>
            </p:nvSpPr>
            <p:spPr>
              <a:xfrm rot="10800000" flipH="1">
                <a:off x="596831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8"/>
              <p:cNvSpPr/>
              <p:nvPr/>
            </p:nvSpPr>
            <p:spPr>
              <a:xfrm rot="10800000" flipH="1">
                <a:off x="618313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8"/>
              <p:cNvSpPr/>
              <p:nvPr/>
            </p:nvSpPr>
            <p:spPr>
              <a:xfrm rot="10800000" flipH="1">
                <a:off x="639796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8"/>
              <p:cNvSpPr/>
              <p:nvPr/>
            </p:nvSpPr>
            <p:spPr>
              <a:xfrm rot="10800000" flipH="1">
                <a:off x="661278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8"/>
              <p:cNvSpPr/>
              <p:nvPr/>
            </p:nvSpPr>
            <p:spPr>
              <a:xfrm rot="10800000" flipH="1">
                <a:off x="68276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8"/>
              <p:cNvSpPr/>
              <p:nvPr/>
            </p:nvSpPr>
            <p:spPr>
              <a:xfrm rot="10800000" flipH="1">
                <a:off x="704243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8"/>
              <p:cNvSpPr/>
              <p:nvPr/>
            </p:nvSpPr>
            <p:spPr>
              <a:xfrm rot="10800000" flipH="1">
                <a:off x="725725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8"/>
              <p:cNvSpPr/>
              <p:nvPr/>
            </p:nvSpPr>
            <p:spPr>
              <a:xfrm rot="10800000" flipH="1">
                <a:off x="74720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8"/>
              <p:cNvSpPr/>
              <p:nvPr/>
            </p:nvSpPr>
            <p:spPr>
              <a:xfrm rot="10800000" flipH="1">
                <a:off x="768690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8"/>
              <p:cNvSpPr/>
              <p:nvPr/>
            </p:nvSpPr>
            <p:spPr>
              <a:xfrm rot="10800000" flipH="1">
                <a:off x="790172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8"/>
              <p:cNvSpPr/>
              <p:nvPr/>
            </p:nvSpPr>
            <p:spPr>
              <a:xfrm rot="10800000" flipH="1">
                <a:off x="811654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8"/>
              <p:cNvSpPr/>
              <p:nvPr/>
            </p:nvSpPr>
            <p:spPr>
              <a:xfrm rot="10800000" flipH="1">
                <a:off x="833137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1" name="Google Shape;6711;p8"/>
              <p:cNvSpPr/>
              <p:nvPr/>
            </p:nvSpPr>
            <p:spPr>
              <a:xfrm rot="10800000" flipH="1">
                <a:off x="854619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2" name="Google Shape;6712;p8"/>
              <p:cNvSpPr/>
              <p:nvPr/>
            </p:nvSpPr>
            <p:spPr>
              <a:xfrm rot="10800000" flipH="1">
                <a:off x="876101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3" name="Google Shape;6713;p8"/>
              <p:cNvSpPr/>
              <p:nvPr/>
            </p:nvSpPr>
            <p:spPr>
              <a:xfrm rot="10800000" flipH="1">
                <a:off x="89758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4" name="Google Shape;6714;p8"/>
              <p:cNvSpPr/>
              <p:nvPr/>
            </p:nvSpPr>
            <p:spPr>
              <a:xfrm rot="10800000" flipH="1">
                <a:off x="-46739"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5" name="Google Shape;6715;p8"/>
              <p:cNvSpPr/>
              <p:nvPr/>
            </p:nvSpPr>
            <p:spPr>
              <a:xfrm rot="10800000" flipH="1">
                <a:off x="16808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6" name="Google Shape;6716;p8"/>
              <p:cNvSpPr/>
              <p:nvPr/>
            </p:nvSpPr>
            <p:spPr>
              <a:xfrm rot="10800000" flipH="1">
                <a:off x="3829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7" name="Google Shape;6717;p8"/>
              <p:cNvSpPr/>
              <p:nvPr/>
            </p:nvSpPr>
            <p:spPr>
              <a:xfrm rot="10800000" flipH="1">
                <a:off x="59773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8" name="Google Shape;6718;p8"/>
              <p:cNvSpPr/>
              <p:nvPr/>
            </p:nvSpPr>
            <p:spPr>
              <a:xfrm rot="10800000" flipH="1">
                <a:off x="81255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9" name="Google Shape;6719;p8"/>
              <p:cNvSpPr/>
              <p:nvPr/>
            </p:nvSpPr>
            <p:spPr>
              <a:xfrm rot="10800000" flipH="1">
                <a:off x="10273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0" name="Google Shape;6720;p8"/>
              <p:cNvSpPr/>
              <p:nvPr/>
            </p:nvSpPr>
            <p:spPr>
              <a:xfrm rot="10800000" flipH="1">
                <a:off x="124220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1" name="Google Shape;6721;p8"/>
              <p:cNvSpPr/>
              <p:nvPr/>
            </p:nvSpPr>
            <p:spPr>
              <a:xfrm rot="10800000" flipH="1">
                <a:off x="145702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2" name="Google Shape;6722;p8"/>
              <p:cNvSpPr/>
              <p:nvPr/>
            </p:nvSpPr>
            <p:spPr>
              <a:xfrm rot="10800000" flipH="1">
                <a:off x="167184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3" name="Google Shape;6723;p8"/>
              <p:cNvSpPr/>
              <p:nvPr/>
            </p:nvSpPr>
            <p:spPr>
              <a:xfrm rot="10800000" flipH="1">
                <a:off x="188667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4" name="Google Shape;6724;p8"/>
              <p:cNvSpPr/>
              <p:nvPr/>
            </p:nvSpPr>
            <p:spPr>
              <a:xfrm rot="10800000" flipH="1">
                <a:off x="210149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5" name="Google Shape;6725;p8"/>
              <p:cNvSpPr/>
              <p:nvPr/>
            </p:nvSpPr>
            <p:spPr>
              <a:xfrm rot="10800000" flipH="1">
                <a:off x="231631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6" name="Google Shape;6726;p8"/>
              <p:cNvSpPr/>
              <p:nvPr/>
            </p:nvSpPr>
            <p:spPr>
              <a:xfrm rot="10800000" flipH="1">
                <a:off x="25311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7" name="Google Shape;6727;p8"/>
              <p:cNvSpPr/>
              <p:nvPr/>
            </p:nvSpPr>
            <p:spPr>
              <a:xfrm rot="10800000" flipH="1">
                <a:off x="274596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8" name="Google Shape;6728;p8"/>
              <p:cNvSpPr/>
              <p:nvPr/>
            </p:nvSpPr>
            <p:spPr>
              <a:xfrm rot="10800000" flipH="1">
                <a:off x="296078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9" name="Google Shape;6729;p8"/>
              <p:cNvSpPr/>
              <p:nvPr/>
            </p:nvSpPr>
            <p:spPr>
              <a:xfrm rot="10800000" flipH="1">
                <a:off x="317561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0" name="Google Shape;6730;p8"/>
              <p:cNvSpPr/>
              <p:nvPr/>
            </p:nvSpPr>
            <p:spPr>
              <a:xfrm rot="10800000" flipH="1">
                <a:off x="339043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1" name="Google Shape;6731;p8"/>
              <p:cNvSpPr/>
              <p:nvPr/>
            </p:nvSpPr>
            <p:spPr>
              <a:xfrm rot="10800000" flipH="1">
                <a:off x="360525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2" name="Google Shape;6732;p8"/>
              <p:cNvSpPr/>
              <p:nvPr/>
            </p:nvSpPr>
            <p:spPr>
              <a:xfrm rot="10800000" flipH="1">
                <a:off x="382008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3" name="Google Shape;6733;p8"/>
              <p:cNvSpPr/>
              <p:nvPr/>
            </p:nvSpPr>
            <p:spPr>
              <a:xfrm rot="10800000" flipH="1">
                <a:off x="403490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4" name="Google Shape;6734;p8"/>
              <p:cNvSpPr/>
              <p:nvPr/>
            </p:nvSpPr>
            <p:spPr>
              <a:xfrm rot="10800000" flipH="1">
                <a:off x="424972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5" name="Google Shape;6735;p8"/>
              <p:cNvSpPr/>
              <p:nvPr/>
            </p:nvSpPr>
            <p:spPr>
              <a:xfrm rot="10800000" flipH="1">
                <a:off x="446455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8"/>
              <p:cNvSpPr/>
              <p:nvPr/>
            </p:nvSpPr>
            <p:spPr>
              <a:xfrm rot="10800000" flipH="1">
                <a:off x="467937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8"/>
              <p:cNvSpPr/>
              <p:nvPr/>
            </p:nvSpPr>
            <p:spPr>
              <a:xfrm rot="10800000" flipH="1">
                <a:off x="489419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8"/>
              <p:cNvSpPr/>
              <p:nvPr/>
            </p:nvSpPr>
            <p:spPr>
              <a:xfrm rot="10800000" flipH="1">
                <a:off x="510902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8"/>
              <p:cNvSpPr/>
              <p:nvPr/>
            </p:nvSpPr>
            <p:spPr>
              <a:xfrm rot="10800000" flipH="1">
                <a:off x="532384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8"/>
              <p:cNvSpPr/>
              <p:nvPr/>
            </p:nvSpPr>
            <p:spPr>
              <a:xfrm rot="10800000" flipH="1">
                <a:off x="553866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8"/>
              <p:cNvSpPr/>
              <p:nvPr/>
            </p:nvSpPr>
            <p:spPr>
              <a:xfrm rot="10800000" flipH="1">
                <a:off x="575349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8"/>
              <p:cNvSpPr/>
              <p:nvPr/>
            </p:nvSpPr>
            <p:spPr>
              <a:xfrm rot="10800000" flipH="1">
                <a:off x="596831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8"/>
              <p:cNvSpPr/>
              <p:nvPr/>
            </p:nvSpPr>
            <p:spPr>
              <a:xfrm rot="10800000" flipH="1">
                <a:off x="618313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8"/>
              <p:cNvSpPr/>
              <p:nvPr/>
            </p:nvSpPr>
            <p:spPr>
              <a:xfrm rot="10800000" flipH="1">
                <a:off x="639796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8"/>
              <p:cNvSpPr/>
              <p:nvPr/>
            </p:nvSpPr>
            <p:spPr>
              <a:xfrm rot="10800000" flipH="1">
                <a:off x="661278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8"/>
              <p:cNvSpPr/>
              <p:nvPr/>
            </p:nvSpPr>
            <p:spPr>
              <a:xfrm rot="10800000" flipH="1">
                <a:off x="68276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7" name="Google Shape;6747;p8"/>
              <p:cNvSpPr/>
              <p:nvPr/>
            </p:nvSpPr>
            <p:spPr>
              <a:xfrm rot="10800000" flipH="1">
                <a:off x="704243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8" name="Google Shape;6748;p8"/>
              <p:cNvSpPr/>
              <p:nvPr/>
            </p:nvSpPr>
            <p:spPr>
              <a:xfrm rot="10800000" flipH="1">
                <a:off x="725725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9" name="Google Shape;6749;p8"/>
              <p:cNvSpPr/>
              <p:nvPr/>
            </p:nvSpPr>
            <p:spPr>
              <a:xfrm rot="10800000" flipH="1">
                <a:off x="74720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0" name="Google Shape;6750;p8"/>
              <p:cNvSpPr/>
              <p:nvPr/>
            </p:nvSpPr>
            <p:spPr>
              <a:xfrm rot="10800000" flipH="1">
                <a:off x="768690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1" name="Google Shape;6751;p8"/>
              <p:cNvSpPr/>
              <p:nvPr/>
            </p:nvSpPr>
            <p:spPr>
              <a:xfrm rot="10800000" flipH="1">
                <a:off x="790172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8"/>
              <p:cNvSpPr/>
              <p:nvPr/>
            </p:nvSpPr>
            <p:spPr>
              <a:xfrm rot="10800000" flipH="1">
                <a:off x="811654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8"/>
              <p:cNvSpPr/>
              <p:nvPr/>
            </p:nvSpPr>
            <p:spPr>
              <a:xfrm rot="10800000" flipH="1">
                <a:off x="833137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8"/>
              <p:cNvSpPr/>
              <p:nvPr/>
            </p:nvSpPr>
            <p:spPr>
              <a:xfrm rot="10800000" flipH="1">
                <a:off x="854619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8"/>
              <p:cNvSpPr/>
              <p:nvPr/>
            </p:nvSpPr>
            <p:spPr>
              <a:xfrm rot="10800000" flipH="1">
                <a:off x="876101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8"/>
              <p:cNvSpPr/>
              <p:nvPr/>
            </p:nvSpPr>
            <p:spPr>
              <a:xfrm rot="10800000" flipH="1">
                <a:off x="89758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8"/>
              <p:cNvSpPr/>
              <p:nvPr/>
            </p:nvSpPr>
            <p:spPr>
              <a:xfrm rot="10800000" flipH="1">
                <a:off x="-46739"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8"/>
              <p:cNvSpPr/>
              <p:nvPr/>
            </p:nvSpPr>
            <p:spPr>
              <a:xfrm rot="10800000" flipH="1">
                <a:off x="16808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8"/>
              <p:cNvSpPr/>
              <p:nvPr/>
            </p:nvSpPr>
            <p:spPr>
              <a:xfrm rot="10800000" flipH="1">
                <a:off x="3829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8"/>
              <p:cNvSpPr/>
              <p:nvPr/>
            </p:nvSpPr>
            <p:spPr>
              <a:xfrm rot="10800000" flipH="1">
                <a:off x="59773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8"/>
              <p:cNvSpPr/>
              <p:nvPr/>
            </p:nvSpPr>
            <p:spPr>
              <a:xfrm rot="10800000" flipH="1">
                <a:off x="81255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8"/>
              <p:cNvSpPr/>
              <p:nvPr/>
            </p:nvSpPr>
            <p:spPr>
              <a:xfrm rot="10800000" flipH="1">
                <a:off x="10273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8"/>
              <p:cNvSpPr/>
              <p:nvPr/>
            </p:nvSpPr>
            <p:spPr>
              <a:xfrm rot="10800000" flipH="1">
                <a:off x="124220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8"/>
              <p:cNvSpPr/>
              <p:nvPr/>
            </p:nvSpPr>
            <p:spPr>
              <a:xfrm rot="10800000" flipH="1">
                <a:off x="145702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8"/>
              <p:cNvSpPr/>
              <p:nvPr/>
            </p:nvSpPr>
            <p:spPr>
              <a:xfrm rot="10800000" flipH="1">
                <a:off x="167184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8"/>
              <p:cNvSpPr/>
              <p:nvPr/>
            </p:nvSpPr>
            <p:spPr>
              <a:xfrm rot="10800000" flipH="1">
                <a:off x="188667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8"/>
              <p:cNvSpPr/>
              <p:nvPr/>
            </p:nvSpPr>
            <p:spPr>
              <a:xfrm rot="10800000" flipH="1">
                <a:off x="210149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8"/>
              <p:cNvSpPr/>
              <p:nvPr/>
            </p:nvSpPr>
            <p:spPr>
              <a:xfrm rot="10800000" flipH="1">
                <a:off x="231631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8"/>
              <p:cNvSpPr/>
              <p:nvPr/>
            </p:nvSpPr>
            <p:spPr>
              <a:xfrm rot="10800000" flipH="1">
                <a:off x="25311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8"/>
              <p:cNvSpPr/>
              <p:nvPr/>
            </p:nvSpPr>
            <p:spPr>
              <a:xfrm rot="10800000" flipH="1">
                <a:off x="274596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1" name="Google Shape;6771;p8"/>
              <p:cNvSpPr/>
              <p:nvPr/>
            </p:nvSpPr>
            <p:spPr>
              <a:xfrm rot="10800000" flipH="1">
                <a:off x="296078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2" name="Google Shape;6772;p8"/>
              <p:cNvSpPr/>
              <p:nvPr/>
            </p:nvSpPr>
            <p:spPr>
              <a:xfrm rot="10800000" flipH="1">
                <a:off x="317561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8"/>
              <p:cNvSpPr/>
              <p:nvPr/>
            </p:nvSpPr>
            <p:spPr>
              <a:xfrm rot="10800000" flipH="1">
                <a:off x="339043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8"/>
              <p:cNvSpPr/>
              <p:nvPr/>
            </p:nvSpPr>
            <p:spPr>
              <a:xfrm rot="10800000" flipH="1">
                <a:off x="360525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8"/>
              <p:cNvSpPr/>
              <p:nvPr/>
            </p:nvSpPr>
            <p:spPr>
              <a:xfrm rot="10800000" flipH="1">
                <a:off x="382008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8"/>
              <p:cNvSpPr/>
              <p:nvPr/>
            </p:nvSpPr>
            <p:spPr>
              <a:xfrm rot="10800000" flipH="1">
                <a:off x="403490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8"/>
              <p:cNvSpPr/>
              <p:nvPr/>
            </p:nvSpPr>
            <p:spPr>
              <a:xfrm rot="10800000" flipH="1">
                <a:off x="424972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8"/>
              <p:cNvSpPr/>
              <p:nvPr/>
            </p:nvSpPr>
            <p:spPr>
              <a:xfrm rot="10800000" flipH="1">
                <a:off x="446455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8"/>
              <p:cNvSpPr/>
              <p:nvPr/>
            </p:nvSpPr>
            <p:spPr>
              <a:xfrm rot="10800000" flipH="1">
                <a:off x="467937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8"/>
              <p:cNvSpPr/>
              <p:nvPr/>
            </p:nvSpPr>
            <p:spPr>
              <a:xfrm rot="10800000" flipH="1">
                <a:off x="489419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8"/>
              <p:cNvSpPr/>
              <p:nvPr/>
            </p:nvSpPr>
            <p:spPr>
              <a:xfrm rot="10800000" flipH="1">
                <a:off x="510902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8"/>
              <p:cNvSpPr/>
              <p:nvPr/>
            </p:nvSpPr>
            <p:spPr>
              <a:xfrm rot="10800000" flipH="1">
                <a:off x="532384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8"/>
              <p:cNvSpPr/>
              <p:nvPr/>
            </p:nvSpPr>
            <p:spPr>
              <a:xfrm rot="10800000" flipH="1">
                <a:off x="553866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8"/>
              <p:cNvSpPr/>
              <p:nvPr/>
            </p:nvSpPr>
            <p:spPr>
              <a:xfrm rot="10800000" flipH="1">
                <a:off x="575349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8"/>
              <p:cNvSpPr/>
              <p:nvPr/>
            </p:nvSpPr>
            <p:spPr>
              <a:xfrm rot="10800000" flipH="1">
                <a:off x="596831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8"/>
              <p:cNvSpPr/>
              <p:nvPr/>
            </p:nvSpPr>
            <p:spPr>
              <a:xfrm rot="10800000" flipH="1">
                <a:off x="618313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8"/>
              <p:cNvSpPr/>
              <p:nvPr/>
            </p:nvSpPr>
            <p:spPr>
              <a:xfrm rot="10800000" flipH="1">
                <a:off x="639796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8"/>
              <p:cNvSpPr/>
              <p:nvPr/>
            </p:nvSpPr>
            <p:spPr>
              <a:xfrm rot="10800000" flipH="1">
                <a:off x="661278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8"/>
              <p:cNvSpPr/>
              <p:nvPr/>
            </p:nvSpPr>
            <p:spPr>
              <a:xfrm rot="10800000" flipH="1">
                <a:off x="68276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8"/>
              <p:cNvSpPr/>
              <p:nvPr/>
            </p:nvSpPr>
            <p:spPr>
              <a:xfrm rot="10800000" flipH="1">
                <a:off x="704243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8"/>
              <p:cNvSpPr/>
              <p:nvPr/>
            </p:nvSpPr>
            <p:spPr>
              <a:xfrm rot="10800000" flipH="1">
                <a:off x="725725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8"/>
              <p:cNvSpPr/>
              <p:nvPr/>
            </p:nvSpPr>
            <p:spPr>
              <a:xfrm rot="10800000" flipH="1">
                <a:off x="74720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8"/>
              <p:cNvSpPr/>
              <p:nvPr/>
            </p:nvSpPr>
            <p:spPr>
              <a:xfrm rot="10800000" flipH="1">
                <a:off x="768690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8"/>
              <p:cNvSpPr/>
              <p:nvPr/>
            </p:nvSpPr>
            <p:spPr>
              <a:xfrm rot="10800000" flipH="1">
                <a:off x="790172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8"/>
              <p:cNvSpPr/>
              <p:nvPr/>
            </p:nvSpPr>
            <p:spPr>
              <a:xfrm rot="10800000" flipH="1">
                <a:off x="811654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8"/>
              <p:cNvSpPr/>
              <p:nvPr/>
            </p:nvSpPr>
            <p:spPr>
              <a:xfrm rot="10800000" flipH="1">
                <a:off x="833137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8"/>
              <p:cNvSpPr/>
              <p:nvPr/>
            </p:nvSpPr>
            <p:spPr>
              <a:xfrm rot="10800000" flipH="1">
                <a:off x="854619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8"/>
              <p:cNvSpPr/>
              <p:nvPr/>
            </p:nvSpPr>
            <p:spPr>
              <a:xfrm rot="10800000" flipH="1">
                <a:off x="876101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8"/>
              <p:cNvSpPr/>
              <p:nvPr/>
            </p:nvSpPr>
            <p:spPr>
              <a:xfrm rot="10800000" flipH="1">
                <a:off x="89758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8"/>
              <p:cNvSpPr/>
              <p:nvPr/>
            </p:nvSpPr>
            <p:spPr>
              <a:xfrm rot="10800000" flipH="1">
                <a:off x="-46739"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8"/>
              <p:cNvSpPr/>
              <p:nvPr/>
            </p:nvSpPr>
            <p:spPr>
              <a:xfrm rot="10800000" flipH="1">
                <a:off x="16808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8"/>
              <p:cNvSpPr/>
              <p:nvPr/>
            </p:nvSpPr>
            <p:spPr>
              <a:xfrm rot="10800000" flipH="1">
                <a:off x="3829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8"/>
              <p:cNvSpPr/>
              <p:nvPr/>
            </p:nvSpPr>
            <p:spPr>
              <a:xfrm rot="10800000" flipH="1">
                <a:off x="59773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8"/>
              <p:cNvSpPr/>
              <p:nvPr/>
            </p:nvSpPr>
            <p:spPr>
              <a:xfrm rot="10800000" flipH="1">
                <a:off x="81255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8"/>
              <p:cNvSpPr/>
              <p:nvPr/>
            </p:nvSpPr>
            <p:spPr>
              <a:xfrm rot="10800000" flipH="1">
                <a:off x="10273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8"/>
              <p:cNvSpPr/>
              <p:nvPr/>
            </p:nvSpPr>
            <p:spPr>
              <a:xfrm rot="10800000" flipH="1">
                <a:off x="124220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8"/>
              <p:cNvSpPr/>
              <p:nvPr/>
            </p:nvSpPr>
            <p:spPr>
              <a:xfrm rot="10800000" flipH="1">
                <a:off x="145702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8"/>
              <p:cNvSpPr/>
              <p:nvPr/>
            </p:nvSpPr>
            <p:spPr>
              <a:xfrm rot="10800000" flipH="1">
                <a:off x="167184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8"/>
              <p:cNvSpPr/>
              <p:nvPr/>
            </p:nvSpPr>
            <p:spPr>
              <a:xfrm rot="10800000" flipH="1">
                <a:off x="188667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8"/>
              <p:cNvSpPr/>
              <p:nvPr/>
            </p:nvSpPr>
            <p:spPr>
              <a:xfrm rot="10800000" flipH="1">
                <a:off x="210149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8"/>
              <p:cNvSpPr/>
              <p:nvPr/>
            </p:nvSpPr>
            <p:spPr>
              <a:xfrm rot="10800000" flipH="1">
                <a:off x="231631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8"/>
              <p:cNvSpPr/>
              <p:nvPr/>
            </p:nvSpPr>
            <p:spPr>
              <a:xfrm rot="10800000" flipH="1">
                <a:off x="25311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8"/>
              <p:cNvSpPr/>
              <p:nvPr/>
            </p:nvSpPr>
            <p:spPr>
              <a:xfrm rot="10800000" flipH="1">
                <a:off x="274596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8"/>
              <p:cNvSpPr/>
              <p:nvPr/>
            </p:nvSpPr>
            <p:spPr>
              <a:xfrm rot="10800000" flipH="1">
                <a:off x="296078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8"/>
              <p:cNvSpPr/>
              <p:nvPr/>
            </p:nvSpPr>
            <p:spPr>
              <a:xfrm rot="10800000" flipH="1">
                <a:off x="317561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8"/>
              <p:cNvSpPr/>
              <p:nvPr/>
            </p:nvSpPr>
            <p:spPr>
              <a:xfrm rot="10800000" flipH="1">
                <a:off x="339043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8"/>
              <p:cNvSpPr/>
              <p:nvPr/>
            </p:nvSpPr>
            <p:spPr>
              <a:xfrm rot="10800000" flipH="1">
                <a:off x="360525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8"/>
              <p:cNvSpPr/>
              <p:nvPr/>
            </p:nvSpPr>
            <p:spPr>
              <a:xfrm rot="10800000" flipH="1">
                <a:off x="382008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8"/>
              <p:cNvSpPr/>
              <p:nvPr/>
            </p:nvSpPr>
            <p:spPr>
              <a:xfrm rot="10800000" flipH="1">
                <a:off x="403490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8"/>
              <p:cNvSpPr/>
              <p:nvPr/>
            </p:nvSpPr>
            <p:spPr>
              <a:xfrm rot="10800000" flipH="1">
                <a:off x="424972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8"/>
              <p:cNvSpPr/>
              <p:nvPr/>
            </p:nvSpPr>
            <p:spPr>
              <a:xfrm rot="10800000" flipH="1">
                <a:off x="446455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8"/>
              <p:cNvSpPr/>
              <p:nvPr/>
            </p:nvSpPr>
            <p:spPr>
              <a:xfrm rot="10800000" flipH="1">
                <a:off x="467937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8"/>
              <p:cNvSpPr/>
              <p:nvPr/>
            </p:nvSpPr>
            <p:spPr>
              <a:xfrm rot="10800000" flipH="1">
                <a:off x="489419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8"/>
              <p:cNvSpPr/>
              <p:nvPr/>
            </p:nvSpPr>
            <p:spPr>
              <a:xfrm rot="10800000" flipH="1">
                <a:off x="510902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8"/>
              <p:cNvSpPr/>
              <p:nvPr/>
            </p:nvSpPr>
            <p:spPr>
              <a:xfrm rot="10800000" flipH="1">
                <a:off x="532384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8"/>
              <p:cNvSpPr/>
              <p:nvPr/>
            </p:nvSpPr>
            <p:spPr>
              <a:xfrm rot="10800000" flipH="1">
                <a:off x="553866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8"/>
              <p:cNvSpPr/>
              <p:nvPr/>
            </p:nvSpPr>
            <p:spPr>
              <a:xfrm rot="10800000" flipH="1">
                <a:off x="575349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8"/>
              <p:cNvSpPr/>
              <p:nvPr/>
            </p:nvSpPr>
            <p:spPr>
              <a:xfrm rot="10800000" flipH="1">
                <a:off x="596831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8"/>
              <p:cNvSpPr/>
              <p:nvPr/>
            </p:nvSpPr>
            <p:spPr>
              <a:xfrm rot="10800000" flipH="1">
                <a:off x="618313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8"/>
              <p:cNvSpPr/>
              <p:nvPr/>
            </p:nvSpPr>
            <p:spPr>
              <a:xfrm rot="10800000" flipH="1">
                <a:off x="639796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1" name="Google Shape;6831;p8"/>
              <p:cNvSpPr/>
              <p:nvPr/>
            </p:nvSpPr>
            <p:spPr>
              <a:xfrm rot="10800000" flipH="1">
                <a:off x="661278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2" name="Google Shape;6832;p8"/>
              <p:cNvSpPr/>
              <p:nvPr/>
            </p:nvSpPr>
            <p:spPr>
              <a:xfrm rot="10800000" flipH="1">
                <a:off x="68276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3" name="Google Shape;6833;p8"/>
              <p:cNvSpPr/>
              <p:nvPr/>
            </p:nvSpPr>
            <p:spPr>
              <a:xfrm rot="10800000" flipH="1">
                <a:off x="704243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4" name="Google Shape;6834;p8"/>
              <p:cNvSpPr/>
              <p:nvPr/>
            </p:nvSpPr>
            <p:spPr>
              <a:xfrm rot="10800000" flipH="1">
                <a:off x="725725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5" name="Google Shape;6835;p8"/>
              <p:cNvSpPr/>
              <p:nvPr/>
            </p:nvSpPr>
            <p:spPr>
              <a:xfrm rot="10800000" flipH="1">
                <a:off x="74720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6" name="Google Shape;6836;p8"/>
              <p:cNvSpPr/>
              <p:nvPr/>
            </p:nvSpPr>
            <p:spPr>
              <a:xfrm rot="10800000" flipH="1">
                <a:off x="768690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8"/>
              <p:cNvSpPr/>
              <p:nvPr/>
            </p:nvSpPr>
            <p:spPr>
              <a:xfrm rot="10800000" flipH="1">
                <a:off x="790172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8"/>
              <p:cNvSpPr/>
              <p:nvPr/>
            </p:nvSpPr>
            <p:spPr>
              <a:xfrm rot="10800000" flipH="1">
                <a:off x="811654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8"/>
              <p:cNvSpPr/>
              <p:nvPr/>
            </p:nvSpPr>
            <p:spPr>
              <a:xfrm rot="10800000" flipH="1">
                <a:off x="833137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0" name="Google Shape;6840;p8"/>
              <p:cNvSpPr/>
              <p:nvPr/>
            </p:nvSpPr>
            <p:spPr>
              <a:xfrm rot="10800000" flipH="1">
                <a:off x="854619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1" name="Google Shape;6841;p8"/>
              <p:cNvSpPr/>
              <p:nvPr/>
            </p:nvSpPr>
            <p:spPr>
              <a:xfrm rot="10800000" flipH="1">
                <a:off x="876101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8"/>
              <p:cNvSpPr/>
              <p:nvPr/>
            </p:nvSpPr>
            <p:spPr>
              <a:xfrm rot="10800000" flipH="1">
                <a:off x="89758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8"/>
              <p:cNvSpPr/>
              <p:nvPr/>
            </p:nvSpPr>
            <p:spPr>
              <a:xfrm rot="10800000" flipH="1">
                <a:off x="-46739"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8"/>
              <p:cNvSpPr/>
              <p:nvPr/>
            </p:nvSpPr>
            <p:spPr>
              <a:xfrm rot="10800000" flipH="1">
                <a:off x="16808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5" name="Google Shape;6845;p8"/>
              <p:cNvSpPr/>
              <p:nvPr/>
            </p:nvSpPr>
            <p:spPr>
              <a:xfrm rot="10800000" flipH="1">
                <a:off x="3829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6" name="Google Shape;6846;p8"/>
              <p:cNvSpPr/>
              <p:nvPr/>
            </p:nvSpPr>
            <p:spPr>
              <a:xfrm rot="10800000" flipH="1">
                <a:off x="59773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7" name="Google Shape;6847;p8"/>
              <p:cNvSpPr/>
              <p:nvPr/>
            </p:nvSpPr>
            <p:spPr>
              <a:xfrm rot="10800000" flipH="1">
                <a:off x="81255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8" name="Google Shape;6848;p8"/>
              <p:cNvSpPr/>
              <p:nvPr/>
            </p:nvSpPr>
            <p:spPr>
              <a:xfrm rot="10800000" flipH="1">
                <a:off x="10273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8"/>
              <p:cNvSpPr/>
              <p:nvPr/>
            </p:nvSpPr>
            <p:spPr>
              <a:xfrm rot="10800000" flipH="1">
                <a:off x="124220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8"/>
              <p:cNvSpPr/>
              <p:nvPr/>
            </p:nvSpPr>
            <p:spPr>
              <a:xfrm rot="10800000" flipH="1">
                <a:off x="145702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8"/>
              <p:cNvSpPr/>
              <p:nvPr/>
            </p:nvSpPr>
            <p:spPr>
              <a:xfrm rot="10800000" flipH="1">
                <a:off x="167184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8"/>
              <p:cNvSpPr/>
              <p:nvPr/>
            </p:nvSpPr>
            <p:spPr>
              <a:xfrm rot="10800000" flipH="1">
                <a:off x="188667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8"/>
              <p:cNvSpPr/>
              <p:nvPr/>
            </p:nvSpPr>
            <p:spPr>
              <a:xfrm rot="10800000" flipH="1">
                <a:off x="210149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8"/>
              <p:cNvSpPr/>
              <p:nvPr/>
            </p:nvSpPr>
            <p:spPr>
              <a:xfrm rot="10800000" flipH="1">
                <a:off x="231631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8"/>
              <p:cNvSpPr/>
              <p:nvPr/>
            </p:nvSpPr>
            <p:spPr>
              <a:xfrm rot="10800000" flipH="1">
                <a:off x="25311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8"/>
              <p:cNvSpPr/>
              <p:nvPr/>
            </p:nvSpPr>
            <p:spPr>
              <a:xfrm rot="10800000" flipH="1">
                <a:off x="274596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8"/>
              <p:cNvSpPr/>
              <p:nvPr/>
            </p:nvSpPr>
            <p:spPr>
              <a:xfrm rot="10800000" flipH="1">
                <a:off x="296078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8"/>
              <p:cNvSpPr/>
              <p:nvPr/>
            </p:nvSpPr>
            <p:spPr>
              <a:xfrm rot="10800000" flipH="1">
                <a:off x="317561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8"/>
              <p:cNvSpPr/>
              <p:nvPr/>
            </p:nvSpPr>
            <p:spPr>
              <a:xfrm rot="10800000" flipH="1">
                <a:off x="339043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0" name="Google Shape;6860;p8"/>
              <p:cNvSpPr/>
              <p:nvPr/>
            </p:nvSpPr>
            <p:spPr>
              <a:xfrm rot="10800000" flipH="1">
                <a:off x="360525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8"/>
              <p:cNvSpPr/>
              <p:nvPr/>
            </p:nvSpPr>
            <p:spPr>
              <a:xfrm rot="10800000" flipH="1">
                <a:off x="382008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8"/>
              <p:cNvSpPr/>
              <p:nvPr/>
            </p:nvSpPr>
            <p:spPr>
              <a:xfrm rot="10800000" flipH="1">
                <a:off x="403490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8"/>
              <p:cNvSpPr/>
              <p:nvPr/>
            </p:nvSpPr>
            <p:spPr>
              <a:xfrm rot="10800000" flipH="1">
                <a:off x="424972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8"/>
              <p:cNvSpPr/>
              <p:nvPr/>
            </p:nvSpPr>
            <p:spPr>
              <a:xfrm rot="10800000" flipH="1">
                <a:off x="446455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8"/>
              <p:cNvSpPr/>
              <p:nvPr/>
            </p:nvSpPr>
            <p:spPr>
              <a:xfrm rot="10800000" flipH="1">
                <a:off x="467937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8"/>
              <p:cNvSpPr/>
              <p:nvPr/>
            </p:nvSpPr>
            <p:spPr>
              <a:xfrm rot="10800000" flipH="1">
                <a:off x="489419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8"/>
              <p:cNvSpPr/>
              <p:nvPr/>
            </p:nvSpPr>
            <p:spPr>
              <a:xfrm rot="10800000" flipH="1">
                <a:off x="510902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8"/>
              <p:cNvSpPr/>
              <p:nvPr/>
            </p:nvSpPr>
            <p:spPr>
              <a:xfrm rot="10800000" flipH="1">
                <a:off x="532384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8"/>
              <p:cNvSpPr/>
              <p:nvPr/>
            </p:nvSpPr>
            <p:spPr>
              <a:xfrm rot="10800000" flipH="1">
                <a:off x="553866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8"/>
              <p:cNvSpPr/>
              <p:nvPr/>
            </p:nvSpPr>
            <p:spPr>
              <a:xfrm rot="10800000" flipH="1">
                <a:off x="575349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8"/>
              <p:cNvSpPr/>
              <p:nvPr/>
            </p:nvSpPr>
            <p:spPr>
              <a:xfrm rot="10800000" flipH="1">
                <a:off x="596831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8"/>
              <p:cNvSpPr/>
              <p:nvPr/>
            </p:nvSpPr>
            <p:spPr>
              <a:xfrm rot="10800000" flipH="1">
                <a:off x="618313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8"/>
              <p:cNvSpPr/>
              <p:nvPr/>
            </p:nvSpPr>
            <p:spPr>
              <a:xfrm rot="10800000" flipH="1">
                <a:off x="639796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8"/>
              <p:cNvSpPr/>
              <p:nvPr/>
            </p:nvSpPr>
            <p:spPr>
              <a:xfrm rot="10800000" flipH="1">
                <a:off x="661278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8"/>
              <p:cNvSpPr/>
              <p:nvPr/>
            </p:nvSpPr>
            <p:spPr>
              <a:xfrm rot="10800000" flipH="1">
                <a:off x="68276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8"/>
              <p:cNvSpPr/>
              <p:nvPr/>
            </p:nvSpPr>
            <p:spPr>
              <a:xfrm rot="10800000" flipH="1">
                <a:off x="704243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8"/>
              <p:cNvSpPr/>
              <p:nvPr/>
            </p:nvSpPr>
            <p:spPr>
              <a:xfrm rot="10800000" flipH="1">
                <a:off x="725725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8"/>
              <p:cNvSpPr/>
              <p:nvPr/>
            </p:nvSpPr>
            <p:spPr>
              <a:xfrm rot="10800000" flipH="1">
                <a:off x="74720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8"/>
              <p:cNvSpPr/>
              <p:nvPr/>
            </p:nvSpPr>
            <p:spPr>
              <a:xfrm rot="10800000" flipH="1">
                <a:off x="768690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8"/>
              <p:cNvSpPr/>
              <p:nvPr/>
            </p:nvSpPr>
            <p:spPr>
              <a:xfrm rot="10800000" flipH="1">
                <a:off x="790172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8"/>
              <p:cNvSpPr/>
              <p:nvPr/>
            </p:nvSpPr>
            <p:spPr>
              <a:xfrm rot="10800000" flipH="1">
                <a:off x="811654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8"/>
              <p:cNvSpPr/>
              <p:nvPr/>
            </p:nvSpPr>
            <p:spPr>
              <a:xfrm rot="10800000" flipH="1">
                <a:off x="833137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8"/>
              <p:cNvSpPr/>
              <p:nvPr/>
            </p:nvSpPr>
            <p:spPr>
              <a:xfrm rot="10800000" flipH="1">
                <a:off x="854619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8"/>
              <p:cNvSpPr/>
              <p:nvPr/>
            </p:nvSpPr>
            <p:spPr>
              <a:xfrm rot="10800000" flipH="1">
                <a:off x="876101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8"/>
              <p:cNvSpPr/>
              <p:nvPr/>
            </p:nvSpPr>
            <p:spPr>
              <a:xfrm rot="10800000" flipH="1">
                <a:off x="89758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8"/>
              <p:cNvSpPr/>
              <p:nvPr/>
            </p:nvSpPr>
            <p:spPr>
              <a:xfrm rot="10800000" flipH="1">
                <a:off x="-46739"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8"/>
              <p:cNvSpPr/>
              <p:nvPr/>
            </p:nvSpPr>
            <p:spPr>
              <a:xfrm rot="10800000" flipH="1">
                <a:off x="16808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8"/>
              <p:cNvSpPr/>
              <p:nvPr/>
            </p:nvSpPr>
            <p:spPr>
              <a:xfrm rot="10800000" flipH="1">
                <a:off x="3829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8"/>
              <p:cNvSpPr/>
              <p:nvPr/>
            </p:nvSpPr>
            <p:spPr>
              <a:xfrm rot="10800000" flipH="1">
                <a:off x="59773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8"/>
              <p:cNvSpPr/>
              <p:nvPr/>
            </p:nvSpPr>
            <p:spPr>
              <a:xfrm rot="10800000" flipH="1">
                <a:off x="81255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8"/>
              <p:cNvSpPr/>
              <p:nvPr/>
            </p:nvSpPr>
            <p:spPr>
              <a:xfrm rot="10800000" flipH="1">
                <a:off x="10273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8"/>
              <p:cNvSpPr/>
              <p:nvPr/>
            </p:nvSpPr>
            <p:spPr>
              <a:xfrm rot="10800000" flipH="1">
                <a:off x="124220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8"/>
              <p:cNvSpPr/>
              <p:nvPr/>
            </p:nvSpPr>
            <p:spPr>
              <a:xfrm rot="10800000" flipH="1">
                <a:off x="145702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8"/>
              <p:cNvSpPr/>
              <p:nvPr/>
            </p:nvSpPr>
            <p:spPr>
              <a:xfrm rot="10800000" flipH="1">
                <a:off x="167184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8"/>
              <p:cNvSpPr/>
              <p:nvPr/>
            </p:nvSpPr>
            <p:spPr>
              <a:xfrm rot="10800000" flipH="1">
                <a:off x="188667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8"/>
              <p:cNvSpPr/>
              <p:nvPr/>
            </p:nvSpPr>
            <p:spPr>
              <a:xfrm rot="10800000" flipH="1">
                <a:off x="210149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8"/>
              <p:cNvSpPr/>
              <p:nvPr/>
            </p:nvSpPr>
            <p:spPr>
              <a:xfrm rot="10800000" flipH="1">
                <a:off x="231631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8"/>
              <p:cNvSpPr/>
              <p:nvPr/>
            </p:nvSpPr>
            <p:spPr>
              <a:xfrm rot="10800000" flipH="1">
                <a:off x="25311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8"/>
              <p:cNvSpPr/>
              <p:nvPr/>
            </p:nvSpPr>
            <p:spPr>
              <a:xfrm rot="10800000" flipH="1">
                <a:off x="274596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8"/>
              <p:cNvSpPr/>
              <p:nvPr/>
            </p:nvSpPr>
            <p:spPr>
              <a:xfrm rot="10800000" flipH="1">
                <a:off x="296078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8"/>
              <p:cNvSpPr/>
              <p:nvPr/>
            </p:nvSpPr>
            <p:spPr>
              <a:xfrm rot="10800000" flipH="1">
                <a:off x="317561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8"/>
              <p:cNvSpPr/>
              <p:nvPr/>
            </p:nvSpPr>
            <p:spPr>
              <a:xfrm rot="10800000" flipH="1">
                <a:off x="339043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8"/>
              <p:cNvSpPr/>
              <p:nvPr/>
            </p:nvSpPr>
            <p:spPr>
              <a:xfrm rot="10800000" flipH="1">
                <a:off x="360525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8"/>
              <p:cNvSpPr/>
              <p:nvPr/>
            </p:nvSpPr>
            <p:spPr>
              <a:xfrm rot="10800000" flipH="1">
                <a:off x="382008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8"/>
              <p:cNvSpPr/>
              <p:nvPr/>
            </p:nvSpPr>
            <p:spPr>
              <a:xfrm rot="10800000" flipH="1">
                <a:off x="403490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8"/>
              <p:cNvSpPr/>
              <p:nvPr/>
            </p:nvSpPr>
            <p:spPr>
              <a:xfrm rot="10800000" flipH="1">
                <a:off x="424972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8"/>
              <p:cNvSpPr/>
              <p:nvPr/>
            </p:nvSpPr>
            <p:spPr>
              <a:xfrm rot="10800000" flipH="1">
                <a:off x="446455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8"/>
              <p:cNvSpPr/>
              <p:nvPr/>
            </p:nvSpPr>
            <p:spPr>
              <a:xfrm rot="10800000" flipH="1">
                <a:off x="467937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8"/>
              <p:cNvSpPr/>
              <p:nvPr/>
            </p:nvSpPr>
            <p:spPr>
              <a:xfrm rot="10800000" flipH="1">
                <a:off x="489419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8"/>
              <p:cNvSpPr/>
              <p:nvPr/>
            </p:nvSpPr>
            <p:spPr>
              <a:xfrm rot="10800000" flipH="1">
                <a:off x="510902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8"/>
              <p:cNvSpPr/>
              <p:nvPr/>
            </p:nvSpPr>
            <p:spPr>
              <a:xfrm rot="10800000" flipH="1">
                <a:off x="532384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8"/>
              <p:cNvSpPr/>
              <p:nvPr/>
            </p:nvSpPr>
            <p:spPr>
              <a:xfrm rot="10800000" flipH="1">
                <a:off x="553866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8"/>
              <p:cNvSpPr/>
              <p:nvPr/>
            </p:nvSpPr>
            <p:spPr>
              <a:xfrm rot="10800000" flipH="1">
                <a:off x="575349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8"/>
              <p:cNvSpPr/>
              <p:nvPr/>
            </p:nvSpPr>
            <p:spPr>
              <a:xfrm rot="10800000" flipH="1">
                <a:off x="596831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8"/>
              <p:cNvSpPr/>
              <p:nvPr/>
            </p:nvSpPr>
            <p:spPr>
              <a:xfrm rot="10800000" flipH="1">
                <a:off x="618313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8"/>
              <p:cNvSpPr/>
              <p:nvPr/>
            </p:nvSpPr>
            <p:spPr>
              <a:xfrm rot="10800000" flipH="1">
                <a:off x="639796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8"/>
              <p:cNvSpPr/>
              <p:nvPr/>
            </p:nvSpPr>
            <p:spPr>
              <a:xfrm rot="10800000" flipH="1">
                <a:off x="661278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8"/>
              <p:cNvSpPr/>
              <p:nvPr/>
            </p:nvSpPr>
            <p:spPr>
              <a:xfrm rot="10800000" flipH="1">
                <a:off x="68276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8"/>
              <p:cNvSpPr/>
              <p:nvPr/>
            </p:nvSpPr>
            <p:spPr>
              <a:xfrm rot="10800000" flipH="1">
                <a:off x="704243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8"/>
              <p:cNvSpPr/>
              <p:nvPr/>
            </p:nvSpPr>
            <p:spPr>
              <a:xfrm rot="10800000" flipH="1">
                <a:off x="725725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8"/>
              <p:cNvSpPr/>
              <p:nvPr/>
            </p:nvSpPr>
            <p:spPr>
              <a:xfrm rot="10800000" flipH="1">
                <a:off x="74720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8"/>
              <p:cNvSpPr/>
              <p:nvPr/>
            </p:nvSpPr>
            <p:spPr>
              <a:xfrm rot="10800000" flipH="1">
                <a:off x="768690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8"/>
              <p:cNvSpPr/>
              <p:nvPr/>
            </p:nvSpPr>
            <p:spPr>
              <a:xfrm rot="10800000" flipH="1">
                <a:off x="790172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8"/>
              <p:cNvSpPr/>
              <p:nvPr/>
            </p:nvSpPr>
            <p:spPr>
              <a:xfrm rot="10800000" flipH="1">
                <a:off x="811654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8"/>
              <p:cNvSpPr/>
              <p:nvPr/>
            </p:nvSpPr>
            <p:spPr>
              <a:xfrm rot="10800000" flipH="1">
                <a:off x="833137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8"/>
              <p:cNvSpPr/>
              <p:nvPr/>
            </p:nvSpPr>
            <p:spPr>
              <a:xfrm rot="10800000" flipH="1">
                <a:off x="854619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8"/>
              <p:cNvSpPr/>
              <p:nvPr/>
            </p:nvSpPr>
            <p:spPr>
              <a:xfrm rot="10800000" flipH="1">
                <a:off x="876101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8"/>
              <p:cNvSpPr/>
              <p:nvPr/>
            </p:nvSpPr>
            <p:spPr>
              <a:xfrm rot="10800000" flipH="1">
                <a:off x="89758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8"/>
              <p:cNvSpPr/>
              <p:nvPr/>
            </p:nvSpPr>
            <p:spPr>
              <a:xfrm rot="10800000" flipH="1">
                <a:off x="-46739"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8"/>
              <p:cNvSpPr/>
              <p:nvPr/>
            </p:nvSpPr>
            <p:spPr>
              <a:xfrm rot="10800000" flipH="1">
                <a:off x="16808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8"/>
              <p:cNvSpPr/>
              <p:nvPr/>
            </p:nvSpPr>
            <p:spPr>
              <a:xfrm rot="10800000" flipH="1">
                <a:off x="3829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8"/>
              <p:cNvSpPr/>
              <p:nvPr/>
            </p:nvSpPr>
            <p:spPr>
              <a:xfrm rot="10800000" flipH="1">
                <a:off x="59773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8"/>
              <p:cNvSpPr/>
              <p:nvPr/>
            </p:nvSpPr>
            <p:spPr>
              <a:xfrm rot="10800000" flipH="1">
                <a:off x="81255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8"/>
              <p:cNvSpPr/>
              <p:nvPr/>
            </p:nvSpPr>
            <p:spPr>
              <a:xfrm rot="10800000" flipH="1">
                <a:off x="10273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8"/>
              <p:cNvSpPr/>
              <p:nvPr/>
            </p:nvSpPr>
            <p:spPr>
              <a:xfrm rot="10800000" flipH="1">
                <a:off x="124220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8"/>
              <p:cNvSpPr/>
              <p:nvPr/>
            </p:nvSpPr>
            <p:spPr>
              <a:xfrm rot="10800000" flipH="1">
                <a:off x="145702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8"/>
              <p:cNvSpPr/>
              <p:nvPr/>
            </p:nvSpPr>
            <p:spPr>
              <a:xfrm rot="10800000" flipH="1">
                <a:off x="167184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8"/>
              <p:cNvSpPr/>
              <p:nvPr/>
            </p:nvSpPr>
            <p:spPr>
              <a:xfrm rot="10800000" flipH="1">
                <a:off x="188667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8"/>
              <p:cNvSpPr/>
              <p:nvPr/>
            </p:nvSpPr>
            <p:spPr>
              <a:xfrm rot="10800000" flipH="1">
                <a:off x="210149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8"/>
              <p:cNvSpPr/>
              <p:nvPr/>
            </p:nvSpPr>
            <p:spPr>
              <a:xfrm rot="10800000" flipH="1">
                <a:off x="231631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8"/>
              <p:cNvSpPr/>
              <p:nvPr/>
            </p:nvSpPr>
            <p:spPr>
              <a:xfrm rot="10800000" flipH="1">
                <a:off x="25311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8"/>
              <p:cNvSpPr/>
              <p:nvPr/>
            </p:nvSpPr>
            <p:spPr>
              <a:xfrm rot="10800000" flipH="1">
                <a:off x="274596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8"/>
              <p:cNvSpPr/>
              <p:nvPr/>
            </p:nvSpPr>
            <p:spPr>
              <a:xfrm rot="10800000" flipH="1">
                <a:off x="296078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8"/>
              <p:cNvSpPr/>
              <p:nvPr/>
            </p:nvSpPr>
            <p:spPr>
              <a:xfrm rot="10800000" flipH="1">
                <a:off x="317561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8"/>
              <p:cNvSpPr/>
              <p:nvPr/>
            </p:nvSpPr>
            <p:spPr>
              <a:xfrm rot="10800000" flipH="1">
                <a:off x="339043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8"/>
              <p:cNvSpPr/>
              <p:nvPr/>
            </p:nvSpPr>
            <p:spPr>
              <a:xfrm rot="10800000" flipH="1">
                <a:off x="360525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8"/>
              <p:cNvSpPr/>
              <p:nvPr/>
            </p:nvSpPr>
            <p:spPr>
              <a:xfrm rot="10800000" flipH="1">
                <a:off x="382008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8"/>
              <p:cNvSpPr/>
              <p:nvPr/>
            </p:nvSpPr>
            <p:spPr>
              <a:xfrm rot="10800000" flipH="1">
                <a:off x="403490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8"/>
              <p:cNvSpPr/>
              <p:nvPr/>
            </p:nvSpPr>
            <p:spPr>
              <a:xfrm rot="10800000" flipH="1">
                <a:off x="424972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8"/>
              <p:cNvSpPr/>
              <p:nvPr/>
            </p:nvSpPr>
            <p:spPr>
              <a:xfrm rot="10800000" flipH="1">
                <a:off x="446455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8"/>
              <p:cNvSpPr/>
              <p:nvPr/>
            </p:nvSpPr>
            <p:spPr>
              <a:xfrm rot="10800000" flipH="1">
                <a:off x="467937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8"/>
              <p:cNvSpPr/>
              <p:nvPr/>
            </p:nvSpPr>
            <p:spPr>
              <a:xfrm rot="10800000" flipH="1">
                <a:off x="489419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8"/>
              <p:cNvSpPr/>
              <p:nvPr/>
            </p:nvSpPr>
            <p:spPr>
              <a:xfrm rot="10800000" flipH="1">
                <a:off x="510902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8"/>
              <p:cNvSpPr/>
              <p:nvPr/>
            </p:nvSpPr>
            <p:spPr>
              <a:xfrm rot="10800000" flipH="1">
                <a:off x="532384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8"/>
              <p:cNvSpPr/>
              <p:nvPr/>
            </p:nvSpPr>
            <p:spPr>
              <a:xfrm rot="10800000" flipH="1">
                <a:off x="553866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8"/>
              <p:cNvSpPr/>
              <p:nvPr/>
            </p:nvSpPr>
            <p:spPr>
              <a:xfrm rot="10800000" flipH="1">
                <a:off x="575349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8"/>
              <p:cNvSpPr/>
              <p:nvPr/>
            </p:nvSpPr>
            <p:spPr>
              <a:xfrm rot="10800000" flipH="1">
                <a:off x="596831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8"/>
              <p:cNvSpPr/>
              <p:nvPr/>
            </p:nvSpPr>
            <p:spPr>
              <a:xfrm rot="10800000" flipH="1">
                <a:off x="618313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8"/>
              <p:cNvSpPr/>
              <p:nvPr/>
            </p:nvSpPr>
            <p:spPr>
              <a:xfrm rot="10800000" flipH="1">
                <a:off x="639796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8"/>
              <p:cNvSpPr/>
              <p:nvPr/>
            </p:nvSpPr>
            <p:spPr>
              <a:xfrm rot="10800000" flipH="1">
                <a:off x="661278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8"/>
              <p:cNvSpPr/>
              <p:nvPr/>
            </p:nvSpPr>
            <p:spPr>
              <a:xfrm rot="10800000" flipH="1">
                <a:off x="68276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8"/>
              <p:cNvSpPr/>
              <p:nvPr/>
            </p:nvSpPr>
            <p:spPr>
              <a:xfrm rot="10800000" flipH="1">
                <a:off x="704243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8"/>
              <p:cNvSpPr/>
              <p:nvPr/>
            </p:nvSpPr>
            <p:spPr>
              <a:xfrm rot="10800000" flipH="1">
                <a:off x="725725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8"/>
              <p:cNvSpPr/>
              <p:nvPr/>
            </p:nvSpPr>
            <p:spPr>
              <a:xfrm rot="10800000" flipH="1">
                <a:off x="74720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8"/>
              <p:cNvSpPr/>
              <p:nvPr/>
            </p:nvSpPr>
            <p:spPr>
              <a:xfrm rot="10800000" flipH="1">
                <a:off x="768690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8"/>
              <p:cNvSpPr/>
              <p:nvPr/>
            </p:nvSpPr>
            <p:spPr>
              <a:xfrm rot="10800000" flipH="1">
                <a:off x="790172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8"/>
              <p:cNvSpPr/>
              <p:nvPr/>
            </p:nvSpPr>
            <p:spPr>
              <a:xfrm rot="10800000" flipH="1">
                <a:off x="811654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8"/>
              <p:cNvSpPr/>
              <p:nvPr/>
            </p:nvSpPr>
            <p:spPr>
              <a:xfrm rot="10800000" flipH="1">
                <a:off x="833137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8"/>
              <p:cNvSpPr/>
              <p:nvPr/>
            </p:nvSpPr>
            <p:spPr>
              <a:xfrm rot="10800000" flipH="1">
                <a:off x="854619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8"/>
              <p:cNvSpPr/>
              <p:nvPr/>
            </p:nvSpPr>
            <p:spPr>
              <a:xfrm rot="10800000" flipH="1">
                <a:off x="876101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8"/>
              <p:cNvSpPr/>
              <p:nvPr/>
            </p:nvSpPr>
            <p:spPr>
              <a:xfrm rot="10800000" flipH="1">
                <a:off x="89758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8"/>
              <p:cNvSpPr/>
              <p:nvPr/>
            </p:nvSpPr>
            <p:spPr>
              <a:xfrm rot="10800000" flipH="1">
                <a:off x="-46739"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8"/>
              <p:cNvSpPr/>
              <p:nvPr/>
            </p:nvSpPr>
            <p:spPr>
              <a:xfrm rot="10800000" flipH="1">
                <a:off x="16808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8"/>
              <p:cNvSpPr/>
              <p:nvPr/>
            </p:nvSpPr>
            <p:spPr>
              <a:xfrm rot="10800000" flipH="1">
                <a:off x="3829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8"/>
              <p:cNvSpPr/>
              <p:nvPr/>
            </p:nvSpPr>
            <p:spPr>
              <a:xfrm rot="10800000" flipH="1">
                <a:off x="59773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8"/>
              <p:cNvSpPr/>
              <p:nvPr/>
            </p:nvSpPr>
            <p:spPr>
              <a:xfrm rot="10800000" flipH="1">
                <a:off x="81255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8"/>
              <p:cNvSpPr/>
              <p:nvPr/>
            </p:nvSpPr>
            <p:spPr>
              <a:xfrm rot="10800000" flipH="1">
                <a:off x="10273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8"/>
              <p:cNvSpPr/>
              <p:nvPr/>
            </p:nvSpPr>
            <p:spPr>
              <a:xfrm rot="10800000" flipH="1">
                <a:off x="124220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8"/>
              <p:cNvSpPr/>
              <p:nvPr/>
            </p:nvSpPr>
            <p:spPr>
              <a:xfrm rot="10800000" flipH="1">
                <a:off x="145702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8"/>
              <p:cNvSpPr/>
              <p:nvPr/>
            </p:nvSpPr>
            <p:spPr>
              <a:xfrm rot="10800000" flipH="1">
                <a:off x="167184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8"/>
              <p:cNvSpPr/>
              <p:nvPr/>
            </p:nvSpPr>
            <p:spPr>
              <a:xfrm rot="10800000" flipH="1">
                <a:off x="188667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8"/>
              <p:cNvSpPr/>
              <p:nvPr/>
            </p:nvSpPr>
            <p:spPr>
              <a:xfrm rot="10800000" flipH="1">
                <a:off x="210149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8"/>
              <p:cNvSpPr/>
              <p:nvPr/>
            </p:nvSpPr>
            <p:spPr>
              <a:xfrm rot="10800000" flipH="1">
                <a:off x="231631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8"/>
              <p:cNvSpPr/>
              <p:nvPr/>
            </p:nvSpPr>
            <p:spPr>
              <a:xfrm rot="10800000" flipH="1">
                <a:off x="25311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8"/>
              <p:cNvSpPr/>
              <p:nvPr/>
            </p:nvSpPr>
            <p:spPr>
              <a:xfrm rot="10800000" flipH="1">
                <a:off x="274596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8"/>
              <p:cNvSpPr/>
              <p:nvPr/>
            </p:nvSpPr>
            <p:spPr>
              <a:xfrm rot="10800000" flipH="1">
                <a:off x="296078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8"/>
              <p:cNvSpPr/>
              <p:nvPr/>
            </p:nvSpPr>
            <p:spPr>
              <a:xfrm rot="10800000" flipH="1">
                <a:off x="317561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8"/>
              <p:cNvSpPr/>
              <p:nvPr/>
            </p:nvSpPr>
            <p:spPr>
              <a:xfrm rot="10800000" flipH="1">
                <a:off x="339043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8"/>
              <p:cNvSpPr/>
              <p:nvPr/>
            </p:nvSpPr>
            <p:spPr>
              <a:xfrm rot="10800000" flipH="1">
                <a:off x="360525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8"/>
              <p:cNvSpPr/>
              <p:nvPr/>
            </p:nvSpPr>
            <p:spPr>
              <a:xfrm rot="10800000" flipH="1">
                <a:off x="382008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8"/>
              <p:cNvSpPr/>
              <p:nvPr/>
            </p:nvSpPr>
            <p:spPr>
              <a:xfrm rot="10800000" flipH="1">
                <a:off x="403490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8"/>
              <p:cNvSpPr/>
              <p:nvPr/>
            </p:nvSpPr>
            <p:spPr>
              <a:xfrm rot="10800000" flipH="1">
                <a:off x="424972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8"/>
              <p:cNvSpPr/>
              <p:nvPr/>
            </p:nvSpPr>
            <p:spPr>
              <a:xfrm rot="10800000" flipH="1">
                <a:off x="446455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8"/>
              <p:cNvSpPr/>
              <p:nvPr/>
            </p:nvSpPr>
            <p:spPr>
              <a:xfrm rot="10800000" flipH="1">
                <a:off x="467937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8"/>
              <p:cNvSpPr/>
              <p:nvPr/>
            </p:nvSpPr>
            <p:spPr>
              <a:xfrm rot="10800000" flipH="1">
                <a:off x="489419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8"/>
              <p:cNvSpPr/>
              <p:nvPr/>
            </p:nvSpPr>
            <p:spPr>
              <a:xfrm rot="10800000" flipH="1">
                <a:off x="510902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8"/>
              <p:cNvSpPr/>
              <p:nvPr/>
            </p:nvSpPr>
            <p:spPr>
              <a:xfrm rot="10800000" flipH="1">
                <a:off x="532384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8"/>
              <p:cNvSpPr/>
              <p:nvPr/>
            </p:nvSpPr>
            <p:spPr>
              <a:xfrm rot="10800000" flipH="1">
                <a:off x="553866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8"/>
              <p:cNvSpPr/>
              <p:nvPr/>
            </p:nvSpPr>
            <p:spPr>
              <a:xfrm rot="10800000" flipH="1">
                <a:off x="575349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8"/>
              <p:cNvSpPr/>
              <p:nvPr/>
            </p:nvSpPr>
            <p:spPr>
              <a:xfrm rot="10800000" flipH="1">
                <a:off x="596831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8"/>
              <p:cNvSpPr/>
              <p:nvPr/>
            </p:nvSpPr>
            <p:spPr>
              <a:xfrm rot="10800000" flipH="1">
                <a:off x="618313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8"/>
              <p:cNvSpPr/>
              <p:nvPr/>
            </p:nvSpPr>
            <p:spPr>
              <a:xfrm rot="10800000" flipH="1">
                <a:off x="639796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8"/>
              <p:cNvSpPr/>
              <p:nvPr/>
            </p:nvSpPr>
            <p:spPr>
              <a:xfrm rot="10800000" flipH="1">
                <a:off x="661278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8"/>
              <p:cNvSpPr/>
              <p:nvPr/>
            </p:nvSpPr>
            <p:spPr>
              <a:xfrm rot="10800000" flipH="1">
                <a:off x="68276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8"/>
              <p:cNvSpPr/>
              <p:nvPr/>
            </p:nvSpPr>
            <p:spPr>
              <a:xfrm rot="10800000" flipH="1">
                <a:off x="704243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8"/>
              <p:cNvSpPr/>
              <p:nvPr/>
            </p:nvSpPr>
            <p:spPr>
              <a:xfrm rot="10800000" flipH="1">
                <a:off x="725725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8"/>
              <p:cNvSpPr/>
              <p:nvPr/>
            </p:nvSpPr>
            <p:spPr>
              <a:xfrm rot="10800000" flipH="1">
                <a:off x="74720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8"/>
              <p:cNvSpPr/>
              <p:nvPr/>
            </p:nvSpPr>
            <p:spPr>
              <a:xfrm rot="10800000" flipH="1">
                <a:off x="768690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8"/>
              <p:cNvSpPr/>
              <p:nvPr/>
            </p:nvSpPr>
            <p:spPr>
              <a:xfrm rot="10800000" flipH="1">
                <a:off x="790172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8"/>
              <p:cNvSpPr/>
              <p:nvPr/>
            </p:nvSpPr>
            <p:spPr>
              <a:xfrm rot="10800000" flipH="1">
                <a:off x="811654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8"/>
              <p:cNvSpPr/>
              <p:nvPr/>
            </p:nvSpPr>
            <p:spPr>
              <a:xfrm rot="10800000" flipH="1">
                <a:off x="833137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8"/>
              <p:cNvSpPr/>
              <p:nvPr/>
            </p:nvSpPr>
            <p:spPr>
              <a:xfrm rot="10800000" flipH="1">
                <a:off x="854619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8"/>
              <p:cNvSpPr/>
              <p:nvPr/>
            </p:nvSpPr>
            <p:spPr>
              <a:xfrm rot="10800000" flipH="1">
                <a:off x="876101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8"/>
              <p:cNvSpPr/>
              <p:nvPr/>
            </p:nvSpPr>
            <p:spPr>
              <a:xfrm rot="10800000" flipH="1">
                <a:off x="89758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8"/>
              <p:cNvSpPr/>
              <p:nvPr/>
            </p:nvSpPr>
            <p:spPr>
              <a:xfrm rot="10800000" flipH="1">
                <a:off x="-46739"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8"/>
              <p:cNvSpPr/>
              <p:nvPr/>
            </p:nvSpPr>
            <p:spPr>
              <a:xfrm rot="10800000" flipH="1">
                <a:off x="16808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8"/>
              <p:cNvSpPr/>
              <p:nvPr/>
            </p:nvSpPr>
            <p:spPr>
              <a:xfrm rot="10800000" flipH="1">
                <a:off x="3829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8"/>
              <p:cNvSpPr/>
              <p:nvPr/>
            </p:nvSpPr>
            <p:spPr>
              <a:xfrm rot="10800000" flipH="1">
                <a:off x="59773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8"/>
              <p:cNvSpPr/>
              <p:nvPr/>
            </p:nvSpPr>
            <p:spPr>
              <a:xfrm rot="10800000" flipH="1">
                <a:off x="81255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8"/>
              <p:cNvSpPr/>
              <p:nvPr/>
            </p:nvSpPr>
            <p:spPr>
              <a:xfrm rot="10800000" flipH="1">
                <a:off x="10273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8"/>
              <p:cNvSpPr/>
              <p:nvPr/>
            </p:nvSpPr>
            <p:spPr>
              <a:xfrm rot="10800000" flipH="1">
                <a:off x="124220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8"/>
              <p:cNvSpPr/>
              <p:nvPr/>
            </p:nvSpPr>
            <p:spPr>
              <a:xfrm rot="10800000" flipH="1">
                <a:off x="145702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8"/>
              <p:cNvSpPr/>
              <p:nvPr/>
            </p:nvSpPr>
            <p:spPr>
              <a:xfrm rot="10800000" flipH="1">
                <a:off x="167184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8"/>
              <p:cNvSpPr/>
              <p:nvPr/>
            </p:nvSpPr>
            <p:spPr>
              <a:xfrm rot="10800000" flipH="1">
                <a:off x="188667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8"/>
              <p:cNvSpPr/>
              <p:nvPr/>
            </p:nvSpPr>
            <p:spPr>
              <a:xfrm rot="10800000" flipH="1">
                <a:off x="210149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8"/>
              <p:cNvSpPr/>
              <p:nvPr/>
            </p:nvSpPr>
            <p:spPr>
              <a:xfrm rot="10800000" flipH="1">
                <a:off x="231631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8"/>
              <p:cNvSpPr/>
              <p:nvPr/>
            </p:nvSpPr>
            <p:spPr>
              <a:xfrm rot="10800000" flipH="1">
                <a:off x="25311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8"/>
              <p:cNvSpPr/>
              <p:nvPr/>
            </p:nvSpPr>
            <p:spPr>
              <a:xfrm rot="10800000" flipH="1">
                <a:off x="274596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8"/>
              <p:cNvSpPr/>
              <p:nvPr/>
            </p:nvSpPr>
            <p:spPr>
              <a:xfrm rot="10800000" flipH="1">
                <a:off x="296078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8"/>
              <p:cNvSpPr/>
              <p:nvPr/>
            </p:nvSpPr>
            <p:spPr>
              <a:xfrm rot="10800000" flipH="1">
                <a:off x="317561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8"/>
              <p:cNvSpPr/>
              <p:nvPr/>
            </p:nvSpPr>
            <p:spPr>
              <a:xfrm rot="10800000" flipH="1">
                <a:off x="339043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2" name="Google Shape;7032;p8"/>
              <p:cNvSpPr/>
              <p:nvPr/>
            </p:nvSpPr>
            <p:spPr>
              <a:xfrm rot="10800000" flipH="1">
                <a:off x="360525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8"/>
              <p:cNvSpPr/>
              <p:nvPr/>
            </p:nvSpPr>
            <p:spPr>
              <a:xfrm rot="10800000" flipH="1">
                <a:off x="382008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8"/>
              <p:cNvSpPr/>
              <p:nvPr/>
            </p:nvSpPr>
            <p:spPr>
              <a:xfrm rot="10800000" flipH="1">
                <a:off x="403490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8"/>
              <p:cNvSpPr/>
              <p:nvPr/>
            </p:nvSpPr>
            <p:spPr>
              <a:xfrm rot="10800000" flipH="1">
                <a:off x="424972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8"/>
              <p:cNvSpPr/>
              <p:nvPr/>
            </p:nvSpPr>
            <p:spPr>
              <a:xfrm rot="10800000" flipH="1">
                <a:off x="446455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8"/>
              <p:cNvSpPr/>
              <p:nvPr/>
            </p:nvSpPr>
            <p:spPr>
              <a:xfrm rot="10800000" flipH="1">
                <a:off x="467937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8"/>
              <p:cNvSpPr/>
              <p:nvPr/>
            </p:nvSpPr>
            <p:spPr>
              <a:xfrm rot="10800000" flipH="1">
                <a:off x="489419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9" name="Google Shape;7039;p8"/>
              <p:cNvSpPr/>
              <p:nvPr/>
            </p:nvSpPr>
            <p:spPr>
              <a:xfrm rot="10800000" flipH="1">
                <a:off x="510902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0" name="Google Shape;7040;p8"/>
              <p:cNvSpPr/>
              <p:nvPr/>
            </p:nvSpPr>
            <p:spPr>
              <a:xfrm rot="10800000" flipH="1">
                <a:off x="532384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8"/>
              <p:cNvSpPr/>
              <p:nvPr/>
            </p:nvSpPr>
            <p:spPr>
              <a:xfrm rot="10800000" flipH="1">
                <a:off x="553866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8"/>
              <p:cNvSpPr/>
              <p:nvPr/>
            </p:nvSpPr>
            <p:spPr>
              <a:xfrm rot="10800000" flipH="1">
                <a:off x="575349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3" name="Google Shape;7043;p8"/>
              <p:cNvSpPr/>
              <p:nvPr/>
            </p:nvSpPr>
            <p:spPr>
              <a:xfrm rot="10800000" flipH="1">
                <a:off x="596831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4" name="Google Shape;7044;p8"/>
              <p:cNvSpPr/>
              <p:nvPr/>
            </p:nvSpPr>
            <p:spPr>
              <a:xfrm rot="10800000" flipH="1">
                <a:off x="618313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8"/>
              <p:cNvSpPr/>
              <p:nvPr/>
            </p:nvSpPr>
            <p:spPr>
              <a:xfrm rot="10800000" flipH="1">
                <a:off x="639796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6" name="Google Shape;7046;p8"/>
              <p:cNvSpPr/>
              <p:nvPr/>
            </p:nvSpPr>
            <p:spPr>
              <a:xfrm rot="10800000" flipH="1">
                <a:off x="661278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7" name="Google Shape;7047;p8"/>
              <p:cNvSpPr/>
              <p:nvPr/>
            </p:nvSpPr>
            <p:spPr>
              <a:xfrm rot="10800000" flipH="1">
                <a:off x="68276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8"/>
              <p:cNvSpPr/>
              <p:nvPr/>
            </p:nvSpPr>
            <p:spPr>
              <a:xfrm rot="10800000" flipH="1">
                <a:off x="704243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8"/>
              <p:cNvSpPr/>
              <p:nvPr/>
            </p:nvSpPr>
            <p:spPr>
              <a:xfrm rot="10800000" flipH="1">
                <a:off x="725725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0" name="Google Shape;7050;p8"/>
              <p:cNvSpPr/>
              <p:nvPr/>
            </p:nvSpPr>
            <p:spPr>
              <a:xfrm rot="10800000" flipH="1">
                <a:off x="74720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1" name="Google Shape;7051;p8"/>
              <p:cNvSpPr/>
              <p:nvPr/>
            </p:nvSpPr>
            <p:spPr>
              <a:xfrm rot="10800000" flipH="1">
                <a:off x="768690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2" name="Google Shape;7052;p8"/>
              <p:cNvSpPr/>
              <p:nvPr/>
            </p:nvSpPr>
            <p:spPr>
              <a:xfrm rot="10800000" flipH="1">
                <a:off x="790172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3" name="Google Shape;7053;p8"/>
              <p:cNvSpPr/>
              <p:nvPr/>
            </p:nvSpPr>
            <p:spPr>
              <a:xfrm rot="10800000" flipH="1">
                <a:off x="811654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8"/>
              <p:cNvSpPr/>
              <p:nvPr/>
            </p:nvSpPr>
            <p:spPr>
              <a:xfrm rot="10800000" flipH="1">
                <a:off x="833137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8"/>
              <p:cNvSpPr/>
              <p:nvPr/>
            </p:nvSpPr>
            <p:spPr>
              <a:xfrm rot="10800000" flipH="1">
                <a:off x="854619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8"/>
              <p:cNvSpPr/>
              <p:nvPr/>
            </p:nvSpPr>
            <p:spPr>
              <a:xfrm rot="10800000" flipH="1">
                <a:off x="876101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8"/>
              <p:cNvSpPr/>
              <p:nvPr/>
            </p:nvSpPr>
            <p:spPr>
              <a:xfrm rot="10800000" flipH="1">
                <a:off x="89758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8"/>
              <p:cNvSpPr/>
              <p:nvPr/>
            </p:nvSpPr>
            <p:spPr>
              <a:xfrm rot="10800000" flipH="1">
                <a:off x="-46739"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8"/>
              <p:cNvSpPr/>
              <p:nvPr/>
            </p:nvSpPr>
            <p:spPr>
              <a:xfrm rot="10800000" flipH="1">
                <a:off x="16808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8"/>
              <p:cNvSpPr/>
              <p:nvPr/>
            </p:nvSpPr>
            <p:spPr>
              <a:xfrm rot="10800000" flipH="1">
                <a:off x="3829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8"/>
              <p:cNvSpPr/>
              <p:nvPr/>
            </p:nvSpPr>
            <p:spPr>
              <a:xfrm rot="10800000" flipH="1">
                <a:off x="59773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8"/>
              <p:cNvSpPr/>
              <p:nvPr/>
            </p:nvSpPr>
            <p:spPr>
              <a:xfrm rot="10800000" flipH="1">
                <a:off x="81255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8"/>
              <p:cNvSpPr/>
              <p:nvPr/>
            </p:nvSpPr>
            <p:spPr>
              <a:xfrm rot="10800000" flipH="1">
                <a:off x="10273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8"/>
              <p:cNvSpPr/>
              <p:nvPr/>
            </p:nvSpPr>
            <p:spPr>
              <a:xfrm rot="10800000" flipH="1">
                <a:off x="124220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8"/>
              <p:cNvSpPr/>
              <p:nvPr/>
            </p:nvSpPr>
            <p:spPr>
              <a:xfrm rot="10800000" flipH="1">
                <a:off x="145702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8"/>
              <p:cNvSpPr/>
              <p:nvPr/>
            </p:nvSpPr>
            <p:spPr>
              <a:xfrm rot="10800000" flipH="1">
                <a:off x="167184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8"/>
              <p:cNvSpPr/>
              <p:nvPr/>
            </p:nvSpPr>
            <p:spPr>
              <a:xfrm rot="10800000" flipH="1">
                <a:off x="188667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8"/>
              <p:cNvSpPr/>
              <p:nvPr/>
            </p:nvSpPr>
            <p:spPr>
              <a:xfrm rot="10800000" flipH="1">
                <a:off x="210149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8"/>
              <p:cNvSpPr/>
              <p:nvPr/>
            </p:nvSpPr>
            <p:spPr>
              <a:xfrm rot="10800000" flipH="1">
                <a:off x="231631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8"/>
              <p:cNvSpPr/>
              <p:nvPr/>
            </p:nvSpPr>
            <p:spPr>
              <a:xfrm rot="10800000" flipH="1">
                <a:off x="25311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8"/>
              <p:cNvSpPr/>
              <p:nvPr/>
            </p:nvSpPr>
            <p:spPr>
              <a:xfrm rot="10800000" flipH="1">
                <a:off x="274596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8"/>
              <p:cNvSpPr/>
              <p:nvPr/>
            </p:nvSpPr>
            <p:spPr>
              <a:xfrm rot="10800000" flipH="1">
                <a:off x="296078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8"/>
              <p:cNvSpPr/>
              <p:nvPr/>
            </p:nvSpPr>
            <p:spPr>
              <a:xfrm rot="10800000" flipH="1">
                <a:off x="317561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8"/>
              <p:cNvSpPr/>
              <p:nvPr/>
            </p:nvSpPr>
            <p:spPr>
              <a:xfrm rot="10800000" flipH="1">
                <a:off x="339043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8"/>
              <p:cNvSpPr/>
              <p:nvPr/>
            </p:nvSpPr>
            <p:spPr>
              <a:xfrm rot="10800000" flipH="1">
                <a:off x="360525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8"/>
              <p:cNvSpPr/>
              <p:nvPr/>
            </p:nvSpPr>
            <p:spPr>
              <a:xfrm rot="10800000" flipH="1">
                <a:off x="382008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8"/>
              <p:cNvSpPr/>
              <p:nvPr/>
            </p:nvSpPr>
            <p:spPr>
              <a:xfrm rot="10800000" flipH="1">
                <a:off x="403490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8" name="Google Shape;7078;p8"/>
              <p:cNvSpPr/>
              <p:nvPr/>
            </p:nvSpPr>
            <p:spPr>
              <a:xfrm rot="10800000" flipH="1">
                <a:off x="424972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9" name="Google Shape;7079;p8"/>
              <p:cNvSpPr/>
              <p:nvPr/>
            </p:nvSpPr>
            <p:spPr>
              <a:xfrm rot="10800000" flipH="1">
                <a:off x="446455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0" name="Google Shape;7080;p8"/>
              <p:cNvSpPr/>
              <p:nvPr/>
            </p:nvSpPr>
            <p:spPr>
              <a:xfrm rot="10800000" flipH="1">
                <a:off x="467937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1" name="Google Shape;7081;p8"/>
              <p:cNvSpPr/>
              <p:nvPr/>
            </p:nvSpPr>
            <p:spPr>
              <a:xfrm rot="10800000" flipH="1">
                <a:off x="489419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2" name="Google Shape;7082;p8"/>
              <p:cNvSpPr/>
              <p:nvPr/>
            </p:nvSpPr>
            <p:spPr>
              <a:xfrm rot="10800000" flipH="1">
                <a:off x="510902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3" name="Google Shape;7083;p8"/>
              <p:cNvSpPr/>
              <p:nvPr/>
            </p:nvSpPr>
            <p:spPr>
              <a:xfrm rot="10800000" flipH="1">
                <a:off x="532384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4" name="Google Shape;7084;p8"/>
              <p:cNvSpPr/>
              <p:nvPr/>
            </p:nvSpPr>
            <p:spPr>
              <a:xfrm rot="10800000" flipH="1">
                <a:off x="553866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5" name="Google Shape;7085;p8"/>
              <p:cNvSpPr/>
              <p:nvPr/>
            </p:nvSpPr>
            <p:spPr>
              <a:xfrm rot="10800000" flipH="1">
                <a:off x="575349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6" name="Google Shape;7086;p8"/>
              <p:cNvSpPr/>
              <p:nvPr/>
            </p:nvSpPr>
            <p:spPr>
              <a:xfrm rot="10800000" flipH="1">
                <a:off x="596831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7" name="Google Shape;7087;p8"/>
              <p:cNvSpPr/>
              <p:nvPr/>
            </p:nvSpPr>
            <p:spPr>
              <a:xfrm rot="10800000" flipH="1">
                <a:off x="618313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8" name="Google Shape;7088;p8"/>
              <p:cNvSpPr/>
              <p:nvPr/>
            </p:nvSpPr>
            <p:spPr>
              <a:xfrm rot="10800000" flipH="1">
                <a:off x="639796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9" name="Google Shape;7089;p8"/>
              <p:cNvSpPr/>
              <p:nvPr/>
            </p:nvSpPr>
            <p:spPr>
              <a:xfrm rot="10800000" flipH="1">
                <a:off x="661278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0" name="Google Shape;7090;p8"/>
              <p:cNvSpPr/>
              <p:nvPr/>
            </p:nvSpPr>
            <p:spPr>
              <a:xfrm rot="10800000" flipH="1">
                <a:off x="68276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1" name="Google Shape;7091;p8"/>
              <p:cNvSpPr/>
              <p:nvPr/>
            </p:nvSpPr>
            <p:spPr>
              <a:xfrm rot="10800000" flipH="1">
                <a:off x="704243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2" name="Google Shape;7092;p8"/>
              <p:cNvSpPr/>
              <p:nvPr/>
            </p:nvSpPr>
            <p:spPr>
              <a:xfrm rot="10800000" flipH="1">
                <a:off x="725725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3" name="Google Shape;7093;p8"/>
              <p:cNvSpPr/>
              <p:nvPr/>
            </p:nvSpPr>
            <p:spPr>
              <a:xfrm rot="10800000" flipH="1">
                <a:off x="74720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4" name="Google Shape;7094;p8"/>
              <p:cNvSpPr/>
              <p:nvPr/>
            </p:nvSpPr>
            <p:spPr>
              <a:xfrm rot="10800000" flipH="1">
                <a:off x="768690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5" name="Google Shape;7095;p8"/>
              <p:cNvSpPr/>
              <p:nvPr/>
            </p:nvSpPr>
            <p:spPr>
              <a:xfrm rot="10800000" flipH="1">
                <a:off x="790172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6" name="Google Shape;7096;p8"/>
              <p:cNvSpPr/>
              <p:nvPr/>
            </p:nvSpPr>
            <p:spPr>
              <a:xfrm rot="10800000" flipH="1">
                <a:off x="811654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7" name="Google Shape;7097;p8"/>
              <p:cNvSpPr/>
              <p:nvPr/>
            </p:nvSpPr>
            <p:spPr>
              <a:xfrm rot="10800000" flipH="1">
                <a:off x="833137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8" name="Google Shape;7098;p8"/>
              <p:cNvSpPr/>
              <p:nvPr/>
            </p:nvSpPr>
            <p:spPr>
              <a:xfrm rot="10800000" flipH="1">
                <a:off x="854619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9" name="Google Shape;7099;p8"/>
              <p:cNvSpPr/>
              <p:nvPr/>
            </p:nvSpPr>
            <p:spPr>
              <a:xfrm rot="10800000" flipH="1">
                <a:off x="876101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0" name="Google Shape;7100;p8"/>
              <p:cNvSpPr/>
              <p:nvPr/>
            </p:nvSpPr>
            <p:spPr>
              <a:xfrm rot="10800000" flipH="1">
                <a:off x="89758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1" name="Google Shape;7101;p8"/>
              <p:cNvSpPr/>
              <p:nvPr/>
            </p:nvSpPr>
            <p:spPr>
              <a:xfrm rot="10800000" flipH="1">
                <a:off x="-46739"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2" name="Google Shape;7102;p8"/>
              <p:cNvSpPr/>
              <p:nvPr/>
            </p:nvSpPr>
            <p:spPr>
              <a:xfrm rot="10800000" flipH="1">
                <a:off x="16808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3" name="Google Shape;7103;p8"/>
              <p:cNvSpPr/>
              <p:nvPr/>
            </p:nvSpPr>
            <p:spPr>
              <a:xfrm rot="10800000" flipH="1">
                <a:off x="3829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4" name="Google Shape;7104;p8"/>
              <p:cNvSpPr/>
              <p:nvPr/>
            </p:nvSpPr>
            <p:spPr>
              <a:xfrm rot="10800000" flipH="1">
                <a:off x="59773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5" name="Google Shape;7105;p8"/>
              <p:cNvSpPr/>
              <p:nvPr/>
            </p:nvSpPr>
            <p:spPr>
              <a:xfrm rot="10800000" flipH="1">
                <a:off x="81255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6" name="Google Shape;7106;p8"/>
              <p:cNvSpPr/>
              <p:nvPr/>
            </p:nvSpPr>
            <p:spPr>
              <a:xfrm rot="10800000" flipH="1">
                <a:off x="10273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7" name="Google Shape;7107;p8"/>
              <p:cNvSpPr/>
              <p:nvPr/>
            </p:nvSpPr>
            <p:spPr>
              <a:xfrm rot="10800000" flipH="1">
                <a:off x="124220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8" name="Google Shape;7108;p8"/>
              <p:cNvSpPr/>
              <p:nvPr/>
            </p:nvSpPr>
            <p:spPr>
              <a:xfrm rot="10800000" flipH="1">
                <a:off x="145702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9" name="Google Shape;7109;p8"/>
              <p:cNvSpPr/>
              <p:nvPr/>
            </p:nvSpPr>
            <p:spPr>
              <a:xfrm rot="10800000" flipH="1">
                <a:off x="167184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0" name="Google Shape;7110;p8"/>
              <p:cNvSpPr/>
              <p:nvPr/>
            </p:nvSpPr>
            <p:spPr>
              <a:xfrm rot="10800000" flipH="1">
                <a:off x="188667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1" name="Google Shape;7111;p8"/>
              <p:cNvSpPr/>
              <p:nvPr/>
            </p:nvSpPr>
            <p:spPr>
              <a:xfrm rot="10800000" flipH="1">
                <a:off x="210149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2" name="Google Shape;7112;p8"/>
              <p:cNvSpPr/>
              <p:nvPr/>
            </p:nvSpPr>
            <p:spPr>
              <a:xfrm rot="10800000" flipH="1">
                <a:off x="231631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3" name="Google Shape;7113;p8"/>
              <p:cNvSpPr/>
              <p:nvPr/>
            </p:nvSpPr>
            <p:spPr>
              <a:xfrm rot="10800000" flipH="1">
                <a:off x="25311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4" name="Google Shape;7114;p8"/>
              <p:cNvSpPr/>
              <p:nvPr/>
            </p:nvSpPr>
            <p:spPr>
              <a:xfrm rot="10800000" flipH="1">
                <a:off x="274596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5" name="Google Shape;7115;p8"/>
              <p:cNvSpPr/>
              <p:nvPr/>
            </p:nvSpPr>
            <p:spPr>
              <a:xfrm rot="10800000" flipH="1">
                <a:off x="296078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6" name="Google Shape;7116;p8"/>
              <p:cNvSpPr/>
              <p:nvPr/>
            </p:nvSpPr>
            <p:spPr>
              <a:xfrm rot="10800000" flipH="1">
                <a:off x="317561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7" name="Google Shape;7117;p8"/>
              <p:cNvSpPr/>
              <p:nvPr/>
            </p:nvSpPr>
            <p:spPr>
              <a:xfrm rot="10800000" flipH="1">
                <a:off x="339043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8" name="Google Shape;7118;p8"/>
              <p:cNvSpPr/>
              <p:nvPr/>
            </p:nvSpPr>
            <p:spPr>
              <a:xfrm rot="10800000" flipH="1">
                <a:off x="360525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9" name="Google Shape;7119;p8"/>
              <p:cNvSpPr/>
              <p:nvPr/>
            </p:nvSpPr>
            <p:spPr>
              <a:xfrm rot="10800000" flipH="1">
                <a:off x="382008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0" name="Google Shape;7120;p8"/>
              <p:cNvSpPr/>
              <p:nvPr/>
            </p:nvSpPr>
            <p:spPr>
              <a:xfrm rot="10800000" flipH="1">
                <a:off x="403490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1" name="Google Shape;7121;p8"/>
              <p:cNvSpPr/>
              <p:nvPr/>
            </p:nvSpPr>
            <p:spPr>
              <a:xfrm rot="10800000" flipH="1">
                <a:off x="424972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2" name="Google Shape;7122;p8"/>
              <p:cNvSpPr/>
              <p:nvPr/>
            </p:nvSpPr>
            <p:spPr>
              <a:xfrm rot="10800000" flipH="1">
                <a:off x="446455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3" name="Google Shape;7123;p8"/>
              <p:cNvSpPr/>
              <p:nvPr/>
            </p:nvSpPr>
            <p:spPr>
              <a:xfrm rot="10800000" flipH="1">
                <a:off x="467937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4" name="Google Shape;7124;p8"/>
              <p:cNvSpPr/>
              <p:nvPr/>
            </p:nvSpPr>
            <p:spPr>
              <a:xfrm rot="10800000" flipH="1">
                <a:off x="489419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5" name="Google Shape;7125;p8"/>
              <p:cNvSpPr/>
              <p:nvPr/>
            </p:nvSpPr>
            <p:spPr>
              <a:xfrm rot="10800000" flipH="1">
                <a:off x="510902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6" name="Google Shape;7126;p8"/>
              <p:cNvSpPr/>
              <p:nvPr/>
            </p:nvSpPr>
            <p:spPr>
              <a:xfrm rot="10800000" flipH="1">
                <a:off x="532384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7" name="Google Shape;7127;p8"/>
              <p:cNvSpPr/>
              <p:nvPr/>
            </p:nvSpPr>
            <p:spPr>
              <a:xfrm rot="10800000" flipH="1">
                <a:off x="553866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8" name="Google Shape;7128;p8"/>
              <p:cNvSpPr/>
              <p:nvPr/>
            </p:nvSpPr>
            <p:spPr>
              <a:xfrm rot="10800000" flipH="1">
                <a:off x="575349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9" name="Google Shape;7129;p8"/>
              <p:cNvSpPr/>
              <p:nvPr/>
            </p:nvSpPr>
            <p:spPr>
              <a:xfrm rot="10800000" flipH="1">
                <a:off x="596831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0" name="Google Shape;7130;p8"/>
              <p:cNvSpPr/>
              <p:nvPr/>
            </p:nvSpPr>
            <p:spPr>
              <a:xfrm rot="10800000" flipH="1">
                <a:off x="618313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1" name="Google Shape;7131;p8"/>
              <p:cNvSpPr/>
              <p:nvPr/>
            </p:nvSpPr>
            <p:spPr>
              <a:xfrm rot="10800000" flipH="1">
                <a:off x="639796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2" name="Google Shape;7132;p8"/>
              <p:cNvSpPr/>
              <p:nvPr/>
            </p:nvSpPr>
            <p:spPr>
              <a:xfrm rot="10800000" flipH="1">
                <a:off x="661278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3" name="Google Shape;7133;p8"/>
              <p:cNvSpPr/>
              <p:nvPr/>
            </p:nvSpPr>
            <p:spPr>
              <a:xfrm rot="10800000" flipH="1">
                <a:off x="68276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4" name="Google Shape;7134;p8"/>
              <p:cNvSpPr/>
              <p:nvPr/>
            </p:nvSpPr>
            <p:spPr>
              <a:xfrm rot="10800000" flipH="1">
                <a:off x="704243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5" name="Google Shape;7135;p8"/>
              <p:cNvSpPr/>
              <p:nvPr/>
            </p:nvSpPr>
            <p:spPr>
              <a:xfrm rot="10800000" flipH="1">
                <a:off x="725725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6" name="Google Shape;7136;p8"/>
              <p:cNvSpPr/>
              <p:nvPr/>
            </p:nvSpPr>
            <p:spPr>
              <a:xfrm rot="10800000" flipH="1">
                <a:off x="74720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7" name="Google Shape;7137;p8"/>
              <p:cNvSpPr/>
              <p:nvPr/>
            </p:nvSpPr>
            <p:spPr>
              <a:xfrm rot="10800000" flipH="1">
                <a:off x="768690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8" name="Google Shape;7138;p8"/>
              <p:cNvSpPr/>
              <p:nvPr/>
            </p:nvSpPr>
            <p:spPr>
              <a:xfrm rot="10800000" flipH="1">
                <a:off x="790172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9" name="Google Shape;7139;p8"/>
              <p:cNvSpPr/>
              <p:nvPr/>
            </p:nvSpPr>
            <p:spPr>
              <a:xfrm rot="10800000" flipH="1">
                <a:off x="811654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0" name="Google Shape;7140;p8"/>
              <p:cNvSpPr/>
              <p:nvPr/>
            </p:nvSpPr>
            <p:spPr>
              <a:xfrm rot="10800000" flipH="1">
                <a:off x="833137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1" name="Google Shape;7141;p8"/>
              <p:cNvSpPr/>
              <p:nvPr/>
            </p:nvSpPr>
            <p:spPr>
              <a:xfrm rot="10800000" flipH="1">
                <a:off x="854619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2" name="Google Shape;7142;p8"/>
              <p:cNvSpPr/>
              <p:nvPr/>
            </p:nvSpPr>
            <p:spPr>
              <a:xfrm rot="10800000" flipH="1">
                <a:off x="876101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3" name="Google Shape;7143;p8"/>
              <p:cNvSpPr/>
              <p:nvPr/>
            </p:nvSpPr>
            <p:spPr>
              <a:xfrm rot="10800000" flipH="1">
                <a:off x="89758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4" name="Google Shape;7144;p8"/>
              <p:cNvSpPr/>
              <p:nvPr/>
            </p:nvSpPr>
            <p:spPr>
              <a:xfrm rot="10800000" flipH="1">
                <a:off x="-46739"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5" name="Google Shape;7145;p8"/>
              <p:cNvSpPr/>
              <p:nvPr/>
            </p:nvSpPr>
            <p:spPr>
              <a:xfrm rot="10800000" flipH="1">
                <a:off x="16808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6" name="Google Shape;7146;p8"/>
              <p:cNvSpPr/>
              <p:nvPr/>
            </p:nvSpPr>
            <p:spPr>
              <a:xfrm rot="10800000" flipH="1">
                <a:off x="3829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7" name="Google Shape;7147;p8"/>
              <p:cNvSpPr/>
              <p:nvPr/>
            </p:nvSpPr>
            <p:spPr>
              <a:xfrm rot="10800000" flipH="1">
                <a:off x="59773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8" name="Google Shape;7148;p8"/>
              <p:cNvSpPr/>
              <p:nvPr/>
            </p:nvSpPr>
            <p:spPr>
              <a:xfrm rot="10800000" flipH="1">
                <a:off x="81255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9" name="Google Shape;7149;p8"/>
              <p:cNvSpPr/>
              <p:nvPr/>
            </p:nvSpPr>
            <p:spPr>
              <a:xfrm rot="10800000" flipH="1">
                <a:off x="10273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0" name="Google Shape;7150;p8"/>
              <p:cNvSpPr/>
              <p:nvPr/>
            </p:nvSpPr>
            <p:spPr>
              <a:xfrm rot="10800000" flipH="1">
                <a:off x="124220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1" name="Google Shape;7151;p8"/>
              <p:cNvSpPr/>
              <p:nvPr/>
            </p:nvSpPr>
            <p:spPr>
              <a:xfrm rot="10800000" flipH="1">
                <a:off x="145702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2" name="Google Shape;7152;p8"/>
              <p:cNvSpPr/>
              <p:nvPr/>
            </p:nvSpPr>
            <p:spPr>
              <a:xfrm rot="10800000" flipH="1">
                <a:off x="167184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3" name="Google Shape;7153;p8"/>
              <p:cNvSpPr/>
              <p:nvPr/>
            </p:nvSpPr>
            <p:spPr>
              <a:xfrm rot="10800000" flipH="1">
                <a:off x="188667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4" name="Google Shape;7154;p8"/>
              <p:cNvSpPr/>
              <p:nvPr/>
            </p:nvSpPr>
            <p:spPr>
              <a:xfrm rot="10800000" flipH="1">
                <a:off x="210149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5" name="Google Shape;7155;p8"/>
              <p:cNvSpPr/>
              <p:nvPr/>
            </p:nvSpPr>
            <p:spPr>
              <a:xfrm rot="10800000" flipH="1">
                <a:off x="231631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6" name="Google Shape;7156;p8"/>
              <p:cNvSpPr/>
              <p:nvPr/>
            </p:nvSpPr>
            <p:spPr>
              <a:xfrm rot="10800000" flipH="1">
                <a:off x="25311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7" name="Google Shape;7157;p8"/>
              <p:cNvSpPr/>
              <p:nvPr/>
            </p:nvSpPr>
            <p:spPr>
              <a:xfrm rot="10800000" flipH="1">
                <a:off x="274596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8" name="Google Shape;7158;p8"/>
              <p:cNvSpPr/>
              <p:nvPr/>
            </p:nvSpPr>
            <p:spPr>
              <a:xfrm rot="10800000" flipH="1">
                <a:off x="296078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9" name="Google Shape;7159;p8"/>
              <p:cNvSpPr/>
              <p:nvPr/>
            </p:nvSpPr>
            <p:spPr>
              <a:xfrm rot="10800000" flipH="1">
                <a:off x="317561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0" name="Google Shape;7160;p8"/>
              <p:cNvSpPr/>
              <p:nvPr/>
            </p:nvSpPr>
            <p:spPr>
              <a:xfrm rot="10800000" flipH="1">
                <a:off x="339043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1" name="Google Shape;7161;p8"/>
              <p:cNvSpPr/>
              <p:nvPr/>
            </p:nvSpPr>
            <p:spPr>
              <a:xfrm rot="10800000" flipH="1">
                <a:off x="360525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2" name="Google Shape;7162;p8"/>
              <p:cNvSpPr/>
              <p:nvPr/>
            </p:nvSpPr>
            <p:spPr>
              <a:xfrm rot="10800000" flipH="1">
                <a:off x="382008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3" name="Google Shape;7163;p8"/>
              <p:cNvSpPr/>
              <p:nvPr/>
            </p:nvSpPr>
            <p:spPr>
              <a:xfrm rot="10800000" flipH="1">
                <a:off x="403490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4" name="Google Shape;7164;p8"/>
              <p:cNvSpPr/>
              <p:nvPr/>
            </p:nvSpPr>
            <p:spPr>
              <a:xfrm rot="10800000" flipH="1">
                <a:off x="424972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5" name="Google Shape;7165;p8"/>
              <p:cNvSpPr/>
              <p:nvPr/>
            </p:nvSpPr>
            <p:spPr>
              <a:xfrm rot="10800000" flipH="1">
                <a:off x="446455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6" name="Google Shape;7166;p8"/>
              <p:cNvSpPr/>
              <p:nvPr/>
            </p:nvSpPr>
            <p:spPr>
              <a:xfrm rot="10800000" flipH="1">
                <a:off x="467937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7" name="Google Shape;7167;p8"/>
              <p:cNvSpPr/>
              <p:nvPr/>
            </p:nvSpPr>
            <p:spPr>
              <a:xfrm rot="10800000" flipH="1">
                <a:off x="489419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8" name="Google Shape;7168;p8"/>
              <p:cNvSpPr/>
              <p:nvPr/>
            </p:nvSpPr>
            <p:spPr>
              <a:xfrm rot="10800000" flipH="1">
                <a:off x="510902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9" name="Google Shape;7169;p8"/>
              <p:cNvSpPr/>
              <p:nvPr/>
            </p:nvSpPr>
            <p:spPr>
              <a:xfrm rot="10800000" flipH="1">
                <a:off x="532384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0" name="Google Shape;7170;p8"/>
              <p:cNvSpPr/>
              <p:nvPr/>
            </p:nvSpPr>
            <p:spPr>
              <a:xfrm rot="10800000" flipH="1">
                <a:off x="553866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1" name="Google Shape;7171;p8"/>
              <p:cNvSpPr/>
              <p:nvPr/>
            </p:nvSpPr>
            <p:spPr>
              <a:xfrm rot="10800000" flipH="1">
                <a:off x="575349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2" name="Google Shape;7172;p8"/>
              <p:cNvSpPr/>
              <p:nvPr/>
            </p:nvSpPr>
            <p:spPr>
              <a:xfrm rot="10800000" flipH="1">
                <a:off x="596831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3" name="Google Shape;7173;p8"/>
              <p:cNvSpPr/>
              <p:nvPr/>
            </p:nvSpPr>
            <p:spPr>
              <a:xfrm rot="10800000" flipH="1">
                <a:off x="618313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4" name="Google Shape;7174;p8"/>
              <p:cNvSpPr/>
              <p:nvPr/>
            </p:nvSpPr>
            <p:spPr>
              <a:xfrm rot="10800000" flipH="1">
                <a:off x="639796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5" name="Google Shape;7175;p8"/>
              <p:cNvSpPr/>
              <p:nvPr/>
            </p:nvSpPr>
            <p:spPr>
              <a:xfrm rot="10800000" flipH="1">
                <a:off x="661278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6" name="Google Shape;7176;p8"/>
              <p:cNvSpPr/>
              <p:nvPr/>
            </p:nvSpPr>
            <p:spPr>
              <a:xfrm rot="10800000" flipH="1">
                <a:off x="68276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7" name="Google Shape;7177;p8"/>
              <p:cNvSpPr/>
              <p:nvPr/>
            </p:nvSpPr>
            <p:spPr>
              <a:xfrm rot="10800000" flipH="1">
                <a:off x="704243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8" name="Google Shape;7178;p8"/>
              <p:cNvSpPr/>
              <p:nvPr/>
            </p:nvSpPr>
            <p:spPr>
              <a:xfrm rot="10800000" flipH="1">
                <a:off x="725725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9" name="Google Shape;7179;p8"/>
              <p:cNvSpPr/>
              <p:nvPr/>
            </p:nvSpPr>
            <p:spPr>
              <a:xfrm rot="10800000" flipH="1">
                <a:off x="74720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0" name="Google Shape;7180;p8"/>
              <p:cNvSpPr/>
              <p:nvPr/>
            </p:nvSpPr>
            <p:spPr>
              <a:xfrm rot="10800000" flipH="1">
                <a:off x="768690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1" name="Google Shape;7181;p8"/>
              <p:cNvSpPr/>
              <p:nvPr/>
            </p:nvSpPr>
            <p:spPr>
              <a:xfrm rot="10800000" flipH="1">
                <a:off x="790172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2" name="Google Shape;7182;p8"/>
              <p:cNvSpPr/>
              <p:nvPr/>
            </p:nvSpPr>
            <p:spPr>
              <a:xfrm rot="10800000" flipH="1">
                <a:off x="811654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3" name="Google Shape;7183;p8"/>
              <p:cNvSpPr/>
              <p:nvPr/>
            </p:nvSpPr>
            <p:spPr>
              <a:xfrm rot="10800000" flipH="1">
                <a:off x="833137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4" name="Google Shape;7184;p8"/>
              <p:cNvSpPr/>
              <p:nvPr/>
            </p:nvSpPr>
            <p:spPr>
              <a:xfrm rot="10800000" flipH="1">
                <a:off x="854619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5" name="Google Shape;7185;p8"/>
              <p:cNvSpPr/>
              <p:nvPr/>
            </p:nvSpPr>
            <p:spPr>
              <a:xfrm rot="10800000" flipH="1">
                <a:off x="876101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6" name="Google Shape;7186;p8"/>
              <p:cNvSpPr/>
              <p:nvPr/>
            </p:nvSpPr>
            <p:spPr>
              <a:xfrm rot="10800000" flipH="1">
                <a:off x="89758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7" name="Google Shape;7187;p8"/>
              <p:cNvSpPr/>
              <p:nvPr/>
            </p:nvSpPr>
            <p:spPr>
              <a:xfrm rot="10800000" flipH="1">
                <a:off x="-46739"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8" name="Google Shape;7188;p8"/>
              <p:cNvSpPr/>
              <p:nvPr/>
            </p:nvSpPr>
            <p:spPr>
              <a:xfrm rot="10800000" flipH="1">
                <a:off x="16808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9" name="Google Shape;7189;p8"/>
              <p:cNvSpPr/>
              <p:nvPr/>
            </p:nvSpPr>
            <p:spPr>
              <a:xfrm rot="10800000" flipH="1">
                <a:off x="3829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0" name="Google Shape;7190;p8"/>
              <p:cNvSpPr/>
              <p:nvPr/>
            </p:nvSpPr>
            <p:spPr>
              <a:xfrm rot="10800000" flipH="1">
                <a:off x="59773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1" name="Google Shape;7191;p8"/>
              <p:cNvSpPr/>
              <p:nvPr/>
            </p:nvSpPr>
            <p:spPr>
              <a:xfrm rot="10800000" flipH="1">
                <a:off x="81255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2" name="Google Shape;7192;p8"/>
              <p:cNvSpPr/>
              <p:nvPr/>
            </p:nvSpPr>
            <p:spPr>
              <a:xfrm rot="10800000" flipH="1">
                <a:off x="10273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3" name="Google Shape;7193;p8"/>
              <p:cNvSpPr/>
              <p:nvPr/>
            </p:nvSpPr>
            <p:spPr>
              <a:xfrm rot="10800000" flipH="1">
                <a:off x="124220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4" name="Google Shape;7194;p8"/>
              <p:cNvSpPr/>
              <p:nvPr/>
            </p:nvSpPr>
            <p:spPr>
              <a:xfrm rot="10800000" flipH="1">
                <a:off x="145702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5" name="Google Shape;7195;p8"/>
              <p:cNvSpPr/>
              <p:nvPr/>
            </p:nvSpPr>
            <p:spPr>
              <a:xfrm rot="10800000" flipH="1">
                <a:off x="167184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6" name="Google Shape;7196;p8"/>
              <p:cNvSpPr/>
              <p:nvPr/>
            </p:nvSpPr>
            <p:spPr>
              <a:xfrm rot="10800000" flipH="1">
                <a:off x="188667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7" name="Google Shape;7197;p8"/>
              <p:cNvSpPr/>
              <p:nvPr/>
            </p:nvSpPr>
            <p:spPr>
              <a:xfrm rot="10800000" flipH="1">
                <a:off x="210149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8" name="Google Shape;7198;p8"/>
              <p:cNvSpPr/>
              <p:nvPr/>
            </p:nvSpPr>
            <p:spPr>
              <a:xfrm rot="10800000" flipH="1">
                <a:off x="231631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9" name="Google Shape;7199;p8"/>
              <p:cNvSpPr/>
              <p:nvPr/>
            </p:nvSpPr>
            <p:spPr>
              <a:xfrm rot="10800000" flipH="1">
                <a:off x="25311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0" name="Google Shape;7200;p8"/>
              <p:cNvSpPr/>
              <p:nvPr/>
            </p:nvSpPr>
            <p:spPr>
              <a:xfrm rot="10800000" flipH="1">
                <a:off x="274596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1" name="Google Shape;7201;p8"/>
              <p:cNvSpPr/>
              <p:nvPr/>
            </p:nvSpPr>
            <p:spPr>
              <a:xfrm rot="10800000" flipH="1">
                <a:off x="296078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2" name="Google Shape;7202;p8"/>
              <p:cNvSpPr/>
              <p:nvPr/>
            </p:nvSpPr>
            <p:spPr>
              <a:xfrm rot="10800000" flipH="1">
                <a:off x="317561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3" name="Google Shape;7203;p8"/>
              <p:cNvSpPr/>
              <p:nvPr/>
            </p:nvSpPr>
            <p:spPr>
              <a:xfrm rot="10800000" flipH="1">
                <a:off x="339043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4" name="Google Shape;7204;p8"/>
              <p:cNvSpPr/>
              <p:nvPr/>
            </p:nvSpPr>
            <p:spPr>
              <a:xfrm rot="10800000" flipH="1">
                <a:off x="360525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5" name="Google Shape;7205;p8"/>
              <p:cNvSpPr/>
              <p:nvPr/>
            </p:nvSpPr>
            <p:spPr>
              <a:xfrm rot="10800000" flipH="1">
                <a:off x="382008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6" name="Google Shape;7206;p8"/>
              <p:cNvSpPr/>
              <p:nvPr/>
            </p:nvSpPr>
            <p:spPr>
              <a:xfrm rot="10800000" flipH="1">
                <a:off x="403490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7" name="Google Shape;7207;p8"/>
              <p:cNvSpPr/>
              <p:nvPr/>
            </p:nvSpPr>
            <p:spPr>
              <a:xfrm rot="10800000" flipH="1">
                <a:off x="424972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8" name="Google Shape;7208;p8"/>
              <p:cNvSpPr/>
              <p:nvPr/>
            </p:nvSpPr>
            <p:spPr>
              <a:xfrm rot="10800000" flipH="1">
                <a:off x="446455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9" name="Google Shape;7209;p8"/>
              <p:cNvSpPr/>
              <p:nvPr/>
            </p:nvSpPr>
            <p:spPr>
              <a:xfrm rot="10800000" flipH="1">
                <a:off x="467937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0" name="Google Shape;7210;p8"/>
              <p:cNvSpPr/>
              <p:nvPr/>
            </p:nvSpPr>
            <p:spPr>
              <a:xfrm rot="10800000" flipH="1">
                <a:off x="489419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1" name="Google Shape;7211;p8"/>
              <p:cNvSpPr/>
              <p:nvPr/>
            </p:nvSpPr>
            <p:spPr>
              <a:xfrm rot="10800000" flipH="1">
                <a:off x="510902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2" name="Google Shape;7212;p8"/>
              <p:cNvSpPr/>
              <p:nvPr/>
            </p:nvSpPr>
            <p:spPr>
              <a:xfrm rot="10800000" flipH="1">
                <a:off x="532384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3" name="Google Shape;7213;p8"/>
              <p:cNvSpPr/>
              <p:nvPr/>
            </p:nvSpPr>
            <p:spPr>
              <a:xfrm rot="10800000" flipH="1">
                <a:off x="553866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4" name="Google Shape;7214;p8"/>
              <p:cNvSpPr/>
              <p:nvPr/>
            </p:nvSpPr>
            <p:spPr>
              <a:xfrm rot="10800000" flipH="1">
                <a:off x="575349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5" name="Google Shape;7215;p8"/>
              <p:cNvSpPr/>
              <p:nvPr/>
            </p:nvSpPr>
            <p:spPr>
              <a:xfrm rot="10800000" flipH="1">
                <a:off x="596831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6" name="Google Shape;7216;p8"/>
              <p:cNvSpPr/>
              <p:nvPr/>
            </p:nvSpPr>
            <p:spPr>
              <a:xfrm rot="10800000" flipH="1">
                <a:off x="618313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7" name="Google Shape;7217;p8"/>
              <p:cNvSpPr/>
              <p:nvPr/>
            </p:nvSpPr>
            <p:spPr>
              <a:xfrm rot="10800000" flipH="1">
                <a:off x="639796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8" name="Google Shape;7218;p8"/>
              <p:cNvSpPr/>
              <p:nvPr/>
            </p:nvSpPr>
            <p:spPr>
              <a:xfrm rot="10800000" flipH="1">
                <a:off x="661278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9" name="Google Shape;7219;p8"/>
              <p:cNvSpPr/>
              <p:nvPr/>
            </p:nvSpPr>
            <p:spPr>
              <a:xfrm rot="10800000" flipH="1">
                <a:off x="68276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0" name="Google Shape;7220;p8"/>
              <p:cNvSpPr/>
              <p:nvPr/>
            </p:nvSpPr>
            <p:spPr>
              <a:xfrm rot="10800000" flipH="1">
                <a:off x="704243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1" name="Google Shape;7221;p8"/>
              <p:cNvSpPr/>
              <p:nvPr/>
            </p:nvSpPr>
            <p:spPr>
              <a:xfrm rot="10800000" flipH="1">
                <a:off x="725725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2" name="Google Shape;7222;p8"/>
              <p:cNvSpPr/>
              <p:nvPr/>
            </p:nvSpPr>
            <p:spPr>
              <a:xfrm rot="10800000" flipH="1">
                <a:off x="74720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3" name="Google Shape;7223;p8"/>
              <p:cNvSpPr/>
              <p:nvPr/>
            </p:nvSpPr>
            <p:spPr>
              <a:xfrm rot="10800000" flipH="1">
                <a:off x="768690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4" name="Google Shape;7224;p8"/>
              <p:cNvSpPr/>
              <p:nvPr/>
            </p:nvSpPr>
            <p:spPr>
              <a:xfrm rot="10800000" flipH="1">
                <a:off x="790172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5" name="Google Shape;7225;p8"/>
              <p:cNvSpPr/>
              <p:nvPr/>
            </p:nvSpPr>
            <p:spPr>
              <a:xfrm rot="10800000" flipH="1">
                <a:off x="811654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6" name="Google Shape;7226;p8"/>
              <p:cNvSpPr/>
              <p:nvPr/>
            </p:nvSpPr>
            <p:spPr>
              <a:xfrm rot="10800000" flipH="1">
                <a:off x="833137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7" name="Google Shape;7227;p8"/>
              <p:cNvSpPr/>
              <p:nvPr/>
            </p:nvSpPr>
            <p:spPr>
              <a:xfrm rot="10800000" flipH="1">
                <a:off x="854619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8" name="Google Shape;7228;p8"/>
              <p:cNvSpPr/>
              <p:nvPr/>
            </p:nvSpPr>
            <p:spPr>
              <a:xfrm rot="10800000" flipH="1">
                <a:off x="876101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9" name="Google Shape;7229;p8"/>
              <p:cNvSpPr/>
              <p:nvPr/>
            </p:nvSpPr>
            <p:spPr>
              <a:xfrm rot="10800000" flipH="1">
                <a:off x="89758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0" name="Google Shape;7230;p8"/>
              <p:cNvSpPr/>
              <p:nvPr/>
            </p:nvSpPr>
            <p:spPr>
              <a:xfrm rot="10800000" flipH="1">
                <a:off x="-46739"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1" name="Google Shape;7231;p8"/>
              <p:cNvSpPr/>
              <p:nvPr/>
            </p:nvSpPr>
            <p:spPr>
              <a:xfrm rot="10800000" flipH="1">
                <a:off x="16808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2" name="Google Shape;7232;p8"/>
              <p:cNvSpPr/>
              <p:nvPr/>
            </p:nvSpPr>
            <p:spPr>
              <a:xfrm rot="10800000" flipH="1">
                <a:off x="3829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3" name="Google Shape;7233;p8"/>
              <p:cNvSpPr/>
              <p:nvPr/>
            </p:nvSpPr>
            <p:spPr>
              <a:xfrm rot="10800000" flipH="1">
                <a:off x="59773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4" name="Google Shape;7234;p8"/>
              <p:cNvSpPr/>
              <p:nvPr/>
            </p:nvSpPr>
            <p:spPr>
              <a:xfrm rot="10800000" flipH="1">
                <a:off x="81255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5" name="Google Shape;7235;p8"/>
              <p:cNvSpPr/>
              <p:nvPr/>
            </p:nvSpPr>
            <p:spPr>
              <a:xfrm rot="10800000" flipH="1">
                <a:off x="10273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6" name="Google Shape;7236;p8"/>
              <p:cNvSpPr/>
              <p:nvPr/>
            </p:nvSpPr>
            <p:spPr>
              <a:xfrm rot="10800000" flipH="1">
                <a:off x="124220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7" name="Google Shape;7237;p8"/>
              <p:cNvSpPr/>
              <p:nvPr/>
            </p:nvSpPr>
            <p:spPr>
              <a:xfrm rot="10800000" flipH="1">
                <a:off x="145702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8" name="Google Shape;7238;p8"/>
              <p:cNvSpPr/>
              <p:nvPr/>
            </p:nvSpPr>
            <p:spPr>
              <a:xfrm rot="10800000" flipH="1">
                <a:off x="167184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9" name="Google Shape;7239;p8"/>
              <p:cNvSpPr/>
              <p:nvPr/>
            </p:nvSpPr>
            <p:spPr>
              <a:xfrm rot="10800000" flipH="1">
                <a:off x="188667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0" name="Google Shape;7240;p8"/>
              <p:cNvSpPr/>
              <p:nvPr/>
            </p:nvSpPr>
            <p:spPr>
              <a:xfrm rot="10800000" flipH="1">
                <a:off x="210149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1" name="Google Shape;7241;p8"/>
              <p:cNvSpPr/>
              <p:nvPr/>
            </p:nvSpPr>
            <p:spPr>
              <a:xfrm rot="10800000" flipH="1">
                <a:off x="231631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2" name="Google Shape;7242;p8"/>
              <p:cNvSpPr/>
              <p:nvPr/>
            </p:nvSpPr>
            <p:spPr>
              <a:xfrm rot="10800000" flipH="1">
                <a:off x="25311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3" name="Google Shape;7243;p8"/>
              <p:cNvSpPr/>
              <p:nvPr/>
            </p:nvSpPr>
            <p:spPr>
              <a:xfrm rot="10800000" flipH="1">
                <a:off x="274596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4" name="Google Shape;7244;p8"/>
              <p:cNvSpPr/>
              <p:nvPr/>
            </p:nvSpPr>
            <p:spPr>
              <a:xfrm rot="10800000" flipH="1">
                <a:off x="296078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5" name="Google Shape;7245;p8"/>
              <p:cNvSpPr/>
              <p:nvPr/>
            </p:nvSpPr>
            <p:spPr>
              <a:xfrm rot="10800000" flipH="1">
                <a:off x="317561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6" name="Google Shape;7246;p8"/>
              <p:cNvSpPr/>
              <p:nvPr/>
            </p:nvSpPr>
            <p:spPr>
              <a:xfrm rot="10800000" flipH="1">
                <a:off x="339043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7" name="Google Shape;7247;p8"/>
              <p:cNvSpPr/>
              <p:nvPr/>
            </p:nvSpPr>
            <p:spPr>
              <a:xfrm rot="10800000" flipH="1">
                <a:off x="360525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8" name="Google Shape;7248;p8"/>
              <p:cNvSpPr/>
              <p:nvPr/>
            </p:nvSpPr>
            <p:spPr>
              <a:xfrm rot="10800000" flipH="1">
                <a:off x="382008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9" name="Google Shape;7249;p8"/>
              <p:cNvSpPr/>
              <p:nvPr/>
            </p:nvSpPr>
            <p:spPr>
              <a:xfrm rot="10800000" flipH="1">
                <a:off x="403490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0" name="Google Shape;7250;p8"/>
              <p:cNvSpPr/>
              <p:nvPr/>
            </p:nvSpPr>
            <p:spPr>
              <a:xfrm rot="10800000" flipH="1">
                <a:off x="424972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1" name="Google Shape;7251;p8"/>
              <p:cNvSpPr/>
              <p:nvPr/>
            </p:nvSpPr>
            <p:spPr>
              <a:xfrm rot="10800000" flipH="1">
                <a:off x="446455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2" name="Google Shape;7252;p8"/>
              <p:cNvSpPr/>
              <p:nvPr/>
            </p:nvSpPr>
            <p:spPr>
              <a:xfrm rot="10800000" flipH="1">
                <a:off x="467937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3" name="Google Shape;7253;p8"/>
              <p:cNvSpPr/>
              <p:nvPr/>
            </p:nvSpPr>
            <p:spPr>
              <a:xfrm rot="10800000" flipH="1">
                <a:off x="489419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4" name="Google Shape;7254;p8"/>
              <p:cNvSpPr/>
              <p:nvPr/>
            </p:nvSpPr>
            <p:spPr>
              <a:xfrm rot="10800000" flipH="1">
                <a:off x="510902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5" name="Google Shape;7255;p8"/>
              <p:cNvSpPr/>
              <p:nvPr/>
            </p:nvSpPr>
            <p:spPr>
              <a:xfrm rot="10800000" flipH="1">
                <a:off x="532384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6" name="Google Shape;7256;p8"/>
              <p:cNvSpPr/>
              <p:nvPr/>
            </p:nvSpPr>
            <p:spPr>
              <a:xfrm rot="10800000" flipH="1">
                <a:off x="553866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7" name="Google Shape;7257;p8"/>
              <p:cNvSpPr/>
              <p:nvPr/>
            </p:nvSpPr>
            <p:spPr>
              <a:xfrm rot="10800000" flipH="1">
                <a:off x="575349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8" name="Google Shape;7258;p8"/>
              <p:cNvSpPr/>
              <p:nvPr/>
            </p:nvSpPr>
            <p:spPr>
              <a:xfrm rot="10800000" flipH="1">
                <a:off x="596831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9" name="Google Shape;7259;p8"/>
              <p:cNvSpPr/>
              <p:nvPr/>
            </p:nvSpPr>
            <p:spPr>
              <a:xfrm rot="10800000" flipH="1">
                <a:off x="618313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0" name="Google Shape;7260;p8"/>
              <p:cNvSpPr/>
              <p:nvPr/>
            </p:nvSpPr>
            <p:spPr>
              <a:xfrm rot="10800000" flipH="1">
                <a:off x="639796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1" name="Google Shape;7261;p8"/>
              <p:cNvSpPr/>
              <p:nvPr/>
            </p:nvSpPr>
            <p:spPr>
              <a:xfrm rot="10800000" flipH="1">
                <a:off x="661278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2" name="Google Shape;7262;p8"/>
              <p:cNvSpPr/>
              <p:nvPr/>
            </p:nvSpPr>
            <p:spPr>
              <a:xfrm rot="10800000" flipH="1">
                <a:off x="68276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3" name="Google Shape;7263;p8"/>
              <p:cNvSpPr/>
              <p:nvPr/>
            </p:nvSpPr>
            <p:spPr>
              <a:xfrm rot="10800000" flipH="1">
                <a:off x="704243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4" name="Google Shape;7264;p8"/>
              <p:cNvSpPr/>
              <p:nvPr/>
            </p:nvSpPr>
            <p:spPr>
              <a:xfrm rot="10800000" flipH="1">
                <a:off x="725725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5" name="Google Shape;7265;p8"/>
              <p:cNvSpPr/>
              <p:nvPr/>
            </p:nvSpPr>
            <p:spPr>
              <a:xfrm rot="10800000" flipH="1">
                <a:off x="74720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6" name="Google Shape;7266;p8"/>
              <p:cNvSpPr/>
              <p:nvPr/>
            </p:nvSpPr>
            <p:spPr>
              <a:xfrm rot="10800000" flipH="1">
                <a:off x="768690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7" name="Google Shape;7267;p8"/>
              <p:cNvSpPr/>
              <p:nvPr/>
            </p:nvSpPr>
            <p:spPr>
              <a:xfrm rot="10800000" flipH="1">
                <a:off x="790172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8" name="Google Shape;7268;p8"/>
              <p:cNvSpPr/>
              <p:nvPr/>
            </p:nvSpPr>
            <p:spPr>
              <a:xfrm rot="10800000" flipH="1">
                <a:off x="811654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9" name="Google Shape;7269;p8"/>
              <p:cNvSpPr/>
              <p:nvPr/>
            </p:nvSpPr>
            <p:spPr>
              <a:xfrm rot="10800000" flipH="1">
                <a:off x="833137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0" name="Google Shape;7270;p8"/>
              <p:cNvSpPr/>
              <p:nvPr/>
            </p:nvSpPr>
            <p:spPr>
              <a:xfrm rot="10800000" flipH="1">
                <a:off x="854619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1" name="Google Shape;7271;p8"/>
              <p:cNvSpPr/>
              <p:nvPr/>
            </p:nvSpPr>
            <p:spPr>
              <a:xfrm rot="10800000" flipH="1">
                <a:off x="876101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2" name="Google Shape;7272;p8"/>
              <p:cNvSpPr/>
              <p:nvPr/>
            </p:nvSpPr>
            <p:spPr>
              <a:xfrm rot="10800000" flipH="1">
                <a:off x="89758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3" name="Google Shape;7273;p8"/>
              <p:cNvSpPr/>
              <p:nvPr/>
            </p:nvSpPr>
            <p:spPr>
              <a:xfrm rot="10800000" flipH="1">
                <a:off x="-46739"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4" name="Google Shape;7274;p8"/>
              <p:cNvSpPr/>
              <p:nvPr/>
            </p:nvSpPr>
            <p:spPr>
              <a:xfrm rot="10800000" flipH="1">
                <a:off x="16808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5" name="Google Shape;7275;p8"/>
              <p:cNvSpPr/>
              <p:nvPr/>
            </p:nvSpPr>
            <p:spPr>
              <a:xfrm rot="10800000" flipH="1">
                <a:off x="3829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6" name="Google Shape;7276;p8"/>
              <p:cNvSpPr/>
              <p:nvPr/>
            </p:nvSpPr>
            <p:spPr>
              <a:xfrm rot="10800000" flipH="1">
                <a:off x="59773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7" name="Google Shape;7277;p8"/>
              <p:cNvSpPr/>
              <p:nvPr/>
            </p:nvSpPr>
            <p:spPr>
              <a:xfrm rot="10800000" flipH="1">
                <a:off x="81255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8" name="Google Shape;7278;p8"/>
              <p:cNvSpPr/>
              <p:nvPr/>
            </p:nvSpPr>
            <p:spPr>
              <a:xfrm rot="10800000" flipH="1">
                <a:off x="10273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9" name="Google Shape;7279;p8"/>
              <p:cNvSpPr/>
              <p:nvPr/>
            </p:nvSpPr>
            <p:spPr>
              <a:xfrm rot="10800000" flipH="1">
                <a:off x="124220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0" name="Google Shape;7280;p8"/>
              <p:cNvSpPr/>
              <p:nvPr/>
            </p:nvSpPr>
            <p:spPr>
              <a:xfrm rot="10800000" flipH="1">
                <a:off x="145702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1" name="Google Shape;7281;p8"/>
              <p:cNvSpPr/>
              <p:nvPr/>
            </p:nvSpPr>
            <p:spPr>
              <a:xfrm rot="10800000" flipH="1">
                <a:off x="167184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2" name="Google Shape;7282;p8"/>
              <p:cNvSpPr/>
              <p:nvPr/>
            </p:nvSpPr>
            <p:spPr>
              <a:xfrm rot="10800000" flipH="1">
                <a:off x="188667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3" name="Google Shape;7283;p8"/>
              <p:cNvSpPr/>
              <p:nvPr/>
            </p:nvSpPr>
            <p:spPr>
              <a:xfrm rot="10800000" flipH="1">
                <a:off x="210149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4" name="Google Shape;7284;p8"/>
              <p:cNvSpPr/>
              <p:nvPr/>
            </p:nvSpPr>
            <p:spPr>
              <a:xfrm rot="10800000" flipH="1">
                <a:off x="231631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5" name="Google Shape;7285;p8"/>
              <p:cNvSpPr/>
              <p:nvPr/>
            </p:nvSpPr>
            <p:spPr>
              <a:xfrm rot="10800000" flipH="1">
                <a:off x="25311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6" name="Google Shape;7286;p8"/>
              <p:cNvSpPr/>
              <p:nvPr/>
            </p:nvSpPr>
            <p:spPr>
              <a:xfrm rot="10800000" flipH="1">
                <a:off x="274596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7" name="Google Shape;7287;p8"/>
              <p:cNvSpPr/>
              <p:nvPr/>
            </p:nvSpPr>
            <p:spPr>
              <a:xfrm rot="10800000" flipH="1">
                <a:off x="296078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8" name="Google Shape;7288;p8"/>
              <p:cNvSpPr/>
              <p:nvPr/>
            </p:nvSpPr>
            <p:spPr>
              <a:xfrm rot="10800000" flipH="1">
                <a:off x="317561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9" name="Google Shape;7289;p8"/>
              <p:cNvSpPr/>
              <p:nvPr/>
            </p:nvSpPr>
            <p:spPr>
              <a:xfrm rot="10800000" flipH="1">
                <a:off x="339043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0" name="Google Shape;7290;p8"/>
              <p:cNvSpPr/>
              <p:nvPr/>
            </p:nvSpPr>
            <p:spPr>
              <a:xfrm rot="10800000" flipH="1">
                <a:off x="360525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1" name="Google Shape;7291;p8"/>
              <p:cNvSpPr/>
              <p:nvPr/>
            </p:nvSpPr>
            <p:spPr>
              <a:xfrm rot="10800000" flipH="1">
                <a:off x="382008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2" name="Google Shape;7292;p8"/>
              <p:cNvSpPr/>
              <p:nvPr/>
            </p:nvSpPr>
            <p:spPr>
              <a:xfrm rot="10800000" flipH="1">
                <a:off x="403490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3" name="Google Shape;7293;p8"/>
              <p:cNvSpPr/>
              <p:nvPr/>
            </p:nvSpPr>
            <p:spPr>
              <a:xfrm rot="10800000" flipH="1">
                <a:off x="424972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4" name="Google Shape;7294;p8"/>
              <p:cNvSpPr/>
              <p:nvPr/>
            </p:nvSpPr>
            <p:spPr>
              <a:xfrm rot="10800000" flipH="1">
                <a:off x="446455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5" name="Google Shape;7295;p8"/>
              <p:cNvSpPr/>
              <p:nvPr/>
            </p:nvSpPr>
            <p:spPr>
              <a:xfrm rot="10800000" flipH="1">
                <a:off x="467937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6" name="Google Shape;7296;p8"/>
              <p:cNvSpPr/>
              <p:nvPr/>
            </p:nvSpPr>
            <p:spPr>
              <a:xfrm rot="10800000" flipH="1">
                <a:off x="489419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7" name="Google Shape;7297;p8"/>
              <p:cNvSpPr/>
              <p:nvPr/>
            </p:nvSpPr>
            <p:spPr>
              <a:xfrm rot="10800000" flipH="1">
                <a:off x="510902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8" name="Google Shape;7298;p8"/>
              <p:cNvSpPr/>
              <p:nvPr/>
            </p:nvSpPr>
            <p:spPr>
              <a:xfrm rot="10800000" flipH="1">
                <a:off x="532384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9" name="Google Shape;7299;p8"/>
              <p:cNvSpPr/>
              <p:nvPr/>
            </p:nvSpPr>
            <p:spPr>
              <a:xfrm rot="10800000" flipH="1">
                <a:off x="553866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0" name="Google Shape;7300;p8"/>
              <p:cNvSpPr/>
              <p:nvPr/>
            </p:nvSpPr>
            <p:spPr>
              <a:xfrm rot="10800000" flipH="1">
                <a:off x="575349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1" name="Google Shape;7301;p8"/>
              <p:cNvSpPr/>
              <p:nvPr/>
            </p:nvSpPr>
            <p:spPr>
              <a:xfrm rot="10800000" flipH="1">
                <a:off x="596831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2" name="Google Shape;7302;p8"/>
              <p:cNvSpPr/>
              <p:nvPr/>
            </p:nvSpPr>
            <p:spPr>
              <a:xfrm rot="10800000" flipH="1">
                <a:off x="618313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3" name="Google Shape;7303;p8"/>
              <p:cNvSpPr/>
              <p:nvPr/>
            </p:nvSpPr>
            <p:spPr>
              <a:xfrm rot="10800000" flipH="1">
                <a:off x="639796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4" name="Google Shape;7304;p8"/>
              <p:cNvSpPr/>
              <p:nvPr/>
            </p:nvSpPr>
            <p:spPr>
              <a:xfrm rot="10800000" flipH="1">
                <a:off x="661278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5" name="Google Shape;7305;p8"/>
              <p:cNvSpPr/>
              <p:nvPr/>
            </p:nvSpPr>
            <p:spPr>
              <a:xfrm rot="10800000" flipH="1">
                <a:off x="68276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6" name="Google Shape;7306;p8"/>
              <p:cNvSpPr/>
              <p:nvPr/>
            </p:nvSpPr>
            <p:spPr>
              <a:xfrm rot="10800000" flipH="1">
                <a:off x="704243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7" name="Google Shape;7307;p8"/>
              <p:cNvSpPr/>
              <p:nvPr/>
            </p:nvSpPr>
            <p:spPr>
              <a:xfrm rot="10800000" flipH="1">
                <a:off x="725725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8" name="Google Shape;7308;p8"/>
              <p:cNvSpPr/>
              <p:nvPr/>
            </p:nvSpPr>
            <p:spPr>
              <a:xfrm rot="10800000" flipH="1">
                <a:off x="74720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9" name="Google Shape;7309;p8"/>
              <p:cNvSpPr/>
              <p:nvPr/>
            </p:nvSpPr>
            <p:spPr>
              <a:xfrm rot="10800000" flipH="1">
                <a:off x="768690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0" name="Google Shape;7310;p8"/>
              <p:cNvSpPr/>
              <p:nvPr/>
            </p:nvSpPr>
            <p:spPr>
              <a:xfrm rot="10800000" flipH="1">
                <a:off x="790172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1" name="Google Shape;7311;p8"/>
              <p:cNvSpPr/>
              <p:nvPr/>
            </p:nvSpPr>
            <p:spPr>
              <a:xfrm rot="10800000" flipH="1">
                <a:off x="811654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2" name="Google Shape;7312;p8"/>
              <p:cNvSpPr/>
              <p:nvPr/>
            </p:nvSpPr>
            <p:spPr>
              <a:xfrm rot="10800000" flipH="1">
                <a:off x="833137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3" name="Google Shape;7313;p8"/>
              <p:cNvSpPr/>
              <p:nvPr/>
            </p:nvSpPr>
            <p:spPr>
              <a:xfrm rot="10800000" flipH="1">
                <a:off x="854619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4" name="Google Shape;7314;p8"/>
              <p:cNvSpPr/>
              <p:nvPr/>
            </p:nvSpPr>
            <p:spPr>
              <a:xfrm rot="10800000" flipH="1">
                <a:off x="876101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5" name="Google Shape;7315;p8"/>
              <p:cNvSpPr/>
              <p:nvPr/>
            </p:nvSpPr>
            <p:spPr>
              <a:xfrm rot="10800000" flipH="1">
                <a:off x="89758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6" name="Google Shape;7316;p8"/>
              <p:cNvSpPr/>
              <p:nvPr/>
            </p:nvSpPr>
            <p:spPr>
              <a:xfrm rot="10800000" flipH="1">
                <a:off x="-46739"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7" name="Google Shape;7317;p8"/>
              <p:cNvSpPr/>
              <p:nvPr/>
            </p:nvSpPr>
            <p:spPr>
              <a:xfrm rot="10800000" flipH="1">
                <a:off x="16808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8" name="Google Shape;7318;p8"/>
              <p:cNvSpPr/>
              <p:nvPr/>
            </p:nvSpPr>
            <p:spPr>
              <a:xfrm rot="10800000" flipH="1">
                <a:off x="3829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9" name="Google Shape;7319;p8"/>
              <p:cNvSpPr/>
              <p:nvPr/>
            </p:nvSpPr>
            <p:spPr>
              <a:xfrm rot="10800000" flipH="1">
                <a:off x="59773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0" name="Google Shape;7320;p8"/>
              <p:cNvSpPr/>
              <p:nvPr/>
            </p:nvSpPr>
            <p:spPr>
              <a:xfrm rot="10800000" flipH="1">
                <a:off x="81255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1" name="Google Shape;7321;p8"/>
              <p:cNvSpPr/>
              <p:nvPr/>
            </p:nvSpPr>
            <p:spPr>
              <a:xfrm rot="10800000" flipH="1">
                <a:off x="10273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2" name="Google Shape;7322;p8"/>
              <p:cNvSpPr/>
              <p:nvPr/>
            </p:nvSpPr>
            <p:spPr>
              <a:xfrm rot="10800000" flipH="1">
                <a:off x="124220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3" name="Google Shape;7323;p8"/>
              <p:cNvSpPr/>
              <p:nvPr/>
            </p:nvSpPr>
            <p:spPr>
              <a:xfrm rot="10800000" flipH="1">
                <a:off x="145702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4" name="Google Shape;7324;p8"/>
              <p:cNvSpPr/>
              <p:nvPr/>
            </p:nvSpPr>
            <p:spPr>
              <a:xfrm rot="10800000" flipH="1">
                <a:off x="167184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5" name="Google Shape;7325;p8"/>
              <p:cNvSpPr/>
              <p:nvPr/>
            </p:nvSpPr>
            <p:spPr>
              <a:xfrm rot="10800000" flipH="1">
                <a:off x="188667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6" name="Google Shape;7326;p8"/>
              <p:cNvSpPr/>
              <p:nvPr/>
            </p:nvSpPr>
            <p:spPr>
              <a:xfrm rot="10800000" flipH="1">
                <a:off x="210149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7" name="Google Shape;7327;p8"/>
              <p:cNvSpPr/>
              <p:nvPr/>
            </p:nvSpPr>
            <p:spPr>
              <a:xfrm rot="10800000" flipH="1">
                <a:off x="231631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8" name="Google Shape;7328;p8"/>
              <p:cNvSpPr/>
              <p:nvPr/>
            </p:nvSpPr>
            <p:spPr>
              <a:xfrm rot="10800000" flipH="1">
                <a:off x="25311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9" name="Google Shape;7329;p8"/>
              <p:cNvSpPr/>
              <p:nvPr/>
            </p:nvSpPr>
            <p:spPr>
              <a:xfrm rot="10800000" flipH="1">
                <a:off x="274596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0" name="Google Shape;7330;p8"/>
              <p:cNvSpPr/>
              <p:nvPr/>
            </p:nvSpPr>
            <p:spPr>
              <a:xfrm rot="10800000" flipH="1">
                <a:off x="296078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1" name="Google Shape;7331;p8"/>
              <p:cNvSpPr/>
              <p:nvPr/>
            </p:nvSpPr>
            <p:spPr>
              <a:xfrm rot="10800000" flipH="1">
                <a:off x="317561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2" name="Google Shape;7332;p8"/>
              <p:cNvSpPr/>
              <p:nvPr/>
            </p:nvSpPr>
            <p:spPr>
              <a:xfrm rot="10800000" flipH="1">
                <a:off x="339043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3" name="Google Shape;7333;p8"/>
              <p:cNvSpPr/>
              <p:nvPr/>
            </p:nvSpPr>
            <p:spPr>
              <a:xfrm rot="10800000" flipH="1">
                <a:off x="360525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4" name="Google Shape;7334;p8"/>
              <p:cNvSpPr/>
              <p:nvPr/>
            </p:nvSpPr>
            <p:spPr>
              <a:xfrm rot="10800000" flipH="1">
                <a:off x="382008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5" name="Google Shape;7335;p8"/>
              <p:cNvSpPr/>
              <p:nvPr/>
            </p:nvSpPr>
            <p:spPr>
              <a:xfrm rot="10800000" flipH="1">
                <a:off x="403490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6" name="Google Shape;7336;p8"/>
              <p:cNvSpPr/>
              <p:nvPr/>
            </p:nvSpPr>
            <p:spPr>
              <a:xfrm rot="10800000" flipH="1">
                <a:off x="424972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7" name="Google Shape;7337;p8"/>
              <p:cNvSpPr/>
              <p:nvPr/>
            </p:nvSpPr>
            <p:spPr>
              <a:xfrm rot="10800000" flipH="1">
                <a:off x="446455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8" name="Google Shape;7338;p8"/>
              <p:cNvSpPr/>
              <p:nvPr/>
            </p:nvSpPr>
            <p:spPr>
              <a:xfrm rot="10800000" flipH="1">
                <a:off x="467937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9" name="Google Shape;7339;p8"/>
              <p:cNvSpPr/>
              <p:nvPr/>
            </p:nvSpPr>
            <p:spPr>
              <a:xfrm rot="10800000" flipH="1">
                <a:off x="489419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0" name="Google Shape;7340;p8"/>
              <p:cNvSpPr/>
              <p:nvPr/>
            </p:nvSpPr>
            <p:spPr>
              <a:xfrm rot="10800000" flipH="1">
                <a:off x="510902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1" name="Google Shape;7341;p8"/>
              <p:cNvSpPr/>
              <p:nvPr/>
            </p:nvSpPr>
            <p:spPr>
              <a:xfrm rot="10800000" flipH="1">
                <a:off x="532384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2" name="Google Shape;7342;p8"/>
              <p:cNvSpPr/>
              <p:nvPr/>
            </p:nvSpPr>
            <p:spPr>
              <a:xfrm rot="10800000" flipH="1">
                <a:off x="553866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3" name="Google Shape;7343;p8"/>
              <p:cNvSpPr/>
              <p:nvPr/>
            </p:nvSpPr>
            <p:spPr>
              <a:xfrm rot="10800000" flipH="1">
                <a:off x="575349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4" name="Google Shape;7344;p8"/>
              <p:cNvSpPr/>
              <p:nvPr/>
            </p:nvSpPr>
            <p:spPr>
              <a:xfrm rot="10800000" flipH="1">
                <a:off x="596831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5" name="Google Shape;7345;p8"/>
              <p:cNvSpPr/>
              <p:nvPr/>
            </p:nvSpPr>
            <p:spPr>
              <a:xfrm rot="10800000" flipH="1">
                <a:off x="618313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6" name="Google Shape;7346;p8"/>
              <p:cNvSpPr/>
              <p:nvPr/>
            </p:nvSpPr>
            <p:spPr>
              <a:xfrm rot="10800000" flipH="1">
                <a:off x="639796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7" name="Google Shape;7347;p8"/>
              <p:cNvSpPr/>
              <p:nvPr/>
            </p:nvSpPr>
            <p:spPr>
              <a:xfrm rot="10800000" flipH="1">
                <a:off x="661278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8" name="Google Shape;7348;p8"/>
              <p:cNvSpPr/>
              <p:nvPr/>
            </p:nvSpPr>
            <p:spPr>
              <a:xfrm rot="10800000" flipH="1">
                <a:off x="68276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9" name="Google Shape;7349;p8"/>
              <p:cNvSpPr/>
              <p:nvPr/>
            </p:nvSpPr>
            <p:spPr>
              <a:xfrm rot="10800000" flipH="1">
                <a:off x="704243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0" name="Google Shape;7350;p8"/>
              <p:cNvSpPr/>
              <p:nvPr/>
            </p:nvSpPr>
            <p:spPr>
              <a:xfrm rot="10800000" flipH="1">
                <a:off x="725725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1" name="Google Shape;7351;p8"/>
              <p:cNvSpPr/>
              <p:nvPr/>
            </p:nvSpPr>
            <p:spPr>
              <a:xfrm rot="10800000" flipH="1">
                <a:off x="74720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2" name="Google Shape;7352;p8"/>
              <p:cNvSpPr/>
              <p:nvPr/>
            </p:nvSpPr>
            <p:spPr>
              <a:xfrm rot="10800000" flipH="1">
                <a:off x="768690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3" name="Google Shape;7353;p8"/>
              <p:cNvSpPr/>
              <p:nvPr/>
            </p:nvSpPr>
            <p:spPr>
              <a:xfrm rot="10800000" flipH="1">
                <a:off x="790172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4" name="Google Shape;7354;p8"/>
              <p:cNvSpPr/>
              <p:nvPr/>
            </p:nvSpPr>
            <p:spPr>
              <a:xfrm rot="10800000" flipH="1">
                <a:off x="811654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5" name="Google Shape;7355;p8"/>
              <p:cNvSpPr/>
              <p:nvPr/>
            </p:nvSpPr>
            <p:spPr>
              <a:xfrm rot="10800000" flipH="1">
                <a:off x="833137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6" name="Google Shape;7356;p8"/>
              <p:cNvSpPr/>
              <p:nvPr/>
            </p:nvSpPr>
            <p:spPr>
              <a:xfrm rot="10800000" flipH="1">
                <a:off x="854619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7" name="Google Shape;7357;p8"/>
              <p:cNvSpPr/>
              <p:nvPr/>
            </p:nvSpPr>
            <p:spPr>
              <a:xfrm rot="10800000" flipH="1">
                <a:off x="876101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8" name="Google Shape;7358;p8"/>
              <p:cNvSpPr/>
              <p:nvPr/>
            </p:nvSpPr>
            <p:spPr>
              <a:xfrm rot="10800000" flipH="1">
                <a:off x="89758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9" name="Google Shape;7359;p8"/>
              <p:cNvSpPr/>
              <p:nvPr/>
            </p:nvSpPr>
            <p:spPr>
              <a:xfrm rot="10800000" flipH="1">
                <a:off x="-46739"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0" name="Google Shape;7360;p8"/>
              <p:cNvSpPr/>
              <p:nvPr/>
            </p:nvSpPr>
            <p:spPr>
              <a:xfrm rot="10800000" flipH="1">
                <a:off x="16808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1" name="Google Shape;7361;p8"/>
              <p:cNvSpPr/>
              <p:nvPr/>
            </p:nvSpPr>
            <p:spPr>
              <a:xfrm rot="10800000" flipH="1">
                <a:off x="3829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2" name="Google Shape;7362;p8"/>
              <p:cNvSpPr/>
              <p:nvPr/>
            </p:nvSpPr>
            <p:spPr>
              <a:xfrm rot="10800000" flipH="1">
                <a:off x="59773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3" name="Google Shape;7363;p8"/>
              <p:cNvSpPr/>
              <p:nvPr/>
            </p:nvSpPr>
            <p:spPr>
              <a:xfrm rot="10800000" flipH="1">
                <a:off x="81255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4" name="Google Shape;7364;p8"/>
              <p:cNvSpPr/>
              <p:nvPr/>
            </p:nvSpPr>
            <p:spPr>
              <a:xfrm rot="10800000" flipH="1">
                <a:off x="10273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5" name="Google Shape;7365;p8"/>
              <p:cNvSpPr/>
              <p:nvPr/>
            </p:nvSpPr>
            <p:spPr>
              <a:xfrm rot="10800000" flipH="1">
                <a:off x="124220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6" name="Google Shape;7366;p8"/>
              <p:cNvSpPr/>
              <p:nvPr/>
            </p:nvSpPr>
            <p:spPr>
              <a:xfrm rot="10800000" flipH="1">
                <a:off x="145702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7" name="Google Shape;7367;p8"/>
              <p:cNvSpPr/>
              <p:nvPr/>
            </p:nvSpPr>
            <p:spPr>
              <a:xfrm rot="10800000" flipH="1">
                <a:off x="167184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8" name="Google Shape;7368;p8"/>
              <p:cNvSpPr/>
              <p:nvPr/>
            </p:nvSpPr>
            <p:spPr>
              <a:xfrm rot="10800000" flipH="1">
                <a:off x="188667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9" name="Google Shape;7369;p8"/>
              <p:cNvSpPr/>
              <p:nvPr/>
            </p:nvSpPr>
            <p:spPr>
              <a:xfrm rot="10800000" flipH="1">
                <a:off x="210149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0" name="Google Shape;7370;p8"/>
              <p:cNvSpPr/>
              <p:nvPr/>
            </p:nvSpPr>
            <p:spPr>
              <a:xfrm rot="10800000" flipH="1">
                <a:off x="231631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1" name="Google Shape;7371;p8"/>
              <p:cNvSpPr/>
              <p:nvPr/>
            </p:nvSpPr>
            <p:spPr>
              <a:xfrm rot="10800000" flipH="1">
                <a:off x="25311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2" name="Google Shape;7372;p8"/>
              <p:cNvSpPr/>
              <p:nvPr/>
            </p:nvSpPr>
            <p:spPr>
              <a:xfrm rot="10800000" flipH="1">
                <a:off x="274596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3" name="Google Shape;7373;p8"/>
              <p:cNvSpPr/>
              <p:nvPr/>
            </p:nvSpPr>
            <p:spPr>
              <a:xfrm rot="10800000" flipH="1">
                <a:off x="296078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4" name="Google Shape;7374;p8"/>
              <p:cNvSpPr/>
              <p:nvPr/>
            </p:nvSpPr>
            <p:spPr>
              <a:xfrm rot="10800000" flipH="1">
                <a:off x="317561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5" name="Google Shape;7375;p8"/>
              <p:cNvSpPr/>
              <p:nvPr/>
            </p:nvSpPr>
            <p:spPr>
              <a:xfrm rot="10800000" flipH="1">
                <a:off x="339043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6" name="Google Shape;7376;p8"/>
              <p:cNvSpPr/>
              <p:nvPr/>
            </p:nvSpPr>
            <p:spPr>
              <a:xfrm rot="10800000" flipH="1">
                <a:off x="360525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7" name="Google Shape;7377;p8"/>
              <p:cNvSpPr/>
              <p:nvPr/>
            </p:nvSpPr>
            <p:spPr>
              <a:xfrm rot="10800000" flipH="1">
                <a:off x="382008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8" name="Google Shape;7378;p8"/>
              <p:cNvSpPr/>
              <p:nvPr/>
            </p:nvSpPr>
            <p:spPr>
              <a:xfrm rot="10800000" flipH="1">
                <a:off x="403490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9" name="Google Shape;7379;p8"/>
              <p:cNvSpPr/>
              <p:nvPr/>
            </p:nvSpPr>
            <p:spPr>
              <a:xfrm rot="10800000" flipH="1">
                <a:off x="424972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0" name="Google Shape;7380;p8"/>
              <p:cNvSpPr/>
              <p:nvPr/>
            </p:nvSpPr>
            <p:spPr>
              <a:xfrm rot="10800000" flipH="1">
                <a:off x="446455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1" name="Google Shape;7381;p8"/>
              <p:cNvSpPr/>
              <p:nvPr/>
            </p:nvSpPr>
            <p:spPr>
              <a:xfrm rot="10800000" flipH="1">
                <a:off x="467937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2" name="Google Shape;7382;p8"/>
              <p:cNvSpPr/>
              <p:nvPr/>
            </p:nvSpPr>
            <p:spPr>
              <a:xfrm rot="10800000" flipH="1">
                <a:off x="489419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3" name="Google Shape;7383;p8"/>
              <p:cNvSpPr/>
              <p:nvPr/>
            </p:nvSpPr>
            <p:spPr>
              <a:xfrm rot="10800000" flipH="1">
                <a:off x="510902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4" name="Google Shape;7384;p8"/>
              <p:cNvSpPr/>
              <p:nvPr/>
            </p:nvSpPr>
            <p:spPr>
              <a:xfrm rot="10800000" flipH="1">
                <a:off x="532384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5" name="Google Shape;7385;p8"/>
              <p:cNvSpPr/>
              <p:nvPr/>
            </p:nvSpPr>
            <p:spPr>
              <a:xfrm rot="10800000" flipH="1">
                <a:off x="553866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6" name="Google Shape;7386;p8"/>
              <p:cNvSpPr/>
              <p:nvPr/>
            </p:nvSpPr>
            <p:spPr>
              <a:xfrm rot="10800000" flipH="1">
                <a:off x="575349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7" name="Google Shape;7387;p8"/>
              <p:cNvSpPr/>
              <p:nvPr/>
            </p:nvSpPr>
            <p:spPr>
              <a:xfrm rot="10800000" flipH="1">
                <a:off x="596831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8" name="Google Shape;7388;p8"/>
              <p:cNvSpPr/>
              <p:nvPr/>
            </p:nvSpPr>
            <p:spPr>
              <a:xfrm rot="10800000" flipH="1">
                <a:off x="618313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9" name="Google Shape;7389;p8"/>
              <p:cNvSpPr/>
              <p:nvPr/>
            </p:nvSpPr>
            <p:spPr>
              <a:xfrm rot="10800000" flipH="1">
                <a:off x="639796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0" name="Google Shape;7390;p8"/>
              <p:cNvSpPr/>
              <p:nvPr/>
            </p:nvSpPr>
            <p:spPr>
              <a:xfrm rot="10800000" flipH="1">
                <a:off x="661278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1" name="Google Shape;7391;p8"/>
              <p:cNvSpPr/>
              <p:nvPr/>
            </p:nvSpPr>
            <p:spPr>
              <a:xfrm rot="10800000" flipH="1">
                <a:off x="68276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2" name="Google Shape;7392;p8"/>
              <p:cNvSpPr/>
              <p:nvPr/>
            </p:nvSpPr>
            <p:spPr>
              <a:xfrm rot="10800000" flipH="1">
                <a:off x="704243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3" name="Google Shape;7393;p8"/>
              <p:cNvSpPr/>
              <p:nvPr/>
            </p:nvSpPr>
            <p:spPr>
              <a:xfrm rot="10800000" flipH="1">
                <a:off x="725725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4" name="Google Shape;7394;p8"/>
              <p:cNvSpPr/>
              <p:nvPr/>
            </p:nvSpPr>
            <p:spPr>
              <a:xfrm rot="10800000" flipH="1">
                <a:off x="74720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5" name="Google Shape;7395;p8"/>
              <p:cNvSpPr/>
              <p:nvPr/>
            </p:nvSpPr>
            <p:spPr>
              <a:xfrm rot="10800000" flipH="1">
                <a:off x="768690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6" name="Google Shape;7396;p8"/>
              <p:cNvSpPr/>
              <p:nvPr/>
            </p:nvSpPr>
            <p:spPr>
              <a:xfrm rot="10800000" flipH="1">
                <a:off x="790172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7" name="Google Shape;7397;p8"/>
              <p:cNvSpPr/>
              <p:nvPr/>
            </p:nvSpPr>
            <p:spPr>
              <a:xfrm rot="10800000" flipH="1">
                <a:off x="811654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8" name="Google Shape;7398;p8"/>
              <p:cNvSpPr/>
              <p:nvPr/>
            </p:nvSpPr>
            <p:spPr>
              <a:xfrm rot="10800000" flipH="1">
                <a:off x="833137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9" name="Google Shape;7399;p8"/>
              <p:cNvSpPr/>
              <p:nvPr/>
            </p:nvSpPr>
            <p:spPr>
              <a:xfrm rot="10800000" flipH="1">
                <a:off x="854619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0" name="Google Shape;7400;p8"/>
              <p:cNvSpPr/>
              <p:nvPr/>
            </p:nvSpPr>
            <p:spPr>
              <a:xfrm rot="10800000" flipH="1">
                <a:off x="876101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1" name="Google Shape;7401;p8"/>
              <p:cNvSpPr/>
              <p:nvPr/>
            </p:nvSpPr>
            <p:spPr>
              <a:xfrm rot="10800000" flipH="1">
                <a:off x="89758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2" name="Google Shape;7402;p8"/>
              <p:cNvSpPr/>
              <p:nvPr/>
            </p:nvSpPr>
            <p:spPr>
              <a:xfrm rot="10800000" flipH="1">
                <a:off x="-46739"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3" name="Google Shape;7403;p8"/>
              <p:cNvSpPr/>
              <p:nvPr/>
            </p:nvSpPr>
            <p:spPr>
              <a:xfrm rot="10800000" flipH="1">
                <a:off x="16808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4" name="Google Shape;7404;p8"/>
              <p:cNvSpPr/>
              <p:nvPr/>
            </p:nvSpPr>
            <p:spPr>
              <a:xfrm rot="10800000" flipH="1">
                <a:off x="3829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5" name="Google Shape;7405;p8"/>
              <p:cNvSpPr/>
              <p:nvPr/>
            </p:nvSpPr>
            <p:spPr>
              <a:xfrm rot="10800000" flipH="1">
                <a:off x="59773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6" name="Google Shape;7406;p8"/>
              <p:cNvSpPr/>
              <p:nvPr/>
            </p:nvSpPr>
            <p:spPr>
              <a:xfrm rot="10800000" flipH="1">
                <a:off x="81255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7" name="Google Shape;7407;p8"/>
              <p:cNvSpPr/>
              <p:nvPr/>
            </p:nvSpPr>
            <p:spPr>
              <a:xfrm rot="10800000" flipH="1">
                <a:off x="10273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8" name="Google Shape;7408;p8"/>
              <p:cNvSpPr/>
              <p:nvPr/>
            </p:nvSpPr>
            <p:spPr>
              <a:xfrm rot="10800000" flipH="1">
                <a:off x="124220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9" name="Google Shape;7409;p8"/>
              <p:cNvSpPr/>
              <p:nvPr/>
            </p:nvSpPr>
            <p:spPr>
              <a:xfrm rot="10800000" flipH="1">
                <a:off x="145702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0" name="Google Shape;7410;p8"/>
              <p:cNvSpPr/>
              <p:nvPr/>
            </p:nvSpPr>
            <p:spPr>
              <a:xfrm rot="10800000" flipH="1">
                <a:off x="167184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1" name="Google Shape;7411;p8"/>
              <p:cNvSpPr/>
              <p:nvPr/>
            </p:nvSpPr>
            <p:spPr>
              <a:xfrm rot="10800000" flipH="1">
                <a:off x="188667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2" name="Google Shape;7412;p8"/>
              <p:cNvSpPr/>
              <p:nvPr/>
            </p:nvSpPr>
            <p:spPr>
              <a:xfrm rot="10800000" flipH="1">
                <a:off x="210149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3" name="Google Shape;7413;p8"/>
              <p:cNvSpPr/>
              <p:nvPr/>
            </p:nvSpPr>
            <p:spPr>
              <a:xfrm rot="10800000" flipH="1">
                <a:off x="231631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4" name="Google Shape;7414;p8"/>
              <p:cNvSpPr/>
              <p:nvPr/>
            </p:nvSpPr>
            <p:spPr>
              <a:xfrm rot="10800000" flipH="1">
                <a:off x="25311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5" name="Google Shape;7415;p8"/>
              <p:cNvSpPr/>
              <p:nvPr/>
            </p:nvSpPr>
            <p:spPr>
              <a:xfrm rot="10800000" flipH="1">
                <a:off x="274596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6" name="Google Shape;7416;p8"/>
              <p:cNvSpPr/>
              <p:nvPr/>
            </p:nvSpPr>
            <p:spPr>
              <a:xfrm rot="10800000" flipH="1">
                <a:off x="296078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7" name="Google Shape;7417;p8"/>
              <p:cNvSpPr/>
              <p:nvPr/>
            </p:nvSpPr>
            <p:spPr>
              <a:xfrm rot="10800000" flipH="1">
                <a:off x="317561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8" name="Google Shape;7418;p8"/>
              <p:cNvSpPr/>
              <p:nvPr/>
            </p:nvSpPr>
            <p:spPr>
              <a:xfrm rot="10800000" flipH="1">
                <a:off x="339043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9" name="Google Shape;7419;p8"/>
              <p:cNvSpPr/>
              <p:nvPr/>
            </p:nvSpPr>
            <p:spPr>
              <a:xfrm rot="10800000" flipH="1">
                <a:off x="360525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0" name="Google Shape;7420;p8"/>
              <p:cNvSpPr/>
              <p:nvPr/>
            </p:nvSpPr>
            <p:spPr>
              <a:xfrm rot="10800000" flipH="1">
                <a:off x="382008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1" name="Google Shape;7421;p8"/>
              <p:cNvSpPr/>
              <p:nvPr/>
            </p:nvSpPr>
            <p:spPr>
              <a:xfrm rot="10800000" flipH="1">
                <a:off x="403490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2" name="Google Shape;7422;p8"/>
              <p:cNvSpPr/>
              <p:nvPr/>
            </p:nvSpPr>
            <p:spPr>
              <a:xfrm rot="10800000" flipH="1">
                <a:off x="424972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3" name="Google Shape;7423;p8"/>
              <p:cNvSpPr/>
              <p:nvPr/>
            </p:nvSpPr>
            <p:spPr>
              <a:xfrm rot="10800000" flipH="1">
                <a:off x="446455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4" name="Google Shape;7424;p8"/>
              <p:cNvSpPr/>
              <p:nvPr/>
            </p:nvSpPr>
            <p:spPr>
              <a:xfrm rot="10800000" flipH="1">
                <a:off x="467937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5" name="Google Shape;7425;p8"/>
              <p:cNvSpPr/>
              <p:nvPr/>
            </p:nvSpPr>
            <p:spPr>
              <a:xfrm rot="10800000" flipH="1">
                <a:off x="489419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6" name="Google Shape;7426;p8"/>
              <p:cNvSpPr/>
              <p:nvPr/>
            </p:nvSpPr>
            <p:spPr>
              <a:xfrm rot="10800000" flipH="1">
                <a:off x="510902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7" name="Google Shape;7427;p8"/>
              <p:cNvSpPr/>
              <p:nvPr/>
            </p:nvSpPr>
            <p:spPr>
              <a:xfrm rot="10800000" flipH="1">
                <a:off x="532384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8" name="Google Shape;7428;p8"/>
              <p:cNvSpPr/>
              <p:nvPr/>
            </p:nvSpPr>
            <p:spPr>
              <a:xfrm rot="10800000" flipH="1">
                <a:off x="553866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9" name="Google Shape;7429;p8"/>
              <p:cNvSpPr/>
              <p:nvPr/>
            </p:nvSpPr>
            <p:spPr>
              <a:xfrm rot="10800000" flipH="1">
                <a:off x="575349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0" name="Google Shape;7430;p8"/>
              <p:cNvSpPr/>
              <p:nvPr/>
            </p:nvSpPr>
            <p:spPr>
              <a:xfrm rot="10800000" flipH="1">
                <a:off x="596831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1" name="Google Shape;7431;p8"/>
              <p:cNvSpPr/>
              <p:nvPr/>
            </p:nvSpPr>
            <p:spPr>
              <a:xfrm rot="10800000" flipH="1">
                <a:off x="618313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2" name="Google Shape;7432;p8"/>
              <p:cNvSpPr/>
              <p:nvPr/>
            </p:nvSpPr>
            <p:spPr>
              <a:xfrm rot="10800000" flipH="1">
                <a:off x="639796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3" name="Google Shape;7433;p8"/>
              <p:cNvSpPr/>
              <p:nvPr/>
            </p:nvSpPr>
            <p:spPr>
              <a:xfrm rot="10800000" flipH="1">
                <a:off x="661278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4" name="Google Shape;7434;p8"/>
              <p:cNvSpPr/>
              <p:nvPr/>
            </p:nvSpPr>
            <p:spPr>
              <a:xfrm rot="10800000" flipH="1">
                <a:off x="68276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5" name="Google Shape;7435;p8"/>
              <p:cNvSpPr/>
              <p:nvPr/>
            </p:nvSpPr>
            <p:spPr>
              <a:xfrm rot="10800000" flipH="1">
                <a:off x="704243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6" name="Google Shape;7436;p8"/>
              <p:cNvSpPr/>
              <p:nvPr/>
            </p:nvSpPr>
            <p:spPr>
              <a:xfrm rot="10800000" flipH="1">
                <a:off x="725725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7" name="Google Shape;7437;p8"/>
              <p:cNvSpPr/>
              <p:nvPr/>
            </p:nvSpPr>
            <p:spPr>
              <a:xfrm rot="10800000" flipH="1">
                <a:off x="74720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8" name="Google Shape;7438;p8"/>
              <p:cNvSpPr/>
              <p:nvPr/>
            </p:nvSpPr>
            <p:spPr>
              <a:xfrm rot="10800000" flipH="1">
                <a:off x="768690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9" name="Google Shape;7439;p8"/>
              <p:cNvSpPr/>
              <p:nvPr/>
            </p:nvSpPr>
            <p:spPr>
              <a:xfrm rot="10800000" flipH="1">
                <a:off x="790172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0" name="Google Shape;7440;p8"/>
              <p:cNvSpPr/>
              <p:nvPr/>
            </p:nvSpPr>
            <p:spPr>
              <a:xfrm rot="10800000" flipH="1">
                <a:off x="811654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1" name="Google Shape;7441;p8"/>
              <p:cNvSpPr/>
              <p:nvPr/>
            </p:nvSpPr>
            <p:spPr>
              <a:xfrm rot="10800000" flipH="1">
                <a:off x="833137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2" name="Google Shape;7442;p8"/>
              <p:cNvSpPr/>
              <p:nvPr/>
            </p:nvSpPr>
            <p:spPr>
              <a:xfrm rot="10800000" flipH="1">
                <a:off x="854619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3" name="Google Shape;7443;p8"/>
              <p:cNvSpPr/>
              <p:nvPr/>
            </p:nvSpPr>
            <p:spPr>
              <a:xfrm rot="10800000" flipH="1">
                <a:off x="876101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4" name="Google Shape;7444;p8"/>
              <p:cNvSpPr/>
              <p:nvPr/>
            </p:nvSpPr>
            <p:spPr>
              <a:xfrm rot="10800000" flipH="1">
                <a:off x="89758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5" name="Google Shape;7445;p8"/>
              <p:cNvSpPr/>
              <p:nvPr/>
            </p:nvSpPr>
            <p:spPr>
              <a:xfrm rot="10800000" flipH="1">
                <a:off x="-46739"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6" name="Google Shape;7446;p8"/>
              <p:cNvSpPr/>
              <p:nvPr/>
            </p:nvSpPr>
            <p:spPr>
              <a:xfrm rot="10800000" flipH="1">
                <a:off x="16808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7" name="Google Shape;7447;p8"/>
              <p:cNvSpPr/>
              <p:nvPr/>
            </p:nvSpPr>
            <p:spPr>
              <a:xfrm rot="10800000" flipH="1">
                <a:off x="3829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8" name="Google Shape;7448;p8"/>
              <p:cNvSpPr/>
              <p:nvPr/>
            </p:nvSpPr>
            <p:spPr>
              <a:xfrm rot="10800000" flipH="1">
                <a:off x="59773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9" name="Google Shape;7449;p8"/>
              <p:cNvSpPr/>
              <p:nvPr/>
            </p:nvSpPr>
            <p:spPr>
              <a:xfrm rot="10800000" flipH="1">
                <a:off x="81255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0" name="Google Shape;7450;p8"/>
              <p:cNvSpPr/>
              <p:nvPr/>
            </p:nvSpPr>
            <p:spPr>
              <a:xfrm rot="10800000" flipH="1">
                <a:off x="10273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1" name="Google Shape;7451;p8"/>
              <p:cNvSpPr/>
              <p:nvPr/>
            </p:nvSpPr>
            <p:spPr>
              <a:xfrm rot="10800000" flipH="1">
                <a:off x="124220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2" name="Google Shape;7452;p8"/>
              <p:cNvSpPr/>
              <p:nvPr/>
            </p:nvSpPr>
            <p:spPr>
              <a:xfrm rot="10800000" flipH="1">
                <a:off x="145702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3" name="Google Shape;7453;p8"/>
              <p:cNvSpPr/>
              <p:nvPr/>
            </p:nvSpPr>
            <p:spPr>
              <a:xfrm rot="10800000" flipH="1">
                <a:off x="167184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4" name="Google Shape;7454;p8"/>
              <p:cNvSpPr/>
              <p:nvPr/>
            </p:nvSpPr>
            <p:spPr>
              <a:xfrm rot="10800000" flipH="1">
                <a:off x="188667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5" name="Google Shape;7455;p8"/>
              <p:cNvSpPr/>
              <p:nvPr/>
            </p:nvSpPr>
            <p:spPr>
              <a:xfrm rot="10800000" flipH="1">
                <a:off x="210149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6" name="Google Shape;7456;p8"/>
              <p:cNvSpPr/>
              <p:nvPr/>
            </p:nvSpPr>
            <p:spPr>
              <a:xfrm rot="10800000" flipH="1">
                <a:off x="231631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7" name="Google Shape;7457;p8"/>
              <p:cNvSpPr/>
              <p:nvPr/>
            </p:nvSpPr>
            <p:spPr>
              <a:xfrm rot="10800000" flipH="1">
                <a:off x="25311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8" name="Google Shape;7458;p8"/>
              <p:cNvSpPr/>
              <p:nvPr/>
            </p:nvSpPr>
            <p:spPr>
              <a:xfrm rot="10800000" flipH="1">
                <a:off x="274596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9" name="Google Shape;7459;p8"/>
              <p:cNvSpPr/>
              <p:nvPr/>
            </p:nvSpPr>
            <p:spPr>
              <a:xfrm rot="10800000" flipH="1">
                <a:off x="296078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0" name="Google Shape;7460;p8"/>
              <p:cNvSpPr/>
              <p:nvPr/>
            </p:nvSpPr>
            <p:spPr>
              <a:xfrm rot="10800000" flipH="1">
                <a:off x="317561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1" name="Google Shape;7461;p8"/>
              <p:cNvSpPr/>
              <p:nvPr/>
            </p:nvSpPr>
            <p:spPr>
              <a:xfrm rot="10800000" flipH="1">
                <a:off x="339043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2" name="Google Shape;7462;p8"/>
              <p:cNvSpPr/>
              <p:nvPr/>
            </p:nvSpPr>
            <p:spPr>
              <a:xfrm rot="10800000" flipH="1">
                <a:off x="360525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3" name="Google Shape;7463;p8"/>
              <p:cNvSpPr/>
              <p:nvPr/>
            </p:nvSpPr>
            <p:spPr>
              <a:xfrm rot="10800000" flipH="1">
                <a:off x="382008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4" name="Google Shape;7464;p8"/>
              <p:cNvSpPr/>
              <p:nvPr/>
            </p:nvSpPr>
            <p:spPr>
              <a:xfrm rot="10800000" flipH="1">
                <a:off x="403490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5" name="Google Shape;7465;p8"/>
              <p:cNvSpPr/>
              <p:nvPr/>
            </p:nvSpPr>
            <p:spPr>
              <a:xfrm rot="10800000" flipH="1">
                <a:off x="424972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6" name="Google Shape;7466;p8"/>
              <p:cNvSpPr/>
              <p:nvPr/>
            </p:nvSpPr>
            <p:spPr>
              <a:xfrm rot="10800000" flipH="1">
                <a:off x="446455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7" name="Google Shape;7467;p8"/>
              <p:cNvSpPr/>
              <p:nvPr/>
            </p:nvSpPr>
            <p:spPr>
              <a:xfrm rot="10800000" flipH="1">
                <a:off x="467937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8" name="Google Shape;7468;p8"/>
              <p:cNvSpPr/>
              <p:nvPr/>
            </p:nvSpPr>
            <p:spPr>
              <a:xfrm rot="10800000" flipH="1">
                <a:off x="489419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9" name="Google Shape;7469;p8"/>
              <p:cNvSpPr/>
              <p:nvPr/>
            </p:nvSpPr>
            <p:spPr>
              <a:xfrm rot="10800000" flipH="1">
                <a:off x="510902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0" name="Google Shape;7470;p8"/>
              <p:cNvSpPr/>
              <p:nvPr/>
            </p:nvSpPr>
            <p:spPr>
              <a:xfrm rot="10800000" flipH="1">
                <a:off x="532384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1" name="Google Shape;7471;p8"/>
              <p:cNvSpPr/>
              <p:nvPr/>
            </p:nvSpPr>
            <p:spPr>
              <a:xfrm rot="10800000" flipH="1">
                <a:off x="553866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2" name="Google Shape;7472;p8"/>
              <p:cNvSpPr/>
              <p:nvPr/>
            </p:nvSpPr>
            <p:spPr>
              <a:xfrm rot="10800000" flipH="1">
                <a:off x="575349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3" name="Google Shape;7473;p8"/>
              <p:cNvSpPr/>
              <p:nvPr/>
            </p:nvSpPr>
            <p:spPr>
              <a:xfrm rot="10800000" flipH="1">
                <a:off x="596831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4" name="Google Shape;7474;p8"/>
              <p:cNvSpPr/>
              <p:nvPr/>
            </p:nvSpPr>
            <p:spPr>
              <a:xfrm rot="10800000" flipH="1">
                <a:off x="618313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5" name="Google Shape;7475;p8"/>
              <p:cNvSpPr/>
              <p:nvPr/>
            </p:nvSpPr>
            <p:spPr>
              <a:xfrm rot="10800000" flipH="1">
                <a:off x="639796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6" name="Google Shape;7476;p8"/>
              <p:cNvSpPr/>
              <p:nvPr/>
            </p:nvSpPr>
            <p:spPr>
              <a:xfrm rot="10800000" flipH="1">
                <a:off x="661278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7" name="Google Shape;7477;p8"/>
              <p:cNvSpPr/>
              <p:nvPr/>
            </p:nvSpPr>
            <p:spPr>
              <a:xfrm rot="10800000" flipH="1">
                <a:off x="68276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8" name="Google Shape;7478;p8"/>
              <p:cNvSpPr/>
              <p:nvPr/>
            </p:nvSpPr>
            <p:spPr>
              <a:xfrm rot="10800000" flipH="1">
                <a:off x="704243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9" name="Google Shape;7479;p8"/>
              <p:cNvSpPr/>
              <p:nvPr/>
            </p:nvSpPr>
            <p:spPr>
              <a:xfrm rot="10800000" flipH="1">
                <a:off x="725725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0" name="Google Shape;7480;p8"/>
              <p:cNvSpPr/>
              <p:nvPr/>
            </p:nvSpPr>
            <p:spPr>
              <a:xfrm rot="10800000" flipH="1">
                <a:off x="74720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1" name="Google Shape;7481;p8"/>
              <p:cNvSpPr/>
              <p:nvPr/>
            </p:nvSpPr>
            <p:spPr>
              <a:xfrm rot="10800000" flipH="1">
                <a:off x="768690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2" name="Google Shape;7482;p8"/>
              <p:cNvSpPr/>
              <p:nvPr/>
            </p:nvSpPr>
            <p:spPr>
              <a:xfrm rot="10800000" flipH="1">
                <a:off x="790172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3" name="Google Shape;7483;p8"/>
              <p:cNvSpPr/>
              <p:nvPr/>
            </p:nvSpPr>
            <p:spPr>
              <a:xfrm rot="10800000" flipH="1">
                <a:off x="811654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4" name="Google Shape;7484;p8"/>
              <p:cNvSpPr/>
              <p:nvPr/>
            </p:nvSpPr>
            <p:spPr>
              <a:xfrm rot="10800000" flipH="1">
                <a:off x="833137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5" name="Google Shape;7485;p8"/>
              <p:cNvSpPr/>
              <p:nvPr/>
            </p:nvSpPr>
            <p:spPr>
              <a:xfrm rot="10800000" flipH="1">
                <a:off x="854619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6" name="Google Shape;7486;p8"/>
              <p:cNvSpPr/>
              <p:nvPr/>
            </p:nvSpPr>
            <p:spPr>
              <a:xfrm rot="10800000" flipH="1">
                <a:off x="876101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7" name="Google Shape;7487;p8"/>
              <p:cNvSpPr/>
              <p:nvPr/>
            </p:nvSpPr>
            <p:spPr>
              <a:xfrm rot="10800000" flipH="1">
                <a:off x="89758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8" name="Google Shape;7488;p8"/>
              <p:cNvSpPr/>
              <p:nvPr/>
            </p:nvSpPr>
            <p:spPr>
              <a:xfrm rot="10800000" flipH="1">
                <a:off x="-46739"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9" name="Google Shape;7489;p8"/>
              <p:cNvSpPr/>
              <p:nvPr/>
            </p:nvSpPr>
            <p:spPr>
              <a:xfrm rot="10800000" flipH="1">
                <a:off x="16808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0" name="Google Shape;7490;p8"/>
              <p:cNvSpPr/>
              <p:nvPr/>
            </p:nvSpPr>
            <p:spPr>
              <a:xfrm rot="10800000" flipH="1">
                <a:off x="3829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1" name="Google Shape;7491;p8"/>
              <p:cNvSpPr/>
              <p:nvPr/>
            </p:nvSpPr>
            <p:spPr>
              <a:xfrm rot="10800000" flipH="1">
                <a:off x="59773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2" name="Google Shape;7492;p8"/>
              <p:cNvSpPr/>
              <p:nvPr/>
            </p:nvSpPr>
            <p:spPr>
              <a:xfrm rot="10800000" flipH="1">
                <a:off x="81255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3" name="Google Shape;7493;p8"/>
              <p:cNvSpPr/>
              <p:nvPr/>
            </p:nvSpPr>
            <p:spPr>
              <a:xfrm rot="10800000" flipH="1">
                <a:off x="10273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4" name="Google Shape;7494;p8"/>
              <p:cNvSpPr/>
              <p:nvPr/>
            </p:nvSpPr>
            <p:spPr>
              <a:xfrm rot="10800000" flipH="1">
                <a:off x="124220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5" name="Google Shape;7495;p8"/>
              <p:cNvSpPr/>
              <p:nvPr/>
            </p:nvSpPr>
            <p:spPr>
              <a:xfrm rot="10800000" flipH="1">
                <a:off x="145702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6" name="Google Shape;7496;p8"/>
              <p:cNvSpPr/>
              <p:nvPr/>
            </p:nvSpPr>
            <p:spPr>
              <a:xfrm rot="10800000" flipH="1">
                <a:off x="167184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7" name="Google Shape;7497;p8"/>
              <p:cNvSpPr/>
              <p:nvPr/>
            </p:nvSpPr>
            <p:spPr>
              <a:xfrm rot="10800000" flipH="1">
                <a:off x="188667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8" name="Google Shape;7498;p8"/>
              <p:cNvSpPr/>
              <p:nvPr/>
            </p:nvSpPr>
            <p:spPr>
              <a:xfrm rot="10800000" flipH="1">
                <a:off x="210149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9" name="Google Shape;7499;p8"/>
              <p:cNvSpPr/>
              <p:nvPr/>
            </p:nvSpPr>
            <p:spPr>
              <a:xfrm rot="10800000" flipH="1">
                <a:off x="231631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0" name="Google Shape;7500;p8"/>
              <p:cNvSpPr/>
              <p:nvPr/>
            </p:nvSpPr>
            <p:spPr>
              <a:xfrm rot="10800000" flipH="1">
                <a:off x="25311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1" name="Google Shape;7501;p8"/>
              <p:cNvSpPr/>
              <p:nvPr/>
            </p:nvSpPr>
            <p:spPr>
              <a:xfrm rot="10800000" flipH="1">
                <a:off x="274596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2" name="Google Shape;7502;p8"/>
              <p:cNvSpPr/>
              <p:nvPr/>
            </p:nvSpPr>
            <p:spPr>
              <a:xfrm rot="10800000" flipH="1">
                <a:off x="296078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3" name="Google Shape;7503;p8"/>
              <p:cNvSpPr/>
              <p:nvPr/>
            </p:nvSpPr>
            <p:spPr>
              <a:xfrm rot="10800000" flipH="1">
                <a:off x="317561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4" name="Google Shape;7504;p8"/>
              <p:cNvSpPr/>
              <p:nvPr/>
            </p:nvSpPr>
            <p:spPr>
              <a:xfrm rot="10800000" flipH="1">
                <a:off x="339043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5" name="Google Shape;7505;p8"/>
              <p:cNvSpPr/>
              <p:nvPr/>
            </p:nvSpPr>
            <p:spPr>
              <a:xfrm rot="10800000" flipH="1">
                <a:off x="360525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6" name="Google Shape;7506;p8"/>
              <p:cNvSpPr/>
              <p:nvPr/>
            </p:nvSpPr>
            <p:spPr>
              <a:xfrm rot="10800000" flipH="1">
                <a:off x="382008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7" name="Google Shape;7507;p8"/>
              <p:cNvSpPr/>
              <p:nvPr/>
            </p:nvSpPr>
            <p:spPr>
              <a:xfrm rot="10800000" flipH="1">
                <a:off x="403490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8" name="Google Shape;7508;p8"/>
              <p:cNvSpPr/>
              <p:nvPr/>
            </p:nvSpPr>
            <p:spPr>
              <a:xfrm rot="10800000" flipH="1">
                <a:off x="424972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9" name="Google Shape;7509;p8"/>
              <p:cNvSpPr/>
              <p:nvPr/>
            </p:nvSpPr>
            <p:spPr>
              <a:xfrm rot="10800000" flipH="1">
                <a:off x="446455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0" name="Google Shape;7510;p8"/>
              <p:cNvSpPr/>
              <p:nvPr/>
            </p:nvSpPr>
            <p:spPr>
              <a:xfrm rot="10800000" flipH="1">
                <a:off x="467937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1" name="Google Shape;7511;p8"/>
              <p:cNvSpPr/>
              <p:nvPr/>
            </p:nvSpPr>
            <p:spPr>
              <a:xfrm rot="10800000" flipH="1">
                <a:off x="489419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2" name="Google Shape;7512;p8"/>
              <p:cNvSpPr/>
              <p:nvPr/>
            </p:nvSpPr>
            <p:spPr>
              <a:xfrm rot="10800000" flipH="1">
                <a:off x="510902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3" name="Google Shape;7513;p8"/>
              <p:cNvSpPr/>
              <p:nvPr/>
            </p:nvSpPr>
            <p:spPr>
              <a:xfrm rot="10800000" flipH="1">
                <a:off x="532384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4" name="Google Shape;7514;p8"/>
              <p:cNvSpPr/>
              <p:nvPr/>
            </p:nvSpPr>
            <p:spPr>
              <a:xfrm rot="10800000" flipH="1">
                <a:off x="553866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5" name="Google Shape;7515;p8"/>
              <p:cNvSpPr/>
              <p:nvPr/>
            </p:nvSpPr>
            <p:spPr>
              <a:xfrm rot="10800000" flipH="1">
                <a:off x="575349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6" name="Google Shape;7516;p8"/>
              <p:cNvSpPr/>
              <p:nvPr/>
            </p:nvSpPr>
            <p:spPr>
              <a:xfrm rot="10800000" flipH="1">
                <a:off x="596831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7" name="Google Shape;7517;p8"/>
              <p:cNvSpPr/>
              <p:nvPr/>
            </p:nvSpPr>
            <p:spPr>
              <a:xfrm rot="10800000" flipH="1">
                <a:off x="618313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8" name="Google Shape;7518;p8"/>
              <p:cNvSpPr/>
              <p:nvPr/>
            </p:nvSpPr>
            <p:spPr>
              <a:xfrm rot="10800000" flipH="1">
                <a:off x="639796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9" name="Google Shape;7519;p8"/>
              <p:cNvSpPr/>
              <p:nvPr/>
            </p:nvSpPr>
            <p:spPr>
              <a:xfrm rot="10800000" flipH="1">
                <a:off x="661278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0" name="Google Shape;7520;p8"/>
              <p:cNvSpPr/>
              <p:nvPr/>
            </p:nvSpPr>
            <p:spPr>
              <a:xfrm rot="10800000" flipH="1">
                <a:off x="68276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1" name="Google Shape;7521;p8"/>
              <p:cNvSpPr/>
              <p:nvPr/>
            </p:nvSpPr>
            <p:spPr>
              <a:xfrm rot="10800000" flipH="1">
                <a:off x="704243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2" name="Google Shape;7522;p8"/>
              <p:cNvSpPr/>
              <p:nvPr/>
            </p:nvSpPr>
            <p:spPr>
              <a:xfrm rot="10800000" flipH="1">
                <a:off x="725725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3" name="Google Shape;7523;p8"/>
              <p:cNvSpPr/>
              <p:nvPr/>
            </p:nvSpPr>
            <p:spPr>
              <a:xfrm rot="10800000" flipH="1">
                <a:off x="74720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4" name="Google Shape;7524;p8"/>
              <p:cNvSpPr/>
              <p:nvPr/>
            </p:nvSpPr>
            <p:spPr>
              <a:xfrm rot="10800000" flipH="1">
                <a:off x="768690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5" name="Google Shape;7525;p8"/>
              <p:cNvSpPr/>
              <p:nvPr/>
            </p:nvSpPr>
            <p:spPr>
              <a:xfrm rot="10800000" flipH="1">
                <a:off x="790172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6" name="Google Shape;7526;p8"/>
              <p:cNvSpPr/>
              <p:nvPr/>
            </p:nvSpPr>
            <p:spPr>
              <a:xfrm rot="10800000" flipH="1">
                <a:off x="811654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7" name="Google Shape;7527;p8"/>
              <p:cNvSpPr/>
              <p:nvPr/>
            </p:nvSpPr>
            <p:spPr>
              <a:xfrm rot="10800000" flipH="1">
                <a:off x="833137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8" name="Google Shape;7528;p8"/>
              <p:cNvSpPr/>
              <p:nvPr/>
            </p:nvSpPr>
            <p:spPr>
              <a:xfrm rot="10800000" flipH="1">
                <a:off x="854619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9" name="Google Shape;7529;p8"/>
              <p:cNvSpPr/>
              <p:nvPr/>
            </p:nvSpPr>
            <p:spPr>
              <a:xfrm rot="10800000" flipH="1">
                <a:off x="876101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0" name="Google Shape;7530;p8"/>
              <p:cNvSpPr/>
              <p:nvPr/>
            </p:nvSpPr>
            <p:spPr>
              <a:xfrm rot="10800000" flipH="1">
                <a:off x="89758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1" name="Google Shape;7531;p8"/>
              <p:cNvSpPr/>
              <p:nvPr/>
            </p:nvSpPr>
            <p:spPr>
              <a:xfrm rot="10800000" flipH="1">
                <a:off x="-46739"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2" name="Google Shape;7532;p8"/>
              <p:cNvSpPr/>
              <p:nvPr/>
            </p:nvSpPr>
            <p:spPr>
              <a:xfrm rot="10800000" flipH="1">
                <a:off x="16808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3" name="Google Shape;7533;p8"/>
              <p:cNvSpPr/>
              <p:nvPr/>
            </p:nvSpPr>
            <p:spPr>
              <a:xfrm rot="10800000" flipH="1">
                <a:off x="3829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4" name="Google Shape;7534;p8"/>
              <p:cNvSpPr/>
              <p:nvPr/>
            </p:nvSpPr>
            <p:spPr>
              <a:xfrm rot="10800000" flipH="1">
                <a:off x="59773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5" name="Google Shape;7535;p8"/>
              <p:cNvSpPr/>
              <p:nvPr/>
            </p:nvSpPr>
            <p:spPr>
              <a:xfrm rot="10800000" flipH="1">
                <a:off x="81255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6" name="Google Shape;7536;p8"/>
              <p:cNvSpPr/>
              <p:nvPr/>
            </p:nvSpPr>
            <p:spPr>
              <a:xfrm rot="10800000" flipH="1">
                <a:off x="10273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7" name="Google Shape;7537;p8"/>
              <p:cNvSpPr/>
              <p:nvPr/>
            </p:nvSpPr>
            <p:spPr>
              <a:xfrm rot="10800000" flipH="1">
                <a:off x="124220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8" name="Google Shape;7538;p8"/>
              <p:cNvSpPr/>
              <p:nvPr/>
            </p:nvSpPr>
            <p:spPr>
              <a:xfrm rot="10800000" flipH="1">
                <a:off x="145702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9" name="Google Shape;7539;p8"/>
              <p:cNvSpPr/>
              <p:nvPr/>
            </p:nvSpPr>
            <p:spPr>
              <a:xfrm rot="10800000" flipH="1">
                <a:off x="167184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0" name="Google Shape;7540;p8"/>
              <p:cNvSpPr/>
              <p:nvPr/>
            </p:nvSpPr>
            <p:spPr>
              <a:xfrm rot="10800000" flipH="1">
                <a:off x="188667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1" name="Google Shape;7541;p8"/>
              <p:cNvSpPr/>
              <p:nvPr/>
            </p:nvSpPr>
            <p:spPr>
              <a:xfrm rot="10800000" flipH="1">
                <a:off x="210149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2" name="Google Shape;7542;p8"/>
              <p:cNvSpPr/>
              <p:nvPr/>
            </p:nvSpPr>
            <p:spPr>
              <a:xfrm rot="10800000" flipH="1">
                <a:off x="231631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3" name="Google Shape;7543;p8"/>
              <p:cNvSpPr/>
              <p:nvPr/>
            </p:nvSpPr>
            <p:spPr>
              <a:xfrm rot="10800000" flipH="1">
                <a:off x="25311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4" name="Google Shape;7544;p8"/>
              <p:cNvSpPr/>
              <p:nvPr/>
            </p:nvSpPr>
            <p:spPr>
              <a:xfrm rot="10800000" flipH="1">
                <a:off x="274596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5" name="Google Shape;7545;p8"/>
              <p:cNvSpPr/>
              <p:nvPr/>
            </p:nvSpPr>
            <p:spPr>
              <a:xfrm rot="10800000" flipH="1">
                <a:off x="296078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6" name="Google Shape;7546;p8"/>
              <p:cNvSpPr/>
              <p:nvPr/>
            </p:nvSpPr>
            <p:spPr>
              <a:xfrm rot="10800000" flipH="1">
                <a:off x="317561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7" name="Google Shape;7547;p8"/>
              <p:cNvSpPr/>
              <p:nvPr/>
            </p:nvSpPr>
            <p:spPr>
              <a:xfrm rot="10800000" flipH="1">
                <a:off x="339043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8" name="Google Shape;7548;p8"/>
              <p:cNvSpPr/>
              <p:nvPr/>
            </p:nvSpPr>
            <p:spPr>
              <a:xfrm rot="10800000" flipH="1">
                <a:off x="360525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9" name="Google Shape;7549;p8"/>
              <p:cNvSpPr/>
              <p:nvPr/>
            </p:nvSpPr>
            <p:spPr>
              <a:xfrm rot="10800000" flipH="1">
                <a:off x="382008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0" name="Google Shape;7550;p8"/>
              <p:cNvSpPr/>
              <p:nvPr/>
            </p:nvSpPr>
            <p:spPr>
              <a:xfrm rot="10800000" flipH="1">
                <a:off x="403490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1" name="Google Shape;7551;p8"/>
              <p:cNvSpPr/>
              <p:nvPr/>
            </p:nvSpPr>
            <p:spPr>
              <a:xfrm rot="10800000" flipH="1">
                <a:off x="424972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2" name="Google Shape;7552;p8"/>
              <p:cNvSpPr/>
              <p:nvPr/>
            </p:nvSpPr>
            <p:spPr>
              <a:xfrm rot="10800000" flipH="1">
                <a:off x="446455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3" name="Google Shape;7553;p8"/>
              <p:cNvSpPr/>
              <p:nvPr/>
            </p:nvSpPr>
            <p:spPr>
              <a:xfrm rot="10800000" flipH="1">
                <a:off x="467937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4" name="Google Shape;7554;p8"/>
              <p:cNvSpPr/>
              <p:nvPr/>
            </p:nvSpPr>
            <p:spPr>
              <a:xfrm rot="10800000" flipH="1">
                <a:off x="489419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5" name="Google Shape;7555;p8"/>
              <p:cNvSpPr/>
              <p:nvPr/>
            </p:nvSpPr>
            <p:spPr>
              <a:xfrm rot="10800000" flipH="1">
                <a:off x="510902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6" name="Google Shape;7556;p8"/>
              <p:cNvSpPr/>
              <p:nvPr/>
            </p:nvSpPr>
            <p:spPr>
              <a:xfrm rot="10800000" flipH="1">
                <a:off x="532384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7" name="Google Shape;7557;p8"/>
              <p:cNvSpPr/>
              <p:nvPr/>
            </p:nvSpPr>
            <p:spPr>
              <a:xfrm rot="10800000" flipH="1">
                <a:off x="553866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8" name="Google Shape;7558;p8"/>
              <p:cNvSpPr/>
              <p:nvPr/>
            </p:nvSpPr>
            <p:spPr>
              <a:xfrm rot="10800000" flipH="1">
                <a:off x="575349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9" name="Google Shape;7559;p8"/>
              <p:cNvSpPr/>
              <p:nvPr/>
            </p:nvSpPr>
            <p:spPr>
              <a:xfrm rot="10800000" flipH="1">
                <a:off x="596831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0" name="Google Shape;7560;p8"/>
              <p:cNvSpPr/>
              <p:nvPr/>
            </p:nvSpPr>
            <p:spPr>
              <a:xfrm rot="10800000" flipH="1">
                <a:off x="618313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1" name="Google Shape;7561;p8"/>
              <p:cNvSpPr/>
              <p:nvPr/>
            </p:nvSpPr>
            <p:spPr>
              <a:xfrm rot="10800000" flipH="1">
                <a:off x="639796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2" name="Google Shape;7562;p8"/>
              <p:cNvSpPr/>
              <p:nvPr/>
            </p:nvSpPr>
            <p:spPr>
              <a:xfrm rot="10800000" flipH="1">
                <a:off x="661278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3" name="Google Shape;7563;p8"/>
              <p:cNvSpPr/>
              <p:nvPr/>
            </p:nvSpPr>
            <p:spPr>
              <a:xfrm rot="10800000" flipH="1">
                <a:off x="68276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4" name="Google Shape;7564;p8"/>
              <p:cNvSpPr/>
              <p:nvPr/>
            </p:nvSpPr>
            <p:spPr>
              <a:xfrm rot="10800000" flipH="1">
                <a:off x="704243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5" name="Google Shape;7565;p8"/>
              <p:cNvSpPr/>
              <p:nvPr/>
            </p:nvSpPr>
            <p:spPr>
              <a:xfrm rot="10800000" flipH="1">
                <a:off x="725725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6" name="Google Shape;7566;p8"/>
              <p:cNvSpPr/>
              <p:nvPr/>
            </p:nvSpPr>
            <p:spPr>
              <a:xfrm rot="10800000" flipH="1">
                <a:off x="74720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7" name="Google Shape;7567;p8"/>
              <p:cNvSpPr/>
              <p:nvPr/>
            </p:nvSpPr>
            <p:spPr>
              <a:xfrm rot="10800000" flipH="1">
                <a:off x="768690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8" name="Google Shape;7568;p8"/>
              <p:cNvSpPr/>
              <p:nvPr/>
            </p:nvSpPr>
            <p:spPr>
              <a:xfrm rot="10800000" flipH="1">
                <a:off x="790172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9" name="Google Shape;7569;p8"/>
              <p:cNvSpPr/>
              <p:nvPr/>
            </p:nvSpPr>
            <p:spPr>
              <a:xfrm rot="10800000" flipH="1">
                <a:off x="811654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0" name="Google Shape;7570;p8"/>
              <p:cNvSpPr/>
              <p:nvPr/>
            </p:nvSpPr>
            <p:spPr>
              <a:xfrm rot="10800000" flipH="1">
                <a:off x="833137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1" name="Google Shape;7571;p8"/>
              <p:cNvSpPr/>
              <p:nvPr/>
            </p:nvSpPr>
            <p:spPr>
              <a:xfrm rot="10800000" flipH="1">
                <a:off x="854619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2" name="Google Shape;7572;p8"/>
              <p:cNvSpPr/>
              <p:nvPr/>
            </p:nvSpPr>
            <p:spPr>
              <a:xfrm rot="10800000" flipH="1">
                <a:off x="876101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3" name="Google Shape;7573;p8"/>
              <p:cNvSpPr/>
              <p:nvPr/>
            </p:nvSpPr>
            <p:spPr>
              <a:xfrm rot="10800000" flipH="1">
                <a:off x="89758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4" name="Google Shape;7574;p8"/>
              <p:cNvSpPr/>
              <p:nvPr/>
            </p:nvSpPr>
            <p:spPr>
              <a:xfrm rot="10800000" flipH="1">
                <a:off x="-46739"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5" name="Google Shape;7575;p8"/>
              <p:cNvSpPr/>
              <p:nvPr/>
            </p:nvSpPr>
            <p:spPr>
              <a:xfrm rot="10800000" flipH="1">
                <a:off x="16808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6" name="Google Shape;7576;p8"/>
              <p:cNvSpPr/>
              <p:nvPr/>
            </p:nvSpPr>
            <p:spPr>
              <a:xfrm rot="10800000" flipH="1">
                <a:off x="3829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7" name="Google Shape;7577;p8"/>
              <p:cNvSpPr/>
              <p:nvPr/>
            </p:nvSpPr>
            <p:spPr>
              <a:xfrm rot="10800000" flipH="1">
                <a:off x="59773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8" name="Google Shape;7578;p8"/>
              <p:cNvSpPr/>
              <p:nvPr/>
            </p:nvSpPr>
            <p:spPr>
              <a:xfrm rot="10800000" flipH="1">
                <a:off x="81255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9" name="Google Shape;7579;p8"/>
              <p:cNvSpPr/>
              <p:nvPr/>
            </p:nvSpPr>
            <p:spPr>
              <a:xfrm rot="10800000" flipH="1">
                <a:off x="10273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0" name="Google Shape;7580;p8"/>
              <p:cNvSpPr/>
              <p:nvPr/>
            </p:nvSpPr>
            <p:spPr>
              <a:xfrm rot="10800000" flipH="1">
                <a:off x="124220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1" name="Google Shape;7581;p8"/>
              <p:cNvSpPr/>
              <p:nvPr/>
            </p:nvSpPr>
            <p:spPr>
              <a:xfrm rot="10800000" flipH="1">
                <a:off x="145702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2" name="Google Shape;7582;p8"/>
              <p:cNvSpPr/>
              <p:nvPr/>
            </p:nvSpPr>
            <p:spPr>
              <a:xfrm rot="10800000" flipH="1">
                <a:off x="167184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3" name="Google Shape;7583;p8"/>
              <p:cNvSpPr/>
              <p:nvPr/>
            </p:nvSpPr>
            <p:spPr>
              <a:xfrm rot="10800000" flipH="1">
                <a:off x="188667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4" name="Google Shape;7584;p8"/>
              <p:cNvSpPr/>
              <p:nvPr/>
            </p:nvSpPr>
            <p:spPr>
              <a:xfrm rot="10800000" flipH="1">
                <a:off x="210149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5" name="Google Shape;7585;p8"/>
              <p:cNvSpPr/>
              <p:nvPr/>
            </p:nvSpPr>
            <p:spPr>
              <a:xfrm rot="10800000" flipH="1">
                <a:off x="231631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6" name="Google Shape;7586;p8"/>
              <p:cNvSpPr/>
              <p:nvPr/>
            </p:nvSpPr>
            <p:spPr>
              <a:xfrm rot="10800000" flipH="1">
                <a:off x="25311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7" name="Google Shape;7587;p8"/>
              <p:cNvSpPr/>
              <p:nvPr/>
            </p:nvSpPr>
            <p:spPr>
              <a:xfrm rot="10800000" flipH="1">
                <a:off x="274596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8" name="Google Shape;7588;p8"/>
              <p:cNvSpPr/>
              <p:nvPr/>
            </p:nvSpPr>
            <p:spPr>
              <a:xfrm rot="10800000" flipH="1">
                <a:off x="296078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9" name="Google Shape;7589;p8"/>
              <p:cNvSpPr/>
              <p:nvPr/>
            </p:nvSpPr>
            <p:spPr>
              <a:xfrm rot="10800000" flipH="1">
                <a:off x="317561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0" name="Google Shape;7590;p8"/>
              <p:cNvSpPr/>
              <p:nvPr/>
            </p:nvSpPr>
            <p:spPr>
              <a:xfrm rot="10800000" flipH="1">
                <a:off x="339043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1" name="Google Shape;7591;p8"/>
              <p:cNvSpPr/>
              <p:nvPr/>
            </p:nvSpPr>
            <p:spPr>
              <a:xfrm rot="10800000" flipH="1">
                <a:off x="360525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2" name="Google Shape;7592;p8"/>
              <p:cNvSpPr/>
              <p:nvPr/>
            </p:nvSpPr>
            <p:spPr>
              <a:xfrm rot="10800000" flipH="1">
                <a:off x="382008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3" name="Google Shape;7593;p8"/>
              <p:cNvSpPr/>
              <p:nvPr/>
            </p:nvSpPr>
            <p:spPr>
              <a:xfrm rot="10800000" flipH="1">
                <a:off x="403490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4" name="Google Shape;7594;p8"/>
              <p:cNvSpPr/>
              <p:nvPr/>
            </p:nvSpPr>
            <p:spPr>
              <a:xfrm rot="10800000" flipH="1">
                <a:off x="424972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5" name="Google Shape;7595;p8"/>
              <p:cNvSpPr/>
              <p:nvPr/>
            </p:nvSpPr>
            <p:spPr>
              <a:xfrm rot="10800000" flipH="1">
                <a:off x="446455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6" name="Google Shape;7596;p8"/>
              <p:cNvSpPr/>
              <p:nvPr/>
            </p:nvSpPr>
            <p:spPr>
              <a:xfrm rot="10800000" flipH="1">
                <a:off x="467937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7" name="Google Shape;7597;p8"/>
              <p:cNvSpPr/>
              <p:nvPr/>
            </p:nvSpPr>
            <p:spPr>
              <a:xfrm rot="10800000" flipH="1">
                <a:off x="489419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8" name="Google Shape;7598;p8"/>
              <p:cNvSpPr/>
              <p:nvPr/>
            </p:nvSpPr>
            <p:spPr>
              <a:xfrm rot="10800000" flipH="1">
                <a:off x="510902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9" name="Google Shape;7599;p8"/>
              <p:cNvSpPr/>
              <p:nvPr/>
            </p:nvSpPr>
            <p:spPr>
              <a:xfrm rot="10800000" flipH="1">
                <a:off x="532384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0" name="Google Shape;7600;p8"/>
              <p:cNvSpPr/>
              <p:nvPr/>
            </p:nvSpPr>
            <p:spPr>
              <a:xfrm rot="10800000" flipH="1">
                <a:off x="553866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1" name="Google Shape;7601;p8"/>
              <p:cNvSpPr/>
              <p:nvPr/>
            </p:nvSpPr>
            <p:spPr>
              <a:xfrm rot="10800000" flipH="1">
                <a:off x="575349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2" name="Google Shape;7602;p8"/>
              <p:cNvSpPr/>
              <p:nvPr/>
            </p:nvSpPr>
            <p:spPr>
              <a:xfrm rot="10800000" flipH="1">
                <a:off x="596831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3" name="Google Shape;7603;p8"/>
              <p:cNvSpPr/>
              <p:nvPr/>
            </p:nvSpPr>
            <p:spPr>
              <a:xfrm rot="10800000" flipH="1">
                <a:off x="618313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4" name="Google Shape;7604;p8"/>
              <p:cNvSpPr/>
              <p:nvPr/>
            </p:nvSpPr>
            <p:spPr>
              <a:xfrm rot="10800000" flipH="1">
                <a:off x="639796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5" name="Google Shape;7605;p8"/>
              <p:cNvSpPr/>
              <p:nvPr/>
            </p:nvSpPr>
            <p:spPr>
              <a:xfrm rot="10800000" flipH="1">
                <a:off x="661278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6" name="Google Shape;7606;p8"/>
              <p:cNvSpPr/>
              <p:nvPr/>
            </p:nvSpPr>
            <p:spPr>
              <a:xfrm rot="10800000" flipH="1">
                <a:off x="68276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7" name="Google Shape;7607;p8"/>
              <p:cNvSpPr/>
              <p:nvPr/>
            </p:nvSpPr>
            <p:spPr>
              <a:xfrm rot="10800000" flipH="1">
                <a:off x="704243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8" name="Google Shape;7608;p8"/>
              <p:cNvSpPr/>
              <p:nvPr/>
            </p:nvSpPr>
            <p:spPr>
              <a:xfrm rot="10800000" flipH="1">
                <a:off x="725725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9" name="Google Shape;7609;p8"/>
              <p:cNvSpPr/>
              <p:nvPr/>
            </p:nvSpPr>
            <p:spPr>
              <a:xfrm rot="10800000" flipH="1">
                <a:off x="74720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0" name="Google Shape;7610;p8"/>
              <p:cNvSpPr/>
              <p:nvPr/>
            </p:nvSpPr>
            <p:spPr>
              <a:xfrm rot="10800000" flipH="1">
                <a:off x="768690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1" name="Google Shape;7611;p8"/>
              <p:cNvSpPr/>
              <p:nvPr/>
            </p:nvSpPr>
            <p:spPr>
              <a:xfrm rot="10800000" flipH="1">
                <a:off x="790172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2" name="Google Shape;7612;p8"/>
              <p:cNvSpPr/>
              <p:nvPr/>
            </p:nvSpPr>
            <p:spPr>
              <a:xfrm rot="10800000" flipH="1">
                <a:off x="811654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3" name="Google Shape;7613;p8"/>
              <p:cNvSpPr/>
              <p:nvPr/>
            </p:nvSpPr>
            <p:spPr>
              <a:xfrm rot="10800000" flipH="1">
                <a:off x="833137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4" name="Google Shape;7614;p8"/>
              <p:cNvSpPr/>
              <p:nvPr/>
            </p:nvSpPr>
            <p:spPr>
              <a:xfrm rot="10800000" flipH="1">
                <a:off x="854619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5" name="Google Shape;7615;p8"/>
              <p:cNvSpPr/>
              <p:nvPr/>
            </p:nvSpPr>
            <p:spPr>
              <a:xfrm rot="10800000" flipH="1">
                <a:off x="876101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6" name="Google Shape;7616;p8"/>
              <p:cNvSpPr/>
              <p:nvPr/>
            </p:nvSpPr>
            <p:spPr>
              <a:xfrm rot="10800000" flipH="1">
                <a:off x="89758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17" name="Google Shape;7617;p8"/>
            <p:cNvSpPr/>
            <p:nvPr/>
          </p:nvSpPr>
          <p:spPr>
            <a:xfrm>
              <a:off x="50" y="-60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8" name="Google Shape;7618;p8"/>
            <p:cNvSpPr/>
            <p:nvPr/>
          </p:nvSpPr>
          <p:spPr>
            <a:xfrm>
              <a:off x="50" y="49416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9" name="Google Shape;7619;p8"/>
            <p:cNvSpPr/>
            <p:nvPr/>
          </p:nvSpPr>
          <p:spPr>
            <a:xfrm>
              <a:off x="8934575"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0" name="Google Shape;7620;p8"/>
            <p:cNvSpPr/>
            <p:nvPr/>
          </p:nvSpPr>
          <p:spPr>
            <a:xfrm>
              <a:off x="150"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21" name="Google Shape;7621;p8"/>
          <p:cNvSpPr txBox="1">
            <a:spLocks noGrp="1"/>
          </p:cNvSpPr>
          <p:nvPr>
            <p:ph type="title"/>
          </p:nvPr>
        </p:nvSpPr>
        <p:spPr>
          <a:xfrm>
            <a:off x="4243000" y="1876533"/>
            <a:ext cx="6995600" cy="3104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7622" name="Google Shape;7622;p8"/>
          <p:cNvSpPr/>
          <p:nvPr/>
        </p:nvSpPr>
        <p:spPr>
          <a:xfrm rot="10800000" flipH="1">
            <a:off x="11179063" y="5352052"/>
            <a:ext cx="579893" cy="57061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7623" name="Google Shape;7623;p8"/>
          <p:cNvSpPr/>
          <p:nvPr/>
        </p:nvSpPr>
        <p:spPr>
          <a:xfrm rot="10800000" flipH="1">
            <a:off x="10979715" y="6003670"/>
            <a:ext cx="398725" cy="39237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7624" name="Google Shape;7624;p8"/>
          <p:cNvSpPr/>
          <p:nvPr/>
        </p:nvSpPr>
        <p:spPr>
          <a:xfrm rot="10800000" flipH="1">
            <a:off x="777082" y="461854"/>
            <a:ext cx="398725" cy="39237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7625" name="Google Shape;7625;p8"/>
          <p:cNvSpPr/>
          <p:nvPr/>
        </p:nvSpPr>
        <p:spPr>
          <a:xfrm rot="10800000" flipH="1">
            <a:off x="693877" y="5893101"/>
            <a:ext cx="511295" cy="50304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7626" name="Google Shape;7626;p8"/>
          <p:cNvSpPr/>
          <p:nvPr/>
        </p:nvSpPr>
        <p:spPr>
          <a:xfrm rot="10800000" flipH="1">
            <a:off x="433045" y="854231"/>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Tree>
    <p:extLst>
      <p:ext uri="{BB962C8B-B14F-4D97-AF65-F5344CB8AC3E}">
        <p14:creationId xmlns:p14="http://schemas.microsoft.com/office/powerpoint/2010/main" val="73325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27"/>
        <p:cNvGrpSpPr/>
        <p:nvPr/>
      </p:nvGrpSpPr>
      <p:grpSpPr>
        <a:xfrm>
          <a:off x="0" y="0"/>
          <a:ext cx="0" cy="0"/>
          <a:chOff x="0" y="0"/>
          <a:chExt cx="0" cy="0"/>
        </a:xfrm>
      </p:grpSpPr>
      <p:grpSp>
        <p:nvGrpSpPr>
          <p:cNvPr id="7628" name="Google Shape;7628;p9"/>
          <p:cNvGrpSpPr/>
          <p:nvPr/>
        </p:nvGrpSpPr>
        <p:grpSpPr>
          <a:xfrm>
            <a:off x="68" y="-8034"/>
            <a:ext cx="12192241" cy="6874067"/>
            <a:chOff x="50" y="-6025"/>
            <a:chExt cx="9144181" cy="5155550"/>
          </a:xfrm>
        </p:grpSpPr>
        <p:grpSp>
          <p:nvGrpSpPr>
            <p:cNvPr id="7629" name="Google Shape;7629;p9"/>
            <p:cNvGrpSpPr/>
            <p:nvPr/>
          </p:nvGrpSpPr>
          <p:grpSpPr>
            <a:xfrm>
              <a:off x="150" y="126"/>
              <a:ext cx="9144081" cy="5143543"/>
              <a:chOff x="-46739" y="-18"/>
              <a:chExt cx="9237379" cy="5143543"/>
            </a:xfrm>
          </p:grpSpPr>
          <p:sp>
            <p:nvSpPr>
              <p:cNvPr id="7630" name="Google Shape;7630;p9"/>
              <p:cNvSpPr/>
              <p:nvPr/>
            </p:nvSpPr>
            <p:spPr>
              <a:xfrm rot="10800000" flipH="1">
                <a:off x="-46739"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1" name="Google Shape;7631;p9"/>
              <p:cNvSpPr/>
              <p:nvPr/>
            </p:nvSpPr>
            <p:spPr>
              <a:xfrm rot="10800000" flipH="1">
                <a:off x="16808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2" name="Google Shape;7632;p9"/>
              <p:cNvSpPr/>
              <p:nvPr/>
            </p:nvSpPr>
            <p:spPr>
              <a:xfrm rot="10800000" flipH="1">
                <a:off x="3829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3" name="Google Shape;7633;p9"/>
              <p:cNvSpPr/>
              <p:nvPr/>
            </p:nvSpPr>
            <p:spPr>
              <a:xfrm rot="10800000" flipH="1">
                <a:off x="59773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4" name="Google Shape;7634;p9"/>
              <p:cNvSpPr/>
              <p:nvPr/>
            </p:nvSpPr>
            <p:spPr>
              <a:xfrm rot="10800000" flipH="1">
                <a:off x="81255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5" name="Google Shape;7635;p9"/>
              <p:cNvSpPr/>
              <p:nvPr/>
            </p:nvSpPr>
            <p:spPr>
              <a:xfrm rot="10800000" flipH="1">
                <a:off x="10273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6" name="Google Shape;7636;p9"/>
              <p:cNvSpPr/>
              <p:nvPr/>
            </p:nvSpPr>
            <p:spPr>
              <a:xfrm rot="10800000" flipH="1">
                <a:off x="124220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7" name="Google Shape;7637;p9"/>
              <p:cNvSpPr/>
              <p:nvPr/>
            </p:nvSpPr>
            <p:spPr>
              <a:xfrm rot="10800000" flipH="1">
                <a:off x="145702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8" name="Google Shape;7638;p9"/>
              <p:cNvSpPr/>
              <p:nvPr/>
            </p:nvSpPr>
            <p:spPr>
              <a:xfrm rot="10800000" flipH="1">
                <a:off x="167184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9" name="Google Shape;7639;p9"/>
              <p:cNvSpPr/>
              <p:nvPr/>
            </p:nvSpPr>
            <p:spPr>
              <a:xfrm rot="10800000" flipH="1">
                <a:off x="1886671"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0" name="Google Shape;7640;p9"/>
              <p:cNvSpPr/>
              <p:nvPr/>
            </p:nvSpPr>
            <p:spPr>
              <a:xfrm rot="10800000" flipH="1">
                <a:off x="210149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1" name="Google Shape;7641;p9"/>
              <p:cNvSpPr/>
              <p:nvPr/>
            </p:nvSpPr>
            <p:spPr>
              <a:xfrm rot="10800000" flipH="1">
                <a:off x="231631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2" name="Google Shape;7642;p9"/>
              <p:cNvSpPr/>
              <p:nvPr/>
            </p:nvSpPr>
            <p:spPr>
              <a:xfrm rot="10800000" flipH="1">
                <a:off x="25311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3" name="Google Shape;7643;p9"/>
              <p:cNvSpPr/>
              <p:nvPr/>
            </p:nvSpPr>
            <p:spPr>
              <a:xfrm rot="10800000" flipH="1">
                <a:off x="274596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4" name="Google Shape;7644;p9"/>
              <p:cNvSpPr/>
              <p:nvPr/>
            </p:nvSpPr>
            <p:spPr>
              <a:xfrm rot="10800000" flipH="1">
                <a:off x="296078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5" name="Google Shape;7645;p9"/>
              <p:cNvSpPr/>
              <p:nvPr/>
            </p:nvSpPr>
            <p:spPr>
              <a:xfrm rot="10800000" flipH="1">
                <a:off x="317561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6" name="Google Shape;7646;p9"/>
              <p:cNvSpPr/>
              <p:nvPr/>
            </p:nvSpPr>
            <p:spPr>
              <a:xfrm rot="10800000" flipH="1">
                <a:off x="339043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7" name="Google Shape;7647;p9"/>
              <p:cNvSpPr/>
              <p:nvPr/>
            </p:nvSpPr>
            <p:spPr>
              <a:xfrm rot="10800000" flipH="1">
                <a:off x="360525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8" name="Google Shape;7648;p9"/>
              <p:cNvSpPr/>
              <p:nvPr/>
            </p:nvSpPr>
            <p:spPr>
              <a:xfrm rot="10800000" flipH="1">
                <a:off x="382008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9" name="Google Shape;7649;p9"/>
              <p:cNvSpPr/>
              <p:nvPr/>
            </p:nvSpPr>
            <p:spPr>
              <a:xfrm rot="10800000" flipH="1">
                <a:off x="403490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0" name="Google Shape;7650;p9"/>
              <p:cNvSpPr/>
              <p:nvPr/>
            </p:nvSpPr>
            <p:spPr>
              <a:xfrm rot="10800000" flipH="1">
                <a:off x="424972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1" name="Google Shape;7651;p9"/>
              <p:cNvSpPr/>
              <p:nvPr/>
            </p:nvSpPr>
            <p:spPr>
              <a:xfrm rot="10800000" flipH="1">
                <a:off x="446455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2" name="Google Shape;7652;p9"/>
              <p:cNvSpPr/>
              <p:nvPr/>
            </p:nvSpPr>
            <p:spPr>
              <a:xfrm rot="10800000" flipH="1">
                <a:off x="4679374"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3" name="Google Shape;7653;p9"/>
              <p:cNvSpPr/>
              <p:nvPr/>
            </p:nvSpPr>
            <p:spPr>
              <a:xfrm rot="10800000" flipH="1">
                <a:off x="489419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4" name="Google Shape;7654;p9"/>
              <p:cNvSpPr/>
              <p:nvPr/>
            </p:nvSpPr>
            <p:spPr>
              <a:xfrm rot="10800000" flipH="1">
                <a:off x="510902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5" name="Google Shape;7655;p9"/>
              <p:cNvSpPr/>
              <p:nvPr/>
            </p:nvSpPr>
            <p:spPr>
              <a:xfrm rot="10800000" flipH="1">
                <a:off x="532384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6" name="Google Shape;7656;p9"/>
              <p:cNvSpPr/>
              <p:nvPr/>
            </p:nvSpPr>
            <p:spPr>
              <a:xfrm rot="10800000" flipH="1">
                <a:off x="553866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7" name="Google Shape;7657;p9"/>
              <p:cNvSpPr/>
              <p:nvPr/>
            </p:nvSpPr>
            <p:spPr>
              <a:xfrm rot="10800000" flipH="1">
                <a:off x="575349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8" name="Google Shape;7658;p9"/>
              <p:cNvSpPr/>
              <p:nvPr/>
            </p:nvSpPr>
            <p:spPr>
              <a:xfrm rot="10800000" flipH="1">
                <a:off x="596831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9" name="Google Shape;7659;p9"/>
              <p:cNvSpPr/>
              <p:nvPr/>
            </p:nvSpPr>
            <p:spPr>
              <a:xfrm rot="10800000" flipH="1">
                <a:off x="618313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0" name="Google Shape;7660;p9"/>
              <p:cNvSpPr/>
              <p:nvPr/>
            </p:nvSpPr>
            <p:spPr>
              <a:xfrm rot="10800000" flipH="1">
                <a:off x="639796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1" name="Google Shape;7661;p9"/>
              <p:cNvSpPr/>
              <p:nvPr/>
            </p:nvSpPr>
            <p:spPr>
              <a:xfrm rot="10800000" flipH="1">
                <a:off x="661278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2" name="Google Shape;7662;p9"/>
              <p:cNvSpPr/>
              <p:nvPr/>
            </p:nvSpPr>
            <p:spPr>
              <a:xfrm rot="10800000" flipH="1">
                <a:off x="682760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3" name="Google Shape;7663;p9"/>
              <p:cNvSpPr/>
              <p:nvPr/>
            </p:nvSpPr>
            <p:spPr>
              <a:xfrm rot="10800000" flipH="1">
                <a:off x="704243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4" name="Google Shape;7664;p9"/>
              <p:cNvSpPr/>
              <p:nvPr/>
            </p:nvSpPr>
            <p:spPr>
              <a:xfrm rot="10800000" flipH="1">
                <a:off x="725725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5" name="Google Shape;7665;p9"/>
              <p:cNvSpPr/>
              <p:nvPr/>
            </p:nvSpPr>
            <p:spPr>
              <a:xfrm rot="10800000" flipH="1">
                <a:off x="7472077"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6" name="Google Shape;7666;p9"/>
              <p:cNvSpPr/>
              <p:nvPr/>
            </p:nvSpPr>
            <p:spPr>
              <a:xfrm rot="10800000" flipH="1">
                <a:off x="768690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7" name="Google Shape;7667;p9"/>
              <p:cNvSpPr/>
              <p:nvPr/>
            </p:nvSpPr>
            <p:spPr>
              <a:xfrm rot="10800000" flipH="1">
                <a:off x="790172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8" name="Google Shape;7668;p9"/>
              <p:cNvSpPr/>
              <p:nvPr/>
            </p:nvSpPr>
            <p:spPr>
              <a:xfrm rot="10800000" flipH="1">
                <a:off x="811654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9" name="Google Shape;7669;p9"/>
              <p:cNvSpPr/>
              <p:nvPr/>
            </p:nvSpPr>
            <p:spPr>
              <a:xfrm rot="10800000" flipH="1">
                <a:off x="833137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0" name="Google Shape;7670;p9"/>
              <p:cNvSpPr/>
              <p:nvPr/>
            </p:nvSpPr>
            <p:spPr>
              <a:xfrm rot="10800000" flipH="1">
                <a:off x="8546193"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1" name="Google Shape;7671;p9"/>
              <p:cNvSpPr/>
              <p:nvPr/>
            </p:nvSpPr>
            <p:spPr>
              <a:xfrm rot="10800000" flipH="1">
                <a:off x="8761016"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2" name="Google Shape;7672;p9"/>
              <p:cNvSpPr/>
              <p:nvPr/>
            </p:nvSpPr>
            <p:spPr>
              <a:xfrm rot="10800000" flipH="1">
                <a:off x="8975840" y="-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3" name="Google Shape;7673;p9"/>
              <p:cNvSpPr/>
              <p:nvPr/>
            </p:nvSpPr>
            <p:spPr>
              <a:xfrm rot="10800000" flipH="1">
                <a:off x="-46739"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4" name="Google Shape;7674;p9"/>
              <p:cNvSpPr/>
              <p:nvPr/>
            </p:nvSpPr>
            <p:spPr>
              <a:xfrm rot="10800000" flipH="1">
                <a:off x="16808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5" name="Google Shape;7675;p9"/>
              <p:cNvSpPr/>
              <p:nvPr/>
            </p:nvSpPr>
            <p:spPr>
              <a:xfrm rot="10800000" flipH="1">
                <a:off x="3829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6" name="Google Shape;7676;p9"/>
              <p:cNvSpPr/>
              <p:nvPr/>
            </p:nvSpPr>
            <p:spPr>
              <a:xfrm rot="10800000" flipH="1">
                <a:off x="59773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7" name="Google Shape;7677;p9"/>
              <p:cNvSpPr/>
              <p:nvPr/>
            </p:nvSpPr>
            <p:spPr>
              <a:xfrm rot="10800000" flipH="1">
                <a:off x="81255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8" name="Google Shape;7678;p9"/>
              <p:cNvSpPr/>
              <p:nvPr/>
            </p:nvSpPr>
            <p:spPr>
              <a:xfrm rot="10800000" flipH="1">
                <a:off x="10273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9" name="Google Shape;7679;p9"/>
              <p:cNvSpPr/>
              <p:nvPr/>
            </p:nvSpPr>
            <p:spPr>
              <a:xfrm rot="10800000" flipH="1">
                <a:off x="124220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0" name="Google Shape;7680;p9"/>
              <p:cNvSpPr/>
              <p:nvPr/>
            </p:nvSpPr>
            <p:spPr>
              <a:xfrm rot="10800000" flipH="1">
                <a:off x="145702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1" name="Google Shape;7681;p9"/>
              <p:cNvSpPr/>
              <p:nvPr/>
            </p:nvSpPr>
            <p:spPr>
              <a:xfrm rot="10800000" flipH="1">
                <a:off x="167184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2" name="Google Shape;7682;p9"/>
              <p:cNvSpPr/>
              <p:nvPr/>
            </p:nvSpPr>
            <p:spPr>
              <a:xfrm rot="10800000" flipH="1">
                <a:off x="1886671"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3" name="Google Shape;7683;p9"/>
              <p:cNvSpPr/>
              <p:nvPr/>
            </p:nvSpPr>
            <p:spPr>
              <a:xfrm rot="10800000" flipH="1">
                <a:off x="210149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4" name="Google Shape;7684;p9"/>
              <p:cNvSpPr/>
              <p:nvPr/>
            </p:nvSpPr>
            <p:spPr>
              <a:xfrm rot="10800000" flipH="1">
                <a:off x="231631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5" name="Google Shape;7685;p9"/>
              <p:cNvSpPr/>
              <p:nvPr/>
            </p:nvSpPr>
            <p:spPr>
              <a:xfrm rot="10800000" flipH="1">
                <a:off x="25311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6" name="Google Shape;7686;p9"/>
              <p:cNvSpPr/>
              <p:nvPr/>
            </p:nvSpPr>
            <p:spPr>
              <a:xfrm rot="10800000" flipH="1">
                <a:off x="274596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7" name="Google Shape;7687;p9"/>
              <p:cNvSpPr/>
              <p:nvPr/>
            </p:nvSpPr>
            <p:spPr>
              <a:xfrm rot="10800000" flipH="1">
                <a:off x="296078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8" name="Google Shape;7688;p9"/>
              <p:cNvSpPr/>
              <p:nvPr/>
            </p:nvSpPr>
            <p:spPr>
              <a:xfrm rot="10800000" flipH="1">
                <a:off x="317561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9" name="Google Shape;7689;p9"/>
              <p:cNvSpPr/>
              <p:nvPr/>
            </p:nvSpPr>
            <p:spPr>
              <a:xfrm rot="10800000" flipH="1">
                <a:off x="339043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0" name="Google Shape;7690;p9"/>
              <p:cNvSpPr/>
              <p:nvPr/>
            </p:nvSpPr>
            <p:spPr>
              <a:xfrm rot="10800000" flipH="1">
                <a:off x="360525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1" name="Google Shape;7691;p9"/>
              <p:cNvSpPr/>
              <p:nvPr/>
            </p:nvSpPr>
            <p:spPr>
              <a:xfrm rot="10800000" flipH="1">
                <a:off x="382008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2" name="Google Shape;7692;p9"/>
              <p:cNvSpPr/>
              <p:nvPr/>
            </p:nvSpPr>
            <p:spPr>
              <a:xfrm rot="10800000" flipH="1">
                <a:off x="403490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3" name="Google Shape;7693;p9"/>
              <p:cNvSpPr/>
              <p:nvPr/>
            </p:nvSpPr>
            <p:spPr>
              <a:xfrm rot="10800000" flipH="1">
                <a:off x="424972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4" name="Google Shape;7694;p9"/>
              <p:cNvSpPr/>
              <p:nvPr/>
            </p:nvSpPr>
            <p:spPr>
              <a:xfrm rot="10800000" flipH="1">
                <a:off x="446455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5" name="Google Shape;7695;p9"/>
              <p:cNvSpPr/>
              <p:nvPr/>
            </p:nvSpPr>
            <p:spPr>
              <a:xfrm rot="10800000" flipH="1">
                <a:off x="4679374"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6" name="Google Shape;7696;p9"/>
              <p:cNvSpPr/>
              <p:nvPr/>
            </p:nvSpPr>
            <p:spPr>
              <a:xfrm rot="10800000" flipH="1">
                <a:off x="489419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7" name="Google Shape;7697;p9"/>
              <p:cNvSpPr/>
              <p:nvPr/>
            </p:nvSpPr>
            <p:spPr>
              <a:xfrm rot="10800000" flipH="1">
                <a:off x="510902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8" name="Google Shape;7698;p9"/>
              <p:cNvSpPr/>
              <p:nvPr/>
            </p:nvSpPr>
            <p:spPr>
              <a:xfrm rot="10800000" flipH="1">
                <a:off x="532384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9" name="Google Shape;7699;p9"/>
              <p:cNvSpPr/>
              <p:nvPr/>
            </p:nvSpPr>
            <p:spPr>
              <a:xfrm rot="10800000" flipH="1">
                <a:off x="553866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0" name="Google Shape;7700;p9"/>
              <p:cNvSpPr/>
              <p:nvPr/>
            </p:nvSpPr>
            <p:spPr>
              <a:xfrm rot="10800000" flipH="1">
                <a:off x="575349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1" name="Google Shape;7701;p9"/>
              <p:cNvSpPr/>
              <p:nvPr/>
            </p:nvSpPr>
            <p:spPr>
              <a:xfrm rot="10800000" flipH="1">
                <a:off x="596831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2" name="Google Shape;7702;p9"/>
              <p:cNvSpPr/>
              <p:nvPr/>
            </p:nvSpPr>
            <p:spPr>
              <a:xfrm rot="10800000" flipH="1">
                <a:off x="618313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3" name="Google Shape;7703;p9"/>
              <p:cNvSpPr/>
              <p:nvPr/>
            </p:nvSpPr>
            <p:spPr>
              <a:xfrm rot="10800000" flipH="1">
                <a:off x="639796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4" name="Google Shape;7704;p9"/>
              <p:cNvSpPr/>
              <p:nvPr/>
            </p:nvSpPr>
            <p:spPr>
              <a:xfrm rot="10800000" flipH="1">
                <a:off x="661278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5" name="Google Shape;7705;p9"/>
              <p:cNvSpPr/>
              <p:nvPr/>
            </p:nvSpPr>
            <p:spPr>
              <a:xfrm rot="10800000" flipH="1">
                <a:off x="682760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6" name="Google Shape;7706;p9"/>
              <p:cNvSpPr/>
              <p:nvPr/>
            </p:nvSpPr>
            <p:spPr>
              <a:xfrm rot="10800000" flipH="1">
                <a:off x="704243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7" name="Google Shape;7707;p9"/>
              <p:cNvSpPr/>
              <p:nvPr/>
            </p:nvSpPr>
            <p:spPr>
              <a:xfrm rot="10800000" flipH="1">
                <a:off x="725725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8" name="Google Shape;7708;p9"/>
              <p:cNvSpPr/>
              <p:nvPr/>
            </p:nvSpPr>
            <p:spPr>
              <a:xfrm rot="10800000" flipH="1">
                <a:off x="7472077"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9" name="Google Shape;7709;p9"/>
              <p:cNvSpPr/>
              <p:nvPr/>
            </p:nvSpPr>
            <p:spPr>
              <a:xfrm rot="10800000" flipH="1">
                <a:off x="768690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0" name="Google Shape;7710;p9"/>
              <p:cNvSpPr/>
              <p:nvPr/>
            </p:nvSpPr>
            <p:spPr>
              <a:xfrm rot="10800000" flipH="1">
                <a:off x="790172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1" name="Google Shape;7711;p9"/>
              <p:cNvSpPr/>
              <p:nvPr/>
            </p:nvSpPr>
            <p:spPr>
              <a:xfrm rot="10800000" flipH="1">
                <a:off x="811654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2" name="Google Shape;7712;p9"/>
              <p:cNvSpPr/>
              <p:nvPr/>
            </p:nvSpPr>
            <p:spPr>
              <a:xfrm rot="10800000" flipH="1">
                <a:off x="833137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3" name="Google Shape;7713;p9"/>
              <p:cNvSpPr/>
              <p:nvPr/>
            </p:nvSpPr>
            <p:spPr>
              <a:xfrm rot="10800000" flipH="1">
                <a:off x="8546193"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4" name="Google Shape;7714;p9"/>
              <p:cNvSpPr/>
              <p:nvPr/>
            </p:nvSpPr>
            <p:spPr>
              <a:xfrm rot="10800000" flipH="1">
                <a:off x="8761016"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5" name="Google Shape;7715;p9"/>
              <p:cNvSpPr/>
              <p:nvPr/>
            </p:nvSpPr>
            <p:spPr>
              <a:xfrm rot="10800000" flipH="1">
                <a:off x="8975840" y="20572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6" name="Google Shape;7716;p9"/>
              <p:cNvSpPr/>
              <p:nvPr/>
            </p:nvSpPr>
            <p:spPr>
              <a:xfrm rot="10800000" flipH="1">
                <a:off x="-46739"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7" name="Google Shape;7717;p9"/>
              <p:cNvSpPr/>
              <p:nvPr/>
            </p:nvSpPr>
            <p:spPr>
              <a:xfrm rot="10800000" flipH="1">
                <a:off x="16808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8" name="Google Shape;7718;p9"/>
              <p:cNvSpPr/>
              <p:nvPr/>
            </p:nvSpPr>
            <p:spPr>
              <a:xfrm rot="10800000" flipH="1">
                <a:off x="3829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9" name="Google Shape;7719;p9"/>
              <p:cNvSpPr/>
              <p:nvPr/>
            </p:nvSpPr>
            <p:spPr>
              <a:xfrm rot="10800000" flipH="1">
                <a:off x="59773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0" name="Google Shape;7720;p9"/>
              <p:cNvSpPr/>
              <p:nvPr/>
            </p:nvSpPr>
            <p:spPr>
              <a:xfrm rot="10800000" flipH="1">
                <a:off x="81255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1" name="Google Shape;7721;p9"/>
              <p:cNvSpPr/>
              <p:nvPr/>
            </p:nvSpPr>
            <p:spPr>
              <a:xfrm rot="10800000" flipH="1">
                <a:off x="10273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2" name="Google Shape;7722;p9"/>
              <p:cNvSpPr/>
              <p:nvPr/>
            </p:nvSpPr>
            <p:spPr>
              <a:xfrm rot="10800000" flipH="1">
                <a:off x="124220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3" name="Google Shape;7723;p9"/>
              <p:cNvSpPr/>
              <p:nvPr/>
            </p:nvSpPr>
            <p:spPr>
              <a:xfrm rot="10800000" flipH="1">
                <a:off x="145702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4" name="Google Shape;7724;p9"/>
              <p:cNvSpPr/>
              <p:nvPr/>
            </p:nvSpPr>
            <p:spPr>
              <a:xfrm rot="10800000" flipH="1">
                <a:off x="167184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5" name="Google Shape;7725;p9"/>
              <p:cNvSpPr/>
              <p:nvPr/>
            </p:nvSpPr>
            <p:spPr>
              <a:xfrm rot="10800000" flipH="1">
                <a:off x="1886671"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6" name="Google Shape;7726;p9"/>
              <p:cNvSpPr/>
              <p:nvPr/>
            </p:nvSpPr>
            <p:spPr>
              <a:xfrm rot="10800000" flipH="1">
                <a:off x="210149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7" name="Google Shape;7727;p9"/>
              <p:cNvSpPr/>
              <p:nvPr/>
            </p:nvSpPr>
            <p:spPr>
              <a:xfrm rot="10800000" flipH="1">
                <a:off x="231631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8" name="Google Shape;7728;p9"/>
              <p:cNvSpPr/>
              <p:nvPr/>
            </p:nvSpPr>
            <p:spPr>
              <a:xfrm rot="10800000" flipH="1">
                <a:off x="25311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9" name="Google Shape;7729;p9"/>
              <p:cNvSpPr/>
              <p:nvPr/>
            </p:nvSpPr>
            <p:spPr>
              <a:xfrm rot="10800000" flipH="1">
                <a:off x="274596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0" name="Google Shape;7730;p9"/>
              <p:cNvSpPr/>
              <p:nvPr/>
            </p:nvSpPr>
            <p:spPr>
              <a:xfrm rot="10800000" flipH="1">
                <a:off x="296078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1" name="Google Shape;7731;p9"/>
              <p:cNvSpPr/>
              <p:nvPr/>
            </p:nvSpPr>
            <p:spPr>
              <a:xfrm rot="10800000" flipH="1">
                <a:off x="317561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2" name="Google Shape;7732;p9"/>
              <p:cNvSpPr/>
              <p:nvPr/>
            </p:nvSpPr>
            <p:spPr>
              <a:xfrm rot="10800000" flipH="1">
                <a:off x="339043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3" name="Google Shape;7733;p9"/>
              <p:cNvSpPr/>
              <p:nvPr/>
            </p:nvSpPr>
            <p:spPr>
              <a:xfrm rot="10800000" flipH="1">
                <a:off x="360525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4" name="Google Shape;7734;p9"/>
              <p:cNvSpPr/>
              <p:nvPr/>
            </p:nvSpPr>
            <p:spPr>
              <a:xfrm rot="10800000" flipH="1">
                <a:off x="382008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5" name="Google Shape;7735;p9"/>
              <p:cNvSpPr/>
              <p:nvPr/>
            </p:nvSpPr>
            <p:spPr>
              <a:xfrm rot="10800000" flipH="1">
                <a:off x="403490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6" name="Google Shape;7736;p9"/>
              <p:cNvSpPr/>
              <p:nvPr/>
            </p:nvSpPr>
            <p:spPr>
              <a:xfrm rot="10800000" flipH="1">
                <a:off x="424972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7" name="Google Shape;7737;p9"/>
              <p:cNvSpPr/>
              <p:nvPr/>
            </p:nvSpPr>
            <p:spPr>
              <a:xfrm rot="10800000" flipH="1">
                <a:off x="446455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8" name="Google Shape;7738;p9"/>
              <p:cNvSpPr/>
              <p:nvPr/>
            </p:nvSpPr>
            <p:spPr>
              <a:xfrm rot="10800000" flipH="1">
                <a:off x="4679374"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9" name="Google Shape;7739;p9"/>
              <p:cNvSpPr/>
              <p:nvPr/>
            </p:nvSpPr>
            <p:spPr>
              <a:xfrm rot="10800000" flipH="1">
                <a:off x="489419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0" name="Google Shape;7740;p9"/>
              <p:cNvSpPr/>
              <p:nvPr/>
            </p:nvSpPr>
            <p:spPr>
              <a:xfrm rot="10800000" flipH="1">
                <a:off x="510902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1" name="Google Shape;7741;p9"/>
              <p:cNvSpPr/>
              <p:nvPr/>
            </p:nvSpPr>
            <p:spPr>
              <a:xfrm rot="10800000" flipH="1">
                <a:off x="532384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2" name="Google Shape;7742;p9"/>
              <p:cNvSpPr/>
              <p:nvPr/>
            </p:nvSpPr>
            <p:spPr>
              <a:xfrm rot="10800000" flipH="1">
                <a:off x="553866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3" name="Google Shape;7743;p9"/>
              <p:cNvSpPr/>
              <p:nvPr/>
            </p:nvSpPr>
            <p:spPr>
              <a:xfrm rot="10800000" flipH="1">
                <a:off x="575349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4" name="Google Shape;7744;p9"/>
              <p:cNvSpPr/>
              <p:nvPr/>
            </p:nvSpPr>
            <p:spPr>
              <a:xfrm rot="10800000" flipH="1">
                <a:off x="596831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5" name="Google Shape;7745;p9"/>
              <p:cNvSpPr/>
              <p:nvPr/>
            </p:nvSpPr>
            <p:spPr>
              <a:xfrm rot="10800000" flipH="1">
                <a:off x="618313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6" name="Google Shape;7746;p9"/>
              <p:cNvSpPr/>
              <p:nvPr/>
            </p:nvSpPr>
            <p:spPr>
              <a:xfrm rot="10800000" flipH="1">
                <a:off x="639796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7" name="Google Shape;7747;p9"/>
              <p:cNvSpPr/>
              <p:nvPr/>
            </p:nvSpPr>
            <p:spPr>
              <a:xfrm rot="10800000" flipH="1">
                <a:off x="661278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8" name="Google Shape;7748;p9"/>
              <p:cNvSpPr/>
              <p:nvPr/>
            </p:nvSpPr>
            <p:spPr>
              <a:xfrm rot="10800000" flipH="1">
                <a:off x="682760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9" name="Google Shape;7749;p9"/>
              <p:cNvSpPr/>
              <p:nvPr/>
            </p:nvSpPr>
            <p:spPr>
              <a:xfrm rot="10800000" flipH="1">
                <a:off x="704243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0" name="Google Shape;7750;p9"/>
              <p:cNvSpPr/>
              <p:nvPr/>
            </p:nvSpPr>
            <p:spPr>
              <a:xfrm rot="10800000" flipH="1">
                <a:off x="725725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1" name="Google Shape;7751;p9"/>
              <p:cNvSpPr/>
              <p:nvPr/>
            </p:nvSpPr>
            <p:spPr>
              <a:xfrm rot="10800000" flipH="1">
                <a:off x="7472077"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2" name="Google Shape;7752;p9"/>
              <p:cNvSpPr/>
              <p:nvPr/>
            </p:nvSpPr>
            <p:spPr>
              <a:xfrm rot="10800000" flipH="1">
                <a:off x="768690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3" name="Google Shape;7753;p9"/>
              <p:cNvSpPr/>
              <p:nvPr/>
            </p:nvSpPr>
            <p:spPr>
              <a:xfrm rot="10800000" flipH="1">
                <a:off x="790172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4" name="Google Shape;7754;p9"/>
              <p:cNvSpPr/>
              <p:nvPr/>
            </p:nvSpPr>
            <p:spPr>
              <a:xfrm rot="10800000" flipH="1">
                <a:off x="811654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5" name="Google Shape;7755;p9"/>
              <p:cNvSpPr/>
              <p:nvPr/>
            </p:nvSpPr>
            <p:spPr>
              <a:xfrm rot="10800000" flipH="1">
                <a:off x="833137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6" name="Google Shape;7756;p9"/>
              <p:cNvSpPr/>
              <p:nvPr/>
            </p:nvSpPr>
            <p:spPr>
              <a:xfrm rot="10800000" flipH="1">
                <a:off x="8546193"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7" name="Google Shape;7757;p9"/>
              <p:cNvSpPr/>
              <p:nvPr/>
            </p:nvSpPr>
            <p:spPr>
              <a:xfrm rot="10800000" flipH="1">
                <a:off x="8761016"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8" name="Google Shape;7758;p9"/>
              <p:cNvSpPr/>
              <p:nvPr/>
            </p:nvSpPr>
            <p:spPr>
              <a:xfrm rot="10800000" flipH="1">
                <a:off x="8975840" y="41146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9" name="Google Shape;7759;p9"/>
              <p:cNvSpPr/>
              <p:nvPr/>
            </p:nvSpPr>
            <p:spPr>
              <a:xfrm rot="10800000" flipH="1">
                <a:off x="-46739"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0" name="Google Shape;7760;p9"/>
              <p:cNvSpPr/>
              <p:nvPr/>
            </p:nvSpPr>
            <p:spPr>
              <a:xfrm rot="10800000" flipH="1">
                <a:off x="16808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1" name="Google Shape;7761;p9"/>
              <p:cNvSpPr/>
              <p:nvPr/>
            </p:nvSpPr>
            <p:spPr>
              <a:xfrm rot="10800000" flipH="1">
                <a:off x="3829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2" name="Google Shape;7762;p9"/>
              <p:cNvSpPr/>
              <p:nvPr/>
            </p:nvSpPr>
            <p:spPr>
              <a:xfrm rot="10800000" flipH="1">
                <a:off x="59773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3" name="Google Shape;7763;p9"/>
              <p:cNvSpPr/>
              <p:nvPr/>
            </p:nvSpPr>
            <p:spPr>
              <a:xfrm rot="10800000" flipH="1">
                <a:off x="81255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4" name="Google Shape;7764;p9"/>
              <p:cNvSpPr/>
              <p:nvPr/>
            </p:nvSpPr>
            <p:spPr>
              <a:xfrm rot="10800000" flipH="1">
                <a:off x="10273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5" name="Google Shape;7765;p9"/>
              <p:cNvSpPr/>
              <p:nvPr/>
            </p:nvSpPr>
            <p:spPr>
              <a:xfrm rot="10800000" flipH="1">
                <a:off x="124220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6" name="Google Shape;7766;p9"/>
              <p:cNvSpPr/>
              <p:nvPr/>
            </p:nvSpPr>
            <p:spPr>
              <a:xfrm rot="10800000" flipH="1">
                <a:off x="145702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7" name="Google Shape;7767;p9"/>
              <p:cNvSpPr/>
              <p:nvPr/>
            </p:nvSpPr>
            <p:spPr>
              <a:xfrm rot="10800000" flipH="1">
                <a:off x="167184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8" name="Google Shape;7768;p9"/>
              <p:cNvSpPr/>
              <p:nvPr/>
            </p:nvSpPr>
            <p:spPr>
              <a:xfrm rot="10800000" flipH="1">
                <a:off x="1886671"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9" name="Google Shape;7769;p9"/>
              <p:cNvSpPr/>
              <p:nvPr/>
            </p:nvSpPr>
            <p:spPr>
              <a:xfrm rot="10800000" flipH="1">
                <a:off x="210149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0" name="Google Shape;7770;p9"/>
              <p:cNvSpPr/>
              <p:nvPr/>
            </p:nvSpPr>
            <p:spPr>
              <a:xfrm rot="10800000" flipH="1">
                <a:off x="231631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1" name="Google Shape;7771;p9"/>
              <p:cNvSpPr/>
              <p:nvPr/>
            </p:nvSpPr>
            <p:spPr>
              <a:xfrm rot="10800000" flipH="1">
                <a:off x="25311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2" name="Google Shape;7772;p9"/>
              <p:cNvSpPr/>
              <p:nvPr/>
            </p:nvSpPr>
            <p:spPr>
              <a:xfrm rot="10800000" flipH="1">
                <a:off x="274596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3" name="Google Shape;7773;p9"/>
              <p:cNvSpPr/>
              <p:nvPr/>
            </p:nvSpPr>
            <p:spPr>
              <a:xfrm rot="10800000" flipH="1">
                <a:off x="296078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4" name="Google Shape;7774;p9"/>
              <p:cNvSpPr/>
              <p:nvPr/>
            </p:nvSpPr>
            <p:spPr>
              <a:xfrm rot="10800000" flipH="1">
                <a:off x="317561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5" name="Google Shape;7775;p9"/>
              <p:cNvSpPr/>
              <p:nvPr/>
            </p:nvSpPr>
            <p:spPr>
              <a:xfrm rot="10800000" flipH="1">
                <a:off x="339043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6" name="Google Shape;7776;p9"/>
              <p:cNvSpPr/>
              <p:nvPr/>
            </p:nvSpPr>
            <p:spPr>
              <a:xfrm rot="10800000" flipH="1">
                <a:off x="360525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7" name="Google Shape;7777;p9"/>
              <p:cNvSpPr/>
              <p:nvPr/>
            </p:nvSpPr>
            <p:spPr>
              <a:xfrm rot="10800000" flipH="1">
                <a:off x="382008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8" name="Google Shape;7778;p9"/>
              <p:cNvSpPr/>
              <p:nvPr/>
            </p:nvSpPr>
            <p:spPr>
              <a:xfrm rot="10800000" flipH="1">
                <a:off x="403490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9" name="Google Shape;7779;p9"/>
              <p:cNvSpPr/>
              <p:nvPr/>
            </p:nvSpPr>
            <p:spPr>
              <a:xfrm rot="10800000" flipH="1">
                <a:off x="424972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0" name="Google Shape;7780;p9"/>
              <p:cNvSpPr/>
              <p:nvPr/>
            </p:nvSpPr>
            <p:spPr>
              <a:xfrm rot="10800000" flipH="1">
                <a:off x="446455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1" name="Google Shape;7781;p9"/>
              <p:cNvSpPr/>
              <p:nvPr/>
            </p:nvSpPr>
            <p:spPr>
              <a:xfrm rot="10800000" flipH="1">
                <a:off x="4679374"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2" name="Google Shape;7782;p9"/>
              <p:cNvSpPr/>
              <p:nvPr/>
            </p:nvSpPr>
            <p:spPr>
              <a:xfrm rot="10800000" flipH="1">
                <a:off x="489419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3" name="Google Shape;7783;p9"/>
              <p:cNvSpPr/>
              <p:nvPr/>
            </p:nvSpPr>
            <p:spPr>
              <a:xfrm rot="10800000" flipH="1">
                <a:off x="510902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4" name="Google Shape;7784;p9"/>
              <p:cNvSpPr/>
              <p:nvPr/>
            </p:nvSpPr>
            <p:spPr>
              <a:xfrm rot="10800000" flipH="1">
                <a:off x="532384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5" name="Google Shape;7785;p9"/>
              <p:cNvSpPr/>
              <p:nvPr/>
            </p:nvSpPr>
            <p:spPr>
              <a:xfrm rot="10800000" flipH="1">
                <a:off x="553866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6" name="Google Shape;7786;p9"/>
              <p:cNvSpPr/>
              <p:nvPr/>
            </p:nvSpPr>
            <p:spPr>
              <a:xfrm rot="10800000" flipH="1">
                <a:off x="575349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7" name="Google Shape;7787;p9"/>
              <p:cNvSpPr/>
              <p:nvPr/>
            </p:nvSpPr>
            <p:spPr>
              <a:xfrm rot="10800000" flipH="1">
                <a:off x="596831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8" name="Google Shape;7788;p9"/>
              <p:cNvSpPr/>
              <p:nvPr/>
            </p:nvSpPr>
            <p:spPr>
              <a:xfrm rot="10800000" flipH="1">
                <a:off x="618313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9" name="Google Shape;7789;p9"/>
              <p:cNvSpPr/>
              <p:nvPr/>
            </p:nvSpPr>
            <p:spPr>
              <a:xfrm rot="10800000" flipH="1">
                <a:off x="639796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0" name="Google Shape;7790;p9"/>
              <p:cNvSpPr/>
              <p:nvPr/>
            </p:nvSpPr>
            <p:spPr>
              <a:xfrm rot="10800000" flipH="1">
                <a:off x="661278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1" name="Google Shape;7791;p9"/>
              <p:cNvSpPr/>
              <p:nvPr/>
            </p:nvSpPr>
            <p:spPr>
              <a:xfrm rot="10800000" flipH="1">
                <a:off x="682760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2" name="Google Shape;7792;p9"/>
              <p:cNvSpPr/>
              <p:nvPr/>
            </p:nvSpPr>
            <p:spPr>
              <a:xfrm rot="10800000" flipH="1">
                <a:off x="704243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3" name="Google Shape;7793;p9"/>
              <p:cNvSpPr/>
              <p:nvPr/>
            </p:nvSpPr>
            <p:spPr>
              <a:xfrm rot="10800000" flipH="1">
                <a:off x="725725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4" name="Google Shape;7794;p9"/>
              <p:cNvSpPr/>
              <p:nvPr/>
            </p:nvSpPr>
            <p:spPr>
              <a:xfrm rot="10800000" flipH="1">
                <a:off x="7472077"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5" name="Google Shape;7795;p9"/>
              <p:cNvSpPr/>
              <p:nvPr/>
            </p:nvSpPr>
            <p:spPr>
              <a:xfrm rot="10800000" flipH="1">
                <a:off x="768690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6" name="Google Shape;7796;p9"/>
              <p:cNvSpPr/>
              <p:nvPr/>
            </p:nvSpPr>
            <p:spPr>
              <a:xfrm rot="10800000" flipH="1">
                <a:off x="790172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7" name="Google Shape;7797;p9"/>
              <p:cNvSpPr/>
              <p:nvPr/>
            </p:nvSpPr>
            <p:spPr>
              <a:xfrm rot="10800000" flipH="1">
                <a:off x="811654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8" name="Google Shape;7798;p9"/>
              <p:cNvSpPr/>
              <p:nvPr/>
            </p:nvSpPr>
            <p:spPr>
              <a:xfrm rot="10800000" flipH="1">
                <a:off x="833137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9" name="Google Shape;7799;p9"/>
              <p:cNvSpPr/>
              <p:nvPr/>
            </p:nvSpPr>
            <p:spPr>
              <a:xfrm rot="10800000" flipH="1">
                <a:off x="8546193"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0" name="Google Shape;7800;p9"/>
              <p:cNvSpPr/>
              <p:nvPr/>
            </p:nvSpPr>
            <p:spPr>
              <a:xfrm rot="10800000" flipH="1">
                <a:off x="8761016"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1" name="Google Shape;7801;p9"/>
              <p:cNvSpPr/>
              <p:nvPr/>
            </p:nvSpPr>
            <p:spPr>
              <a:xfrm rot="10800000" flipH="1">
                <a:off x="8975840" y="61720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2" name="Google Shape;7802;p9"/>
              <p:cNvSpPr/>
              <p:nvPr/>
            </p:nvSpPr>
            <p:spPr>
              <a:xfrm rot="10800000" flipH="1">
                <a:off x="-46739"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3" name="Google Shape;7803;p9"/>
              <p:cNvSpPr/>
              <p:nvPr/>
            </p:nvSpPr>
            <p:spPr>
              <a:xfrm rot="10800000" flipH="1">
                <a:off x="16808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4" name="Google Shape;7804;p9"/>
              <p:cNvSpPr/>
              <p:nvPr/>
            </p:nvSpPr>
            <p:spPr>
              <a:xfrm rot="10800000" flipH="1">
                <a:off x="3829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5" name="Google Shape;7805;p9"/>
              <p:cNvSpPr/>
              <p:nvPr/>
            </p:nvSpPr>
            <p:spPr>
              <a:xfrm rot="10800000" flipH="1">
                <a:off x="59773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6" name="Google Shape;7806;p9"/>
              <p:cNvSpPr/>
              <p:nvPr/>
            </p:nvSpPr>
            <p:spPr>
              <a:xfrm rot="10800000" flipH="1">
                <a:off x="81255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7" name="Google Shape;7807;p9"/>
              <p:cNvSpPr/>
              <p:nvPr/>
            </p:nvSpPr>
            <p:spPr>
              <a:xfrm rot="10800000" flipH="1">
                <a:off x="10273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8" name="Google Shape;7808;p9"/>
              <p:cNvSpPr/>
              <p:nvPr/>
            </p:nvSpPr>
            <p:spPr>
              <a:xfrm rot="10800000" flipH="1">
                <a:off x="124220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9" name="Google Shape;7809;p9"/>
              <p:cNvSpPr/>
              <p:nvPr/>
            </p:nvSpPr>
            <p:spPr>
              <a:xfrm rot="10800000" flipH="1">
                <a:off x="145702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0" name="Google Shape;7810;p9"/>
              <p:cNvSpPr/>
              <p:nvPr/>
            </p:nvSpPr>
            <p:spPr>
              <a:xfrm rot="10800000" flipH="1">
                <a:off x="167184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1" name="Google Shape;7811;p9"/>
              <p:cNvSpPr/>
              <p:nvPr/>
            </p:nvSpPr>
            <p:spPr>
              <a:xfrm rot="10800000" flipH="1">
                <a:off x="1886671"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2" name="Google Shape;7812;p9"/>
              <p:cNvSpPr/>
              <p:nvPr/>
            </p:nvSpPr>
            <p:spPr>
              <a:xfrm rot="10800000" flipH="1">
                <a:off x="210149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3" name="Google Shape;7813;p9"/>
              <p:cNvSpPr/>
              <p:nvPr/>
            </p:nvSpPr>
            <p:spPr>
              <a:xfrm rot="10800000" flipH="1">
                <a:off x="231631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4" name="Google Shape;7814;p9"/>
              <p:cNvSpPr/>
              <p:nvPr/>
            </p:nvSpPr>
            <p:spPr>
              <a:xfrm rot="10800000" flipH="1">
                <a:off x="25311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5" name="Google Shape;7815;p9"/>
              <p:cNvSpPr/>
              <p:nvPr/>
            </p:nvSpPr>
            <p:spPr>
              <a:xfrm rot="10800000" flipH="1">
                <a:off x="274596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6" name="Google Shape;7816;p9"/>
              <p:cNvSpPr/>
              <p:nvPr/>
            </p:nvSpPr>
            <p:spPr>
              <a:xfrm rot="10800000" flipH="1">
                <a:off x="296078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7" name="Google Shape;7817;p9"/>
              <p:cNvSpPr/>
              <p:nvPr/>
            </p:nvSpPr>
            <p:spPr>
              <a:xfrm rot="10800000" flipH="1">
                <a:off x="317561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8" name="Google Shape;7818;p9"/>
              <p:cNvSpPr/>
              <p:nvPr/>
            </p:nvSpPr>
            <p:spPr>
              <a:xfrm rot="10800000" flipH="1">
                <a:off x="339043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9" name="Google Shape;7819;p9"/>
              <p:cNvSpPr/>
              <p:nvPr/>
            </p:nvSpPr>
            <p:spPr>
              <a:xfrm rot="10800000" flipH="1">
                <a:off x="360525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0" name="Google Shape;7820;p9"/>
              <p:cNvSpPr/>
              <p:nvPr/>
            </p:nvSpPr>
            <p:spPr>
              <a:xfrm rot="10800000" flipH="1">
                <a:off x="382008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1" name="Google Shape;7821;p9"/>
              <p:cNvSpPr/>
              <p:nvPr/>
            </p:nvSpPr>
            <p:spPr>
              <a:xfrm rot="10800000" flipH="1">
                <a:off x="403490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2" name="Google Shape;7822;p9"/>
              <p:cNvSpPr/>
              <p:nvPr/>
            </p:nvSpPr>
            <p:spPr>
              <a:xfrm rot="10800000" flipH="1">
                <a:off x="424972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3" name="Google Shape;7823;p9"/>
              <p:cNvSpPr/>
              <p:nvPr/>
            </p:nvSpPr>
            <p:spPr>
              <a:xfrm rot="10800000" flipH="1">
                <a:off x="446455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4" name="Google Shape;7824;p9"/>
              <p:cNvSpPr/>
              <p:nvPr/>
            </p:nvSpPr>
            <p:spPr>
              <a:xfrm rot="10800000" flipH="1">
                <a:off x="4679374"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5" name="Google Shape;7825;p9"/>
              <p:cNvSpPr/>
              <p:nvPr/>
            </p:nvSpPr>
            <p:spPr>
              <a:xfrm rot="10800000" flipH="1">
                <a:off x="489419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6" name="Google Shape;7826;p9"/>
              <p:cNvSpPr/>
              <p:nvPr/>
            </p:nvSpPr>
            <p:spPr>
              <a:xfrm rot="10800000" flipH="1">
                <a:off x="510902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7" name="Google Shape;7827;p9"/>
              <p:cNvSpPr/>
              <p:nvPr/>
            </p:nvSpPr>
            <p:spPr>
              <a:xfrm rot="10800000" flipH="1">
                <a:off x="532384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8" name="Google Shape;7828;p9"/>
              <p:cNvSpPr/>
              <p:nvPr/>
            </p:nvSpPr>
            <p:spPr>
              <a:xfrm rot="10800000" flipH="1">
                <a:off x="553866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9" name="Google Shape;7829;p9"/>
              <p:cNvSpPr/>
              <p:nvPr/>
            </p:nvSpPr>
            <p:spPr>
              <a:xfrm rot="10800000" flipH="1">
                <a:off x="575349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0" name="Google Shape;7830;p9"/>
              <p:cNvSpPr/>
              <p:nvPr/>
            </p:nvSpPr>
            <p:spPr>
              <a:xfrm rot="10800000" flipH="1">
                <a:off x="596831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1" name="Google Shape;7831;p9"/>
              <p:cNvSpPr/>
              <p:nvPr/>
            </p:nvSpPr>
            <p:spPr>
              <a:xfrm rot="10800000" flipH="1">
                <a:off x="618313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2" name="Google Shape;7832;p9"/>
              <p:cNvSpPr/>
              <p:nvPr/>
            </p:nvSpPr>
            <p:spPr>
              <a:xfrm rot="10800000" flipH="1">
                <a:off x="639796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3" name="Google Shape;7833;p9"/>
              <p:cNvSpPr/>
              <p:nvPr/>
            </p:nvSpPr>
            <p:spPr>
              <a:xfrm rot="10800000" flipH="1">
                <a:off x="661278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4" name="Google Shape;7834;p9"/>
              <p:cNvSpPr/>
              <p:nvPr/>
            </p:nvSpPr>
            <p:spPr>
              <a:xfrm rot="10800000" flipH="1">
                <a:off x="682760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5" name="Google Shape;7835;p9"/>
              <p:cNvSpPr/>
              <p:nvPr/>
            </p:nvSpPr>
            <p:spPr>
              <a:xfrm rot="10800000" flipH="1">
                <a:off x="704243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6" name="Google Shape;7836;p9"/>
              <p:cNvSpPr/>
              <p:nvPr/>
            </p:nvSpPr>
            <p:spPr>
              <a:xfrm rot="10800000" flipH="1">
                <a:off x="725725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7" name="Google Shape;7837;p9"/>
              <p:cNvSpPr/>
              <p:nvPr/>
            </p:nvSpPr>
            <p:spPr>
              <a:xfrm rot="10800000" flipH="1">
                <a:off x="7472077"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8" name="Google Shape;7838;p9"/>
              <p:cNvSpPr/>
              <p:nvPr/>
            </p:nvSpPr>
            <p:spPr>
              <a:xfrm rot="10800000" flipH="1">
                <a:off x="768690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9" name="Google Shape;7839;p9"/>
              <p:cNvSpPr/>
              <p:nvPr/>
            </p:nvSpPr>
            <p:spPr>
              <a:xfrm rot="10800000" flipH="1">
                <a:off x="790172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0" name="Google Shape;7840;p9"/>
              <p:cNvSpPr/>
              <p:nvPr/>
            </p:nvSpPr>
            <p:spPr>
              <a:xfrm rot="10800000" flipH="1">
                <a:off x="811654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1" name="Google Shape;7841;p9"/>
              <p:cNvSpPr/>
              <p:nvPr/>
            </p:nvSpPr>
            <p:spPr>
              <a:xfrm rot="10800000" flipH="1">
                <a:off x="833137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2" name="Google Shape;7842;p9"/>
              <p:cNvSpPr/>
              <p:nvPr/>
            </p:nvSpPr>
            <p:spPr>
              <a:xfrm rot="10800000" flipH="1">
                <a:off x="8546193"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3" name="Google Shape;7843;p9"/>
              <p:cNvSpPr/>
              <p:nvPr/>
            </p:nvSpPr>
            <p:spPr>
              <a:xfrm rot="10800000" flipH="1">
                <a:off x="8761016"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4" name="Google Shape;7844;p9"/>
              <p:cNvSpPr/>
              <p:nvPr/>
            </p:nvSpPr>
            <p:spPr>
              <a:xfrm rot="10800000" flipH="1">
                <a:off x="8975840" y="82293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5" name="Google Shape;7845;p9"/>
              <p:cNvSpPr/>
              <p:nvPr/>
            </p:nvSpPr>
            <p:spPr>
              <a:xfrm rot="10800000" flipH="1">
                <a:off x="-46739"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6" name="Google Shape;7846;p9"/>
              <p:cNvSpPr/>
              <p:nvPr/>
            </p:nvSpPr>
            <p:spPr>
              <a:xfrm rot="10800000" flipH="1">
                <a:off x="16808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7" name="Google Shape;7847;p9"/>
              <p:cNvSpPr/>
              <p:nvPr/>
            </p:nvSpPr>
            <p:spPr>
              <a:xfrm rot="10800000" flipH="1">
                <a:off x="3829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8" name="Google Shape;7848;p9"/>
              <p:cNvSpPr/>
              <p:nvPr/>
            </p:nvSpPr>
            <p:spPr>
              <a:xfrm rot="10800000" flipH="1">
                <a:off x="59773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9" name="Google Shape;7849;p9"/>
              <p:cNvSpPr/>
              <p:nvPr/>
            </p:nvSpPr>
            <p:spPr>
              <a:xfrm rot="10800000" flipH="1">
                <a:off x="81255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0" name="Google Shape;7850;p9"/>
              <p:cNvSpPr/>
              <p:nvPr/>
            </p:nvSpPr>
            <p:spPr>
              <a:xfrm rot="10800000" flipH="1">
                <a:off x="10273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1" name="Google Shape;7851;p9"/>
              <p:cNvSpPr/>
              <p:nvPr/>
            </p:nvSpPr>
            <p:spPr>
              <a:xfrm rot="10800000" flipH="1">
                <a:off x="124220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2" name="Google Shape;7852;p9"/>
              <p:cNvSpPr/>
              <p:nvPr/>
            </p:nvSpPr>
            <p:spPr>
              <a:xfrm rot="10800000" flipH="1">
                <a:off x="145702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3" name="Google Shape;7853;p9"/>
              <p:cNvSpPr/>
              <p:nvPr/>
            </p:nvSpPr>
            <p:spPr>
              <a:xfrm rot="10800000" flipH="1">
                <a:off x="167184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4" name="Google Shape;7854;p9"/>
              <p:cNvSpPr/>
              <p:nvPr/>
            </p:nvSpPr>
            <p:spPr>
              <a:xfrm rot="10800000" flipH="1">
                <a:off x="1886671"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5" name="Google Shape;7855;p9"/>
              <p:cNvSpPr/>
              <p:nvPr/>
            </p:nvSpPr>
            <p:spPr>
              <a:xfrm rot="10800000" flipH="1">
                <a:off x="210149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6" name="Google Shape;7856;p9"/>
              <p:cNvSpPr/>
              <p:nvPr/>
            </p:nvSpPr>
            <p:spPr>
              <a:xfrm rot="10800000" flipH="1">
                <a:off x="231631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7" name="Google Shape;7857;p9"/>
              <p:cNvSpPr/>
              <p:nvPr/>
            </p:nvSpPr>
            <p:spPr>
              <a:xfrm rot="10800000" flipH="1">
                <a:off x="25311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8" name="Google Shape;7858;p9"/>
              <p:cNvSpPr/>
              <p:nvPr/>
            </p:nvSpPr>
            <p:spPr>
              <a:xfrm rot="10800000" flipH="1">
                <a:off x="274596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9" name="Google Shape;7859;p9"/>
              <p:cNvSpPr/>
              <p:nvPr/>
            </p:nvSpPr>
            <p:spPr>
              <a:xfrm rot="10800000" flipH="1">
                <a:off x="296078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0" name="Google Shape;7860;p9"/>
              <p:cNvSpPr/>
              <p:nvPr/>
            </p:nvSpPr>
            <p:spPr>
              <a:xfrm rot="10800000" flipH="1">
                <a:off x="317561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1" name="Google Shape;7861;p9"/>
              <p:cNvSpPr/>
              <p:nvPr/>
            </p:nvSpPr>
            <p:spPr>
              <a:xfrm rot="10800000" flipH="1">
                <a:off x="339043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2" name="Google Shape;7862;p9"/>
              <p:cNvSpPr/>
              <p:nvPr/>
            </p:nvSpPr>
            <p:spPr>
              <a:xfrm rot="10800000" flipH="1">
                <a:off x="360525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3" name="Google Shape;7863;p9"/>
              <p:cNvSpPr/>
              <p:nvPr/>
            </p:nvSpPr>
            <p:spPr>
              <a:xfrm rot="10800000" flipH="1">
                <a:off x="382008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4" name="Google Shape;7864;p9"/>
              <p:cNvSpPr/>
              <p:nvPr/>
            </p:nvSpPr>
            <p:spPr>
              <a:xfrm rot="10800000" flipH="1">
                <a:off x="403490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5" name="Google Shape;7865;p9"/>
              <p:cNvSpPr/>
              <p:nvPr/>
            </p:nvSpPr>
            <p:spPr>
              <a:xfrm rot="10800000" flipH="1">
                <a:off x="424972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6" name="Google Shape;7866;p9"/>
              <p:cNvSpPr/>
              <p:nvPr/>
            </p:nvSpPr>
            <p:spPr>
              <a:xfrm rot="10800000" flipH="1">
                <a:off x="446455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7" name="Google Shape;7867;p9"/>
              <p:cNvSpPr/>
              <p:nvPr/>
            </p:nvSpPr>
            <p:spPr>
              <a:xfrm rot="10800000" flipH="1">
                <a:off x="4679374"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8" name="Google Shape;7868;p9"/>
              <p:cNvSpPr/>
              <p:nvPr/>
            </p:nvSpPr>
            <p:spPr>
              <a:xfrm rot="10800000" flipH="1">
                <a:off x="489419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9" name="Google Shape;7869;p9"/>
              <p:cNvSpPr/>
              <p:nvPr/>
            </p:nvSpPr>
            <p:spPr>
              <a:xfrm rot="10800000" flipH="1">
                <a:off x="510902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0" name="Google Shape;7870;p9"/>
              <p:cNvSpPr/>
              <p:nvPr/>
            </p:nvSpPr>
            <p:spPr>
              <a:xfrm rot="10800000" flipH="1">
                <a:off x="532384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1" name="Google Shape;7871;p9"/>
              <p:cNvSpPr/>
              <p:nvPr/>
            </p:nvSpPr>
            <p:spPr>
              <a:xfrm rot="10800000" flipH="1">
                <a:off x="553866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2" name="Google Shape;7872;p9"/>
              <p:cNvSpPr/>
              <p:nvPr/>
            </p:nvSpPr>
            <p:spPr>
              <a:xfrm rot="10800000" flipH="1">
                <a:off x="575349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3" name="Google Shape;7873;p9"/>
              <p:cNvSpPr/>
              <p:nvPr/>
            </p:nvSpPr>
            <p:spPr>
              <a:xfrm rot="10800000" flipH="1">
                <a:off x="596831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4" name="Google Shape;7874;p9"/>
              <p:cNvSpPr/>
              <p:nvPr/>
            </p:nvSpPr>
            <p:spPr>
              <a:xfrm rot="10800000" flipH="1">
                <a:off x="618313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5" name="Google Shape;7875;p9"/>
              <p:cNvSpPr/>
              <p:nvPr/>
            </p:nvSpPr>
            <p:spPr>
              <a:xfrm rot="10800000" flipH="1">
                <a:off x="639796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6" name="Google Shape;7876;p9"/>
              <p:cNvSpPr/>
              <p:nvPr/>
            </p:nvSpPr>
            <p:spPr>
              <a:xfrm rot="10800000" flipH="1">
                <a:off x="661278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7" name="Google Shape;7877;p9"/>
              <p:cNvSpPr/>
              <p:nvPr/>
            </p:nvSpPr>
            <p:spPr>
              <a:xfrm rot="10800000" flipH="1">
                <a:off x="682760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8" name="Google Shape;7878;p9"/>
              <p:cNvSpPr/>
              <p:nvPr/>
            </p:nvSpPr>
            <p:spPr>
              <a:xfrm rot="10800000" flipH="1">
                <a:off x="704243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9" name="Google Shape;7879;p9"/>
              <p:cNvSpPr/>
              <p:nvPr/>
            </p:nvSpPr>
            <p:spPr>
              <a:xfrm rot="10800000" flipH="1">
                <a:off x="725725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0" name="Google Shape;7880;p9"/>
              <p:cNvSpPr/>
              <p:nvPr/>
            </p:nvSpPr>
            <p:spPr>
              <a:xfrm rot="10800000" flipH="1">
                <a:off x="7472077"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1" name="Google Shape;7881;p9"/>
              <p:cNvSpPr/>
              <p:nvPr/>
            </p:nvSpPr>
            <p:spPr>
              <a:xfrm rot="10800000" flipH="1">
                <a:off x="768690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2" name="Google Shape;7882;p9"/>
              <p:cNvSpPr/>
              <p:nvPr/>
            </p:nvSpPr>
            <p:spPr>
              <a:xfrm rot="10800000" flipH="1">
                <a:off x="790172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3" name="Google Shape;7883;p9"/>
              <p:cNvSpPr/>
              <p:nvPr/>
            </p:nvSpPr>
            <p:spPr>
              <a:xfrm rot="10800000" flipH="1">
                <a:off x="811654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4" name="Google Shape;7884;p9"/>
              <p:cNvSpPr/>
              <p:nvPr/>
            </p:nvSpPr>
            <p:spPr>
              <a:xfrm rot="10800000" flipH="1">
                <a:off x="833137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5" name="Google Shape;7885;p9"/>
              <p:cNvSpPr/>
              <p:nvPr/>
            </p:nvSpPr>
            <p:spPr>
              <a:xfrm rot="10800000" flipH="1">
                <a:off x="8546193"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6" name="Google Shape;7886;p9"/>
              <p:cNvSpPr/>
              <p:nvPr/>
            </p:nvSpPr>
            <p:spPr>
              <a:xfrm rot="10800000" flipH="1">
                <a:off x="8761016"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7" name="Google Shape;7887;p9"/>
              <p:cNvSpPr/>
              <p:nvPr/>
            </p:nvSpPr>
            <p:spPr>
              <a:xfrm rot="10800000" flipH="1">
                <a:off x="8975840" y="102867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8" name="Google Shape;7888;p9"/>
              <p:cNvSpPr/>
              <p:nvPr/>
            </p:nvSpPr>
            <p:spPr>
              <a:xfrm rot="10800000" flipH="1">
                <a:off x="-46739"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9" name="Google Shape;7889;p9"/>
              <p:cNvSpPr/>
              <p:nvPr/>
            </p:nvSpPr>
            <p:spPr>
              <a:xfrm rot="10800000" flipH="1">
                <a:off x="16808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0" name="Google Shape;7890;p9"/>
              <p:cNvSpPr/>
              <p:nvPr/>
            </p:nvSpPr>
            <p:spPr>
              <a:xfrm rot="10800000" flipH="1">
                <a:off x="3829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1" name="Google Shape;7891;p9"/>
              <p:cNvSpPr/>
              <p:nvPr/>
            </p:nvSpPr>
            <p:spPr>
              <a:xfrm rot="10800000" flipH="1">
                <a:off x="59773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2" name="Google Shape;7892;p9"/>
              <p:cNvSpPr/>
              <p:nvPr/>
            </p:nvSpPr>
            <p:spPr>
              <a:xfrm rot="10800000" flipH="1">
                <a:off x="81255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3" name="Google Shape;7893;p9"/>
              <p:cNvSpPr/>
              <p:nvPr/>
            </p:nvSpPr>
            <p:spPr>
              <a:xfrm rot="10800000" flipH="1">
                <a:off x="10273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4" name="Google Shape;7894;p9"/>
              <p:cNvSpPr/>
              <p:nvPr/>
            </p:nvSpPr>
            <p:spPr>
              <a:xfrm rot="10800000" flipH="1">
                <a:off x="124220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5" name="Google Shape;7895;p9"/>
              <p:cNvSpPr/>
              <p:nvPr/>
            </p:nvSpPr>
            <p:spPr>
              <a:xfrm rot="10800000" flipH="1">
                <a:off x="145702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6" name="Google Shape;7896;p9"/>
              <p:cNvSpPr/>
              <p:nvPr/>
            </p:nvSpPr>
            <p:spPr>
              <a:xfrm rot="10800000" flipH="1">
                <a:off x="167184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7" name="Google Shape;7897;p9"/>
              <p:cNvSpPr/>
              <p:nvPr/>
            </p:nvSpPr>
            <p:spPr>
              <a:xfrm rot="10800000" flipH="1">
                <a:off x="1886671"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8" name="Google Shape;7898;p9"/>
              <p:cNvSpPr/>
              <p:nvPr/>
            </p:nvSpPr>
            <p:spPr>
              <a:xfrm rot="10800000" flipH="1">
                <a:off x="210149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9" name="Google Shape;7899;p9"/>
              <p:cNvSpPr/>
              <p:nvPr/>
            </p:nvSpPr>
            <p:spPr>
              <a:xfrm rot="10800000" flipH="1">
                <a:off x="231631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0" name="Google Shape;7900;p9"/>
              <p:cNvSpPr/>
              <p:nvPr/>
            </p:nvSpPr>
            <p:spPr>
              <a:xfrm rot="10800000" flipH="1">
                <a:off x="25311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1" name="Google Shape;7901;p9"/>
              <p:cNvSpPr/>
              <p:nvPr/>
            </p:nvSpPr>
            <p:spPr>
              <a:xfrm rot="10800000" flipH="1">
                <a:off x="274596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2" name="Google Shape;7902;p9"/>
              <p:cNvSpPr/>
              <p:nvPr/>
            </p:nvSpPr>
            <p:spPr>
              <a:xfrm rot="10800000" flipH="1">
                <a:off x="296078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3" name="Google Shape;7903;p9"/>
              <p:cNvSpPr/>
              <p:nvPr/>
            </p:nvSpPr>
            <p:spPr>
              <a:xfrm rot="10800000" flipH="1">
                <a:off x="317561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4" name="Google Shape;7904;p9"/>
              <p:cNvSpPr/>
              <p:nvPr/>
            </p:nvSpPr>
            <p:spPr>
              <a:xfrm rot="10800000" flipH="1">
                <a:off x="339043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5" name="Google Shape;7905;p9"/>
              <p:cNvSpPr/>
              <p:nvPr/>
            </p:nvSpPr>
            <p:spPr>
              <a:xfrm rot="10800000" flipH="1">
                <a:off x="360525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6" name="Google Shape;7906;p9"/>
              <p:cNvSpPr/>
              <p:nvPr/>
            </p:nvSpPr>
            <p:spPr>
              <a:xfrm rot="10800000" flipH="1">
                <a:off x="382008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7" name="Google Shape;7907;p9"/>
              <p:cNvSpPr/>
              <p:nvPr/>
            </p:nvSpPr>
            <p:spPr>
              <a:xfrm rot="10800000" flipH="1">
                <a:off x="403490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8" name="Google Shape;7908;p9"/>
              <p:cNvSpPr/>
              <p:nvPr/>
            </p:nvSpPr>
            <p:spPr>
              <a:xfrm rot="10800000" flipH="1">
                <a:off x="424972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9" name="Google Shape;7909;p9"/>
              <p:cNvSpPr/>
              <p:nvPr/>
            </p:nvSpPr>
            <p:spPr>
              <a:xfrm rot="10800000" flipH="1">
                <a:off x="446455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0" name="Google Shape;7910;p9"/>
              <p:cNvSpPr/>
              <p:nvPr/>
            </p:nvSpPr>
            <p:spPr>
              <a:xfrm rot="10800000" flipH="1">
                <a:off x="4679374"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1" name="Google Shape;7911;p9"/>
              <p:cNvSpPr/>
              <p:nvPr/>
            </p:nvSpPr>
            <p:spPr>
              <a:xfrm rot="10800000" flipH="1">
                <a:off x="489419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2" name="Google Shape;7912;p9"/>
              <p:cNvSpPr/>
              <p:nvPr/>
            </p:nvSpPr>
            <p:spPr>
              <a:xfrm rot="10800000" flipH="1">
                <a:off x="510902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3" name="Google Shape;7913;p9"/>
              <p:cNvSpPr/>
              <p:nvPr/>
            </p:nvSpPr>
            <p:spPr>
              <a:xfrm rot="10800000" flipH="1">
                <a:off x="532384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4" name="Google Shape;7914;p9"/>
              <p:cNvSpPr/>
              <p:nvPr/>
            </p:nvSpPr>
            <p:spPr>
              <a:xfrm rot="10800000" flipH="1">
                <a:off x="553866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5" name="Google Shape;7915;p9"/>
              <p:cNvSpPr/>
              <p:nvPr/>
            </p:nvSpPr>
            <p:spPr>
              <a:xfrm rot="10800000" flipH="1">
                <a:off x="575349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6" name="Google Shape;7916;p9"/>
              <p:cNvSpPr/>
              <p:nvPr/>
            </p:nvSpPr>
            <p:spPr>
              <a:xfrm rot="10800000" flipH="1">
                <a:off x="596831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7" name="Google Shape;7917;p9"/>
              <p:cNvSpPr/>
              <p:nvPr/>
            </p:nvSpPr>
            <p:spPr>
              <a:xfrm rot="10800000" flipH="1">
                <a:off x="618313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8" name="Google Shape;7918;p9"/>
              <p:cNvSpPr/>
              <p:nvPr/>
            </p:nvSpPr>
            <p:spPr>
              <a:xfrm rot="10800000" flipH="1">
                <a:off x="639796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9" name="Google Shape;7919;p9"/>
              <p:cNvSpPr/>
              <p:nvPr/>
            </p:nvSpPr>
            <p:spPr>
              <a:xfrm rot="10800000" flipH="1">
                <a:off x="661278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0" name="Google Shape;7920;p9"/>
              <p:cNvSpPr/>
              <p:nvPr/>
            </p:nvSpPr>
            <p:spPr>
              <a:xfrm rot="10800000" flipH="1">
                <a:off x="682760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1" name="Google Shape;7921;p9"/>
              <p:cNvSpPr/>
              <p:nvPr/>
            </p:nvSpPr>
            <p:spPr>
              <a:xfrm rot="10800000" flipH="1">
                <a:off x="704243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2" name="Google Shape;7922;p9"/>
              <p:cNvSpPr/>
              <p:nvPr/>
            </p:nvSpPr>
            <p:spPr>
              <a:xfrm rot="10800000" flipH="1">
                <a:off x="725725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3" name="Google Shape;7923;p9"/>
              <p:cNvSpPr/>
              <p:nvPr/>
            </p:nvSpPr>
            <p:spPr>
              <a:xfrm rot="10800000" flipH="1">
                <a:off x="7472077"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4" name="Google Shape;7924;p9"/>
              <p:cNvSpPr/>
              <p:nvPr/>
            </p:nvSpPr>
            <p:spPr>
              <a:xfrm rot="10800000" flipH="1">
                <a:off x="768690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5" name="Google Shape;7925;p9"/>
              <p:cNvSpPr/>
              <p:nvPr/>
            </p:nvSpPr>
            <p:spPr>
              <a:xfrm rot="10800000" flipH="1">
                <a:off x="790172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6" name="Google Shape;7926;p9"/>
              <p:cNvSpPr/>
              <p:nvPr/>
            </p:nvSpPr>
            <p:spPr>
              <a:xfrm rot="10800000" flipH="1">
                <a:off x="811654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7" name="Google Shape;7927;p9"/>
              <p:cNvSpPr/>
              <p:nvPr/>
            </p:nvSpPr>
            <p:spPr>
              <a:xfrm rot="10800000" flipH="1">
                <a:off x="833137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8" name="Google Shape;7928;p9"/>
              <p:cNvSpPr/>
              <p:nvPr/>
            </p:nvSpPr>
            <p:spPr>
              <a:xfrm rot="10800000" flipH="1">
                <a:off x="8546193"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9" name="Google Shape;7929;p9"/>
              <p:cNvSpPr/>
              <p:nvPr/>
            </p:nvSpPr>
            <p:spPr>
              <a:xfrm rot="10800000" flipH="1">
                <a:off x="8761016"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0" name="Google Shape;7930;p9"/>
              <p:cNvSpPr/>
              <p:nvPr/>
            </p:nvSpPr>
            <p:spPr>
              <a:xfrm rot="10800000" flipH="1">
                <a:off x="8975840" y="123441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1" name="Google Shape;7931;p9"/>
              <p:cNvSpPr/>
              <p:nvPr/>
            </p:nvSpPr>
            <p:spPr>
              <a:xfrm rot="10800000" flipH="1">
                <a:off x="-46739"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2" name="Google Shape;7932;p9"/>
              <p:cNvSpPr/>
              <p:nvPr/>
            </p:nvSpPr>
            <p:spPr>
              <a:xfrm rot="10800000" flipH="1">
                <a:off x="16808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3" name="Google Shape;7933;p9"/>
              <p:cNvSpPr/>
              <p:nvPr/>
            </p:nvSpPr>
            <p:spPr>
              <a:xfrm rot="10800000" flipH="1">
                <a:off x="3829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4" name="Google Shape;7934;p9"/>
              <p:cNvSpPr/>
              <p:nvPr/>
            </p:nvSpPr>
            <p:spPr>
              <a:xfrm rot="10800000" flipH="1">
                <a:off x="59773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5" name="Google Shape;7935;p9"/>
              <p:cNvSpPr/>
              <p:nvPr/>
            </p:nvSpPr>
            <p:spPr>
              <a:xfrm rot="10800000" flipH="1">
                <a:off x="81255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6" name="Google Shape;7936;p9"/>
              <p:cNvSpPr/>
              <p:nvPr/>
            </p:nvSpPr>
            <p:spPr>
              <a:xfrm rot="10800000" flipH="1">
                <a:off x="10273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7" name="Google Shape;7937;p9"/>
              <p:cNvSpPr/>
              <p:nvPr/>
            </p:nvSpPr>
            <p:spPr>
              <a:xfrm rot="10800000" flipH="1">
                <a:off x="124220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8" name="Google Shape;7938;p9"/>
              <p:cNvSpPr/>
              <p:nvPr/>
            </p:nvSpPr>
            <p:spPr>
              <a:xfrm rot="10800000" flipH="1">
                <a:off x="145702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9" name="Google Shape;7939;p9"/>
              <p:cNvSpPr/>
              <p:nvPr/>
            </p:nvSpPr>
            <p:spPr>
              <a:xfrm rot="10800000" flipH="1">
                <a:off x="167184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0" name="Google Shape;7940;p9"/>
              <p:cNvSpPr/>
              <p:nvPr/>
            </p:nvSpPr>
            <p:spPr>
              <a:xfrm rot="10800000" flipH="1">
                <a:off x="1886671"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1" name="Google Shape;7941;p9"/>
              <p:cNvSpPr/>
              <p:nvPr/>
            </p:nvSpPr>
            <p:spPr>
              <a:xfrm rot="10800000" flipH="1">
                <a:off x="210149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2" name="Google Shape;7942;p9"/>
              <p:cNvSpPr/>
              <p:nvPr/>
            </p:nvSpPr>
            <p:spPr>
              <a:xfrm rot="10800000" flipH="1">
                <a:off x="231631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3" name="Google Shape;7943;p9"/>
              <p:cNvSpPr/>
              <p:nvPr/>
            </p:nvSpPr>
            <p:spPr>
              <a:xfrm rot="10800000" flipH="1">
                <a:off x="25311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4" name="Google Shape;7944;p9"/>
              <p:cNvSpPr/>
              <p:nvPr/>
            </p:nvSpPr>
            <p:spPr>
              <a:xfrm rot="10800000" flipH="1">
                <a:off x="274596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5" name="Google Shape;7945;p9"/>
              <p:cNvSpPr/>
              <p:nvPr/>
            </p:nvSpPr>
            <p:spPr>
              <a:xfrm rot="10800000" flipH="1">
                <a:off x="296078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6" name="Google Shape;7946;p9"/>
              <p:cNvSpPr/>
              <p:nvPr/>
            </p:nvSpPr>
            <p:spPr>
              <a:xfrm rot="10800000" flipH="1">
                <a:off x="317561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7" name="Google Shape;7947;p9"/>
              <p:cNvSpPr/>
              <p:nvPr/>
            </p:nvSpPr>
            <p:spPr>
              <a:xfrm rot="10800000" flipH="1">
                <a:off x="339043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8" name="Google Shape;7948;p9"/>
              <p:cNvSpPr/>
              <p:nvPr/>
            </p:nvSpPr>
            <p:spPr>
              <a:xfrm rot="10800000" flipH="1">
                <a:off x="360525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9" name="Google Shape;7949;p9"/>
              <p:cNvSpPr/>
              <p:nvPr/>
            </p:nvSpPr>
            <p:spPr>
              <a:xfrm rot="10800000" flipH="1">
                <a:off x="382008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0" name="Google Shape;7950;p9"/>
              <p:cNvSpPr/>
              <p:nvPr/>
            </p:nvSpPr>
            <p:spPr>
              <a:xfrm rot="10800000" flipH="1">
                <a:off x="403490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1" name="Google Shape;7951;p9"/>
              <p:cNvSpPr/>
              <p:nvPr/>
            </p:nvSpPr>
            <p:spPr>
              <a:xfrm rot="10800000" flipH="1">
                <a:off x="424972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2" name="Google Shape;7952;p9"/>
              <p:cNvSpPr/>
              <p:nvPr/>
            </p:nvSpPr>
            <p:spPr>
              <a:xfrm rot="10800000" flipH="1">
                <a:off x="446455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3" name="Google Shape;7953;p9"/>
              <p:cNvSpPr/>
              <p:nvPr/>
            </p:nvSpPr>
            <p:spPr>
              <a:xfrm rot="10800000" flipH="1">
                <a:off x="4679374"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4" name="Google Shape;7954;p9"/>
              <p:cNvSpPr/>
              <p:nvPr/>
            </p:nvSpPr>
            <p:spPr>
              <a:xfrm rot="10800000" flipH="1">
                <a:off x="489419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5" name="Google Shape;7955;p9"/>
              <p:cNvSpPr/>
              <p:nvPr/>
            </p:nvSpPr>
            <p:spPr>
              <a:xfrm rot="10800000" flipH="1">
                <a:off x="510902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6" name="Google Shape;7956;p9"/>
              <p:cNvSpPr/>
              <p:nvPr/>
            </p:nvSpPr>
            <p:spPr>
              <a:xfrm rot="10800000" flipH="1">
                <a:off x="532384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7" name="Google Shape;7957;p9"/>
              <p:cNvSpPr/>
              <p:nvPr/>
            </p:nvSpPr>
            <p:spPr>
              <a:xfrm rot="10800000" flipH="1">
                <a:off x="553866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8" name="Google Shape;7958;p9"/>
              <p:cNvSpPr/>
              <p:nvPr/>
            </p:nvSpPr>
            <p:spPr>
              <a:xfrm rot="10800000" flipH="1">
                <a:off x="575349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9" name="Google Shape;7959;p9"/>
              <p:cNvSpPr/>
              <p:nvPr/>
            </p:nvSpPr>
            <p:spPr>
              <a:xfrm rot="10800000" flipH="1">
                <a:off x="596831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0" name="Google Shape;7960;p9"/>
              <p:cNvSpPr/>
              <p:nvPr/>
            </p:nvSpPr>
            <p:spPr>
              <a:xfrm rot="10800000" flipH="1">
                <a:off x="618313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1" name="Google Shape;7961;p9"/>
              <p:cNvSpPr/>
              <p:nvPr/>
            </p:nvSpPr>
            <p:spPr>
              <a:xfrm rot="10800000" flipH="1">
                <a:off x="639796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2" name="Google Shape;7962;p9"/>
              <p:cNvSpPr/>
              <p:nvPr/>
            </p:nvSpPr>
            <p:spPr>
              <a:xfrm rot="10800000" flipH="1">
                <a:off x="661278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3" name="Google Shape;7963;p9"/>
              <p:cNvSpPr/>
              <p:nvPr/>
            </p:nvSpPr>
            <p:spPr>
              <a:xfrm rot="10800000" flipH="1">
                <a:off x="682760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4" name="Google Shape;7964;p9"/>
              <p:cNvSpPr/>
              <p:nvPr/>
            </p:nvSpPr>
            <p:spPr>
              <a:xfrm rot="10800000" flipH="1">
                <a:off x="704243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5" name="Google Shape;7965;p9"/>
              <p:cNvSpPr/>
              <p:nvPr/>
            </p:nvSpPr>
            <p:spPr>
              <a:xfrm rot="10800000" flipH="1">
                <a:off x="725725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6" name="Google Shape;7966;p9"/>
              <p:cNvSpPr/>
              <p:nvPr/>
            </p:nvSpPr>
            <p:spPr>
              <a:xfrm rot="10800000" flipH="1">
                <a:off x="7472077"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7" name="Google Shape;7967;p9"/>
              <p:cNvSpPr/>
              <p:nvPr/>
            </p:nvSpPr>
            <p:spPr>
              <a:xfrm rot="10800000" flipH="1">
                <a:off x="768690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8" name="Google Shape;7968;p9"/>
              <p:cNvSpPr/>
              <p:nvPr/>
            </p:nvSpPr>
            <p:spPr>
              <a:xfrm rot="10800000" flipH="1">
                <a:off x="790172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9" name="Google Shape;7969;p9"/>
              <p:cNvSpPr/>
              <p:nvPr/>
            </p:nvSpPr>
            <p:spPr>
              <a:xfrm rot="10800000" flipH="1">
                <a:off x="811654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0" name="Google Shape;7970;p9"/>
              <p:cNvSpPr/>
              <p:nvPr/>
            </p:nvSpPr>
            <p:spPr>
              <a:xfrm rot="10800000" flipH="1">
                <a:off x="833137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1" name="Google Shape;7971;p9"/>
              <p:cNvSpPr/>
              <p:nvPr/>
            </p:nvSpPr>
            <p:spPr>
              <a:xfrm rot="10800000" flipH="1">
                <a:off x="8546193"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2" name="Google Shape;7972;p9"/>
              <p:cNvSpPr/>
              <p:nvPr/>
            </p:nvSpPr>
            <p:spPr>
              <a:xfrm rot="10800000" flipH="1">
                <a:off x="8761016"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3" name="Google Shape;7973;p9"/>
              <p:cNvSpPr/>
              <p:nvPr/>
            </p:nvSpPr>
            <p:spPr>
              <a:xfrm rot="10800000" flipH="1">
                <a:off x="8975840" y="144015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4" name="Google Shape;7974;p9"/>
              <p:cNvSpPr/>
              <p:nvPr/>
            </p:nvSpPr>
            <p:spPr>
              <a:xfrm rot="10800000" flipH="1">
                <a:off x="-46739"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5" name="Google Shape;7975;p9"/>
              <p:cNvSpPr/>
              <p:nvPr/>
            </p:nvSpPr>
            <p:spPr>
              <a:xfrm rot="10800000" flipH="1">
                <a:off x="16808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6" name="Google Shape;7976;p9"/>
              <p:cNvSpPr/>
              <p:nvPr/>
            </p:nvSpPr>
            <p:spPr>
              <a:xfrm rot="10800000" flipH="1">
                <a:off x="3829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7" name="Google Shape;7977;p9"/>
              <p:cNvSpPr/>
              <p:nvPr/>
            </p:nvSpPr>
            <p:spPr>
              <a:xfrm rot="10800000" flipH="1">
                <a:off x="59773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8" name="Google Shape;7978;p9"/>
              <p:cNvSpPr/>
              <p:nvPr/>
            </p:nvSpPr>
            <p:spPr>
              <a:xfrm rot="10800000" flipH="1">
                <a:off x="81255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9" name="Google Shape;7979;p9"/>
              <p:cNvSpPr/>
              <p:nvPr/>
            </p:nvSpPr>
            <p:spPr>
              <a:xfrm rot="10800000" flipH="1">
                <a:off x="10273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0" name="Google Shape;7980;p9"/>
              <p:cNvSpPr/>
              <p:nvPr/>
            </p:nvSpPr>
            <p:spPr>
              <a:xfrm rot="10800000" flipH="1">
                <a:off x="124220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1" name="Google Shape;7981;p9"/>
              <p:cNvSpPr/>
              <p:nvPr/>
            </p:nvSpPr>
            <p:spPr>
              <a:xfrm rot="10800000" flipH="1">
                <a:off x="145702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2" name="Google Shape;7982;p9"/>
              <p:cNvSpPr/>
              <p:nvPr/>
            </p:nvSpPr>
            <p:spPr>
              <a:xfrm rot="10800000" flipH="1">
                <a:off x="167184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3" name="Google Shape;7983;p9"/>
              <p:cNvSpPr/>
              <p:nvPr/>
            </p:nvSpPr>
            <p:spPr>
              <a:xfrm rot="10800000" flipH="1">
                <a:off x="1886671"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4" name="Google Shape;7984;p9"/>
              <p:cNvSpPr/>
              <p:nvPr/>
            </p:nvSpPr>
            <p:spPr>
              <a:xfrm rot="10800000" flipH="1">
                <a:off x="210149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5" name="Google Shape;7985;p9"/>
              <p:cNvSpPr/>
              <p:nvPr/>
            </p:nvSpPr>
            <p:spPr>
              <a:xfrm rot="10800000" flipH="1">
                <a:off x="231631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6" name="Google Shape;7986;p9"/>
              <p:cNvSpPr/>
              <p:nvPr/>
            </p:nvSpPr>
            <p:spPr>
              <a:xfrm rot="10800000" flipH="1">
                <a:off x="25311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7" name="Google Shape;7987;p9"/>
              <p:cNvSpPr/>
              <p:nvPr/>
            </p:nvSpPr>
            <p:spPr>
              <a:xfrm rot="10800000" flipH="1">
                <a:off x="274596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8" name="Google Shape;7988;p9"/>
              <p:cNvSpPr/>
              <p:nvPr/>
            </p:nvSpPr>
            <p:spPr>
              <a:xfrm rot="10800000" flipH="1">
                <a:off x="296078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9" name="Google Shape;7989;p9"/>
              <p:cNvSpPr/>
              <p:nvPr/>
            </p:nvSpPr>
            <p:spPr>
              <a:xfrm rot="10800000" flipH="1">
                <a:off x="317561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0" name="Google Shape;7990;p9"/>
              <p:cNvSpPr/>
              <p:nvPr/>
            </p:nvSpPr>
            <p:spPr>
              <a:xfrm rot="10800000" flipH="1">
                <a:off x="339043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1" name="Google Shape;7991;p9"/>
              <p:cNvSpPr/>
              <p:nvPr/>
            </p:nvSpPr>
            <p:spPr>
              <a:xfrm rot="10800000" flipH="1">
                <a:off x="360525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2" name="Google Shape;7992;p9"/>
              <p:cNvSpPr/>
              <p:nvPr/>
            </p:nvSpPr>
            <p:spPr>
              <a:xfrm rot="10800000" flipH="1">
                <a:off x="382008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3" name="Google Shape;7993;p9"/>
              <p:cNvSpPr/>
              <p:nvPr/>
            </p:nvSpPr>
            <p:spPr>
              <a:xfrm rot="10800000" flipH="1">
                <a:off x="403490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4" name="Google Shape;7994;p9"/>
              <p:cNvSpPr/>
              <p:nvPr/>
            </p:nvSpPr>
            <p:spPr>
              <a:xfrm rot="10800000" flipH="1">
                <a:off x="424972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5" name="Google Shape;7995;p9"/>
              <p:cNvSpPr/>
              <p:nvPr/>
            </p:nvSpPr>
            <p:spPr>
              <a:xfrm rot="10800000" flipH="1">
                <a:off x="446455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6" name="Google Shape;7996;p9"/>
              <p:cNvSpPr/>
              <p:nvPr/>
            </p:nvSpPr>
            <p:spPr>
              <a:xfrm rot="10800000" flipH="1">
                <a:off x="4679374"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7" name="Google Shape;7997;p9"/>
              <p:cNvSpPr/>
              <p:nvPr/>
            </p:nvSpPr>
            <p:spPr>
              <a:xfrm rot="10800000" flipH="1">
                <a:off x="489419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8" name="Google Shape;7998;p9"/>
              <p:cNvSpPr/>
              <p:nvPr/>
            </p:nvSpPr>
            <p:spPr>
              <a:xfrm rot="10800000" flipH="1">
                <a:off x="510902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9" name="Google Shape;7999;p9"/>
              <p:cNvSpPr/>
              <p:nvPr/>
            </p:nvSpPr>
            <p:spPr>
              <a:xfrm rot="10800000" flipH="1">
                <a:off x="532384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0" name="Google Shape;8000;p9"/>
              <p:cNvSpPr/>
              <p:nvPr/>
            </p:nvSpPr>
            <p:spPr>
              <a:xfrm rot="10800000" flipH="1">
                <a:off x="553866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1" name="Google Shape;8001;p9"/>
              <p:cNvSpPr/>
              <p:nvPr/>
            </p:nvSpPr>
            <p:spPr>
              <a:xfrm rot="10800000" flipH="1">
                <a:off x="575349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2" name="Google Shape;8002;p9"/>
              <p:cNvSpPr/>
              <p:nvPr/>
            </p:nvSpPr>
            <p:spPr>
              <a:xfrm rot="10800000" flipH="1">
                <a:off x="596831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3" name="Google Shape;8003;p9"/>
              <p:cNvSpPr/>
              <p:nvPr/>
            </p:nvSpPr>
            <p:spPr>
              <a:xfrm rot="10800000" flipH="1">
                <a:off x="618313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4" name="Google Shape;8004;p9"/>
              <p:cNvSpPr/>
              <p:nvPr/>
            </p:nvSpPr>
            <p:spPr>
              <a:xfrm rot="10800000" flipH="1">
                <a:off x="639796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5" name="Google Shape;8005;p9"/>
              <p:cNvSpPr/>
              <p:nvPr/>
            </p:nvSpPr>
            <p:spPr>
              <a:xfrm rot="10800000" flipH="1">
                <a:off x="661278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6" name="Google Shape;8006;p9"/>
              <p:cNvSpPr/>
              <p:nvPr/>
            </p:nvSpPr>
            <p:spPr>
              <a:xfrm rot="10800000" flipH="1">
                <a:off x="682760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7" name="Google Shape;8007;p9"/>
              <p:cNvSpPr/>
              <p:nvPr/>
            </p:nvSpPr>
            <p:spPr>
              <a:xfrm rot="10800000" flipH="1">
                <a:off x="704243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8" name="Google Shape;8008;p9"/>
              <p:cNvSpPr/>
              <p:nvPr/>
            </p:nvSpPr>
            <p:spPr>
              <a:xfrm rot="10800000" flipH="1">
                <a:off x="725725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9" name="Google Shape;8009;p9"/>
              <p:cNvSpPr/>
              <p:nvPr/>
            </p:nvSpPr>
            <p:spPr>
              <a:xfrm rot="10800000" flipH="1">
                <a:off x="7472077"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0" name="Google Shape;8010;p9"/>
              <p:cNvSpPr/>
              <p:nvPr/>
            </p:nvSpPr>
            <p:spPr>
              <a:xfrm rot="10800000" flipH="1">
                <a:off x="768690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1" name="Google Shape;8011;p9"/>
              <p:cNvSpPr/>
              <p:nvPr/>
            </p:nvSpPr>
            <p:spPr>
              <a:xfrm rot="10800000" flipH="1">
                <a:off x="790172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2" name="Google Shape;8012;p9"/>
              <p:cNvSpPr/>
              <p:nvPr/>
            </p:nvSpPr>
            <p:spPr>
              <a:xfrm rot="10800000" flipH="1">
                <a:off x="811654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3" name="Google Shape;8013;p9"/>
              <p:cNvSpPr/>
              <p:nvPr/>
            </p:nvSpPr>
            <p:spPr>
              <a:xfrm rot="10800000" flipH="1">
                <a:off x="833137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4" name="Google Shape;8014;p9"/>
              <p:cNvSpPr/>
              <p:nvPr/>
            </p:nvSpPr>
            <p:spPr>
              <a:xfrm rot="10800000" flipH="1">
                <a:off x="8546193"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5" name="Google Shape;8015;p9"/>
              <p:cNvSpPr/>
              <p:nvPr/>
            </p:nvSpPr>
            <p:spPr>
              <a:xfrm rot="10800000" flipH="1">
                <a:off x="8761016"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6" name="Google Shape;8016;p9"/>
              <p:cNvSpPr/>
              <p:nvPr/>
            </p:nvSpPr>
            <p:spPr>
              <a:xfrm rot="10800000" flipH="1">
                <a:off x="8975840" y="164589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7" name="Google Shape;8017;p9"/>
              <p:cNvSpPr/>
              <p:nvPr/>
            </p:nvSpPr>
            <p:spPr>
              <a:xfrm rot="10800000" flipH="1">
                <a:off x="-46739"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8" name="Google Shape;8018;p9"/>
              <p:cNvSpPr/>
              <p:nvPr/>
            </p:nvSpPr>
            <p:spPr>
              <a:xfrm rot="10800000" flipH="1">
                <a:off x="16808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9" name="Google Shape;8019;p9"/>
              <p:cNvSpPr/>
              <p:nvPr/>
            </p:nvSpPr>
            <p:spPr>
              <a:xfrm rot="10800000" flipH="1">
                <a:off x="3829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0" name="Google Shape;8020;p9"/>
              <p:cNvSpPr/>
              <p:nvPr/>
            </p:nvSpPr>
            <p:spPr>
              <a:xfrm rot="10800000" flipH="1">
                <a:off x="59773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1" name="Google Shape;8021;p9"/>
              <p:cNvSpPr/>
              <p:nvPr/>
            </p:nvSpPr>
            <p:spPr>
              <a:xfrm rot="10800000" flipH="1">
                <a:off x="81255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2" name="Google Shape;8022;p9"/>
              <p:cNvSpPr/>
              <p:nvPr/>
            </p:nvSpPr>
            <p:spPr>
              <a:xfrm rot="10800000" flipH="1">
                <a:off x="10273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3" name="Google Shape;8023;p9"/>
              <p:cNvSpPr/>
              <p:nvPr/>
            </p:nvSpPr>
            <p:spPr>
              <a:xfrm rot="10800000" flipH="1">
                <a:off x="124220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4" name="Google Shape;8024;p9"/>
              <p:cNvSpPr/>
              <p:nvPr/>
            </p:nvSpPr>
            <p:spPr>
              <a:xfrm rot="10800000" flipH="1">
                <a:off x="145702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5" name="Google Shape;8025;p9"/>
              <p:cNvSpPr/>
              <p:nvPr/>
            </p:nvSpPr>
            <p:spPr>
              <a:xfrm rot="10800000" flipH="1">
                <a:off x="167184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6" name="Google Shape;8026;p9"/>
              <p:cNvSpPr/>
              <p:nvPr/>
            </p:nvSpPr>
            <p:spPr>
              <a:xfrm rot="10800000" flipH="1">
                <a:off x="1886671"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7" name="Google Shape;8027;p9"/>
              <p:cNvSpPr/>
              <p:nvPr/>
            </p:nvSpPr>
            <p:spPr>
              <a:xfrm rot="10800000" flipH="1">
                <a:off x="210149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8" name="Google Shape;8028;p9"/>
              <p:cNvSpPr/>
              <p:nvPr/>
            </p:nvSpPr>
            <p:spPr>
              <a:xfrm rot="10800000" flipH="1">
                <a:off x="231631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9" name="Google Shape;8029;p9"/>
              <p:cNvSpPr/>
              <p:nvPr/>
            </p:nvSpPr>
            <p:spPr>
              <a:xfrm rot="10800000" flipH="1">
                <a:off x="25311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0" name="Google Shape;8030;p9"/>
              <p:cNvSpPr/>
              <p:nvPr/>
            </p:nvSpPr>
            <p:spPr>
              <a:xfrm rot="10800000" flipH="1">
                <a:off x="274596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1" name="Google Shape;8031;p9"/>
              <p:cNvSpPr/>
              <p:nvPr/>
            </p:nvSpPr>
            <p:spPr>
              <a:xfrm rot="10800000" flipH="1">
                <a:off x="296078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2" name="Google Shape;8032;p9"/>
              <p:cNvSpPr/>
              <p:nvPr/>
            </p:nvSpPr>
            <p:spPr>
              <a:xfrm rot="10800000" flipH="1">
                <a:off x="317561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3" name="Google Shape;8033;p9"/>
              <p:cNvSpPr/>
              <p:nvPr/>
            </p:nvSpPr>
            <p:spPr>
              <a:xfrm rot="10800000" flipH="1">
                <a:off x="339043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4" name="Google Shape;8034;p9"/>
              <p:cNvSpPr/>
              <p:nvPr/>
            </p:nvSpPr>
            <p:spPr>
              <a:xfrm rot="10800000" flipH="1">
                <a:off x="360525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5" name="Google Shape;8035;p9"/>
              <p:cNvSpPr/>
              <p:nvPr/>
            </p:nvSpPr>
            <p:spPr>
              <a:xfrm rot="10800000" flipH="1">
                <a:off x="382008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6" name="Google Shape;8036;p9"/>
              <p:cNvSpPr/>
              <p:nvPr/>
            </p:nvSpPr>
            <p:spPr>
              <a:xfrm rot="10800000" flipH="1">
                <a:off x="403490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7" name="Google Shape;8037;p9"/>
              <p:cNvSpPr/>
              <p:nvPr/>
            </p:nvSpPr>
            <p:spPr>
              <a:xfrm rot="10800000" flipH="1">
                <a:off x="424972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8" name="Google Shape;8038;p9"/>
              <p:cNvSpPr/>
              <p:nvPr/>
            </p:nvSpPr>
            <p:spPr>
              <a:xfrm rot="10800000" flipH="1">
                <a:off x="446455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9" name="Google Shape;8039;p9"/>
              <p:cNvSpPr/>
              <p:nvPr/>
            </p:nvSpPr>
            <p:spPr>
              <a:xfrm rot="10800000" flipH="1">
                <a:off x="4679374"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0" name="Google Shape;8040;p9"/>
              <p:cNvSpPr/>
              <p:nvPr/>
            </p:nvSpPr>
            <p:spPr>
              <a:xfrm rot="10800000" flipH="1">
                <a:off x="489419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1" name="Google Shape;8041;p9"/>
              <p:cNvSpPr/>
              <p:nvPr/>
            </p:nvSpPr>
            <p:spPr>
              <a:xfrm rot="10800000" flipH="1">
                <a:off x="510902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2" name="Google Shape;8042;p9"/>
              <p:cNvSpPr/>
              <p:nvPr/>
            </p:nvSpPr>
            <p:spPr>
              <a:xfrm rot="10800000" flipH="1">
                <a:off x="532384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3" name="Google Shape;8043;p9"/>
              <p:cNvSpPr/>
              <p:nvPr/>
            </p:nvSpPr>
            <p:spPr>
              <a:xfrm rot="10800000" flipH="1">
                <a:off x="553866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4" name="Google Shape;8044;p9"/>
              <p:cNvSpPr/>
              <p:nvPr/>
            </p:nvSpPr>
            <p:spPr>
              <a:xfrm rot="10800000" flipH="1">
                <a:off x="575349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5" name="Google Shape;8045;p9"/>
              <p:cNvSpPr/>
              <p:nvPr/>
            </p:nvSpPr>
            <p:spPr>
              <a:xfrm rot="10800000" flipH="1">
                <a:off x="596831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6" name="Google Shape;8046;p9"/>
              <p:cNvSpPr/>
              <p:nvPr/>
            </p:nvSpPr>
            <p:spPr>
              <a:xfrm rot="10800000" flipH="1">
                <a:off x="618313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7" name="Google Shape;8047;p9"/>
              <p:cNvSpPr/>
              <p:nvPr/>
            </p:nvSpPr>
            <p:spPr>
              <a:xfrm rot="10800000" flipH="1">
                <a:off x="639796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8" name="Google Shape;8048;p9"/>
              <p:cNvSpPr/>
              <p:nvPr/>
            </p:nvSpPr>
            <p:spPr>
              <a:xfrm rot="10800000" flipH="1">
                <a:off x="661278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9" name="Google Shape;8049;p9"/>
              <p:cNvSpPr/>
              <p:nvPr/>
            </p:nvSpPr>
            <p:spPr>
              <a:xfrm rot="10800000" flipH="1">
                <a:off x="682760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0" name="Google Shape;8050;p9"/>
              <p:cNvSpPr/>
              <p:nvPr/>
            </p:nvSpPr>
            <p:spPr>
              <a:xfrm rot="10800000" flipH="1">
                <a:off x="704243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1" name="Google Shape;8051;p9"/>
              <p:cNvSpPr/>
              <p:nvPr/>
            </p:nvSpPr>
            <p:spPr>
              <a:xfrm rot="10800000" flipH="1">
                <a:off x="725725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2" name="Google Shape;8052;p9"/>
              <p:cNvSpPr/>
              <p:nvPr/>
            </p:nvSpPr>
            <p:spPr>
              <a:xfrm rot="10800000" flipH="1">
                <a:off x="7472077"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3" name="Google Shape;8053;p9"/>
              <p:cNvSpPr/>
              <p:nvPr/>
            </p:nvSpPr>
            <p:spPr>
              <a:xfrm rot="10800000" flipH="1">
                <a:off x="768690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4" name="Google Shape;8054;p9"/>
              <p:cNvSpPr/>
              <p:nvPr/>
            </p:nvSpPr>
            <p:spPr>
              <a:xfrm rot="10800000" flipH="1">
                <a:off x="790172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5" name="Google Shape;8055;p9"/>
              <p:cNvSpPr/>
              <p:nvPr/>
            </p:nvSpPr>
            <p:spPr>
              <a:xfrm rot="10800000" flipH="1">
                <a:off x="811654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6" name="Google Shape;8056;p9"/>
              <p:cNvSpPr/>
              <p:nvPr/>
            </p:nvSpPr>
            <p:spPr>
              <a:xfrm rot="10800000" flipH="1">
                <a:off x="833137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7" name="Google Shape;8057;p9"/>
              <p:cNvSpPr/>
              <p:nvPr/>
            </p:nvSpPr>
            <p:spPr>
              <a:xfrm rot="10800000" flipH="1">
                <a:off x="8546193"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8" name="Google Shape;8058;p9"/>
              <p:cNvSpPr/>
              <p:nvPr/>
            </p:nvSpPr>
            <p:spPr>
              <a:xfrm rot="10800000" flipH="1">
                <a:off x="8761016"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9" name="Google Shape;8059;p9"/>
              <p:cNvSpPr/>
              <p:nvPr/>
            </p:nvSpPr>
            <p:spPr>
              <a:xfrm rot="10800000" flipH="1">
                <a:off x="8975840" y="185163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0" name="Google Shape;8060;p9"/>
              <p:cNvSpPr/>
              <p:nvPr/>
            </p:nvSpPr>
            <p:spPr>
              <a:xfrm rot="10800000" flipH="1">
                <a:off x="-46739"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1" name="Google Shape;8061;p9"/>
              <p:cNvSpPr/>
              <p:nvPr/>
            </p:nvSpPr>
            <p:spPr>
              <a:xfrm rot="10800000" flipH="1">
                <a:off x="16808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2" name="Google Shape;8062;p9"/>
              <p:cNvSpPr/>
              <p:nvPr/>
            </p:nvSpPr>
            <p:spPr>
              <a:xfrm rot="10800000" flipH="1">
                <a:off x="3829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3" name="Google Shape;8063;p9"/>
              <p:cNvSpPr/>
              <p:nvPr/>
            </p:nvSpPr>
            <p:spPr>
              <a:xfrm rot="10800000" flipH="1">
                <a:off x="59773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4" name="Google Shape;8064;p9"/>
              <p:cNvSpPr/>
              <p:nvPr/>
            </p:nvSpPr>
            <p:spPr>
              <a:xfrm rot="10800000" flipH="1">
                <a:off x="81255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5" name="Google Shape;8065;p9"/>
              <p:cNvSpPr/>
              <p:nvPr/>
            </p:nvSpPr>
            <p:spPr>
              <a:xfrm rot="10800000" flipH="1">
                <a:off x="10273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6" name="Google Shape;8066;p9"/>
              <p:cNvSpPr/>
              <p:nvPr/>
            </p:nvSpPr>
            <p:spPr>
              <a:xfrm rot="10800000" flipH="1">
                <a:off x="124220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7" name="Google Shape;8067;p9"/>
              <p:cNvSpPr/>
              <p:nvPr/>
            </p:nvSpPr>
            <p:spPr>
              <a:xfrm rot="10800000" flipH="1">
                <a:off x="145702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8" name="Google Shape;8068;p9"/>
              <p:cNvSpPr/>
              <p:nvPr/>
            </p:nvSpPr>
            <p:spPr>
              <a:xfrm rot="10800000" flipH="1">
                <a:off x="167184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9" name="Google Shape;8069;p9"/>
              <p:cNvSpPr/>
              <p:nvPr/>
            </p:nvSpPr>
            <p:spPr>
              <a:xfrm rot="10800000" flipH="1">
                <a:off x="1886671"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0" name="Google Shape;8070;p9"/>
              <p:cNvSpPr/>
              <p:nvPr/>
            </p:nvSpPr>
            <p:spPr>
              <a:xfrm rot="10800000" flipH="1">
                <a:off x="210149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1" name="Google Shape;8071;p9"/>
              <p:cNvSpPr/>
              <p:nvPr/>
            </p:nvSpPr>
            <p:spPr>
              <a:xfrm rot="10800000" flipH="1">
                <a:off x="231631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2" name="Google Shape;8072;p9"/>
              <p:cNvSpPr/>
              <p:nvPr/>
            </p:nvSpPr>
            <p:spPr>
              <a:xfrm rot="10800000" flipH="1">
                <a:off x="25311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3" name="Google Shape;8073;p9"/>
              <p:cNvSpPr/>
              <p:nvPr/>
            </p:nvSpPr>
            <p:spPr>
              <a:xfrm rot="10800000" flipH="1">
                <a:off x="274596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4" name="Google Shape;8074;p9"/>
              <p:cNvSpPr/>
              <p:nvPr/>
            </p:nvSpPr>
            <p:spPr>
              <a:xfrm rot="10800000" flipH="1">
                <a:off x="296078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5" name="Google Shape;8075;p9"/>
              <p:cNvSpPr/>
              <p:nvPr/>
            </p:nvSpPr>
            <p:spPr>
              <a:xfrm rot="10800000" flipH="1">
                <a:off x="317561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6" name="Google Shape;8076;p9"/>
              <p:cNvSpPr/>
              <p:nvPr/>
            </p:nvSpPr>
            <p:spPr>
              <a:xfrm rot="10800000" flipH="1">
                <a:off x="339043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7" name="Google Shape;8077;p9"/>
              <p:cNvSpPr/>
              <p:nvPr/>
            </p:nvSpPr>
            <p:spPr>
              <a:xfrm rot="10800000" flipH="1">
                <a:off x="360525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8" name="Google Shape;8078;p9"/>
              <p:cNvSpPr/>
              <p:nvPr/>
            </p:nvSpPr>
            <p:spPr>
              <a:xfrm rot="10800000" flipH="1">
                <a:off x="382008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9" name="Google Shape;8079;p9"/>
              <p:cNvSpPr/>
              <p:nvPr/>
            </p:nvSpPr>
            <p:spPr>
              <a:xfrm rot="10800000" flipH="1">
                <a:off x="403490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0" name="Google Shape;8080;p9"/>
              <p:cNvSpPr/>
              <p:nvPr/>
            </p:nvSpPr>
            <p:spPr>
              <a:xfrm rot="10800000" flipH="1">
                <a:off x="424972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1" name="Google Shape;8081;p9"/>
              <p:cNvSpPr/>
              <p:nvPr/>
            </p:nvSpPr>
            <p:spPr>
              <a:xfrm rot="10800000" flipH="1">
                <a:off x="446455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2" name="Google Shape;8082;p9"/>
              <p:cNvSpPr/>
              <p:nvPr/>
            </p:nvSpPr>
            <p:spPr>
              <a:xfrm rot="10800000" flipH="1">
                <a:off x="4679374"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3" name="Google Shape;8083;p9"/>
              <p:cNvSpPr/>
              <p:nvPr/>
            </p:nvSpPr>
            <p:spPr>
              <a:xfrm rot="10800000" flipH="1">
                <a:off x="489419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4" name="Google Shape;8084;p9"/>
              <p:cNvSpPr/>
              <p:nvPr/>
            </p:nvSpPr>
            <p:spPr>
              <a:xfrm rot="10800000" flipH="1">
                <a:off x="510902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5" name="Google Shape;8085;p9"/>
              <p:cNvSpPr/>
              <p:nvPr/>
            </p:nvSpPr>
            <p:spPr>
              <a:xfrm rot="10800000" flipH="1">
                <a:off x="532384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6" name="Google Shape;8086;p9"/>
              <p:cNvSpPr/>
              <p:nvPr/>
            </p:nvSpPr>
            <p:spPr>
              <a:xfrm rot="10800000" flipH="1">
                <a:off x="553866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7" name="Google Shape;8087;p9"/>
              <p:cNvSpPr/>
              <p:nvPr/>
            </p:nvSpPr>
            <p:spPr>
              <a:xfrm rot="10800000" flipH="1">
                <a:off x="575349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8" name="Google Shape;8088;p9"/>
              <p:cNvSpPr/>
              <p:nvPr/>
            </p:nvSpPr>
            <p:spPr>
              <a:xfrm rot="10800000" flipH="1">
                <a:off x="596831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9" name="Google Shape;8089;p9"/>
              <p:cNvSpPr/>
              <p:nvPr/>
            </p:nvSpPr>
            <p:spPr>
              <a:xfrm rot="10800000" flipH="1">
                <a:off x="618313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0" name="Google Shape;8090;p9"/>
              <p:cNvSpPr/>
              <p:nvPr/>
            </p:nvSpPr>
            <p:spPr>
              <a:xfrm rot="10800000" flipH="1">
                <a:off x="639796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1" name="Google Shape;8091;p9"/>
              <p:cNvSpPr/>
              <p:nvPr/>
            </p:nvSpPr>
            <p:spPr>
              <a:xfrm rot="10800000" flipH="1">
                <a:off x="661278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2" name="Google Shape;8092;p9"/>
              <p:cNvSpPr/>
              <p:nvPr/>
            </p:nvSpPr>
            <p:spPr>
              <a:xfrm rot="10800000" flipH="1">
                <a:off x="682760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3" name="Google Shape;8093;p9"/>
              <p:cNvSpPr/>
              <p:nvPr/>
            </p:nvSpPr>
            <p:spPr>
              <a:xfrm rot="10800000" flipH="1">
                <a:off x="704243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4" name="Google Shape;8094;p9"/>
              <p:cNvSpPr/>
              <p:nvPr/>
            </p:nvSpPr>
            <p:spPr>
              <a:xfrm rot="10800000" flipH="1">
                <a:off x="725725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5" name="Google Shape;8095;p9"/>
              <p:cNvSpPr/>
              <p:nvPr/>
            </p:nvSpPr>
            <p:spPr>
              <a:xfrm rot="10800000" flipH="1">
                <a:off x="7472077"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6" name="Google Shape;8096;p9"/>
              <p:cNvSpPr/>
              <p:nvPr/>
            </p:nvSpPr>
            <p:spPr>
              <a:xfrm rot="10800000" flipH="1">
                <a:off x="768690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7" name="Google Shape;8097;p9"/>
              <p:cNvSpPr/>
              <p:nvPr/>
            </p:nvSpPr>
            <p:spPr>
              <a:xfrm rot="10800000" flipH="1">
                <a:off x="790172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8" name="Google Shape;8098;p9"/>
              <p:cNvSpPr/>
              <p:nvPr/>
            </p:nvSpPr>
            <p:spPr>
              <a:xfrm rot="10800000" flipH="1">
                <a:off x="811654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9" name="Google Shape;8099;p9"/>
              <p:cNvSpPr/>
              <p:nvPr/>
            </p:nvSpPr>
            <p:spPr>
              <a:xfrm rot="10800000" flipH="1">
                <a:off x="833137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0" name="Google Shape;8100;p9"/>
              <p:cNvSpPr/>
              <p:nvPr/>
            </p:nvSpPr>
            <p:spPr>
              <a:xfrm rot="10800000" flipH="1">
                <a:off x="8546193"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1" name="Google Shape;8101;p9"/>
              <p:cNvSpPr/>
              <p:nvPr/>
            </p:nvSpPr>
            <p:spPr>
              <a:xfrm rot="10800000" flipH="1">
                <a:off x="8761016"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2" name="Google Shape;8102;p9"/>
              <p:cNvSpPr/>
              <p:nvPr/>
            </p:nvSpPr>
            <p:spPr>
              <a:xfrm rot="10800000" flipH="1">
                <a:off x="8975840" y="205737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3" name="Google Shape;8103;p9"/>
              <p:cNvSpPr/>
              <p:nvPr/>
            </p:nvSpPr>
            <p:spPr>
              <a:xfrm rot="10800000" flipH="1">
                <a:off x="-46739"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4" name="Google Shape;8104;p9"/>
              <p:cNvSpPr/>
              <p:nvPr/>
            </p:nvSpPr>
            <p:spPr>
              <a:xfrm rot="10800000" flipH="1">
                <a:off x="16808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5" name="Google Shape;8105;p9"/>
              <p:cNvSpPr/>
              <p:nvPr/>
            </p:nvSpPr>
            <p:spPr>
              <a:xfrm rot="10800000" flipH="1">
                <a:off x="3829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6" name="Google Shape;8106;p9"/>
              <p:cNvSpPr/>
              <p:nvPr/>
            </p:nvSpPr>
            <p:spPr>
              <a:xfrm rot="10800000" flipH="1">
                <a:off x="59773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7" name="Google Shape;8107;p9"/>
              <p:cNvSpPr/>
              <p:nvPr/>
            </p:nvSpPr>
            <p:spPr>
              <a:xfrm rot="10800000" flipH="1">
                <a:off x="81255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8" name="Google Shape;8108;p9"/>
              <p:cNvSpPr/>
              <p:nvPr/>
            </p:nvSpPr>
            <p:spPr>
              <a:xfrm rot="10800000" flipH="1">
                <a:off x="10273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9" name="Google Shape;8109;p9"/>
              <p:cNvSpPr/>
              <p:nvPr/>
            </p:nvSpPr>
            <p:spPr>
              <a:xfrm rot="10800000" flipH="1">
                <a:off x="124220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0" name="Google Shape;8110;p9"/>
              <p:cNvSpPr/>
              <p:nvPr/>
            </p:nvSpPr>
            <p:spPr>
              <a:xfrm rot="10800000" flipH="1">
                <a:off x="145702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1" name="Google Shape;8111;p9"/>
              <p:cNvSpPr/>
              <p:nvPr/>
            </p:nvSpPr>
            <p:spPr>
              <a:xfrm rot="10800000" flipH="1">
                <a:off x="167184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2" name="Google Shape;8112;p9"/>
              <p:cNvSpPr/>
              <p:nvPr/>
            </p:nvSpPr>
            <p:spPr>
              <a:xfrm rot="10800000" flipH="1">
                <a:off x="1886671"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3" name="Google Shape;8113;p9"/>
              <p:cNvSpPr/>
              <p:nvPr/>
            </p:nvSpPr>
            <p:spPr>
              <a:xfrm rot="10800000" flipH="1">
                <a:off x="210149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4" name="Google Shape;8114;p9"/>
              <p:cNvSpPr/>
              <p:nvPr/>
            </p:nvSpPr>
            <p:spPr>
              <a:xfrm rot="10800000" flipH="1">
                <a:off x="231631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5" name="Google Shape;8115;p9"/>
              <p:cNvSpPr/>
              <p:nvPr/>
            </p:nvSpPr>
            <p:spPr>
              <a:xfrm rot="10800000" flipH="1">
                <a:off x="25311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6" name="Google Shape;8116;p9"/>
              <p:cNvSpPr/>
              <p:nvPr/>
            </p:nvSpPr>
            <p:spPr>
              <a:xfrm rot="10800000" flipH="1">
                <a:off x="274596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7" name="Google Shape;8117;p9"/>
              <p:cNvSpPr/>
              <p:nvPr/>
            </p:nvSpPr>
            <p:spPr>
              <a:xfrm rot="10800000" flipH="1">
                <a:off x="296078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8" name="Google Shape;8118;p9"/>
              <p:cNvSpPr/>
              <p:nvPr/>
            </p:nvSpPr>
            <p:spPr>
              <a:xfrm rot="10800000" flipH="1">
                <a:off x="317561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9" name="Google Shape;8119;p9"/>
              <p:cNvSpPr/>
              <p:nvPr/>
            </p:nvSpPr>
            <p:spPr>
              <a:xfrm rot="10800000" flipH="1">
                <a:off x="339043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0" name="Google Shape;8120;p9"/>
              <p:cNvSpPr/>
              <p:nvPr/>
            </p:nvSpPr>
            <p:spPr>
              <a:xfrm rot="10800000" flipH="1">
                <a:off x="360525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1" name="Google Shape;8121;p9"/>
              <p:cNvSpPr/>
              <p:nvPr/>
            </p:nvSpPr>
            <p:spPr>
              <a:xfrm rot="10800000" flipH="1">
                <a:off x="382008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2" name="Google Shape;8122;p9"/>
              <p:cNvSpPr/>
              <p:nvPr/>
            </p:nvSpPr>
            <p:spPr>
              <a:xfrm rot="10800000" flipH="1">
                <a:off x="403490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3" name="Google Shape;8123;p9"/>
              <p:cNvSpPr/>
              <p:nvPr/>
            </p:nvSpPr>
            <p:spPr>
              <a:xfrm rot="10800000" flipH="1">
                <a:off x="424972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4" name="Google Shape;8124;p9"/>
              <p:cNvSpPr/>
              <p:nvPr/>
            </p:nvSpPr>
            <p:spPr>
              <a:xfrm rot="10800000" flipH="1">
                <a:off x="446455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5" name="Google Shape;8125;p9"/>
              <p:cNvSpPr/>
              <p:nvPr/>
            </p:nvSpPr>
            <p:spPr>
              <a:xfrm rot="10800000" flipH="1">
                <a:off x="4679374"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6" name="Google Shape;8126;p9"/>
              <p:cNvSpPr/>
              <p:nvPr/>
            </p:nvSpPr>
            <p:spPr>
              <a:xfrm rot="10800000" flipH="1">
                <a:off x="489419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7" name="Google Shape;8127;p9"/>
              <p:cNvSpPr/>
              <p:nvPr/>
            </p:nvSpPr>
            <p:spPr>
              <a:xfrm rot="10800000" flipH="1">
                <a:off x="510902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8" name="Google Shape;8128;p9"/>
              <p:cNvSpPr/>
              <p:nvPr/>
            </p:nvSpPr>
            <p:spPr>
              <a:xfrm rot="10800000" flipH="1">
                <a:off x="532384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9" name="Google Shape;8129;p9"/>
              <p:cNvSpPr/>
              <p:nvPr/>
            </p:nvSpPr>
            <p:spPr>
              <a:xfrm rot="10800000" flipH="1">
                <a:off x="553866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0" name="Google Shape;8130;p9"/>
              <p:cNvSpPr/>
              <p:nvPr/>
            </p:nvSpPr>
            <p:spPr>
              <a:xfrm rot="10800000" flipH="1">
                <a:off x="575349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1" name="Google Shape;8131;p9"/>
              <p:cNvSpPr/>
              <p:nvPr/>
            </p:nvSpPr>
            <p:spPr>
              <a:xfrm rot="10800000" flipH="1">
                <a:off x="596831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2" name="Google Shape;8132;p9"/>
              <p:cNvSpPr/>
              <p:nvPr/>
            </p:nvSpPr>
            <p:spPr>
              <a:xfrm rot="10800000" flipH="1">
                <a:off x="618313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3" name="Google Shape;8133;p9"/>
              <p:cNvSpPr/>
              <p:nvPr/>
            </p:nvSpPr>
            <p:spPr>
              <a:xfrm rot="10800000" flipH="1">
                <a:off x="639796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4" name="Google Shape;8134;p9"/>
              <p:cNvSpPr/>
              <p:nvPr/>
            </p:nvSpPr>
            <p:spPr>
              <a:xfrm rot="10800000" flipH="1">
                <a:off x="661278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5" name="Google Shape;8135;p9"/>
              <p:cNvSpPr/>
              <p:nvPr/>
            </p:nvSpPr>
            <p:spPr>
              <a:xfrm rot="10800000" flipH="1">
                <a:off x="682760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6" name="Google Shape;8136;p9"/>
              <p:cNvSpPr/>
              <p:nvPr/>
            </p:nvSpPr>
            <p:spPr>
              <a:xfrm rot="10800000" flipH="1">
                <a:off x="704243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7" name="Google Shape;8137;p9"/>
              <p:cNvSpPr/>
              <p:nvPr/>
            </p:nvSpPr>
            <p:spPr>
              <a:xfrm rot="10800000" flipH="1">
                <a:off x="725725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8" name="Google Shape;8138;p9"/>
              <p:cNvSpPr/>
              <p:nvPr/>
            </p:nvSpPr>
            <p:spPr>
              <a:xfrm rot="10800000" flipH="1">
                <a:off x="7472077"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9" name="Google Shape;8139;p9"/>
              <p:cNvSpPr/>
              <p:nvPr/>
            </p:nvSpPr>
            <p:spPr>
              <a:xfrm rot="10800000" flipH="1">
                <a:off x="768690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0" name="Google Shape;8140;p9"/>
              <p:cNvSpPr/>
              <p:nvPr/>
            </p:nvSpPr>
            <p:spPr>
              <a:xfrm rot="10800000" flipH="1">
                <a:off x="790172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1" name="Google Shape;8141;p9"/>
              <p:cNvSpPr/>
              <p:nvPr/>
            </p:nvSpPr>
            <p:spPr>
              <a:xfrm rot="10800000" flipH="1">
                <a:off x="811654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2" name="Google Shape;8142;p9"/>
              <p:cNvSpPr/>
              <p:nvPr/>
            </p:nvSpPr>
            <p:spPr>
              <a:xfrm rot="10800000" flipH="1">
                <a:off x="833137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3" name="Google Shape;8143;p9"/>
              <p:cNvSpPr/>
              <p:nvPr/>
            </p:nvSpPr>
            <p:spPr>
              <a:xfrm rot="10800000" flipH="1">
                <a:off x="8546193"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4" name="Google Shape;8144;p9"/>
              <p:cNvSpPr/>
              <p:nvPr/>
            </p:nvSpPr>
            <p:spPr>
              <a:xfrm rot="10800000" flipH="1">
                <a:off x="8761016"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5" name="Google Shape;8145;p9"/>
              <p:cNvSpPr/>
              <p:nvPr/>
            </p:nvSpPr>
            <p:spPr>
              <a:xfrm rot="10800000" flipH="1">
                <a:off x="8975840" y="226311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6" name="Google Shape;8146;p9"/>
              <p:cNvSpPr/>
              <p:nvPr/>
            </p:nvSpPr>
            <p:spPr>
              <a:xfrm rot="10800000" flipH="1">
                <a:off x="-46739"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7" name="Google Shape;8147;p9"/>
              <p:cNvSpPr/>
              <p:nvPr/>
            </p:nvSpPr>
            <p:spPr>
              <a:xfrm rot="10800000" flipH="1">
                <a:off x="16808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8" name="Google Shape;8148;p9"/>
              <p:cNvSpPr/>
              <p:nvPr/>
            </p:nvSpPr>
            <p:spPr>
              <a:xfrm rot="10800000" flipH="1">
                <a:off x="3829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9" name="Google Shape;8149;p9"/>
              <p:cNvSpPr/>
              <p:nvPr/>
            </p:nvSpPr>
            <p:spPr>
              <a:xfrm rot="10800000" flipH="1">
                <a:off x="59773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0" name="Google Shape;8150;p9"/>
              <p:cNvSpPr/>
              <p:nvPr/>
            </p:nvSpPr>
            <p:spPr>
              <a:xfrm rot="10800000" flipH="1">
                <a:off x="81255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1" name="Google Shape;8151;p9"/>
              <p:cNvSpPr/>
              <p:nvPr/>
            </p:nvSpPr>
            <p:spPr>
              <a:xfrm rot="10800000" flipH="1">
                <a:off x="10273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2" name="Google Shape;8152;p9"/>
              <p:cNvSpPr/>
              <p:nvPr/>
            </p:nvSpPr>
            <p:spPr>
              <a:xfrm rot="10800000" flipH="1">
                <a:off x="124220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3" name="Google Shape;8153;p9"/>
              <p:cNvSpPr/>
              <p:nvPr/>
            </p:nvSpPr>
            <p:spPr>
              <a:xfrm rot="10800000" flipH="1">
                <a:off x="145702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4" name="Google Shape;8154;p9"/>
              <p:cNvSpPr/>
              <p:nvPr/>
            </p:nvSpPr>
            <p:spPr>
              <a:xfrm rot="10800000" flipH="1">
                <a:off x="167184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5" name="Google Shape;8155;p9"/>
              <p:cNvSpPr/>
              <p:nvPr/>
            </p:nvSpPr>
            <p:spPr>
              <a:xfrm rot="10800000" flipH="1">
                <a:off x="1886671"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6" name="Google Shape;8156;p9"/>
              <p:cNvSpPr/>
              <p:nvPr/>
            </p:nvSpPr>
            <p:spPr>
              <a:xfrm rot="10800000" flipH="1">
                <a:off x="210149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7" name="Google Shape;8157;p9"/>
              <p:cNvSpPr/>
              <p:nvPr/>
            </p:nvSpPr>
            <p:spPr>
              <a:xfrm rot="10800000" flipH="1">
                <a:off x="231631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8" name="Google Shape;8158;p9"/>
              <p:cNvSpPr/>
              <p:nvPr/>
            </p:nvSpPr>
            <p:spPr>
              <a:xfrm rot="10800000" flipH="1">
                <a:off x="25311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9" name="Google Shape;8159;p9"/>
              <p:cNvSpPr/>
              <p:nvPr/>
            </p:nvSpPr>
            <p:spPr>
              <a:xfrm rot="10800000" flipH="1">
                <a:off x="274596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0" name="Google Shape;8160;p9"/>
              <p:cNvSpPr/>
              <p:nvPr/>
            </p:nvSpPr>
            <p:spPr>
              <a:xfrm rot="10800000" flipH="1">
                <a:off x="296078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1" name="Google Shape;8161;p9"/>
              <p:cNvSpPr/>
              <p:nvPr/>
            </p:nvSpPr>
            <p:spPr>
              <a:xfrm rot="10800000" flipH="1">
                <a:off x="317561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2" name="Google Shape;8162;p9"/>
              <p:cNvSpPr/>
              <p:nvPr/>
            </p:nvSpPr>
            <p:spPr>
              <a:xfrm rot="10800000" flipH="1">
                <a:off x="339043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3" name="Google Shape;8163;p9"/>
              <p:cNvSpPr/>
              <p:nvPr/>
            </p:nvSpPr>
            <p:spPr>
              <a:xfrm rot="10800000" flipH="1">
                <a:off x="360525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4" name="Google Shape;8164;p9"/>
              <p:cNvSpPr/>
              <p:nvPr/>
            </p:nvSpPr>
            <p:spPr>
              <a:xfrm rot="10800000" flipH="1">
                <a:off x="382008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5" name="Google Shape;8165;p9"/>
              <p:cNvSpPr/>
              <p:nvPr/>
            </p:nvSpPr>
            <p:spPr>
              <a:xfrm rot="10800000" flipH="1">
                <a:off x="403490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6" name="Google Shape;8166;p9"/>
              <p:cNvSpPr/>
              <p:nvPr/>
            </p:nvSpPr>
            <p:spPr>
              <a:xfrm rot="10800000" flipH="1">
                <a:off x="424972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7" name="Google Shape;8167;p9"/>
              <p:cNvSpPr/>
              <p:nvPr/>
            </p:nvSpPr>
            <p:spPr>
              <a:xfrm rot="10800000" flipH="1">
                <a:off x="446455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8" name="Google Shape;8168;p9"/>
              <p:cNvSpPr/>
              <p:nvPr/>
            </p:nvSpPr>
            <p:spPr>
              <a:xfrm rot="10800000" flipH="1">
                <a:off x="4679374"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9" name="Google Shape;8169;p9"/>
              <p:cNvSpPr/>
              <p:nvPr/>
            </p:nvSpPr>
            <p:spPr>
              <a:xfrm rot="10800000" flipH="1">
                <a:off x="489419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0" name="Google Shape;8170;p9"/>
              <p:cNvSpPr/>
              <p:nvPr/>
            </p:nvSpPr>
            <p:spPr>
              <a:xfrm rot="10800000" flipH="1">
                <a:off x="510902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1" name="Google Shape;8171;p9"/>
              <p:cNvSpPr/>
              <p:nvPr/>
            </p:nvSpPr>
            <p:spPr>
              <a:xfrm rot="10800000" flipH="1">
                <a:off x="532384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2" name="Google Shape;8172;p9"/>
              <p:cNvSpPr/>
              <p:nvPr/>
            </p:nvSpPr>
            <p:spPr>
              <a:xfrm rot="10800000" flipH="1">
                <a:off x="553866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3" name="Google Shape;8173;p9"/>
              <p:cNvSpPr/>
              <p:nvPr/>
            </p:nvSpPr>
            <p:spPr>
              <a:xfrm rot="10800000" flipH="1">
                <a:off x="575349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4" name="Google Shape;8174;p9"/>
              <p:cNvSpPr/>
              <p:nvPr/>
            </p:nvSpPr>
            <p:spPr>
              <a:xfrm rot="10800000" flipH="1">
                <a:off x="596831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5" name="Google Shape;8175;p9"/>
              <p:cNvSpPr/>
              <p:nvPr/>
            </p:nvSpPr>
            <p:spPr>
              <a:xfrm rot="10800000" flipH="1">
                <a:off x="618313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6" name="Google Shape;8176;p9"/>
              <p:cNvSpPr/>
              <p:nvPr/>
            </p:nvSpPr>
            <p:spPr>
              <a:xfrm rot="10800000" flipH="1">
                <a:off x="639796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7" name="Google Shape;8177;p9"/>
              <p:cNvSpPr/>
              <p:nvPr/>
            </p:nvSpPr>
            <p:spPr>
              <a:xfrm rot="10800000" flipH="1">
                <a:off x="661278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8" name="Google Shape;8178;p9"/>
              <p:cNvSpPr/>
              <p:nvPr/>
            </p:nvSpPr>
            <p:spPr>
              <a:xfrm rot="10800000" flipH="1">
                <a:off x="682760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9" name="Google Shape;8179;p9"/>
              <p:cNvSpPr/>
              <p:nvPr/>
            </p:nvSpPr>
            <p:spPr>
              <a:xfrm rot="10800000" flipH="1">
                <a:off x="704243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0" name="Google Shape;8180;p9"/>
              <p:cNvSpPr/>
              <p:nvPr/>
            </p:nvSpPr>
            <p:spPr>
              <a:xfrm rot="10800000" flipH="1">
                <a:off x="725725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1" name="Google Shape;8181;p9"/>
              <p:cNvSpPr/>
              <p:nvPr/>
            </p:nvSpPr>
            <p:spPr>
              <a:xfrm rot="10800000" flipH="1">
                <a:off x="7472077"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2" name="Google Shape;8182;p9"/>
              <p:cNvSpPr/>
              <p:nvPr/>
            </p:nvSpPr>
            <p:spPr>
              <a:xfrm rot="10800000" flipH="1">
                <a:off x="768690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3" name="Google Shape;8183;p9"/>
              <p:cNvSpPr/>
              <p:nvPr/>
            </p:nvSpPr>
            <p:spPr>
              <a:xfrm rot="10800000" flipH="1">
                <a:off x="790172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4" name="Google Shape;8184;p9"/>
              <p:cNvSpPr/>
              <p:nvPr/>
            </p:nvSpPr>
            <p:spPr>
              <a:xfrm rot="10800000" flipH="1">
                <a:off x="811654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5" name="Google Shape;8185;p9"/>
              <p:cNvSpPr/>
              <p:nvPr/>
            </p:nvSpPr>
            <p:spPr>
              <a:xfrm rot="10800000" flipH="1">
                <a:off x="833137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6" name="Google Shape;8186;p9"/>
              <p:cNvSpPr/>
              <p:nvPr/>
            </p:nvSpPr>
            <p:spPr>
              <a:xfrm rot="10800000" flipH="1">
                <a:off x="8546193"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7" name="Google Shape;8187;p9"/>
              <p:cNvSpPr/>
              <p:nvPr/>
            </p:nvSpPr>
            <p:spPr>
              <a:xfrm rot="10800000" flipH="1">
                <a:off x="8761016"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8" name="Google Shape;8188;p9"/>
              <p:cNvSpPr/>
              <p:nvPr/>
            </p:nvSpPr>
            <p:spPr>
              <a:xfrm rot="10800000" flipH="1">
                <a:off x="8975840" y="2468854"/>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9" name="Google Shape;8189;p9"/>
              <p:cNvSpPr/>
              <p:nvPr/>
            </p:nvSpPr>
            <p:spPr>
              <a:xfrm rot="10800000" flipH="1">
                <a:off x="-46739"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0" name="Google Shape;8190;p9"/>
              <p:cNvSpPr/>
              <p:nvPr/>
            </p:nvSpPr>
            <p:spPr>
              <a:xfrm rot="10800000" flipH="1">
                <a:off x="16808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1" name="Google Shape;8191;p9"/>
              <p:cNvSpPr/>
              <p:nvPr/>
            </p:nvSpPr>
            <p:spPr>
              <a:xfrm rot="10800000" flipH="1">
                <a:off x="3829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2" name="Google Shape;8192;p9"/>
              <p:cNvSpPr/>
              <p:nvPr/>
            </p:nvSpPr>
            <p:spPr>
              <a:xfrm rot="10800000" flipH="1">
                <a:off x="59773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3" name="Google Shape;8193;p9"/>
              <p:cNvSpPr/>
              <p:nvPr/>
            </p:nvSpPr>
            <p:spPr>
              <a:xfrm rot="10800000" flipH="1">
                <a:off x="81255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4" name="Google Shape;8194;p9"/>
              <p:cNvSpPr/>
              <p:nvPr/>
            </p:nvSpPr>
            <p:spPr>
              <a:xfrm rot="10800000" flipH="1">
                <a:off x="10273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5" name="Google Shape;8195;p9"/>
              <p:cNvSpPr/>
              <p:nvPr/>
            </p:nvSpPr>
            <p:spPr>
              <a:xfrm rot="10800000" flipH="1">
                <a:off x="124220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6" name="Google Shape;8196;p9"/>
              <p:cNvSpPr/>
              <p:nvPr/>
            </p:nvSpPr>
            <p:spPr>
              <a:xfrm rot="10800000" flipH="1">
                <a:off x="145702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7" name="Google Shape;8197;p9"/>
              <p:cNvSpPr/>
              <p:nvPr/>
            </p:nvSpPr>
            <p:spPr>
              <a:xfrm rot="10800000" flipH="1">
                <a:off x="167184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8" name="Google Shape;8198;p9"/>
              <p:cNvSpPr/>
              <p:nvPr/>
            </p:nvSpPr>
            <p:spPr>
              <a:xfrm rot="10800000" flipH="1">
                <a:off x="1886671"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9" name="Google Shape;8199;p9"/>
              <p:cNvSpPr/>
              <p:nvPr/>
            </p:nvSpPr>
            <p:spPr>
              <a:xfrm rot="10800000" flipH="1">
                <a:off x="210149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0" name="Google Shape;8200;p9"/>
              <p:cNvSpPr/>
              <p:nvPr/>
            </p:nvSpPr>
            <p:spPr>
              <a:xfrm rot="10800000" flipH="1">
                <a:off x="231631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1" name="Google Shape;8201;p9"/>
              <p:cNvSpPr/>
              <p:nvPr/>
            </p:nvSpPr>
            <p:spPr>
              <a:xfrm rot="10800000" flipH="1">
                <a:off x="25311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2" name="Google Shape;8202;p9"/>
              <p:cNvSpPr/>
              <p:nvPr/>
            </p:nvSpPr>
            <p:spPr>
              <a:xfrm rot="10800000" flipH="1">
                <a:off x="274596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3" name="Google Shape;8203;p9"/>
              <p:cNvSpPr/>
              <p:nvPr/>
            </p:nvSpPr>
            <p:spPr>
              <a:xfrm rot="10800000" flipH="1">
                <a:off x="296078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4" name="Google Shape;8204;p9"/>
              <p:cNvSpPr/>
              <p:nvPr/>
            </p:nvSpPr>
            <p:spPr>
              <a:xfrm rot="10800000" flipH="1">
                <a:off x="317561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5" name="Google Shape;8205;p9"/>
              <p:cNvSpPr/>
              <p:nvPr/>
            </p:nvSpPr>
            <p:spPr>
              <a:xfrm rot="10800000" flipH="1">
                <a:off x="339043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6" name="Google Shape;8206;p9"/>
              <p:cNvSpPr/>
              <p:nvPr/>
            </p:nvSpPr>
            <p:spPr>
              <a:xfrm rot="10800000" flipH="1">
                <a:off x="360525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7" name="Google Shape;8207;p9"/>
              <p:cNvSpPr/>
              <p:nvPr/>
            </p:nvSpPr>
            <p:spPr>
              <a:xfrm rot="10800000" flipH="1">
                <a:off x="382008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8" name="Google Shape;8208;p9"/>
              <p:cNvSpPr/>
              <p:nvPr/>
            </p:nvSpPr>
            <p:spPr>
              <a:xfrm rot="10800000" flipH="1">
                <a:off x="403490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9" name="Google Shape;8209;p9"/>
              <p:cNvSpPr/>
              <p:nvPr/>
            </p:nvSpPr>
            <p:spPr>
              <a:xfrm rot="10800000" flipH="1">
                <a:off x="424972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0" name="Google Shape;8210;p9"/>
              <p:cNvSpPr/>
              <p:nvPr/>
            </p:nvSpPr>
            <p:spPr>
              <a:xfrm rot="10800000" flipH="1">
                <a:off x="446455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1" name="Google Shape;8211;p9"/>
              <p:cNvSpPr/>
              <p:nvPr/>
            </p:nvSpPr>
            <p:spPr>
              <a:xfrm rot="10800000" flipH="1">
                <a:off x="4679374"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2" name="Google Shape;8212;p9"/>
              <p:cNvSpPr/>
              <p:nvPr/>
            </p:nvSpPr>
            <p:spPr>
              <a:xfrm rot="10800000" flipH="1">
                <a:off x="489419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3" name="Google Shape;8213;p9"/>
              <p:cNvSpPr/>
              <p:nvPr/>
            </p:nvSpPr>
            <p:spPr>
              <a:xfrm rot="10800000" flipH="1">
                <a:off x="510902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4" name="Google Shape;8214;p9"/>
              <p:cNvSpPr/>
              <p:nvPr/>
            </p:nvSpPr>
            <p:spPr>
              <a:xfrm rot="10800000" flipH="1">
                <a:off x="532384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5" name="Google Shape;8215;p9"/>
              <p:cNvSpPr/>
              <p:nvPr/>
            </p:nvSpPr>
            <p:spPr>
              <a:xfrm rot="10800000" flipH="1">
                <a:off x="553866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6" name="Google Shape;8216;p9"/>
              <p:cNvSpPr/>
              <p:nvPr/>
            </p:nvSpPr>
            <p:spPr>
              <a:xfrm rot="10800000" flipH="1">
                <a:off x="575349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7" name="Google Shape;8217;p9"/>
              <p:cNvSpPr/>
              <p:nvPr/>
            </p:nvSpPr>
            <p:spPr>
              <a:xfrm rot="10800000" flipH="1">
                <a:off x="596831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8" name="Google Shape;8218;p9"/>
              <p:cNvSpPr/>
              <p:nvPr/>
            </p:nvSpPr>
            <p:spPr>
              <a:xfrm rot="10800000" flipH="1">
                <a:off x="618313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9" name="Google Shape;8219;p9"/>
              <p:cNvSpPr/>
              <p:nvPr/>
            </p:nvSpPr>
            <p:spPr>
              <a:xfrm rot="10800000" flipH="1">
                <a:off x="639796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0" name="Google Shape;8220;p9"/>
              <p:cNvSpPr/>
              <p:nvPr/>
            </p:nvSpPr>
            <p:spPr>
              <a:xfrm rot="10800000" flipH="1">
                <a:off x="661278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1" name="Google Shape;8221;p9"/>
              <p:cNvSpPr/>
              <p:nvPr/>
            </p:nvSpPr>
            <p:spPr>
              <a:xfrm rot="10800000" flipH="1">
                <a:off x="682760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2" name="Google Shape;8222;p9"/>
              <p:cNvSpPr/>
              <p:nvPr/>
            </p:nvSpPr>
            <p:spPr>
              <a:xfrm rot="10800000" flipH="1">
                <a:off x="704243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3" name="Google Shape;8223;p9"/>
              <p:cNvSpPr/>
              <p:nvPr/>
            </p:nvSpPr>
            <p:spPr>
              <a:xfrm rot="10800000" flipH="1">
                <a:off x="725725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4" name="Google Shape;8224;p9"/>
              <p:cNvSpPr/>
              <p:nvPr/>
            </p:nvSpPr>
            <p:spPr>
              <a:xfrm rot="10800000" flipH="1">
                <a:off x="7472077"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5" name="Google Shape;8225;p9"/>
              <p:cNvSpPr/>
              <p:nvPr/>
            </p:nvSpPr>
            <p:spPr>
              <a:xfrm rot="10800000" flipH="1">
                <a:off x="768690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6" name="Google Shape;8226;p9"/>
              <p:cNvSpPr/>
              <p:nvPr/>
            </p:nvSpPr>
            <p:spPr>
              <a:xfrm rot="10800000" flipH="1">
                <a:off x="790172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7" name="Google Shape;8227;p9"/>
              <p:cNvSpPr/>
              <p:nvPr/>
            </p:nvSpPr>
            <p:spPr>
              <a:xfrm rot="10800000" flipH="1">
                <a:off x="811654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8" name="Google Shape;8228;p9"/>
              <p:cNvSpPr/>
              <p:nvPr/>
            </p:nvSpPr>
            <p:spPr>
              <a:xfrm rot="10800000" flipH="1">
                <a:off x="833137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9" name="Google Shape;8229;p9"/>
              <p:cNvSpPr/>
              <p:nvPr/>
            </p:nvSpPr>
            <p:spPr>
              <a:xfrm rot="10800000" flipH="1">
                <a:off x="8546193"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0" name="Google Shape;8230;p9"/>
              <p:cNvSpPr/>
              <p:nvPr/>
            </p:nvSpPr>
            <p:spPr>
              <a:xfrm rot="10800000" flipH="1">
                <a:off x="8761016"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1" name="Google Shape;8231;p9"/>
              <p:cNvSpPr/>
              <p:nvPr/>
            </p:nvSpPr>
            <p:spPr>
              <a:xfrm rot="10800000" flipH="1">
                <a:off x="8975840" y="2674593"/>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2" name="Google Shape;8232;p9"/>
              <p:cNvSpPr/>
              <p:nvPr/>
            </p:nvSpPr>
            <p:spPr>
              <a:xfrm rot="10800000" flipH="1">
                <a:off x="-46739"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3" name="Google Shape;8233;p9"/>
              <p:cNvSpPr/>
              <p:nvPr/>
            </p:nvSpPr>
            <p:spPr>
              <a:xfrm rot="10800000" flipH="1">
                <a:off x="16808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4" name="Google Shape;8234;p9"/>
              <p:cNvSpPr/>
              <p:nvPr/>
            </p:nvSpPr>
            <p:spPr>
              <a:xfrm rot="10800000" flipH="1">
                <a:off x="3829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5" name="Google Shape;8235;p9"/>
              <p:cNvSpPr/>
              <p:nvPr/>
            </p:nvSpPr>
            <p:spPr>
              <a:xfrm rot="10800000" flipH="1">
                <a:off x="59773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6" name="Google Shape;8236;p9"/>
              <p:cNvSpPr/>
              <p:nvPr/>
            </p:nvSpPr>
            <p:spPr>
              <a:xfrm rot="10800000" flipH="1">
                <a:off x="81255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7" name="Google Shape;8237;p9"/>
              <p:cNvSpPr/>
              <p:nvPr/>
            </p:nvSpPr>
            <p:spPr>
              <a:xfrm rot="10800000" flipH="1">
                <a:off x="10273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8" name="Google Shape;8238;p9"/>
              <p:cNvSpPr/>
              <p:nvPr/>
            </p:nvSpPr>
            <p:spPr>
              <a:xfrm rot="10800000" flipH="1">
                <a:off x="124220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9" name="Google Shape;8239;p9"/>
              <p:cNvSpPr/>
              <p:nvPr/>
            </p:nvSpPr>
            <p:spPr>
              <a:xfrm rot="10800000" flipH="1">
                <a:off x="145702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0" name="Google Shape;8240;p9"/>
              <p:cNvSpPr/>
              <p:nvPr/>
            </p:nvSpPr>
            <p:spPr>
              <a:xfrm rot="10800000" flipH="1">
                <a:off x="167184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1" name="Google Shape;8241;p9"/>
              <p:cNvSpPr/>
              <p:nvPr/>
            </p:nvSpPr>
            <p:spPr>
              <a:xfrm rot="10800000" flipH="1">
                <a:off x="1886671"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2" name="Google Shape;8242;p9"/>
              <p:cNvSpPr/>
              <p:nvPr/>
            </p:nvSpPr>
            <p:spPr>
              <a:xfrm rot="10800000" flipH="1">
                <a:off x="210149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3" name="Google Shape;8243;p9"/>
              <p:cNvSpPr/>
              <p:nvPr/>
            </p:nvSpPr>
            <p:spPr>
              <a:xfrm rot="10800000" flipH="1">
                <a:off x="231631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4" name="Google Shape;8244;p9"/>
              <p:cNvSpPr/>
              <p:nvPr/>
            </p:nvSpPr>
            <p:spPr>
              <a:xfrm rot="10800000" flipH="1">
                <a:off x="25311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5" name="Google Shape;8245;p9"/>
              <p:cNvSpPr/>
              <p:nvPr/>
            </p:nvSpPr>
            <p:spPr>
              <a:xfrm rot="10800000" flipH="1">
                <a:off x="274596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6" name="Google Shape;8246;p9"/>
              <p:cNvSpPr/>
              <p:nvPr/>
            </p:nvSpPr>
            <p:spPr>
              <a:xfrm rot="10800000" flipH="1">
                <a:off x="296078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7" name="Google Shape;8247;p9"/>
              <p:cNvSpPr/>
              <p:nvPr/>
            </p:nvSpPr>
            <p:spPr>
              <a:xfrm rot="10800000" flipH="1">
                <a:off x="317561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8" name="Google Shape;8248;p9"/>
              <p:cNvSpPr/>
              <p:nvPr/>
            </p:nvSpPr>
            <p:spPr>
              <a:xfrm rot="10800000" flipH="1">
                <a:off x="339043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9" name="Google Shape;8249;p9"/>
              <p:cNvSpPr/>
              <p:nvPr/>
            </p:nvSpPr>
            <p:spPr>
              <a:xfrm rot="10800000" flipH="1">
                <a:off x="360525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0" name="Google Shape;8250;p9"/>
              <p:cNvSpPr/>
              <p:nvPr/>
            </p:nvSpPr>
            <p:spPr>
              <a:xfrm rot="10800000" flipH="1">
                <a:off x="382008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1" name="Google Shape;8251;p9"/>
              <p:cNvSpPr/>
              <p:nvPr/>
            </p:nvSpPr>
            <p:spPr>
              <a:xfrm rot="10800000" flipH="1">
                <a:off x="403490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2" name="Google Shape;8252;p9"/>
              <p:cNvSpPr/>
              <p:nvPr/>
            </p:nvSpPr>
            <p:spPr>
              <a:xfrm rot="10800000" flipH="1">
                <a:off x="424972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3" name="Google Shape;8253;p9"/>
              <p:cNvSpPr/>
              <p:nvPr/>
            </p:nvSpPr>
            <p:spPr>
              <a:xfrm rot="10800000" flipH="1">
                <a:off x="446455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4" name="Google Shape;8254;p9"/>
              <p:cNvSpPr/>
              <p:nvPr/>
            </p:nvSpPr>
            <p:spPr>
              <a:xfrm rot="10800000" flipH="1">
                <a:off x="4679374"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5" name="Google Shape;8255;p9"/>
              <p:cNvSpPr/>
              <p:nvPr/>
            </p:nvSpPr>
            <p:spPr>
              <a:xfrm rot="10800000" flipH="1">
                <a:off x="489419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6" name="Google Shape;8256;p9"/>
              <p:cNvSpPr/>
              <p:nvPr/>
            </p:nvSpPr>
            <p:spPr>
              <a:xfrm rot="10800000" flipH="1">
                <a:off x="510902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7" name="Google Shape;8257;p9"/>
              <p:cNvSpPr/>
              <p:nvPr/>
            </p:nvSpPr>
            <p:spPr>
              <a:xfrm rot="10800000" flipH="1">
                <a:off x="532384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8" name="Google Shape;8258;p9"/>
              <p:cNvSpPr/>
              <p:nvPr/>
            </p:nvSpPr>
            <p:spPr>
              <a:xfrm rot="10800000" flipH="1">
                <a:off x="553866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9" name="Google Shape;8259;p9"/>
              <p:cNvSpPr/>
              <p:nvPr/>
            </p:nvSpPr>
            <p:spPr>
              <a:xfrm rot="10800000" flipH="1">
                <a:off x="575349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0" name="Google Shape;8260;p9"/>
              <p:cNvSpPr/>
              <p:nvPr/>
            </p:nvSpPr>
            <p:spPr>
              <a:xfrm rot="10800000" flipH="1">
                <a:off x="596831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1" name="Google Shape;8261;p9"/>
              <p:cNvSpPr/>
              <p:nvPr/>
            </p:nvSpPr>
            <p:spPr>
              <a:xfrm rot="10800000" flipH="1">
                <a:off x="618313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2" name="Google Shape;8262;p9"/>
              <p:cNvSpPr/>
              <p:nvPr/>
            </p:nvSpPr>
            <p:spPr>
              <a:xfrm rot="10800000" flipH="1">
                <a:off x="639796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3" name="Google Shape;8263;p9"/>
              <p:cNvSpPr/>
              <p:nvPr/>
            </p:nvSpPr>
            <p:spPr>
              <a:xfrm rot="10800000" flipH="1">
                <a:off x="661278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4" name="Google Shape;8264;p9"/>
              <p:cNvSpPr/>
              <p:nvPr/>
            </p:nvSpPr>
            <p:spPr>
              <a:xfrm rot="10800000" flipH="1">
                <a:off x="682760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5" name="Google Shape;8265;p9"/>
              <p:cNvSpPr/>
              <p:nvPr/>
            </p:nvSpPr>
            <p:spPr>
              <a:xfrm rot="10800000" flipH="1">
                <a:off x="704243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6" name="Google Shape;8266;p9"/>
              <p:cNvSpPr/>
              <p:nvPr/>
            </p:nvSpPr>
            <p:spPr>
              <a:xfrm rot="10800000" flipH="1">
                <a:off x="725725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7" name="Google Shape;8267;p9"/>
              <p:cNvSpPr/>
              <p:nvPr/>
            </p:nvSpPr>
            <p:spPr>
              <a:xfrm rot="10800000" flipH="1">
                <a:off x="7472077"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8" name="Google Shape;8268;p9"/>
              <p:cNvSpPr/>
              <p:nvPr/>
            </p:nvSpPr>
            <p:spPr>
              <a:xfrm rot="10800000" flipH="1">
                <a:off x="768690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9" name="Google Shape;8269;p9"/>
              <p:cNvSpPr/>
              <p:nvPr/>
            </p:nvSpPr>
            <p:spPr>
              <a:xfrm rot="10800000" flipH="1">
                <a:off x="790172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0" name="Google Shape;8270;p9"/>
              <p:cNvSpPr/>
              <p:nvPr/>
            </p:nvSpPr>
            <p:spPr>
              <a:xfrm rot="10800000" flipH="1">
                <a:off x="811654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1" name="Google Shape;8271;p9"/>
              <p:cNvSpPr/>
              <p:nvPr/>
            </p:nvSpPr>
            <p:spPr>
              <a:xfrm rot="10800000" flipH="1">
                <a:off x="833137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2" name="Google Shape;8272;p9"/>
              <p:cNvSpPr/>
              <p:nvPr/>
            </p:nvSpPr>
            <p:spPr>
              <a:xfrm rot="10800000" flipH="1">
                <a:off x="8546193"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3" name="Google Shape;8273;p9"/>
              <p:cNvSpPr/>
              <p:nvPr/>
            </p:nvSpPr>
            <p:spPr>
              <a:xfrm rot="10800000" flipH="1">
                <a:off x="8761016"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4" name="Google Shape;8274;p9"/>
              <p:cNvSpPr/>
              <p:nvPr/>
            </p:nvSpPr>
            <p:spPr>
              <a:xfrm rot="10800000" flipH="1">
                <a:off x="8975840" y="2880332"/>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5" name="Google Shape;8275;p9"/>
              <p:cNvSpPr/>
              <p:nvPr/>
            </p:nvSpPr>
            <p:spPr>
              <a:xfrm rot="10800000" flipH="1">
                <a:off x="-46739"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6" name="Google Shape;8276;p9"/>
              <p:cNvSpPr/>
              <p:nvPr/>
            </p:nvSpPr>
            <p:spPr>
              <a:xfrm rot="10800000" flipH="1">
                <a:off x="16808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7" name="Google Shape;8277;p9"/>
              <p:cNvSpPr/>
              <p:nvPr/>
            </p:nvSpPr>
            <p:spPr>
              <a:xfrm rot="10800000" flipH="1">
                <a:off x="3829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8" name="Google Shape;8278;p9"/>
              <p:cNvSpPr/>
              <p:nvPr/>
            </p:nvSpPr>
            <p:spPr>
              <a:xfrm rot="10800000" flipH="1">
                <a:off x="59773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9" name="Google Shape;8279;p9"/>
              <p:cNvSpPr/>
              <p:nvPr/>
            </p:nvSpPr>
            <p:spPr>
              <a:xfrm rot="10800000" flipH="1">
                <a:off x="81255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0" name="Google Shape;8280;p9"/>
              <p:cNvSpPr/>
              <p:nvPr/>
            </p:nvSpPr>
            <p:spPr>
              <a:xfrm rot="10800000" flipH="1">
                <a:off x="10273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1" name="Google Shape;8281;p9"/>
              <p:cNvSpPr/>
              <p:nvPr/>
            </p:nvSpPr>
            <p:spPr>
              <a:xfrm rot="10800000" flipH="1">
                <a:off x="124220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2" name="Google Shape;8282;p9"/>
              <p:cNvSpPr/>
              <p:nvPr/>
            </p:nvSpPr>
            <p:spPr>
              <a:xfrm rot="10800000" flipH="1">
                <a:off x="145702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3" name="Google Shape;8283;p9"/>
              <p:cNvSpPr/>
              <p:nvPr/>
            </p:nvSpPr>
            <p:spPr>
              <a:xfrm rot="10800000" flipH="1">
                <a:off x="167184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4" name="Google Shape;8284;p9"/>
              <p:cNvSpPr/>
              <p:nvPr/>
            </p:nvSpPr>
            <p:spPr>
              <a:xfrm rot="10800000" flipH="1">
                <a:off x="1886671"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5" name="Google Shape;8285;p9"/>
              <p:cNvSpPr/>
              <p:nvPr/>
            </p:nvSpPr>
            <p:spPr>
              <a:xfrm rot="10800000" flipH="1">
                <a:off x="210149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6" name="Google Shape;8286;p9"/>
              <p:cNvSpPr/>
              <p:nvPr/>
            </p:nvSpPr>
            <p:spPr>
              <a:xfrm rot="10800000" flipH="1">
                <a:off x="231631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7" name="Google Shape;8287;p9"/>
              <p:cNvSpPr/>
              <p:nvPr/>
            </p:nvSpPr>
            <p:spPr>
              <a:xfrm rot="10800000" flipH="1">
                <a:off x="25311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8" name="Google Shape;8288;p9"/>
              <p:cNvSpPr/>
              <p:nvPr/>
            </p:nvSpPr>
            <p:spPr>
              <a:xfrm rot="10800000" flipH="1">
                <a:off x="274596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9" name="Google Shape;8289;p9"/>
              <p:cNvSpPr/>
              <p:nvPr/>
            </p:nvSpPr>
            <p:spPr>
              <a:xfrm rot="10800000" flipH="1">
                <a:off x="296078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0" name="Google Shape;8290;p9"/>
              <p:cNvSpPr/>
              <p:nvPr/>
            </p:nvSpPr>
            <p:spPr>
              <a:xfrm rot="10800000" flipH="1">
                <a:off x="317561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1" name="Google Shape;8291;p9"/>
              <p:cNvSpPr/>
              <p:nvPr/>
            </p:nvSpPr>
            <p:spPr>
              <a:xfrm rot="10800000" flipH="1">
                <a:off x="339043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2" name="Google Shape;8292;p9"/>
              <p:cNvSpPr/>
              <p:nvPr/>
            </p:nvSpPr>
            <p:spPr>
              <a:xfrm rot="10800000" flipH="1">
                <a:off x="360525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3" name="Google Shape;8293;p9"/>
              <p:cNvSpPr/>
              <p:nvPr/>
            </p:nvSpPr>
            <p:spPr>
              <a:xfrm rot="10800000" flipH="1">
                <a:off x="382008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4" name="Google Shape;8294;p9"/>
              <p:cNvSpPr/>
              <p:nvPr/>
            </p:nvSpPr>
            <p:spPr>
              <a:xfrm rot="10800000" flipH="1">
                <a:off x="403490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5" name="Google Shape;8295;p9"/>
              <p:cNvSpPr/>
              <p:nvPr/>
            </p:nvSpPr>
            <p:spPr>
              <a:xfrm rot="10800000" flipH="1">
                <a:off x="424972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6" name="Google Shape;8296;p9"/>
              <p:cNvSpPr/>
              <p:nvPr/>
            </p:nvSpPr>
            <p:spPr>
              <a:xfrm rot="10800000" flipH="1">
                <a:off x="446455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7" name="Google Shape;8297;p9"/>
              <p:cNvSpPr/>
              <p:nvPr/>
            </p:nvSpPr>
            <p:spPr>
              <a:xfrm rot="10800000" flipH="1">
                <a:off x="4679374"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8" name="Google Shape;8298;p9"/>
              <p:cNvSpPr/>
              <p:nvPr/>
            </p:nvSpPr>
            <p:spPr>
              <a:xfrm rot="10800000" flipH="1">
                <a:off x="489419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9" name="Google Shape;8299;p9"/>
              <p:cNvSpPr/>
              <p:nvPr/>
            </p:nvSpPr>
            <p:spPr>
              <a:xfrm rot="10800000" flipH="1">
                <a:off x="510902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0" name="Google Shape;8300;p9"/>
              <p:cNvSpPr/>
              <p:nvPr/>
            </p:nvSpPr>
            <p:spPr>
              <a:xfrm rot="10800000" flipH="1">
                <a:off x="532384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1" name="Google Shape;8301;p9"/>
              <p:cNvSpPr/>
              <p:nvPr/>
            </p:nvSpPr>
            <p:spPr>
              <a:xfrm rot="10800000" flipH="1">
                <a:off x="553866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2" name="Google Shape;8302;p9"/>
              <p:cNvSpPr/>
              <p:nvPr/>
            </p:nvSpPr>
            <p:spPr>
              <a:xfrm rot="10800000" flipH="1">
                <a:off x="575349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3" name="Google Shape;8303;p9"/>
              <p:cNvSpPr/>
              <p:nvPr/>
            </p:nvSpPr>
            <p:spPr>
              <a:xfrm rot="10800000" flipH="1">
                <a:off x="596831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4" name="Google Shape;8304;p9"/>
              <p:cNvSpPr/>
              <p:nvPr/>
            </p:nvSpPr>
            <p:spPr>
              <a:xfrm rot="10800000" flipH="1">
                <a:off x="618313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5" name="Google Shape;8305;p9"/>
              <p:cNvSpPr/>
              <p:nvPr/>
            </p:nvSpPr>
            <p:spPr>
              <a:xfrm rot="10800000" flipH="1">
                <a:off x="639796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6" name="Google Shape;8306;p9"/>
              <p:cNvSpPr/>
              <p:nvPr/>
            </p:nvSpPr>
            <p:spPr>
              <a:xfrm rot="10800000" flipH="1">
                <a:off x="661278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7" name="Google Shape;8307;p9"/>
              <p:cNvSpPr/>
              <p:nvPr/>
            </p:nvSpPr>
            <p:spPr>
              <a:xfrm rot="10800000" flipH="1">
                <a:off x="682760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8" name="Google Shape;8308;p9"/>
              <p:cNvSpPr/>
              <p:nvPr/>
            </p:nvSpPr>
            <p:spPr>
              <a:xfrm rot="10800000" flipH="1">
                <a:off x="704243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9" name="Google Shape;8309;p9"/>
              <p:cNvSpPr/>
              <p:nvPr/>
            </p:nvSpPr>
            <p:spPr>
              <a:xfrm rot="10800000" flipH="1">
                <a:off x="725725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0" name="Google Shape;8310;p9"/>
              <p:cNvSpPr/>
              <p:nvPr/>
            </p:nvSpPr>
            <p:spPr>
              <a:xfrm rot="10800000" flipH="1">
                <a:off x="7472077"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1" name="Google Shape;8311;p9"/>
              <p:cNvSpPr/>
              <p:nvPr/>
            </p:nvSpPr>
            <p:spPr>
              <a:xfrm rot="10800000" flipH="1">
                <a:off x="768690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2" name="Google Shape;8312;p9"/>
              <p:cNvSpPr/>
              <p:nvPr/>
            </p:nvSpPr>
            <p:spPr>
              <a:xfrm rot="10800000" flipH="1">
                <a:off x="790172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3" name="Google Shape;8313;p9"/>
              <p:cNvSpPr/>
              <p:nvPr/>
            </p:nvSpPr>
            <p:spPr>
              <a:xfrm rot="10800000" flipH="1">
                <a:off x="811654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4" name="Google Shape;8314;p9"/>
              <p:cNvSpPr/>
              <p:nvPr/>
            </p:nvSpPr>
            <p:spPr>
              <a:xfrm rot="10800000" flipH="1">
                <a:off x="833137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5" name="Google Shape;8315;p9"/>
              <p:cNvSpPr/>
              <p:nvPr/>
            </p:nvSpPr>
            <p:spPr>
              <a:xfrm rot="10800000" flipH="1">
                <a:off x="8546193"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6" name="Google Shape;8316;p9"/>
              <p:cNvSpPr/>
              <p:nvPr/>
            </p:nvSpPr>
            <p:spPr>
              <a:xfrm rot="10800000" flipH="1">
                <a:off x="8761016"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7" name="Google Shape;8317;p9"/>
              <p:cNvSpPr/>
              <p:nvPr/>
            </p:nvSpPr>
            <p:spPr>
              <a:xfrm rot="10800000" flipH="1">
                <a:off x="8975840" y="308607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8" name="Google Shape;8318;p9"/>
              <p:cNvSpPr/>
              <p:nvPr/>
            </p:nvSpPr>
            <p:spPr>
              <a:xfrm rot="10800000" flipH="1">
                <a:off x="-46739"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9" name="Google Shape;8319;p9"/>
              <p:cNvSpPr/>
              <p:nvPr/>
            </p:nvSpPr>
            <p:spPr>
              <a:xfrm rot="10800000" flipH="1">
                <a:off x="16808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0" name="Google Shape;8320;p9"/>
              <p:cNvSpPr/>
              <p:nvPr/>
            </p:nvSpPr>
            <p:spPr>
              <a:xfrm rot="10800000" flipH="1">
                <a:off x="3829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1" name="Google Shape;8321;p9"/>
              <p:cNvSpPr/>
              <p:nvPr/>
            </p:nvSpPr>
            <p:spPr>
              <a:xfrm rot="10800000" flipH="1">
                <a:off x="59773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2" name="Google Shape;8322;p9"/>
              <p:cNvSpPr/>
              <p:nvPr/>
            </p:nvSpPr>
            <p:spPr>
              <a:xfrm rot="10800000" flipH="1">
                <a:off x="81255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3" name="Google Shape;8323;p9"/>
              <p:cNvSpPr/>
              <p:nvPr/>
            </p:nvSpPr>
            <p:spPr>
              <a:xfrm rot="10800000" flipH="1">
                <a:off x="10273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4" name="Google Shape;8324;p9"/>
              <p:cNvSpPr/>
              <p:nvPr/>
            </p:nvSpPr>
            <p:spPr>
              <a:xfrm rot="10800000" flipH="1">
                <a:off x="124220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5" name="Google Shape;8325;p9"/>
              <p:cNvSpPr/>
              <p:nvPr/>
            </p:nvSpPr>
            <p:spPr>
              <a:xfrm rot="10800000" flipH="1">
                <a:off x="145702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6" name="Google Shape;8326;p9"/>
              <p:cNvSpPr/>
              <p:nvPr/>
            </p:nvSpPr>
            <p:spPr>
              <a:xfrm rot="10800000" flipH="1">
                <a:off x="167184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7" name="Google Shape;8327;p9"/>
              <p:cNvSpPr/>
              <p:nvPr/>
            </p:nvSpPr>
            <p:spPr>
              <a:xfrm rot="10800000" flipH="1">
                <a:off x="1886671"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8" name="Google Shape;8328;p9"/>
              <p:cNvSpPr/>
              <p:nvPr/>
            </p:nvSpPr>
            <p:spPr>
              <a:xfrm rot="10800000" flipH="1">
                <a:off x="210149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9" name="Google Shape;8329;p9"/>
              <p:cNvSpPr/>
              <p:nvPr/>
            </p:nvSpPr>
            <p:spPr>
              <a:xfrm rot="10800000" flipH="1">
                <a:off x="231631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0" name="Google Shape;8330;p9"/>
              <p:cNvSpPr/>
              <p:nvPr/>
            </p:nvSpPr>
            <p:spPr>
              <a:xfrm rot="10800000" flipH="1">
                <a:off x="25311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1" name="Google Shape;8331;p9"/>
              <p:cNvSpPr/>
              <p:nvPr/>
            </p:nvSpPr>
            <p:spPr>
              <a:xfrm rot="10800000" flipH="1">
                <a:off x="274596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2" name="Google Shape;8332;p9"/>
              <p:cNvSpPr/>
              <p:nvPr/>
            </p:nvSpPr>
            <p:spPr>
              <a:xfrm rot="10800000" flipH="1">
                <a:off x="296078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3" name="Google Shape;8333;p9"/>
              <p:cNvSpPr/>
              <p:nvPr/>
            </p:nvSpPr>
            <p:spPr>
              <a:xfrm rot="10800000" flipH="1">
                <a:off x="317561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4" name="Google Shape;8334;p9"/>
              <p:cNvSpPr/>
              <p:nvPr/>
            </p:nvSpPr>
            <p:spPr>
              <a:xfrm rot="10800000" flipH="1">
                <a:off x="339043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5" name="Google Shape;8335;p9"/>
              <p:cNvSpPr/>
              <p:nvPr/>
            </p:nvSpPr>
            <p:spPr>
              <a:xfrm rot="10800000" flipH="1">
                <a:off x="360525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6" name="Google Shape;8336;p9"/>
              <p:cNvSpPr/>
              <p:nvPr/>
            </p:nvSpPr>
            <p:spPr>
              <a:xfrm rot="10800000" flipH="1">
                <a:off x="382008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7" name="Google Shape;8337;p9"/>
              <p:cNvSpPr/>
              <p:nvPr/>
            </p:nvSpPr>
            <p:spPr>
              <a:xfrm rot="10800000" flipH="1">
                <a:off x="403490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8" name="Google Shape;8338;p9"/>
              <p:cNvSpPr/>
              <p:nvPr/>
            </p:nvSpPr>
            <p:spPr>
              <a:xfrm rot="10800000" flipH="1">
                <a:off x="424972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9" name="Google Shape;8339;p9"/>
              <p:cNvSpPr/>
              <p:nvPr/>
            </p:nvSpPr>
            <p:spPr>
              <a:xfrm rot="10800000" flipH="1">
                <a:off x="446455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0" name="Google Shape;8340;p9"/>
              <p:cNvSpPr/>
              <p:nvPr/>
            </p:nvSpPr>
            <p:spPr>
              <a:xfrm rot="10800000" flipH="1">
                <a:off x="4679374"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1" name="Google Shape;8341;p9"/>
              <p:cNvSpPr/>
              <p:nvPr/>
            </p:nvSpPr>
            <p:spPr>
              <a:xfrm rot="10800000" flipH="1">
                <a:off x="489419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2" name="Google Shape;8342;p9"/>
              <p:cNvSpPr/>
              <p:nvPr/>
            </p:nvSpPr>
            <p:spPr>
              <a:xfrm rot="10800000" flipH="1">
                <a:off x="510902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3" name="Google Shape;8343;p9"/>
              <p:cNvSpPr/>
              <p:nvPr/>
            </p:nvSpPr>
            <p:spPr>
              <a:xfrm rot="10800000" flipH="1">
                <a:off x="532384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4" name="Google Shape;8344;p9"/>
              <p:cNvSpPr/>
              <p:nvPr/>
            </p:nvSpPr>
            <p:spPr>
              <a:xfrm rot="10800000" flipH="1">
                <a:off x="553866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5" name="Google Shape;8345;p9"/>
              <p:cNvSpPr/>
              <p:nvPr/>
            </p:nvSpPr>
            <p:spPr>
              <a:xfrm rot="10800000" flipH="1">
                <a:off x="575349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6" name="Google Shape;8346;p9"/>
              <p:cNvSpPr/>
              <p:nvPr/>
            </p:nvSpPr>
            <p:spPr>
              <a:xfrm rot="10800000" flipH="1">
                <a:off x="596831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7" name="Google Shape;8347;p9"/>
              <p:cNvSpPr/>
              <p:nvPr/>
            </p:nvSpPr>
            <p:spPr>
              <a:xfrm rot="10800000" flipH="1">
                <a:off x="618313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8" name="Google Shape;8348;p9"/>
              <p:cNvSpPr/>
              <p:nvPr/>
            </p:nvSpPr>
            <p:spPr>
              <a:xfrm rot="10800000" flipH="1">
                <a:off x="639796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9" name="Google Shape;8349;p9"/>
              <p:cNvSpPr/>
              <p:nvPr/>
            </p:nvSpPr>
            <p:spPr>
              <a:xfrm rot="10800000" flipH="1">
                <a:off x="661278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0" name="Google Shape;8350;p9"/>
              <p:cNvSpPr/>
              <p:nvPr/>
            </p:nvSpPr>
            <p:spPr>
              <a:xfrm rot="10800000" flipH="1">
                <a:off x="682760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1" name="Google Shape;8351;p9"/>
              <p:cNvSpPr/>
              <p:nvPr/>
            </p:nvSpPr>
            <p:spPr>
              <a:xfrm rot="10800000" flipH="1">
                <a:off x="704243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2" name="Google Shape;8352;p9"/>
              <p:cNvSpPr/>
              <p:nvPr/>
            </p:nvSpPr>
            <p:spPr>
              <a:xfrm rot="10800000" flipH="1">
                <a:off x="725725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3" name="Google Shape;8353;p9"/>
              <p:cNvSpPr/>
              <p:nvPr/>
            </p:nvSpPr>
            <p:spPr>
              <a:xfrm rot="10800000" flipH="1">
                <a:off x="7472077"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4" name="Google Shape;8354;p9"/>
              <p:cNvSpPr/>
              <p:nvPr/>
            </p:nvSpPr>
            <p:spPr>
              <a:xfrm rot="10800000" flipH="1">
                <a:off x="768690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5" name="Google Shape;8355;p9"/>
              <p:cNvSpPr/>
              <p:nvPr/>
            </p:nvSpPr>
            <p:spPr>
              <a:xfrm rot="10800000" flipH="1">
                <a:off x="790172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6" name="Google Shape;8356;p9"/>
              <p:cNvSpPr/>
              <p:nvPr/>
            </p:nvSpPr>
            <p:spPr>
              <a:xfrm rot="10800000" flipH="1">
                <a:off x="811654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7" name="Google Shape;8357;p9"/>
              <p:cNvSpPr/>
              <p:nvPr/>
            </p:nvSpPr>
            <p:spPr>
              <a:xfrm rot="10800000" flipH="1">
                <a:off x="833137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8" name="Google Shape;8358;p9"/>
              <p:cNvSpPr/>
              <p:nvPr/>
            </p:nvSpPr>
            <p:spPr>
              <a:xfrm rot="10800000" flipH="1">
                <a:off x="8546193"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9" name="Google Shape;8359;p9"/>
              <p:cNvSpPr/>
              <p:nvPr/>
            </p:nvSpPr>
            <p:spPr>
              <a:xfrm rot="10800000" flipH="1">
                <a:off x="8761016"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0" name="Google Shape;8360;p9"/>
              <p:cNvSpPr/>
              <p:nvPr/>
            </p:nvSpPr>
            <p:spPr>
              <a:xfrm rot="10800000" flipH="1">
                <a:off x="8975840" y="3291811"/>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1" name="Google Shape;8361;p9"/>
              <p:cNvSpPr/>
              <p:nvPr/>
            </p:nvSpPr>
            <p:spPr>
              <a:xfrm rot="10800000" flipH="1">
                <a:off x="-46739"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2" name="Google Shape;8362;p9"/>
              <p:cNvSpPr/>
              <p:nvPr/>
            </p:nvSpPr>
            <p:spPr>
              <a:xfrm rot="10800000" flipH="1">
                <a:off x="16808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3" name="Google Shape;8363;p9"/>
              <p:cNvSpPr/>
              <p:nvPr/>
            </p:nvSpPr>
            <p:spPr>
              <a:xfrm rot="10800000" flipH="1">
                <a:off x="3829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4" name="Google Shape;8364;p9"/>
              <p:cNvSpPr/>
              <p:nvPr/>
            </p:nvSpPr>
            <p:spPr>
              <a:xfrm rot="10800000" flipH="1">
                <a:off x="59773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5" name="Google Shape;8365;p9"/>
              <p:cNvSpPr/>
              <p:nvPr/>
            </p:nvSpPr>
            <p:spPr>
              <a:xfrm rot="10800000" flipH="1">
                <a:off x="81255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6" name="Google Shape;8366;p9"/>
              <p:cNvSpPr/>
              <p:nvPr/>
            </p:nvSpPr>
            <p:spPr>
              <a:xfrm rot="10800000" flipH="1">
                <a:off x="10273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7" name="Google Shape;8367;p9"/>
              <p:cNvSpPr/>
              <p:nvPr/>
            </p:nvSpPr>
            <p:spPr>
              <a:xfrm rot="10800000" flipH="1">
                <a:off x="124220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8" name="Google Shape;8368;p9"/>
              <p:cNvSpPr/>
              <p:nvPr/>
            </p:nvSpPr>
            <p:spPr>
              <a:xfrm rot="10800000" flipH="1">
                <a:off x="145702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9" name="Google Shape;8369;p9"/>
              <p:cNvSpPr/>
              <p:nvPr/>
            </p:nvSpPr>
            <p:spPr>
              <a:xfrm rot="10800000" flipH="1">
                <a:off x="167184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0" name="Google Shape;8370;p9"/>
              <p:cNvSpPr/>
              <p:nvPr/>
            </p:nvSpPr>
            <p:spPr>
              <a:xfrm rot="10800000" flipH="1">
                <a:off x="1886671"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1" name="Google Shape;8371;p9"/>
              <p:cNvSpPr/>
              <p:nvPr/>
            </p:nvSpPr>
            <p:spPr>
              <a:xfrm rot="10800000" flipH="1">
                <a:off x="210149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2" name="Google Shape;8372;p9"/>
              <p:cNvSpPr/>
              <p:nvPr/>
            </p:nvSpPr>
            <p:spPr>
              <a:xfrm rot="10800000" flipH="1">
                <a:off x="231631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3" name="Google Shape;8373;p9"/>
              <p:cNvSpPr/>
              <p:nvPr/>
            </p:nvSpPr>
            <p:spPr>
              <a:xfrm rot="10800000" flipH="1">
                <a:off x="25311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4" name="Google Shape;8374;p9"/>
              <p:cNvSpPr/>
              <p:nvPr/>
            </p:nvSpPr>
            <p:spPr>
              <a:xfrm rot="10800000" flipH="1">
                <a:off x="274596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5" name="Google Shape;8375;p9"/>
              <p:cNvSpPr/>
              <p:nvPr/>
            </p:nvSpPr>
            <p:spPr>
              <a:xfrm rot="10800000" flipH="1">
                <a:off x="296078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6" name="Google Shape;8376;p9"/>
              <p:cNvSpPr/>
              <p:nvPr/>
            </p:nvSpPr>
            <p:spPr>
              <a:xfrm rot="10800000" flipH="1">
                <a:off x="317561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7" name="Google Shape;8377;p9"/>
              <p:cNvSpPr/>
              <p:nvPr/>
            </p:nvSpPr>
            <p:spPr>
              <a:xfrm rot="10800000" flipH="1">
                <a:off x="339043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8" name="Google Shape;8378;p9"/>
              <p:cNvSpPr/>
              <p:nvPr/>
            </p:nvSpPr>
            <p:spPr>
              <a:xfrm rot="10800000" flipH="1">
                <a:off x="360525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9" name="Google Shape;8379;p9"/>
              <p:cNvSpPr/>
              <p:nvPr/>
            </p:nvSpPr>
            <p:spPr>
              <a:xfrm rot="10800000" flipH="1">
                <a:off x="382008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0" name="Google Shape;8380;p9"/>
              <p:cNvSpPr/>
              <p:nvPr/>
            </p:nvSpPr>
            <p:spPr>
              <a:xfrm rot="10800000" flipH="1">
                <a:off x="403490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1" name="Google Shape;8381;p9"/>
              <p:cNvSpPr/>
              <p:nvPr/>
            </p:nvSpPr>
            <p:spPr>
              <a:xfrm rot="10800000" flipH="1">
                <a:off x="424972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2" name="Google Shape;8382;p9"/>
              <p:cNvSpPr/>
              <p:nvPr/>
            </p:nvSpPr>
            <p:spPr>
              <a:xfrm rot="10800000" flipH="1">
                <a:off x="446455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3" name="Google Shape;8383;p9"/>
              <p:cNvSpPr/>
              <p:nvPr/>
            </p:nvSpPr>
            <p:spPr>
              <a:xfrm rot="10800000" flipH="1">
                <a:off x="4679374"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4" name="Google Shape;8384;p9"/>
              <p:cNvSpPr/>
              <p:nvPr/>
            </p:nvSpPr>
            <p:spPr>
              <a:xfrm rot="10800000" flipH="1">
                <a:off x="489419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5" name="Google Shape;8385;p9"/>
              <p:cNvSpPr/>
              <p:nvPr/>
            </p:nvSpPr>
            <p:spPr>
              <a:xfrm rot="10800000" flipH="1">
                <a:off x="510902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6" name="Google Shape;8386;p9"/>
              <p:cNvSpPr/>
              <p:nvPr/>
            </p:nvSpPr>
            <p:spPr>
              <a:xfrm rot="10800000" flipH="1">
                <a:off x="532384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7" name="Google Shape;8387;p9"/>
              <p:cNvSpPr/>
              <p:nvPr/>
            </p:nvSpPr>
            <p:spPr>
              <a:xfrm rot="10800000" flipH="1">
                <a:off x="553866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8" name="Google Shape;8388;p9"/>
              <p:cNvSpPr/>
              <p:nvPr/>
            </p:nvSpPr>
            <p:spPr>
              <a:xfrm rot="10800000" flipH="1">
                <a:off x="575349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9" name="Google Shape;8389;p9"/>
              <p:cNvSpPr/>
              <p:nvPr/>
            </p:nvSpPr>
            <p:spPr>
              <a:xfrm rot="10800000" flipH="1">
                <a:off x="596831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0" name="Google Shape;8390;p9"/>
              <p:cNvSpPr/>
              <p:nvPr/>
            </p:nvSpPr>
            <p:spPr>
              <a:xfrm rot="10800000" flipH="1">
                <a:off x="618313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1" name="Google Shape;8391;p9"/>
              <p:cNvSpPr/>
              <p:nvPr/>
            </p:nvSpPr>
            <p:spPr>
              <a:xfrm rot="10800000" flipH="1">
                <a:off x="639796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2" name="Google Shape;8392;p9"/>
              <p:cNvSpPr/>
              <p:nvPr/>
            </p:nvSpPr>
            <p:spPr>
              <a:xfrm rot="10800000" flipH="1">
                <a:off x="661278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3" name="Google Shape;8393;p9"/>
              <p:cNvSpPr/>
              <p:nvPr/>
            </p:nvSpPr>
            <p:spPr>
              <a:xfrm rot="10800000" flipH="1">
                <a:off x="682760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4" name="Google Shape;8394;p9"/>
              <p:cNvSpPr/>
              <p:nvPr/>
            </p:nvSpPr>
            <p:spPr>
              <a:xfrm rot="10800000" flipH="1">
                <a:off x="704243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5" name="Google Shape;8395;p9"/>
              <p:cNvSpPr/>
              <p:nvPr/>
            </p:nvSpPr>
            <p:spPr>
              <a:xfrm rot="10800000" flipH="1">
                <a:off x="725725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6" name="Google Shape;8396;p9"/>
              <p:cNvSpPr/>
              <p:nvPr/>
            </p:nvSpPr>
            <p:spPr>
              <a:xfrm rot="10800000" flipH="1">
                <a:off x="7472077"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7" name="Google Shape;8397;p9"/>
              <p:cNvSpPr/>
              <p:nvPr/>
            </p:nvSpPr>
            <p:spPr>
              <a:xfrm rot="10800000" flipH="1">
                <a:off x="768690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8" name="Google Shape;8398;p9"/>
              <p:cNvSpPr/>
              <p:nvPr/>
            </p:nvSpPr>
            <p:spPr>
              <a:xfrm rot="10800000" flipH="1">
                <a:off x="790172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9" name="Google Shape;8399;p9"/>
              <p:cNvSpPr/>
              <p:nvPr/>
            </p:nvSpPr>
            <p:spPr>
              <a:xfrm rot="10800000" flipH="1">
                <a:off x="811654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0" name="Google Shape;8400;p9"/>
              <p:cNvSpPr/>
              <p:nvPr/>
            </p:nvSpPr>
            <p:spPr>
              <a:xfrm rot="10800000" flipH="1">
                <a:off x="833137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1" name="Google Shape;8401;p9"/>
              <p:cNvSpPr/>
              <p:nvPr/>
            </p:nvSpPr>
            <p:spPr>
              <a:xfrm rot="10800000" flipH="1">
                <a:off x="8546193"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2" name="Google Shape;8402;p9"/>
              <p:cNvSpPr/>
              <p:nvPr/>
            </p:nvSpPr>
            <p:spPr>
              <a:xfrm rot="10800000" flipH="1">
                <a:off x="8761016"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3" name="Google Shape;8403;p9"/>
              <p:cNvSpPr/>
              <p:nvPr/>
            </p:nvSpPr>
            <p:spPr>
              <a:xfrm rot="10800000" flipH="1">
                <a:off x="8975840" y="3497550"/>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4" name="Google Shape;8404;p9"/>
              <p:cNvSpPr/>
              <p:nvPr/>
            </p:nvSpPr>
            <p:spPr>
              <a:xfrm rot="10800000" flipH="1">
                <a:off x="-46739"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5" name="Google Shape;8405;p9"/>
              <p:cNvSpPr/>
              <p:nvPr/>
            </p:nvSpPr>
            <p:spPr>
              <a:xfrm rot="10800000" flipH="1">
                <a:off x="16808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6" name="Google Shape;8406;p9"/>
              <p:cNvSpPr/>
              <p:nvPr/>
            </p:nvSpPr>
            <p:spPr>
              <a:xfrm rot="10800000" flipH="1">
                <a:off x="3829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7" name="Google Shape;8407;p9"/>
              <p:cNvSpPr/>
              <p:nvPr/>
            </p:nvSpPr>
            <p:spPr>
              <a:xfrm rot="10800000" flipH="1">
                <a:off x="59773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8" name="Google Shape;8408;p9"/>
              <p:cNvSpPr/>
              <p:nvPr/>
            </p:nvSpPr>
            <p:spPr>
              <a:xfrm rot="10800000" flipH="1">
                <a:off x="81255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9" name="Google Shape;8409;p9"/>
              <p:cNvSpPr/>
              <p:nvPr/>
            </p:nvSpPr>
            <p:spPr>
              <a:xfrm rot="10800000" flipH="1">
                <a:off x="10273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0" name="Google Shape;8410;p9"/>
              <p:cNvSpPr/>
              <p:nvPr/>
            </p:nvSpPr>
            <p:spPr>
              <a:xfrm rot="10800000" flipH="1">
                <a:off x="124220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1" name="Google Shape;8411;p9"/>
              <p:cNvSpPr/>
              <p:nvPr/>
            </p:nvSpPr>
            <p:spPr>
              <a:xfrm rot="10800000" flipH="1">
                <a:off x="145702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2" name="Google Shape;8412;p9"/>
              <p:cNvSpPr/>
              <p:nvPr/>
            </p:nvSpPr>
            <p:spPr>
              <a:xfrm rot="10800000" flipH="1">
                <a:off x="167184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3" name="Google Shape;8413;p9"/>
              <p:cNvSpPr/>
              <p:nvPr/>
            </p:nvSpPr>
            <p:spPr>
              <a:xfrm rot="10800000" flipH="1">
                <a:off x="1886671"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4" name="Google Shape;8414;p9"/>
              <p:cNvSpPr/>
              <p:nvPr/>
            </p:nvSpPr>
            <p:spPr>
              <a:xfrm rot="10800000" flipH="1">
                <a:off x="210149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5" name="Google Shape;8415;p9"/>
              <p:cNvSpPr/>
              <p:nvPr/>
            </p:nvSpPr>
            <p:spPr>
              <a:xfrm rot="10800000" flipH="1">
                <a:off x="231631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6" name="Google Shape;8416;p9"/>
              <p:cNvSpPr/>
              <p:nvPr/>
            </p:nvSpPr>
            <p:spPr>
              <a:xfrm rot="10800000" flipH="1">
                <a:off x="25311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7" name="Google Shape;8417;p9"/>
              <p:cNvSpPr/>
              <p:nvPr/>
            </p:nvSpPr>
            <p:spPr>
              <a:xfrm rot="10800000" flipH="1">
                <a:off x="274596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8" name="Google Shape;8418;p9"/>
              <p:cNvSpPr/>
              <p:nvPr/>
            </p:nvSpPr>
            <p:spPr>
              <a:xfrm rot="10800000" flipH="1">
                <a:off x="296078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9" name="Google Shape;8419;p9"/>
              <p:cNvSpPr/>
              <p:nvPr/>
            </p:nvSpPr>
            <p:spPr>
              <a:xfrm rot="10800000" flipH="1">
                <a:off x="317561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0" name="Google Shape;8420;p9"/>
              <p:cNvSpPr/>
              <p:nvPr/>
            </p:nvSpPr>
            <p:spPr>
              <a:xfrm rot="10800000" flipH="1">
                <a:off x="339043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1" name="Google Shape;8421;p9"/>
              <p:cNvSpPr/>
              <p:nvPr/>
            </p:nvSpPr>
            <p:spPr>
              <a:xfrm rot="10800000" flipH="1">
                <a:off x="360525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2" name="Google Shape;8422;p9"/>
              <p:cNvSpPr/>
              <p:nvPr/>
            </p:nvSpPr>
            <p:spPr>
              <a:xfrm rot="10800000" flipH="1">
                <a:off x="382008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3" name="Google Shape;8423;p9"/>
              <p:cNvSpPr/>
              <p:nvPr/>
            </p:nvSpPr>
            <p:spPr>
              <a:xfrm rot="10800000" flipH="1">
                <a:off x="403490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4" name="Google Shape;8424;p9"/>
              <p:cNvSpPr/>
              <p:nvPr/>
            </p:nvSpPr>
            <p:spPr>
              <a:xfrm rot="10800000" flipH="1">
                <a:off x="424972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5" name="Google Shape;8425;p9"/>
              <p:cNvSpPr/>
              <p:nvPr/>
            </p:nvSpPr>
            <p:spPr>
              <a:xfrm rot="10800000" flipH="1">
                <a:off x="446455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6" name="Google Shape;8426;p9"/>
              <p:cNvSpPr/>
              <p:nvPr/>
            </p:nvSpPr>
            <p:spPr>
              <a:xfrm rot="10800000" flipH="1">
                <a:off x="4679374"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7" name="Google Shape;8427;p9"/>
              <p:cNvSpPr/>
              <p:nvPr/>
            </p:nvSpPr>
            <p:spPr>
              <a:xfrm rot="10800000" flipH="1">
                <a:off x="489419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8" name="Google Shape;8428;p9"/>
              <p:cNvSpPr/>
              <p:nvPr/>
            </p:nvSpPr>
            <p:spPr>
              <a:xfrm rot="10800000" flipH="1">
                <a:off x="510902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9" name="Google Shape;8429;p9"/>
              <p:cNvSpPr/>
              <p:nvPr/>
            </p:nvSpPr>
            <p:spPr>
              <a:xfrm rot="10800000" flipH="1">
                <a:off x="532384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0" name="Google Shape;8430;p9"/>
              <p:cNvSpPr/>
              <p:nvPr/>
            </p:nvSpPr>
            <p:spPr>
              <a:xfrm rot="10800000" flipH="1">
                <a:off x="553866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1" name="Google Shape;8431;p9"/>
              <p:cNvSpPr/>
              <p:nvPr/>
            </p:nvSpPr>
            <p:spPr>
              <a:xfrm rot="10800000" flipH="1">
                <a:off x="575349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2" name="Google Shape;8432;p9"/>
              <p:cNvSpPr/>
              <p:nvPr/>
            </p:nvSpPr>
            <p:spPr>
              <a:xfrm rot="10800000" flipH="1">
                <a:off x="596831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3" name="Google Shape;8433;p9"/>
              <p:cNvSpPr/>
              <p:nvPr/>
            </p:nvSpPr>
            <p:spPr>
              <a:xfrm rot="10800000" flipH="1">
                <a:off x="618313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4" name="Google Shape;8434;p9"/>
              <p:cNvSpPr/>
              <p:nvPr/>
            </p:nvSpPr>
            <p:spPr>
              <a:xfrm rot="10800000" flipH="1">
                <a:off x="639796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5" name="Google Shape;8435;p9"/>
              <p:cNvSpPr/>
              <p:nvPr/>
            </p:nvSpPr>
            <p:spPr>
              <a:xfrm rot="10800000" flipH="1">
                <a:off x="661278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6" name="Google Shape;8436;p9"/>
              <p:cNvSpPr/>
              <p:nvPr/>
            </p:nvSpPr>
            <p:spPr>
              <a:xfrm rot="10800000" flipH="1">
                <a:off x="682760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7" name="Google Shape;8437;p9"/>
              <p:cNvSpPr/>
              <p:nvPr/>
            </p:nvSpPr>
            <p:spPr>
              <a:xfrm rot="10800000" flipH="1">
                <a:off x="704243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8" name="Google Shape;8438;p9"/>
              <p:cNvSpPr/>
              <p:nvPr/>
            </p:nvSpPr>
            <p:spPr>
              <a:xfrm rot="10800000" flipH="1">
                <a:off x="725725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9" name="Google Shape;8439;p9"/>
              <p:cNvSpPr/>
              <p:nvPr/>
            </p:nvSpPr>
            <p:spPr>
              <a:xfrm rot="10800000" flipH="1">
                <a:off x="7472077"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0" name="Google Shape;8440;p9"/>
              <p:cNvSpPr/>
              <p:nvPr/>
            </p:nvSpPr>
            <p:spPr>
              <a:xfrm rot="10800000" flipH="1">
                <a:off x="768690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1" name="Google Shape;8441;p9"/>
              <p:cNvSpPr/>
              <p:nvPr/>
            </p:nvSpPr>
            <p:spPr>
              <a:xfrm rot="10800000" flipH="1">
                <a:off x="790172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2" name="Google Shape;8442;p9"/>
              <p:cNvSpPr/>
              <p:nvPr/>
            </p:nvSpPr>
            <p:spPr>
              <a:xfrm rot="10800000" flipH="1">
                <a:off x="811654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3" name="Google Shape;8443;p9"/>
              <p:cNvSpPr/>
              <p:nvPr/>
            </p:nvSpPr>
            <p:spPr>
              <a:xfrm rot="10800000" flipH="1">
                <a:off x="833137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4" name="Google Shape;8444;p9"/>
              <p:cNvSpPr/>
              <p:nvPr/>
            </p:nvSpPr>
            <p:spPr>
              <a:xfrm rot="10800000" flipH="1">
                <a:off x="8546193"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5" name="Google Shape;8445;p9"/>
              <p:cNvSpPr/>
              <p:nvPr/>
            </p:nvSpPr>
            <p:spPr>
              <a:xfrm rot="10800000" flipH="1">
                <a:off x="8761016"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6" name="Google Shape;8446;p9"/>
              <p:cNvSpPr/>
              <p:nvPr/>
            </p:nvSpPr>
            <p:spPr>
              <a:xfrm rot="10800000" flipH="1">
                <a:off x="8975840" y="370328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7" name="Google Shape;8447;p9"/>
              <p:cNvSpPr/>
              <p:nvPr/>
            </p:nvSpPr>
            <p:spPr>
              <a:xfrm rot="10800000" flipH="1">
                <a:off x="-46739"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8" name="Google Shape;8448;p9"/>
              <p:cNvSpPr/>
              <p:nvPr/>
            </p:nvSpPr>
            <p:spPr>
              <a:xfrm rot="10800000" flipH="1">
                <a:off x="16808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9" name="Google Shape;8449;p9"/>
              <p:cNvSpPr/>
              <p:nvPr/>
            </p:nvSpPr>
            <p:spPr>
              <a:xfrm rot="10800000" flipH="1">
                <a:off x="3829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0" name="Google Shape;8450;p9"/>
              <p:cNvSpPr/>
              <p:nvPr/>
            </p:nvSpPr>
            <p:spPr>
              <a:xfrm rot="10800000" flipH="1">
                <a:off x="59773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1" name="Google Shape;8451;p9"/>
              <p:cNvSpPr/>
              <p:nvPr/>
            </p:nvSpPr>
            <p:spPr>
              <a:xfrm rot="10800000" flipH="1">
                <a:off x="81255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2" name="Google Shape;8452;p9"/>
              <p:cNvSpPr/>
              <p:nvPr/>
            </p:nvSpPr>
            <p:spPr>
              <a:xfrm rot="10800000" flipH="1">
                <a:off x="10273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3" name="Google Shape;8453;p9"/>
              <p:cNvSpPr/>
              <p:nvPr/>
            </p:nvSpPr>
            <p:spPr>
              <a:xfrm rot="10800000" flipH="1">
                <a:off x="124220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4" name="Google Shape;8454;p9"/>
              <p:cNvSpPr/>
              <p:nvPr/>
            </p:nvSpPr>
            <p:spPr>
              <a:xfrm rot="10800000" flipH="1">
                <a:off x="145702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5" name="Google Shape;8455;p9"/>
              <p:cNvSpPr/>
              <p:nvPr/>
            </p:nvSpPr>
            <p:spPr>
              <a:xfrm rot="10800000" flipH="1">
                <a:off x="167184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6" name="Google Shape;8456;p9"/>
              <p:cNvSpPr/>
              <p:nvPr/>
            </p:nvSpPr>
            <p:spPr>
              <a:xfrm rot="10800000" flipH="1">
                <a:off x="1886671"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7" name="Google Shape;8457;p9"/>
              <p:cNvSpPr/>
              <p:nvPr/>
            </p:nvSpPr>
            <p:spPr>
              <a:xfrm rot="10800000" flipH="1">
                <a:off x="210149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8" name="Google Shape;8458;p9"/>
              <p:cNvSpPr/>
              <p:nvPr/>
            </p:nvSpPr>
            <p:spPr>
              <a:xfrm rot="10800000" flipH="1">
                <a:off x="231631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9" name="Google Shape;8459;p9"/>
              <p:cNvSpPr/>
              <p:nvPr/>
            </p:nvSpPr>
            <p:spPr>
              <a:xfrm rot="10800000" flipH="1">
                <a:off x="25311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0" name="Google Shape;8460;p9"/>
              <p:cNvSpPr/>
              <p:nvPr/>
            </p:nvSpPr>
            <p:spPr>
              <a:xfrm rot="10800000" flipH="1">
                <a:off x="274596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1" name="Google Shape;8461;p9"/>
              <p:cNvSpPr/>
              <p:nvPr/>
            </p:nvSpPr>
            <p:spPr>
              <a:xfrm rot="10800000" flipH="1">
                <a:off x="296078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2" name="Google Shape;8462;p9"/>
              <p:cNvSpPr/>
              <p:nvPr/>
            </p:nvSpPr>
            <p:spPr>
              <a:xfrm rot="10800000" flipH="1">
                <a:off x="317561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3" name="Google Shape;8463;p9"/>
              <p:cNvSpPr/>
              <p:nvPr/>
            </p:nvSpPr>
            <p:spPr>
              <a:xfrm rot="10800000" flipH="1">
                <a:off x="339043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4" name="Google Shape;8464;p9"/>
              <p:cNvSpPr/>
              <p:nvPr/>
            </p:nvSpPr>
            <p:spPr>
              <a:xfrm rot="10800000" flipH="1">
                <a:off x="360525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5" name="Google Shape;8465;p9"/>
              <p:cNvSpPr/>
              <p:nvPr/>
            </p:nvSpPr>
            <p:spPr>
              <a:xfrm rot="10800000" flipH="1">
                <a:off x="382008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6" name="Google Shape;8466;p9"/>
              <p:cNvSpPr/>
              <p:nvPr/>
            </p:nvSpPr>
            <p:spPr>
              <a:xfrm rot="10800000" flipH="1">
                <a:off x="403490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7" name="Google Shape;8467;p9"/>
              <p:cNvSpPr/>
              <p:nvPr/>
            </p:nvSpPr>
            <p:spPr>
              <a:xfrm rot="10800000" flipH="1">
                <a:off x="424972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8" name="Google Shape;8468;p9"/>
              <p:cNvSpPr/>
              <p:nvPr/>
            </p:nvSpPr>
            <p:spPr>
              <a:xfrm rot="10800000" flipH="1">
                <a:off x="446455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9" name="Google Shape;8469;p9"/>
              <p:cNvSpPr/>
              <p:nvPr/>
            </p:nvSpPr>
            <p:spPr>
              <a:xfrm rot="10800000" flipH="1">
                <a:off x="4679374"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0" name="Google Shape;8470;p9"/>
              <p:cNvSpPr/>
              <p:nvPr/>
            </p:nvSpPr>
            <p:spPr>
              <a:xfrm rot="10800000" flipH="1">
                <a:off x="489419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1" name="Google Shape;8471;p9"/>
              <p:cNvSpPr/>
              <p:nvPr/>
            </p:nvSpPr>
            <p:spPr>
              <a:xfrm rot="10800000" flipH="1">
                <a:off x="510902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2" name="Google Shape;8472;p9"/>
              <p:cNvSpPr/>
              <p:nvPr/>
            </p:nvSpPr>
            <p:spPr>
              <a:xfrm rot="10800000" flipH="1">
                <a:off x="532384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3" name="Google Shape;8473;p9"/>
              <p:cNvSpPr/>
              <p:nvPr/>
            </p:nvSpPr>
            <p:spPr>
              <a:xfrm rot="10800000" flipH="1">
                <a:off x="553866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4" name="Google Shape;8474;p9"/>
              <p:cNvSpPr/>
              <p:nvPr/>
            </p:nvSpPr>
            <p:spPr>
              <a:xfrm rot="10800000" flipH="1">
                <a:off x="575349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5" name="Google Shape;8475;p9"/>
              <p:cNvSpPr/>
              <p:nvPr/>
            </p:nvSpPr>
            <p:spPr>
              <a:xfrm rot="10800000" flipH="1">
                <a:off x="596831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6" name="Google Shape;8476;p9"/>
              <p:cNvSpPr/>
              <p:nvPr/>
            </p:nvSpPr>
            <p:spPr>
              <a:xfrm rot="10800000" flipH="1">
                <a:off x="618313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7" name="Google Shape;8477;p9"/>
              <p:cNvSpPr/>
              <p:nvPr/>
            </p:nvSpPr>
            <p:spPr>
              <a:xfrm rot="10800000" flipH="1">
                <a:off x="639796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8" name="Google Shape;8478;p9"/>
              <p:cNvSpPr/>
              <p:nvPr/>
            </p:nvSpPr>
            <p:spPr>
              <a:xfrm rot="10800000" flipH="1">
                <a:off x="661278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9" name="Google Shape;8479;p9"/>
              <p:cNvSpPr/>
              <p:nvPr/>
            </p:nvSpPr>
            <p:spPr>
              <a:xfrm rot="10800000" flipH="1">
                <a:off x="682760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0" name="Google Shape;8480;p9"/>
              <p:cNvSpPr/>
              <p:nvPr/>
            </p:nvSpPr>
            <p:spPr>
              <a:xfrm rot="10800000" flipH="1">
                <a:off x="704243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1" name="Google Shape;8481;p9"/>
              <p:cNvSpPr/>
              <p:nvPr/>
            </p:nvSpPr>
            <p:spPr>
              <a:xfrm rot="10800000" flipH="1">
                <a:off x="725725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2" name="Google Shape;8482;p9"/>
              <p:cNvSpPr/>
              <p:nvPr/>
            </p:nvSpPr>
            <p:spPr>
              <a:xfrm rot="10800000" flipH="1">
                <a:off x="7472077"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3" name="Google Shape;8483;p9"/>
              <p:cNvSpPr/>
              <p:nvPr/>
            </p:nvSpPr>
            <p:spPr>
              <a:xfrm rot="10800000" flipH="1">
                <a:off x="768690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4" name="Google Shape;8484;p9"/>
              <p:cNvSpPr/>
              <p:nvPr/>
            </p:nvSpPr>
            <p:spPr>
              <a:xfrm rot="10800000" flipH="1">
                <a:off x="790172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5" name="Google Shape;8485;p9"/>
              <p:cNvSpPr/>
              <p:nvPr/>
            </p:nvSpPr>
            <p:spPr>
              <a:xfrm rot="10800000" flipH="1">
                <a:off x="811654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6" name="Google Shape;8486;p9"/>
              <p:cNvSpPr/>
              <p:nvPr/>
            </p:nvSpPr>
            <p:spPr>
              <a:xfrm rot="10800000" flipH="1">
                <a:off x="833137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7" name="Google Shape;8487;p9"/>
              <p:cNvSpPr/>
              <p:nvPr/>
            </p:nvSpPr>
            <p:spPr>
              <a:xfrm rot="10800000" flipH="1">
                <a:off x="8546193"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8" name="Google Shape;8488;p9"/>
              <p:cNvSpPr/>
              <p:nvPr/>
            </p:nvSpPr>
            <p:spPr>
              <a:xfrm rot="10800000" flipH="1">
                <a:off x="8761016"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9" name="Google Shape;8489;p9"/>
              <p:cNvSpPr/>
              <p:nvPr/>
            </p:nvSpPr>
            <p:spPr>
              <a:xfrm rot="10800000" flipH="1">
                <a:off x="8975840" y="3909029"/>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0" name="Google Shape;8490;p9"/>
              <p:cNvSpPr/>
              <p:nvPr/>
            </p:nvSpPr>
            <p:spPr>
              <a:xfrm rot="10800000" flipH="1">
                <a:off x="-46739"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1" name="Google Shape;8491;p9"/>
              <p:cNvSpPr/>
              <p:nvPr/>
            </p:nvSpPr>
            <p:spPr>
              <a:xfrm rot="10800000" flipH="1">
                <a:off x="16808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2" name="Google Shape;8492;p9"/>
              <p:cNvSpPr/>
              <p:nvPr/>
            </p:nvSpPr>
            <p:spPr>
              <a:xfrm rot="10800000" flipH="1">
                <a:off x="3829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3" name="Google Shape;8493;p9"/>
              <p:cNvSpPr/>
              <p:nvPr/>
            </p:nvSpPr>
            <p:spPr>
              <a:xfrm rot="10800000" flipH="1">
                <a:off x="59773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4" name="Google Shape;8494;p9"/>
              <p:cNvSpPr/>
              <p:nvPr/>
            </p:nvSpPr>
            <p:spPr>
              <a:xfrm rot="10800000" flipH="1">
                <a:off x="81255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5" name="Google Shape;8495;p9"/>
              <p:cNvSpPr/>
              <p:nvPr/>
            </p:nvSpPr>
            <p:spPr>
              <a:xfrm rot="10800000" flipH="1">
                <a:off x="10273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6" name="Google Shape;8496;p9"/>
              <p:cNvSpPr/>
              <p:nvPr/>
            </p:nvSpPr>
            <p:spPr>
              <a:xfrm rot="10800000" flipH="1">
                <a:off x="124220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7" name="Google Shape;8497;p9"/>
              <p:cNvSpPr/>
              <p:nvPr/>
            </p:nvSpPr>
            <p:spPr>
              <a:xfrm rot="10800000" flipH="1">
                <a:off x="145702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8" name="Google Shape;8498;p9"/>
              <p:cNvSpPr/>
              <p:nvPr/>
            </p:nvSpPr>
            <p:spPr>
              <a:xfrm rot="10800000" flipH="1">
                <a:off x="167184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9" name="Google Shape;8499;p9"/>
              <p:cNvSpPr/>
              <p:nvPr/>
            </p:nvSpPr>
            <p:spPr>
              <a:xfrm rot="10800000" flipH="1">
                <a:off x="1886671"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0" name="Google Shape;8500;p9"/>
              <p:cNvSpPr/>
              <p:nvPr/>
            </p:nvSpPr>
            <p:spPr>
              <a:xfrm rot="10800000" flipH="1">
                <a:off x="210149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1" name="Google Shape;8501;p9"/>
              <p:cNvSpPr/>
              <p:nvPr/>
            </p:nvSpPr>
            <p:spPr>
              <a:xfrm rot="10800000" flipH="1">
                <a:off x="231631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2" name="Google Shape;8502;p9"/>
              <p:cNvSpPr/>
              <p:nvPr/>
            </p:nvSpPr>
            <p:spPr>
              <a:xfrm rot="10800000" flipH="1">
                <a:off x="25311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3" name="Google Shape;8503;p9"/>
              <p:cNvSpPr/>
              <p:nvPr/>
            </p:nvSpPr>
            <p:spPr>
              <a:xfrm rot="10800000" flipH="1">
                <a:off x="274596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4" name="Google Shape;8504;p9"/>
              <p:cNvSpPr/>
              <p:nvPr/>
            </p:nvSpPr>
            <p:spPr>
              <a:xfrm rot="10800000" flipH="1">
                <a:off x="296078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5" name="Google Shape;8505;p9"/>
              <p:cNvSpPr/>
              <p:nvPr/>
            </p:nvSpPr>
            <p:spPr>
              <a:xfrm rot="10800000" flipH="1">
                <a:off x="317561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6" name="Google Shape;8506;p9"/>
              <p:cNvSpPr/>
              <p:nvPr/>
            </p:nvSpPr>
            <p:spPr>
              <a:xfrm rot="10800000" flipH="1">
                <a:off x="339043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7" name="Google Shape;8507;p9"/>
              <p:cNvSpPr/>
              <p:nvPr/>
            </p:nvSpPr>
            <p:spPr>
              <a:xfrm rot="10800000" flipH="1">
                <a:off x="360525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8" name="Google Shape;8508;p9"/>
              <p:cNvSpPr/>
              <p:nvPr/>
            </p:nvSpPr>
            <p:spPr>
              <a:xfrm rot="10800000" flipH="1">
                <a:off x="382008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9" name="Google Shape;8509;p9"/>
              <p:cNvSpPr/>
              <p:nvPr/>
            </p:nvSpPr>
            <p:spPr>
              <a:xfrm rot="10800000" flipH="1">
                <a:off x="403490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0" name="Google Shape;8510;p9"/>
              <p:cNvSpPr/>
              <p:nvPr/>
            </p:nvSpPr>
            <p:spPr>
              <a:xfrm rot="10800000" flipH="1">
                <a:off x="424972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1" name="Google Shape;8511;p9"/>
              <p:cNvSpPr/>
              <p:nvPr/>
            </p:nvSpPr>
            <p:spPr>
              <a:xfrm rot="10800000" flipH="1">
                <a:off x="446455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2" name="Google Shape;8512;p9"/>
              <p:cNvSpPr/>
              <p:nvPr/>
            </p:nvSpPr>
            <p:spPr>
              <a:xfrm rot="10800000" flipH="1">
                <a:off x="4679374"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3" name="Google Shape;8513;p9"/>
              <p:cNvSpPr/>
              <p:nvPr/>
            </p:nvSpPr>
            <p:spPr>
              <a:xfrm rot="10800000" flipH="1">
                <a:off x="489419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4" name="Google Shape;8514;p9"/>
              <p:cNvSpPr/>
              <p:nvPr/>
            </p:nvSpPr>
            <p:spPr>
              <a:xfrm rot="10800000" flipH="1">
                <a:off x="510902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5" name="Google Shape;8515;p9"/>
              <p:cNvSpPr/>
              <p:nvPr/>
            </p:nvSpPr>
            <p:spPr>
              <a:xfrm rot="10800000" flipH="1">
                <a:off x="532384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6" name="Google Shape;8516;p9"/>
              <p:cNvSpPr/>
              <p:nvPr/>
            </p:nvSpPr>
            <p:spPr>
              <a:xfrm rot="10800000" flipH="1">
                <a:off x="553866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7" name="Google Shape;8517;p9"/>
              <p:cNvSpPr/>
              <p:nvPr/>
            </p:nvSpPr>
            <p:spPr>
              <a:xfrm rot="10800000" flipH="1">
                <a:off x="575349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8" name="Google Shape;8518;p9"/>
              <p:cNvSpPr/>
              <p:nvPr/>
            </p:nvSpPr>
            <p:spPr>
              <a:xfrm rot="10800000" flipH="1">
                <a:off x="596831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9" name="Google Shape;8519;p9"/>
              <p:cNvSpPr/>
              <p:nvPr/>
            </p:nvSpPr>
            <p:spPr>
              <a:xfrm rot="10800000" flipH="1">
                <a:off x="618313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0" name="Google Shape;8520;p9"/>
              <p:cNvSpPr/>
              <p:nvPr/>
            </p:nvSpPr>
            <p:spPr>
              <a:xfrm rot="10800000" flipH="1">
                <a:off x="639796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1" name="Google Shape;8521;p9"/>
              <p:cNvSpPr/>
              <p:nvPr/>
            </p:nvSpPr>
            <p:spPr>
              <a:xfrm rot="10800000" flipH="1">
                <a:off x="661278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2" name="Google Shape;8522;p9"/>
              <p:cNvSpPr/>
              <p:nvPr/>
            </p:nvSpPr>
            <p:spPr>
              <a:xfrm rot="10800000" flipH="1">
                <a:off x="682760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3" name="Google Shape;8523;p9"/>
              <p:cNvSpPr/>
              <p:nvPr/>
            </p:nvSpPr>
            <p:spPr>
              <a:xfrm rot="10800000" flipH="1">
                <a:off x="704243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4" name="Google Shape;8524;p9"/>
              <p:cNvSpPr/>
              <p:nvPr/>
            </p:nvSpPr>
            <p:spPr>
              <a:xfrm rot="10800000" flipH="1">
                <a:off x="725725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5" name="Google Shape;8525;p9"/>
              <p:cNvSpPr/>
              <p:nvPr/>
            </p:nvSpPr>
            <p:spPr>
              <a:xfrm rot="10800000" flipH="1">
                <a:off x="7472077"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6" name="Google Shape;8526;p9"/>
              <p:cNvSpPr/>
              <p:nvPr/>
            </p:nvSpPr>
            <p:spPr>
              <a:xfrm rot="10800000" flipH="1">
                <a:off x="768690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7" name="Google Shape;8527;p9"/>
              <p:cNvSpPr/>
              <p:nvPr/>
            </p:nvSpPr>
            <p:spPr>
              <a:xfrm rot="10800000" flipH="1">
                <a:off x="790172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8" name="Google Shape;8528;p9"/>
              <p:cNvSpPr/>
              <p:nvPr/>
            </p:nvSpPr>
            <p:spPr>
              <a:xfrm rot="10800000" flipH="1">
                <a:off x="811654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9" name="Google Shape;8529;p9"/>
              <p:cNvSpPr/>
              <p:nvPr/>
            </p:nvSpPr>
            <p:spPr>
              <a:xfrm rot="10800000" flipH="1">
                <a:off x="833137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0" name="Google Shape;8530;p9"/>
              <p:cNvSpPr/>
              <p:nvPr/>
            </p:nvSpPr>
            <p:spPr>
              <a:xfrm rot="10800000" flipH="1">
                <a:off x="8546193"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1" name="Google Shape;8531;p9"/>
              <p:cNvSpPr/>
              <p:nvPr/>
            </p:nvSpPr>
            <p:spPr>
              <a:xfrm rot="10800000" flipH="1">
                <a:off x="8761016"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2" name="Google Shape;8532;p9"/>
              <p:cNvSpPr/>
              <p:nvPr/>
            </p:nvSpPr>
            <p:spPr>
              <a:xfrm rot="10800000" flipH="1">
                <a:off x="8975840" y="4114768"/>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3" name="Google Shape;8533;p9"/>
              <p:cNvSpPr/>
              <p:nvPr/>
            </p:nvSpPr>
            <p:spPr>
              <a:xfrm rot="10800000" flipH="1">
                <a:off x="-46739"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4" name="Google Shape;8534;p9"/>
              <p:cNvSpPr/>
              <p:nvPr/>
            </p:nvSpPr>
            <p:spPr>
              <a:xfrm rot="10800000" flipH="1">
                <a:off x="16808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5" name="Google Shape;8535;p9"/>
              <p:cNvSpPr/>
              <p:nvPr/>
            </p:nvSpPr>
            <p:spPr>
              <a:xfrm rot="10800000" flipH="1">
                <a:off x="3829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6" name="Google Shape;8536;p9"/>
              <p:cNvSpPr/>
              <p:nvPr/>
            </p:nvSpPr>
            <p:spPr>
              <a:xfrm rot="10800000" flipH="1">
                <a:off x="59773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7" name="Google Shape;8537;p9"/>
              <p:cNvSpPr/>
              <p:nvPr/>
            </p:nvSpPr>
            <p:spPr>
              <a:xfrm rot="10800000" flipH="1">
                <a:off x="81255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8" name="Google Shape;8538;p9"/>
              <p:cNvSpPr/>
              <p:nvPr/>
            </p:nvSpPr>
            <p:spPr>
              <a:xfrm rot="10800000" flipH="1">
                <a:off x="10273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9" name="Google Shape;8539;p9"/>
              <p:cNvSpPr/>
              <p:nvPr/>
            </p:nvSpPr>
            <p:spPr>
              <a:xfrm rot="10800000" flipH="1">
                <a:off x="124220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0" name="Google Shape;8540;p9"/>
              <p:cNvSpPr/>
              <p:nvPr/>
            </p:nvSpPr>
            <p:spPr>
              <a:xfrm rot="10800000" flipH="1">
                <a:off x="145702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1" name="Google Shape;8541;p9"/>
              <p:cNvSpPr/>
              <p:nvPr/>
            </p:nvSpPr>
            <p:spPr>
              <a:xfrm rot="10800000" flipH="1">
                <a:off x="167184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2" name="Google Shape;8542;p9"/>
              <p:cNvSpPr/>
              <p:nvPr/>
            </p:nvSpPr>
            <p:spPr>
              <a:xfrm rot="10800000" flipH="1">
                <a:off x="1886671"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3" name="Google Shape;8543;p9"/>
              <p:cNvSpPr/>
              <p:nvPr/>
            </p:nvSpPr>
            <p:spPr>
              <a:xfrm rot="10800000" flipH="1">
                <a:off x="210149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4" name="Google Shape;8544;p9"/>
              <p:cNvSpPr/>
              <p:nvPr/>
            </p:nvSpPr>
            <p:spPr>
              <a:xfrm rot="10800000" flipH="1">
                <a:off x="231631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5" name="Google Shape;8545;p9"/>
              <p:cNvSpPr/>
              <p:nvPr/>
            </p:nvSpPr>
            <p:spPr>
              <a:xfrm rot="10800000" flipH="1">
                <a:off x="25311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6" name="Google Shape;8546;p9"/>
              <p:cNvSpPr/>
              <p:nvPr/>
            </p:nvSpPr>
            <p:spPr>
              <a:xfrm rot="10800000" flipH="1">
                <a:off x="274596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7" name="Google Shape;8547;p9"/>
              <p:cNvSpPr/>
              <p:nvPr/>
            </p:nvSpPr>
            <p:spPr>
              <a:xfrm rot="10800000" flipH="1">
                <a:off x="296078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8" name="Google Shape;8548;p9"/>
              <p:cNvSpPr/>
              <p:nvPr/>
            </p:nvSpPr>
            <p:spPr>
              <a:xfrm rot="10800000" flipH="1">
                <a:off x="317561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9" name="Google Shape;8549;p9"/>
              <p:cNvSpPr/>
              <p:nvPr/>
            </p:nvSpPr>
            <p:spPr>
              <a:xfrm rot="10800000" flipH="1">
                <a:off x="339043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0" name="Google Shape;8550;p9"/>
              <p:cNvSpPr/>
              <p:nvPr/>
            </p:nvSpPr>
            <p:spPr>
              <a:xfrm rot="10800000" flipH="1">
                <a:off x="360525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1" name="Google Shape;8551;p9"/>
              <p:cNvSpPr/>
              <p:nvPr/>
            </p:nvSpPr>
            <p:spPr>
              <a:xfrm rot="10800000" flipH="1">
                <a:off x="382008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2" name="Google Shape;8552;p9"/>
              <p:cNvSpPr/>
              <p:nvPr/>
            </p:nvSpPr>
            <p:spPr>
              <a:xfrm rot="10800000" flipH="1">
                <a:off x="403490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3" name="Google Shape;8553;p9"/>
              <p:cNvSpPr/>
              <p:nvPr/>
            </p:nvSpPr>
            <p:spPr>
              <a:xfrm rot="10800000" flipH="1">
                <a:off x="424972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4" name="Google Shape;8554;p9"/>
              <p:cNvSpPr/>
              <p:nvPr/>
            </p:nvSpPr>
            <p:spPr>
              <a:xfrm rot="10800000" flipH="1">
                <a:off x="446455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5" name="Google Shape;8555;p9"/>
              <p:cNvSpPr/>
              <p:nvPr/>
            </p:nvSpPr>
            <p:spPr>
              <a:xfrm rot="10800000" flipH="1">
                <a:off x="4679374"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6" name="Google Shape;8556;p9"/>
              <p:cNvSpPr/>
              <p:nvPr/>
            </p:nvSpPr>
            <p:spPr>
              <a:xfrm rot="10800000" flipH="1">
                <a:off x="489419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7" name="Google Shape;8557;p9"/>
              <p:cNvSpPr/>
              <p:nvPr/>
            </p:nvSpPr>
            <p:spPr>
              <a:xfrm rot="10800000" flipH="1">
                <a:off x="510902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8" name="Google Shape;8558;p9"/>
              <p:cNvSpPr/>
              <p:nvPr/>
            </p:nvSpPr>
            <p:spPr>
              <a:xfrm rot="10800000" flipH="1">
                <a:off x="532384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9" name="Google Shape;8559;p9"/>
              <p:cNvSpPr/>
              <p:nvPr/>
            </p:nvSpPr>
            <p:spPr>
              <a:xfrm rot="10800000" flipH="1">
                <a:off x="553866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0" name="Google Shape;8560;p9"/>
              <p:cNvSpPr/>
              <p:nvPr/>
            </p:nvSpPr>
            <p:spPr>
              <a:xfrm rot="10800000" flipH="1">
                <a:off x="575349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1" name="Google Shape;8561;p9"/>
              <p:cNvSpPr/>
              <p:nvPr/>
            </p:nvSpPr>
            <p:spPr>
              <a:xfrm rot="10800000" flipH="1">
                <a:off x="596831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2" name="Google Shape;8562;p9"/>
              <p:cNvSpPr/>
              <p:nvPr/>
            </p:nvSpPr>
            <p:spPr>
              <a:xfrm rot="10800000" flipH="1">
                <a:off x="618313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3" name="Google Shape;8563;p9"/>
              <p:cNvSpPr/>
              <p:nvPr/>
            </p:nvSpPr>
            <p:spPr>
              <a:xfrm rot="10800000" flipH="1">
                <a:off x="639796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4" name="Google Shape;8564;p9"/>
              <p:cNvSpPr/>
              <p:nvPr/>
            </p:nvSpPr>
            <p:spPr>
              <a:xfrm rot="10800000" flipH="1">
                <a:off x="661278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5" name="Google Shape;8565;p9"/>
              <p:cNvSpPr/>
              <p:nvPr/>
            </p:nvSpPr>
            <p:spPr>
              <a:xfrm rot="10800000" flipH="1">
                <a:off x="682760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6" name="Google Shape;8566;p9"/>
              <p:cNvSpPr/>
              <p:nvPr/>
            </p:nvSpPr>
            <p:spPr>
              <a:xfrm rot="10800000" flipH="1">
                <a:off x="704243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7" name="Google Shape;8567;p9"/>
              <p:cNvSpPr/>
              <p:nvPr/>
            </p:nvSpPr>
            <p:spPr>
              <a:xfrm rot="10800000" flipH="1">
                <a:off x="725725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8" name="Google Shape;8568;p9"/>
              <p:cNvSpPr/>
              <p:nvPr/>
            </p:nvSpPr>
            <p:spPr>
              <a:xfrm rot="10800000" flipH="1">
                <a:off x="7472077"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9" name="Google Shape;8569;p9"/>
              <p:cNvSpPr/>
              <p:nvPr/>
            </p:nvSpPr>
            <p:spPr>
              <a:xfrm rot="10800000" flipH="1">
                <a:off x="768690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0" name="Google Shape;8570;p9"/>
              <p:cNvSpPr/>
              <p:nvPr/>
            </p:nvSpPr>
            <p:spPr>
              <a:xfrm rot="10800000" flipH="1">
                <a:off x="790172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1" name="Google Shape;8571;p9"/>
              <p:cNvSpPr/>
              <p:nvPr/>
            </p:nvSpPr>
            <p:spPr>
              <a:xfrm rot="10800000" flipH="1">
                <a:off x="811654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2" name="Google Shape;8572;p9"/>
              <p:cNvSpPr/>
              <p:nvPr/>
            </p:nvSpPr>
            <p:spPr>
              <a:xfrm rot="10800000" flipH="1">
                <a:off x="833137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3" name="Google Shape;8573;p9"/>
              <p:cNvSpPr/>
              <p:nvPr/>
            </p:nvSpPr>
            <p:spPr>
              <a:xfrm rot="10800000" flipH="1">
                <a:off x="8546193"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4" name="Google Shape;8574;p9"/>
              <p:cNvSpPr/>
              <p:nvPr/>
            </p:nvSpPr>
            <p:spPr>
              <a:xfrm rot="10800000" flipH="1">
                <a:off x="8761016"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5" name="Google Shape;8575;p9"/>
              <p:cNvSpPr/>
              <p:nvPr/>
            </p:nvSpPr>
            <p:spPr>
              <a:xfrm rot="10800000" flipH="1">
                <a:off x="8975840" y="4320507"/>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6" name="Google Shape;8576;p9"/>
              <p:cNvSpPr/>
              <p:nvPr/>
            </p:nvSpPr>
            <p:spPr>
              <a:xfrm rot="10800000" flipH="1">
                <a:off x="-46739"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7" name="Google Shape;8577;p9"/>
              <p:cNvSpPr/>
              <p:nvPr/>
            </p:nvSpPr>
            <p:spPr>
              <a:xfrm rot="10800000" flipH="1">
                <a:off x="16808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8" name="Google Shape;8578;p9"/>
              <p:cNvSpPr/>
              <p:nvPr/>
            </p:nvSpPr>
            <p:spPr>
              <a:xfrm rot="10800000" flipH="1">
                <a:off x="3829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9" name="Google Shape;8579;p9"/>
              <p:cNvSpPr/>
              <p:nvPr/>
            </p:nvSpPr>
            <p:spPr>
              <a:xfrm rot="10800000" flipH="1">
                <a:off x="59773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0" name="Google Shape;8580;p9"/>
              <p:cNvSpPr/>
              <p:nvPr/>
            </p:nvSpPr>
            <p:spPr>
              <a:xfrm rot="10800000" flipH="1">
                <a:off x="81255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1" name="Google Shape;8581;p9"/>
              <p:cNvSpPr/>
              <p:nvPr/>
            </p:nvSpPr>
            <p:spPr>
              <a:xfrm rot="10800000" flipH="1">
                <a:off x="10273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2" name="Google Shape;8582;p9"/>
              <p:cNvSpPr/>
              <p:nvPr/>
            </p:nvSpPr>
            <p:spPr>
              <a:xfrm rot="10800000" flipH="1">
                <a:off x="124220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3" name="Google Shape;8583;p9"/>
              <p:cNvSpPr/>
              <p:nvPr/>
            </p:nvSpPr>
            <p:spPr>
              <a:xfrm rot="10800000" flipH="1">
                <a:off x="145702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4" name="Google Shape;8584;p9"/>
              <p:cNvSpPr/>
              <p:nvPr/>
            </p:nvSpPr>
            <p:spPr>
              <a:xfrm rot="10800000" flipH="1">
                <a:off x="167184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5" name="Google Shape;8585;p9"/>
              <p:cNvSpPr/>
              <p:nvPr/>
            </p:nvSpPr>
            <p:spPr>
              <a:xfrm rot="10800000" flipH="1">
                <a:off x="1886671"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6" name="Google Shape;8586;p9"/>
              <p:cNvSpPr/>
              <p:nvPr/>
            </p:nvSpPr>
            <p:spPr>
              <a:xfrm rot="10800000" flipH="1">
                <a:off x="210149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7" name="Google Shape;8587;p9"/>
              <p:cNvSpPr/>
              <p:nvPr/>
            </p:nvSpPr>
            <p:spPr>
              <a:xfrm rot="10800000" flipH="1">
                <a:off x="231631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8" name="Google Shape;8588;p9"/>
              <p:cNvSpPr/>
              <p:nvPr/>
            </p:nvSpPr>
            <p:spPr>
              <a:xfrm rot="10800000" flipH="1">
                <a:off x="25311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9" name="Google Shape;8589;p9"/>
              <p:cNvSpPr/>
              <p:nvPr/>
            </p:nvSpPr>
            <p:spPr>
              <a:xfrm rot="10800000" flipH="1">
                <a:off x="274596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0" name="Google Shape;8590;p9"/>
              <p:cNvSpPr/>
              <p:nvPr/>
            </p:nvSpPr>
            <p:spPr>
              <a:xfrm rot="10800000" flipH="1">
                <a:off x="296078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1" name="Google Shape;8591;p9"/>
              <p:cNvSpPr/>
              <p:nvPr/>
            </p:nvSpPr>
            <p:spPr>
              <a:xfrm rot="10800000" flipH="1">
                <a:off x="317561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2" name="Google Shape;8592;p9"/>
              <p:cNvSpPr/>
              <p:nvPr/>
            </p:nvSpPr>
            <p:spPr>
              <a:xfrm rot="10800000" flipH="1">
                <a:off x="339043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3" name="Google Shape;8593;p9"/>
              <p:cNvSpPr/>
              <p:nvPr/>
            </p:nvSpPr>
            <p:spPr>
              <a:xfrm rot="10800000" flipH="1">
                <a:off x="360525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4" name="Google Shape;8594;p9"/>
              <p:cNvSpPr/>
              <p:nvPr/>
            </p:nvSpPr>
            <p:spPr>
              <a:xfrm rot="10800000" flipH="1">
                <a:off x="382008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5" name="Google Shape;8595;p9"/>
              <p:cNvSpPr/>
              <p:nvPr/>
            </p:nvSpPr>
            <p:spPr>
              <a:xfrm rot="10800000" flipH="1">
                <a:off x="403490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6" name="Google Shape;8596;p9"/>
              <p:cNvSpPr/>
              <p:nvPr/>
            </p:nvSpPr>
            <p:spPr>
              <a:xfrm rot="10800000" flipH="1">
                <a:off x="424972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7" name="Google Shape;8597;p9"/>
              <p:cNvSpPr/>
              <p:nvPr/>
            </p:nvSpPr>
            <p:spPr>
              <a:xfrm rot="10800000" flipH="1">
                <a:off x="446455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8" name="Google Shape;8598;p9"/>
              <p:cNvSpPr/>
              <p:nvPr/>
            </p:nvSpPr>
            <p:spPr>
              <a:xfrm rot="10800000" flipH="1">
                <a:off x="4679374"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9" name="Google Shape;8599;p9"/>
              <p:cNvSpPr/>
              <p:nvPr/>
            </p:nvSpPr>
            <p:spPr>
              <a:xfrm rot="10800000" flipH="1">
                <a:off x="489419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0" name="Google Shape;8600;p9"/>
              <p:cNvSpPr/>
              <p:nvPr/>
            </p:nvSpPr>
            <p:spPr>
              <a:xfrm rot="10800000" flipH="1">
                <a:off x="510902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1" name="Google Shape;8601;p9"/>
              <p:cNvSpPr/>
              <p:nvPr/>
            </p:nvSpPr>
            <p:spPr>
              <a:xfrm rot="10800000" flipH="1">
                <a:off x="532384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2" name="Google Shape;8602;p9"/>
              <p:cNvSpPr/>
              <p:nvPr/>
            </p:nvSpPr>
            <p:spPr>
              <a:xfrm rot="10800000" flipH="1">
                <a:off x="553866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3" name="Google Shape;8603;p9"/>
              <p:cNvSpPr/>
              <p:nvPr/>
            </p:nvSpPr>
            <p:spPr>
              <a:xfrm rot="10800000" flipH="1">
                <a:off x="575349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4" name="Google Shape;8604;p9"/>
              <p:cNvSpPr/>
              <p:nvPr/>
            </p:nvSpPr>
            <p:spPr>
              <a:xfrm rot="10800000" flipH="1">
                <a:off x="596831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5" name="Google Shape;8605;p9"/>
              <p:cNvSpPr/>
              <p:nvPr/>
            </p:nvSpPr>
            <p:spPr>
              <a:xfrm rot="10800000" flipH="1">
                <a:off x="618313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6" name="Google Shape;8606;p9"/>
              <p:cNvSpPr/>
              <p:nvPr/>
            </p:nvSpPr>
            <p:spPr>
              <a:xfrm rot="10800000" flipH="1">
                <a:off x="639796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7" name="Google Shape;8607;p9"/>
              <p:cNvSpPr/>
              <p:nvPr/>
            </p:nvSpPr>
            <p:spPr>
              <a:xfrm rot="10800000" flipH="1">
                <a:off x="661278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8" name="Google Shape;8608;p9"/>
              <p:cNvSpPr/>
              <p:nvPr/>
            </p:nvSpPr>
            <p:spPr>
              <a:xfrm rot="10800000" flipH="1">
                <a:off x="682760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9" name="Google Shape;8609;p9"/>
              <p:cNvSpPr/>
              <p:nvPr/>
            </p:nvSpPr>
            <p:spPr>
              <a:xfrm rot="10800000" flipH="1">
                <a:off x="704243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0" name="Google Shape;8610;p9"/>
              <p:cNvSpPr/>
              <p:nvPr/>
            </p:nvSpPr>
            <p:spPr>
              <a:xfrm rot="10800000" flipH="1">
                <a:off x="725725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1" name="Google Shape;8611;p9"/>
              <p:cNvSpPr/>
              <p:nvPr/>
            </p:nvSpPr>
            <p:spPr>
              <a:xfrm rot="10800000" flipH="1">
                <a:off x="7472077"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2" name="Google Shape;8612;p9"/>
              <p:cNvSpPr/>
              <p:nvPr/>
            </p:nvSpPr>
            <p:spPr>
              <a:xfrm rot="10800000" flipH="1">
                <a:off x="768690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3" name="Google Shape;8613;p9"/>
              <p:cNvSpPr/>
              <p:nvPr/>
            </p:nvSpPr>
            <p:spPr>
              <a:xfrm rot="10800000" flipH="1">
                <a:off x="790172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4" name="Google Shape;8614;p9"/>
              <p:cNvSpPr/>
              <p:nvPr/>
            </p:nvSpPr>
            <p:spPr>
              <a:xfrm rot="10800000" flipH="1">
                <a:off x="811654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5" name="Google Shape;8615;p9"/>
              <p:cNvSpPr/>
              <p:nvPr/>
            </p:nvSpPr>
            <p:spPr>
              <a:xfrm rot="10800000" flipH="1">
                <a:off x="833137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6" name="Google Shape;8616;p9"/>
              <p:cNvSpPr/>
              <p:nvPr/>
            </p:nvSpPr>
            <p:spPr>
              <a:xfrm rot="10800000" flipH="1">
                <a:off x="8546193"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7" name="Google Shape;8617;p9"/>
              <p:cNvSpPr/>
              <p:nvPr/>
            </p:nvSpPr>
            <p:spPr>
              <a:xfrm rot="10800000" flipH="1">
                <a:off x="8761016"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8" name="Google Shape;8618;p9"/>
              <p:cNvSpPr/>
              <p:nvPr/>
            </p:nvSpPr>
            <p:spPr>
              <a:xfrm rot="10800000" flipH="1">
                <a:off x="8975840" y="452624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9" name="Google Shape;8619;p9"/>
              <p:cNvSpPr/>
              <p:nvPr/>
            </p:nvSpPr>
            <p:spPr>
              <a:xfrm rot="10800000" flipH="1">
                <a:off x="-46739"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0" name="Google Shape;8620;p9"/>
              <p:cNvSpPr/>
              <p:nvPr/>
            </p:nvSpPr>
            <p:spPr>
              <a:xfrm rot="10800000" flipH="1">
                <a:off x="16808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1" name="Google Shape;8621;p9"/>
              <p:cNvSpPr/>
              <p:nvPr/>
            </p:nvSpPr>
            <p:spPr>
              <a:xfrm rot="10800000" flipH="1">
                <a:off x="3829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2" name="Google Shape;8622;p9"/>
              <p:cNvSpPr/>
              <p:nvPr/>
            </p:nvSpPr>
            <p:spPr>
              <a:xfrm rot="10800000" flipH="1">
                <a:off x="59773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3" name="Google Shape;8623;p9"/>
              <p:cNvSpPr/>
              <p:nvPr/>
            </p:nvSpPr>
            <p:spPr>
              <a:xfrm rot="10800000" flipH="1">
                <a:off x="81255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4" name="Google Shape;8624;p9"/>
              <p:cNvSpPr/>
              <p:nvPr/>
            </p:nvSpPr>
            <p:spPr>
              <a:xfrm rot="10800000" flipH="1">
                <a:off x="10273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5" name="Google Shape;8625;p9"/>
              <p:cNvSpPr/>
              <p:nvPr/>
            </p:nvSpPr>
            <p:spPr>
              <a:xfrm rot="10800000" flipH="1">
                <a:off x="124220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6" name="Google Shape;8626;p9"/>
              <p:cNvSpPr/>
              <p:nvPr/>
            </p:nvSpPr>
            <p:spPr>
              <a:xfrm rot="10800000" flipH="1">
                <a:off x="145702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7" name="Google Shape;8627;p9"/>
              <p:cNvSpPr/>
              <p:nvPr/>
            </p:nvSpPr>
            <p:spPr>
              <a:xfrm rot="10800000" flipH="1">
                <a:off x="167184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8" name="Google Shape;8628;p9"/>
              <p:cNvSpPr/>
              <p:nvPr/>
            </p:nvSpPr>
            <p:spPr>
              <a:xfrm rot="10800000" flipH="1">
                <a:off x="1886671"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9" name="Google Shape;8629;p9"/>
              <p:cNvSpPr/>
              <p:nvPr/>
            </p:nvSpPr>
            <p:spPr>
              <a:xfrm rot="10800000" flipH="1">
                <a:off x="210149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0" name="Google Shape;8630;p9"/>
              <p:cNvSpPr/>
              <p:nvPr/>
            </p:nvSpPr>
            <p:spPr>
              <a:xfrm rot="10800000" flipH="1">
                <a:off x="231631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1" name="Google Shape;8631;p9"/>
              <p:cNvSpPr/>
              <p:nvPr/>
            </p:nvSpPr>
            <p:spPr>
              <a:xfrm rot="10800000" flipH="1">
                <a:off x="25311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2" name="Google Shape;8632;p9"/>
              <p:cNvSpPr/>
              <p:nvPr/>
            </p:nvSpPr>
            <p:spPr>
              <a:xfrm rot="10800000" flipH="1">
                <a:off x="274596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3" name="Google Shape;8633;p9"/>
              <p:cNvSpPr/>
              <p:nvPr/>
            </p:nvSpPr>
            <p:spPr>
              <a:xfrm rot="10800000" flipH="1">
                <a:off x="296078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4" name="Google Shape;8634;p9"/>
              <p:cNvSpPr/>
              <p:nvPr/>
            </p:nvSpPr>
            <p:spPr>
              <a:xfrm rot="10800000" flipH="1">
                <a:off x="317561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5" name="Google Shape;8635;p9"/>
              <p:cNvSpPr/>
              <p:nvPr/>
            </p:nvSpPr>
            <p:spPr>
              <a:xfrm rot="10800000" flipH="1">
                <a:off x="339043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6" name="Google Shape;8636;p9"/>
              <p:cNvSpPr/>
              <p:nvPr/>
            </p:nvSpPr>
            <p:spPr>
              <a:xfrm rot="10800000" flipH="1">
                <a:off x="360525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7" name="Google Shape;8637;p9"/>
              <p:cNvSpPr/>
              <p:nvPr/>
            </p:nvSpPr>
            <p:spPr>
              <a:xfrm rot="10800000" flipH="1">
                <a:off x="382008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8" name="Google Shape;8638;p9"/>
              <p:cNvSpPr/>
              <p:nvPr/>
            </p:nvSpPr>
            <p:spPr>
              <a:xfrm rot="10800000" flipH="1">
                <a:off x="403490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9" name="Google Shape;8639;p9"/>
              <p:cNvSpPr/>
              <p:nvPr/>
            </p:nvSpPr>
            <p:spPr>
              <a:xfrm rot="10800000" flipH="1">
                <a:off x="424972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0" name="Google Shape;8640;p9"/>
              <p:cNvSpPr/>
              <p:nvPr/>
            </p:nvSpPr>
            <p:spPr>
              <a:xfrm rot="10800000" flipH="1">
                <a:off x="446455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1" name="Google Shape;8641;p9"/>
              <p:cNvSpPr/>
              <p:nvPr/>
            </p:nvSpPr>
            <p:spPr>
              <a:xfrm rot="10800000" flipH="1">
                <a:off x="4679374"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2" name="Google Shape;8642;p9"/>
              <p:cNvSpPr/>
              <p:nvPr/>
            </p:nvSpPr>
            <p:spPr>
              <a:xfrm rot="10800000" flipH="1">
                <a:off x="489419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3" name="Google Shape;8643;p9"/>
              <p:cNvSpPr/>
              <p:nvPr/>
            </p:nvSpPr>
            <p:spPr>
              <a:xfrm rot="10800000" flipH="1">
                <a:off x="510902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4" name="Google Shape;8644;p9"/>
              <p:cNvSpPr/>
              <p:nvPr/>
            </p:nvSpPr>
            <p:spPr>
              <a:xfrm rot="10800000" flipH="1">
                <a:off x="532384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5" name="Google Shape;8645;p9"/>
              <p:cNvSpPr/>
              <p:nvPr/>
            </p:nvSpPr>
            <p:spPr>
              <a:xfrm rot="10800000" flipH="1">
                <a:off x="553866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6" name="Google Shape;8646;p9"/>
              <p:cNvSpPr/>
              <p:nvPr/>
            </p:nvSpPr>
            <p:spPr>
              <a:xfrm rot="10800000" flipH="1">
                <a:off x="575349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7" name="Google Shape;8647;p9"/>
              <p:cNvSpPr/>
              <p:nvPr/>
            </p:nvSpPr>
            <p:spPr>
              <a:xfrm rot="10800000" flipH="1">
                <a:off x="596831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8" name="Google Shape;8648;p9"/>
              <p:cNvSpPr/>
              <p:nvPr/>
            </p:nvSpPr>
            <p:spPr>
              <a:xfrm rot="10800000" flipH="1">
                <a:off x="618313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9" name="Google Shape;8649;p9"/>
              <p:cNvSpPr/>
              <p:nvPr/>
            </p:nvSpPr>
            <p:spPr>
              <a:xfrm rot="10800000" flipH="1">
                <a:off x="639796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0" name="Google Shape;8650;p9"/>
              <p:cNvSpPr/>
              <p:nvPr/>
            </p:nvSpPr>
            <p:spPr>
              <a:xfrm rot="10800000" flipH="1">
                <a:off x="661278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1" name="Google Shape;8651;p9"/>
              <p:cNvSpPr/>
              <p:nvPr/>
            </p:nvSpPr>
            <p:spPr>
              <a:xfrm rot="10800000" flipH="1">
                <a:off x="682760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2" name="Google Shape;8652;p9"/>
              <p:cNvSpPr/>
              <p:nvPr/>
            </p:nvSpPr>
            <p:spPr>
              <a:xfrm rot="10800000" flipH="1">
                <a:off x="704243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3" name="Google Shape;8653;p9"/>
              <p:cNvSpPr/>
              <p:nvPr/>
            </p:nvSpPr>
            <p:spPr>
              <a:xfrm rot="10800000" flipH="1">
                <a:off x="725725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4" name="Google Shape;8654;p9"/>
              <p:cNvSpPr/>
              <p:nvPr/>
            </p:nvSpPr>
            <p:spPr>
              <a:xfrm rot="10800000" flipH="1">
                <a:off x="7472077"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5" name="Google Shape;8655;p9"/>
              <p:cNvSpPr/>
              <p:nvPr/>
            </p:nvSpPr>
            <p:spPr>
              <a:xfrm rot="10800000" flipH="1">
                <a:off x="768690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6" name="Google Shape;8656;p9"/>
              <p:cNvSpPr/>
              <p:nvPr/>
            </p:nvSpPr>
            <p:spPr>
              <a:xfrm rot="10800000" flipH="1">
                <a:off x="790172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7" name="Google Shape;8657;p9"/>
              <p:cNvSpPr/>
              <p:nvPr/>
            </p:nvSpPr>
            <p:spPr>
              <a:xfrm rot="10800000" flipH="1">
                <a:off x="811654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8" name="Google Shape;8658;p9"/>
              <p:cNvSpPr/>
              <p:nvPr/>
            </p:nvSpPr>
            <p:spPr>
              <a:xfrm rot="10800000" flipH="1">
                <a:off x="833137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9" name="Google Shape;8659;p9"/>
              <p:cNvSpPr/>
              <p:nvPr/>
            </p:nvSpPr>
            <p:spPr>
              <a:xfrm rot="10800000" flipH="1">
                <a:off x="8546193"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0" name="Google Shape;8660;p9"/>
              <p:cNvSpPr/>
              <p:nvPr/>
            </p:nvSpPr>
            <p:spPr>
              <a:xfrm rot="10800000" flipH="1">
                <a:off x="8761016"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1" name="Google Shape;8661;p9"/>
              <p:cNvSpPr/>
              <p:nvPr/>
            </p:nvSpPr>
            <p:spPr>
              <a:xfrm rot="10800000" flipH="1">
                <a:off x="8975840" y="4731986"/>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2" name="Google Shape;8662;p9"/>
              <p:cNvSpPr/>
              <p:nvPr/>
            </p:nvSpPr>
            <p:spPr>
              <a:xfrm rot="10800000" flipH="1">
                <a:off x="-46739"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3" name="Google Shape;8663;p9"/>
              <p:cNvSpPr/>
              <p:nvPr/>
            </p:nvSpPr>
            <p:spPr>
              <a:xfrm rot="10800000" flipH="1">
                <a:off x="16808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4" name="Google Shape;8664;p9"/>
              <p:cNvSpPr/>
              <p:nvPr/>
            </p:nvSpPr>
            <p:spPr>
              <a:xfrm rot="10800000" flipH="1">
                <a:off x="3829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5" name="Google Shape;8665;p9"/>
              <p:cNvSpPr/>
              <p:nvPr/>
            </p:nvSpPr>
            <p:spPr>
              <a:xfrm rot="10800000" flipH="1">
                <a:off x="59773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6" name="Google Shape;8666;p9"/>
              <p:cNvSpPr/>
              <p:nvPr/>
            </p:nvSpPr>
            <p:spPr>
              <a:xfrm rot="10800000" flipH="1">
                <a:off x="81255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7" name="Google Shape;8667;p9"/>
              <p:cNvSpPr/>
              <p:nvPr/>
            </p:nvSpPr>
            <p:spPr>
              <a:xfrm rot="10800000" flipH="1">
                <a:off x="10273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8" name="Google Shape;8668;p9"/>
              <p:cNvSpPr/>
              <p:nvPr/>
            </p:nvSpPr>
            <p:spPr>
              <a:xfrm rot="10800000" flipH="1">
                <a:off x="124220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9" name="Google Shape;8669;p9"/>
              <p:cNvSpPr/>
              <p:nvPr/>
            </p:nvSpPr>
            <p:spPr>
              <a:xfrm rot="10800000" flipH="1">
                <a:off x="145702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0" name="Google Shape;8670;p9"/>
              <p:cNvSpPr/>
              <p:nvPr/>
            </p:nvSpPr>
            <p:spPr>
              <a:xfrm rot="10800000" flipH="1">
                <a:off x="167184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1" name="Google Shape;8671;p9"/>
              <p:cNvSpPr/>
              <p:nvPr/>
            </p:nvSpPr>
            <p:spPr>
              <a:xfrm rot="10800000" flipH="1">
                <a:off x="1886671"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2" name="Google Shape;8672;p9"/>
              <p:cNvSpPr/>
              <p:nvPr/>
            </p:nvSpPr>
            <p:spPr>
              <a:xfrm rot="10800000" flipH="1">
                <a:off x="210149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3" name="Google Shape;8673;p9"/>
              <p:cNvSpPr/>
              <p:nvPr/>
            </p:nvSpPr>
            <p:spPr>
              <a:xfrm rot="10800000" flipH="1">
                <a:off x="231631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4" name="Google Shape;8674;p9"/>
              <p:cNvSpPr/>
              <p:nvPr/>
            </p:nvSpPr>
            <p:spPr>
              <a:xfrm rot="10800000" flipH="1">
                <a:off x="25311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5" name="Google Shape;8675;p9"/>
              <p:cNvSpPr/>
              <p:nvPr/>
            </p:nvSpPr>
            <p:spPr>
              <a:xfrm rot="10800000" flipH="1">
                <a:off x="274596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6" name="Google Shape;8676;p9"/>
              <p:cNvSpPr/>
              <p:nvPr/>
            </p:nvSpPr>
            <p:spPr>
              <a:xfrm rot="10800000" flipH="1">
                <a:off x="296078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7" name="Google Shape;8677;p9"/>
              <p:cNvSpPr/>
              <p:nvPr/>
            </p:nvSpPr>
            <p:spPr>
              <a:xfrm rot="10800000" flipH="1">
                <a:off x="317561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8" name="Google Shape;8678;p9"/>
              <p:cNvSpPr/>
              <p:nvPr/>
            </p:nvSpPr>
            <p:spPr>
              <a:xfrm rot="10800000" flipH="1">
                <a:off x="339043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9" name="Google Shape;8679;p9"/>
              <p:cNvSpPr/>
              <p:nvPr/>
            </p:nvSpPr>
            <p:spPr>
              <a:xfrm rot="10800000" flipH="1">
                <a:off x="360525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0" name="Google Shape;8680;p9"/>
              <p:cNvSpPr/>
              <p:nvPr/>
            </p:nvSpPr>
            <p:spPr>
              <a:xfrm rot="10800000" flipH="1">
                <a:off x="382008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1" name="Google Shape;8681;p9"/>
              <p:cNvSpPr/>
              <p:nvPr/>
            </p:nvSpPr>
            <p:spPr>
              <a:xfrm rot="10800000" flipH="1">
                <a:off x="403490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2" name="Google Shape;8682;p9"/>
              <p:cNvSpPr/>
              <p:nvPr/>
            </p:nvSpPr>
            <p:spPr>
              <a:xfrm rot="10800000" flipH="1">
                <a:off x="424972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3" name="Google Shape;8683;p9"/>
              <p:cNvSpPr/>
              <p:nvPr/>
            </p:nvSpPr>
            <p:spPr>
              <a:xfrm rot="10800000" flipH="1">
                <a:off x="446455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4" name="Google Shape;8684;p9"/>
              <p:cNvSpPr/>
              <p:nvPr/>
            </p:nvSpPr>
            <p:spPr>
              <a:xfrm rot="10800000" flipH="1">
                <a:off x="4679374"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5" name="Google Shape;8685;p9"/>
              <p:cNvSpPr/>
              <p:nvPr/>
            </p:nvSpPr>
            <p:spPr>
              <a:xfrm rot="10800000" flipH="1">
                <a:off x="489419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6" name="Google Shape;8686;p9"/>
              <p:cNvSpPr/>
              <p:nvPr/>
            </p:nvSpPr>
            <p:spPr>
              <a:xfrm rot="10800000" flipH="1">
                <a:off x="510902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7" name="Google Shape;8687;p9"/>
              <p:cNvSpPr/>
              <p:nvPr/>
            </p:nvSpPr>
            <p:spPr>
              <a:xfrm rot="10800000" flipH="1">
                <a:off x="532384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8" name="Google Shape;8688;p9"/>
              <p:cNvSpPr/>
              <p:nvPr/>
            </p:nvSpPr>
            <p:spPr>
              <a:xfrm rot="10800000" flipH="1">
                <a:off x="553866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9" name="Google Shape;8689;p9"/>
              <p:cNvSpPr/>
              <p:nvPr/>
            </p:nvSpPr>
            <p:spPr>
              <a:xfrm rot="10800000" flipH="1">
                <a:off x="575349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0" name="Google Shape;8690;p9"/>
              <p:cNvSpPr/>
              <p:nvPr/>
            </p:nvSpPr>
            <p:spPr>
              <a:xfrm rot="10800000" flipH="1">
                <a:off x="596831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1" name="Google Shape;8691;p9"/>
              <p:cNvSpPr/>
              <p:nvPr/>
            </p:nvSpPr>
            <p:spPr>
              <a:xfrm rot="10800000" flipH="1">
                <a:off x="618313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2" name="Google Shape;8692;p9"/>
              <p:cNvSpPr/>
              <p:nvPr/>
            </p:nvSpPr>
            <p:spPr>
              <a:xfrm rot="10800000" flipH="1">
                <a:off x="639796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3" name="Google Shape;8693;p9"/>
              <p:cNvSpPr/>
              <p:nvPr/>
            </p:nvSpPr>
            <p:spPr>
              <a:xfrm rot="10800000" flipH="1">
                <a:off x="661278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4" name="Google Shape;8694;p9"/>
              <p:cNvSpPr/>
              <p:nvPr/>
            </p:nvSpPr>
            <p:spPr>
              <a:xfrm rot="10800000" flipH="1">
                <a:off x="682760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5" name="Google Shape;8695;p9"/>
              <p:cNvSpPr/>
              <p:nvPr/>
            </p:nvSpPr>
            <p:spPr>
              <a:xfrm rot="10800000" flipH="1">
                <a:off x="704243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6" name="Google Shape;8696;p9"/>
              <p:cNvSpPr/>
              <p:nvPr/>
            </p:nvSpPr>
            <p:spPr>
              <a:xfrm rot="10800000" flipH="1">
                <a:off x="725725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7" name="Google Shape;8697;p9"/>
              <p:cNvSpPr/>
              <p:nvPr/>
            </p:nvSpPr>
            <p:spPr>
              <a:xfrm rot="10800000" flipH="1">
                <a:off x="7472077"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8" name="Google Shape;8698;p9"/>
              <p:cNvSpPr/>
              <p:nvPr/>
            </p:nvSpPr>
            <p:spPr>
              <a:xfrm rot="10800000" flipH="1">
                <a:off x="768690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9" name="Google Shape;8699;p9"/>
              <p:cNvSpPr/>
              <p:nvPr/>
            </p:nvSpPr>
            <p:spPr>
              <a:xfrm rot="10800000" flipH="1">
                <a:off x="790172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0" name="Google Shape;8700;p9"/>
              <p:cNvSpPr/>
              <p:nvPr/>
            </p:nvSpPr>
            <p:spPr>
              <a:xfrm rot="10800000" flipH="1">
                <a:off x="811654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1" name="Google Shape;8701;p9"/>
              <p:cNvSpPr/>
              <p:nvPr/>
            </p:nvSpPr>
            <p:spPr>
              <a:xfrm rot="10800000" flipH="1">
                <a:off x="833137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2" name="Google Shape;8702;p9"/>
              <p:cNvSpPr/>
              <p:nvPr/>
            </p:nvSpPr>
            <p:spPr>
              <a:xfrm rot="10800000" flipH="1">
                <a:off x="8546193"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3" name="Google Shape;8703;p9"/>
              <p:cNvSpPr/>
              <p:nvPr/>
            </p:nvSpPr>
            <p:spPr>
              <a:xfrm rot="10800000" flipH="1">
                <a:off x="8761016"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4" name="Google Shape;8704;p9"/>
              <p:cNvSpPr/>
              <p:nvPr/>
            </p:nvSpPr>
            <p:spPr>
              <a:xfrm rot="10800000" flipH="1">
                <a:off x="8975840" y="4937725"/>
                <a:ext cx="214800" cy="205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05" name="Google Shape;8705;p9"/>
            <p:cNvSpPr/>
            <p:nvPr/>
          </p:nvSpPr>
          <p:spPr>
            <a:xfrm>
              <a:off x="50" y="-60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6" name="Google Shape;8706;p9"/>
            <p:cNvSpPr/>
            <p:nvPr/>
          </p:nvSpPr>
          <p:spPr>
            <a:xfrm>
              <a:off x="50" y="4941625"/>
              <a:ext cx="9144000" cy="20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7" name="Google Shape;8707;p9"/>
            <p:cNvSpPr/>
            <p:nvPr/>
          </p:nvSpPr>
          <p:spPr>
            <a:xfrm>
              <a:off x="8934575"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8" name="Google Shape;8708;p9"/>
            <p:cNvSpPr/>
            <p:nvPr/>
          </p:nvSpPr>
          <p:spPr>
            <a:xfrm>
              <a:off x="150" y="-6025"/>
              <a:ext cx="209400" cy="515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09" name="Google Shape;8709;p9"/>
          <p:cNvSpPr txBox="1">
            <a:spLocks noGrp="1"/>
          </p:cNvSpPr>
          <p:nvPr>
            <p:ph type="title"/>
          </p:nvPr>
        </p:nvSpPr>
        <p:spPr>
          <a:xfrm>
            <a:off x="2988567" y="1724133"/>
            <a:ext cx="62148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710" name="Google Shape;8710;p9"/>
          <p:cNvSpPr txBox="1">
            <a:spLocks noGrp="1"/>
          </p:cNvSpPr>
          <p:nvPr>
            <p:ph type="subTitle" idx="1"/>
          </p:nvPr>
        </p:nvSpPr>
        <p:spPr>
          <a:xfrm>
            <a:off x="2988633" y="2891467"/>
            <a:ext cx="6214800" cy="22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711" name="Google Shape;8711;p9"/>
          <p:cNvSpPr/>
          <p:nvPr/>
        </p:nvSpPr>
        <p:spPr>
          <a:xfrm>
            <a:off x="11317934" y="866465"/>
            <a:ext cx="513268" cy="50506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8712" name="Google Shape;8712;p9"/>
          <p:cNvSpPr/>
          <p:nvPr/>
        </p:nvSpPr>
        <p:spPr>
          <a:xfrm>
            <a:off x="781039" y="6003723"/>
            <a:ext cx="398725" cy="39237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8713" name="Google Shape;8713;p9"/>
          <p:cNvSpPr/>
          <p:nvPr/>
        </p:nvSpPr>
        <p:spPr>
          <a:xfrm>
            <a:off x="360801" y="5365037"/>
            <a:ext cx="513268" cy="50506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8714" name="Google Shape;8714;p9"/>
          <p:cNvSpPr/>
          <p:nvPr/>
        </p:nvSpPr>
        <p:spPr>
          <a:xfrm>
            <a:off x="10983672" y="360306"/>
            <a:ext cx="398725" cy="39237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Tree>
    <p:extLst>
      <p:ext uri="{BB962C8B-B14F-4D97-AF65-F5344CB8AC3E}">
        <p14:creationId xmlns:p14="http://schemas.microsoft.com/office/powerpoint/2010/main" val="17133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513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070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021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9586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9674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390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3588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12/4/2024</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3263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12/4/2024</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5082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audio" Target="../media/media4.m4a"/><Relationship Id="rId7" Type="http://schemas.openxmlformats.org/officeDocument/2006/relationships/image" Target="../media/image1.wmf"/><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5.m4a"/><Relationship Id="rId10" Type="http://schemas.openxmlformats.org/officeDocument/2006/relationships/image" Target="../media/image22.jpg"/><Relationship Id="rId4" Type="http://schemas.microsoft.com/office/2007/relationships/media" Target="../media/media5.m4a"/><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18" Type="http://schemas.openxmlformats.org/officeDocument/2006/relationships/image" Target="../media/image15.png"/><Relationship Id="rId3" Type="http://schemas.openxmlformats.org/officeDocument/2006/relationships/slideLayout" Target="../slideLayouts/slideLayout2.xml"/><Relationship Id="rId21"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image" Target="../media/image11.gif"/><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gif"/><Relationship Id="rId24"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slide" Target="slide6.xml"/><Relationship Id="rId23" Type="http://schemas.openxmlformats.org/officeDocument/2006/relationships/image" Target="../media/image18.png"/><Relationship Id="rId10" Type="http://schemas.openxmlformats.org/officeDocument/2006/relationships/image" Target="../media/image9.png"/><Relationship Id="rId19"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8.png"/><Relationship Id="rId14" Type="http://schemas.openxmlformats.org/officeDocument/2006/relationships/image" Target="../media/image13.gif"/><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3.mp3"/><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8"/>
            <a:ext cx="1143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941844" y="-42816"/>
            <a:ext cx="1238251"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637" y="5585667"/>
            <a:ext cx="1338263"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0120" y="5445125"/>
            <a:ext cx="14589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2630488" y="5019945"/>
            <a:ext cx="7961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3200" b="1" i="1" dirty="0" err="1">
                <a:solidFill>
                  <a:prstClr val="black"/>
                </a:solidFill>
                <a:latin typeface="Times New Roman" panose="02020603050405020304" pitchFamily="18" charset="0"/>
              </a:rPr>
              <a:t>Giáo</a:t>
            </a:r>
            <a:r>
              <a:rPr lang="en-US" altLang="en-US" sz="3200" b="1" i="1" dirty="0">
                <a:solidFill>
                  <a:prstClr val="black"/>
                </a:solidFill>
                <a:latin typeface="Times New Roman" panose="02020603050405020304" pitchFamily="18" charset="0"/>
              </a:rPr>
              <a:t> </a:t>
            </a:r>
            <a:r>
              <a:rPr lang="en-US" altLang="en-US" sz="3200" b="1" i="1" dirty="0" err="1">
                <a:solidFill>
                  <a:prstClr val="black"/>
                </a:solidFill>
                <a:latin typeface="Times New Roman" panose="02020603050405020304" pitchFamily="18" charset="0"/>
              </a:rPr>
              <a:t>viên</a:t>
            </a:r>
            <a:r>
              <a:rPr lang="en-US" altLang="en-US" sz="3200" b="1" i="1" dirty="0">
                <a:solidFill>
                  <a:prstClr val="black"/>
                </a:solidFill>
                <a:latin typeface="Times New Roman" panose="02020603050405020304" pitchFamily="18" charset="0"/>
              </a:rPr>
              <a:t> </a:t>
            </a:r>
            <a:r>
              <a:rPr lang="en-US" altLang="en-US" sz="3200" b="1" i="1" dirty="0" err="1">
                <a:solidFill>
                  <a:prstClr val="black"/>
                </a:solidFill>
                <a:latin typeface="Times New Roman" panose="02020603050405020304" pitchFamily="18" charset="0"/>
              </a:rPr>
              <a:t>thực</a:t>
            </a:r>
            <a:r>
              <a:rPr lang="en-US" altLang="en-US" sz="3200" b="1" i="1" dirty="0">
                <a:solidFill>
                  <a:prstClr val="black"/>
                </a:solidFill>
                <a:latin typeface="Times New Roman" panose="02020603050405020304" pitchFamily="18" charset="0"/>
              </a:rPr>
              <a:t> </a:t>
            </a:r>
            <a:r>
              <a:rPr lang="en-US" altLang="en-US" sz="3200" b="1" i="1" dirty="0" err="1">
                <a:solidFill>
                  <a:prstClr val="black"/>
                </a:solidFill>
                <a:latin typeface="Times New Roman" panose="02020603050405020304" pitchFamily="18" charset="0"/>
              </a:rPr>
              <a:t>hiện</a:t>
            </a:r>
            <a:r>
              <a:rPr lang="en-US" altLang="en-US" sz="3200" b="1" i="1" dirty="0">
                <a:solidFill>
                  <a:prstClr val="black"/>
                </a:solidFill>
                <a:latin typeface="Times New Roman" panose="02020603050405020304" pitchFamily="18" charset="0"/>
              </a:rPr>
              <a:t>: </a:t>
            </a:r>
            <a:r>
              <a:rPr lang="en-US" altLang="en-US" sz="3200" b="1" i="1" dirty="0" err="1">
                <a:solidFill>
                  <a:prstClr val="black"/>
                </a:solidFill>
                <a:latin typeface="Times New Roman" panose="02020603050405020304" pitchFamily="18" charset="0"/>
              </a:rPr>
              <a:t>Nguyễn</a:t>
            </a:r>
            <a:r>
              <a:rPr lang="en-US" altLang="en-US" sz="3200" b="1" i="1" dirty="0">
                <a:solidFill>
                  <a:prstClr val="black"/>
                </a:solidFill>
                <a:latin typeface="Times New Roman" panose="02020603050405020304" pitchFamily="18" charset="0"/>
              </a:rPr>
              <a:t> </a:t>
            </a:r>
            <a:r>
              <a:rPr lang="en-US" altLang="en-US" sz="3200" b="1" i="1" dirty="0" err="1">
                <a:solidFill>
                  <a:prstClr val="black"/>
                </a:solidFill>
                <a:latin typeface="Times New Roman" panose="02020603050405020304" pitchFamily="18" charset="0"/>
              </a:rPr>
              <a:t>Thùy</a:t>
            </a:r>
            <a:r>
              <a:rPr lang="en-US" altLang="en-US" sz="3200" b="1" i="1" dirty="0">
                <a:solidFill>
                  <a:prstClr val="black"/>
                </a:solidFill>
                <a:latin typeface="Times New Roman" panose="02020603050405020304" pitchFamily="18" charset="0"/>
              </a:rPr>
              <a:t> Dung</a:t>
            </a:r>
          </a:p>
          <a:p>
            <a:pPr algn="ctr" eaLnBrk="0" fontAlgn="base" hangingPunct="0">
              <a:spcBef>
                <a:spcPct val="50000"/>
              </a:spcBef>
              <a:spcAft>
                <a:spcPct val="0"/>
              </a:spcAft>
            </a:pPr>
            <a:r>
              <a:rPr lang="en-US" altLang="en-US" sz="3200" b="1" i="1" dirty="0" err="1">
                <a:solidFill>
                  <a:srgbClr val="0000FF"/>
                </a:solidFill>
                <a:latin typeface="Times New Roman" panose="02020603050405020304" pitchFamily="18" charset="0"/>
              </a:rPr>
              <a:t>Trường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Tiểu</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học</a:t>
            </a:r>
            <a:r>
              <a:rPr lang="en-US" altLang="en-US" sz="3200" b="1" i="1" dirty="0">
                <a:solidFill>
                  <a:srgbClr val="0000FF"/>
                </a:solidFill>
                <a:latin typeface="Times New Roman" panose="02020603050405020304" pitchFamily="18" charset="0"/>
              </a:rPr>
              <a:t> Nam </a:t>
            </a:r>
            <a:r>
              <a:rPr lang="en-US" altLang="en-US" sz="3200" b="1" i="1" dirty="0" err="1">
                <a:solidFill>
                  <a:srgbClr val="0000FF"/>
                </a:solidFill>
                <a:latin typeface="Times New Roman" panose="02020603050405020304" pitchFamily="18" charset="0"/>
              </a:rPr>
              <a:t>Hải</a:t>
            </a:r>
            <a:endParaRPr lang="en-US" altLang="en-US" sz="3200" b="1" i="1" dirty="0">
              <a:solidFill>
                <a:srgbClr val="0000FF"/>
              </a:solidFill>
              <a:latin typeface="Times New Roman" panose="02020603050405020304" pitchFamily="18" charset="0"/>
            </a:endParaRPr>
          </a:p>
        </p:txBody>
      </p:sp>
      <p:sp>
        <p:nvSpPr>
          <p:cNvPr id="23561" name="Text Box 9"/>
          <p:cNvSpPr txBox="1">
            <a:spLocks noChangeArrowheads="1"/>
          </p:cNvSpPr>
          <p:nvPr/>
        </p:nvSpPr>
        <p:spPr bwMode="auto">
          <a:xfrm>
            <a:off x="331693" y="1402902"/>
            <a:ext cx="118603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3600" b="1" dirty="0">
                <a:latin typeface="Times New Roman" panose="02020603050405020304" pitchFamily="18" charset="0"/>
              </a:rPr>
              <a:t>HỘI THI GIÁO VIÊN DẠY GIỎI CẤP TRƯỜNG</a:t>
            </a:r>
          </a:p>
        </p:txBody>
      </p:sp>
      <p:sp>
        <p:nvSpPr>
          <p:cNvPr id="3082" name="WordArt 11"/>
          <p:cNvSpPr>
            <a:spLocks noChangeArrowheads="1" noChangeShapeType="1" noTextEdit="1"/>
          </p:cNvSpPr>
          <p:nvPr/>
        </p:nvSpPr>
        <p:spPr bwMode="auto">
          <a:xfrm>
            <a:off x="-10641105" y="1"/>
            <a:ext cx="13792200" cy="127635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i="1" kern="10" dirty="0">
                <a:ln w="9525">
                  <a:solidFill>
                    <a:srgbClr val="FF0000"/>
                  </a:solidFill>
                  <a:round/>
                  <a:headEnd/>
                  <a:tailEnd/>
                </a:ln>
                <a:solidFill>
                  <a:srgbClr val="00FF00"/>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NHIỆT LIỆT CHÀO MỪNG QUÝ THẦY CÔ TỚI DỰ GIỜ</a:t>
            </a:r>
          </a:p>
        </p:txBody>
      </p:sp>
      <p:pic>
        <p:nvPicPr>
          <p:cNvPr id="12297" name="Picture 14" descr="EXPLO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6676" y="15160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EXPLOD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120" y="13101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331693" y="2107885"/>
            <a:ext cx="1186030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3600" b="1" dirty="0">
                <a:solidFill>
                  <a:srgbClr val="FF0000"/>
                </a:solidFill>
                <a:latin typeface="Times New Roman" panose="02020603050405020304" pitchFamily="18" charset="0"/>
              </a:rPr>
              <a:t>MÔN: TIẾNG VIỆT LỚP 4</a:t>
            </a:r>
          </a:p>
          <a:p>
            <a:pPr algn="ctr" eaLnBrk="0" fontAlgn="base" hangingPunct="0">
              <a:spcBef>
                <a:spcPct val="50000"/>
              </a:spcBef>
              <a:spcAft>
                <a:spcPct val="0"/>
              </a:spcAft>
            </a:pPr>
            <a:r>
              <a:rPr lang="en-US" altLang="en-US" sz="3600" b="1" dirty="0">
                <a:solidFill>
                  <a:srgbClr val="FF0000"/>
                </a:solidFill>
                <a:latin typeface="Times New Roman" panose="02020603050405020304" pitchFamily="18" charset="0"/>
              </a:rPr>
              <a:t>BÀI 7: HỌ HÀNG, LÀNG XÓM</a:t>
            </a:r>
          </a:p>
          <a:p>
            <a:pPr algn="ctr" eaLnBrk="0" fontAlgn="base" hangingPunct="0">
              <a:spcBef>
                <a:spcPct val="50000"/>
              </a:spcBef>
              <a:spcAft>
                <a:spcPct val="0"/>
              </a:spcAft>
            </a:pPr>
            <a:r>
              <a:rPr lang="en-US" altLang="en-US" sz="3600" b="1" dirty="0" err="1">
                <a:solidFill>
                  <a:srgbClr val="FF0000"/>
                </a:solidFill>
                <a:latin typeface="Times New Roman" panose="02020603050405020304" pitchFamily="18" charset="0"/>
              </a:rPr>
              <a:t>Tuần</a:t>
            </a:r>
            <a:r>
              <a:rPr lang="en-US" altLang="en-US" sz="3600" b="1" dirty="0">
                <a:solidFill>
                  <a:srgbClr val="FF0000"/>
                </a:solidFill>
                <a:latin typeface="Times New Roman" panose="02020603050405020304" pitchFamily="18" charset="0"/>
              </a:rPr>
              <a:t> 13 – </a:t>
            </a:r>
            <a:r>
              <a:rPr lang="en-US" altLang="en-US" sz="3600" b="1" dirty="0" err="1">
                <a:solidFill>
                  <a:srgbClr val="FF0000"/>
                </a:solidFill>
                <a:latin typeface="Times New Roman" panose="02020603050405020304" pitchFamily="18" charset="0"/>
              </a:rPr>
              <a:t>Tiết</a:t>
            </a:r>
            <a:r>
              <a:rPr lang="en-US" altLang="en-US" sz="3600" b="1" dirty="0">
                <a:solidFill>
                  <a:srgbClr val="FF0000"/>
                </a:solidFill>
                <a:latin typeface="Times New Roman" panose="02020603050405020304" pitchFamily="18" charset="0"/>
              </a:rPr>
              <a:t> 7: </a:t>
            </a:r>
            <a:r>
              <a:rPr lang="en-US" altLang="en-US" sz="3600" b="1" dirty="0" err="1">
                <a:solidFill>
                  <a:srgbClr val="FF0000"/>
                </a:solidFill>
                <a:latin typeface="Times New Roman" panose="02020603050405020304" pitchFamily="18" charset="0"/>
              </a:rPr>
              <a:t>Góc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sáng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tạo:Tình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làng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nghĩa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xóm</a:t>
            </a:r>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538710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additive="base">
                                        <p:cTn id="7" dur="15000" fill="hold"/>
                                        <p:tgtEl>
                                          <p:spTgt spid="3082"/>
                                        </p:tgtEl>
                                        <p:attrNameLst>
                                          <p:attrName>ppt_x</p:attrName>
                                        </p:attrNameLst>
                                      </p:cBhvr>
                                      <p:tavLst>
                                        <p:tav tm="0">
                                          <p:val>
                                            <p:strVal val="1+#ppt_w/2"/>
                                          </p:val>
                                        </p:tav>
                                        <p:tav tm="100000">
                                          <p:val>
                                            <p:strVal val="#ppt_x"/>
                                          </p:val>
                                        </p:tav>
                                      </p:tavLst>
                                    </p:anim>
                                    <p:anim calcmode="lin" valueType="num">
                                      <p:cBhvr additive="base">
                                        <p:cTn id="8" dur="15000" fill="hold"/>
                                        <p:tgtEl>
                                          <p:spTgt spid="3082"/>
                                        </p:tgtEl>
                                        <p:attrNameLst>
                                          <p:attrName>ppt_y</p:attrName>
                                        </p:attrNameLst>
                                      </p:cBhvr>
                                      <p:tavLst>
                                        <p:tav tm="0">
                                          <p:val>
                                            <p:strVal val="#ppt_y"/>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23558"/>
                                        </p:tgtEl>
                                        <p:attrNameLst>
                                          <p:attrName>style.visibility</p:attrName>
                                        </p:attrNameLst>
                                      </p:cBhvr>
                                      <p:to>
                                        <p:strVal val="visible"/>
                                      </p:to>
                                    </p:set>
                                    <p:animEffect transition="in" filter="wedge">
                                      <p:cBhvr>
                                        <p:cTn id="11" dur="2000"/>
                                        <p:tgtEl>
                                          <p:spTgt spid="23558"/>
                                        </p:tgtEl>
                                      </p:cBhvr>
                                    </p:animEffect>
                                  </p:childTnLst>
                                </p:cTn>
                              </p:par>
                              <p:par>
                                <p:cTn id="12" presetID="20" presetClass="entr" presetSubtype="0" fill="hold" nodeType="withEffect">
                                  <p:stCondLst>
                                    <p:cond delay="0"/>
                                  </p:stCondLst>
                                  <p:childTnLst>
                                    <p:set>
                                      <p:cBhvr>
                                        <p:cTn id="13" dur="1" fill="hold">
                                          <p:stCondLst>
                                            <p:cond delay="0"/>
                                          </p:stCondLst>
                                        </p:cTn>
                                        <p:tgtEl>
                                          <p:spTgt spid="23559"/>
                                        </p:tgtEl>
                                        <p:attrNameLst>
                                          <p:attrName>style.visibility</p:attrName>
                                        </p:attrNameLst>
                                      </p:cBhvr>
                                      <p:to>
                                        <p:strVal val="visible"/>
                                      </p:to>
                                    </p:set>
                                    <p:animEffect transition="in" filter="wedge">
                                      <p:cBhvr>
                                        <p:cTn id="14" dur="2000"/>
                                        <p:tgtEl>
                                          <p:spTgt spid="23559"/>
                                        </p:tgtEl>
                                      </p:cBhvr>
                                    </p:animEffect>
                                  </p:childTnLst>
                                </p:cTn>
                              </p:par>
                              <p:par>
                                <p:cTn id="15" presetID="20" presetClass="entr" presetSubtype="0" fill="hold" grpId="0" nodeType="withEffect">
                                  <p:stCondLst>
                                    <p:cond delay="0"/>
                                  </p:stCondLst>
                                  <p:iterate type="lt">
                                    <p:tmPct val="0"/>
                                  </p:iterate>
                                  <p:childTnLst>
                                    <p:set>
                                      <p:cBhvr>
                                        <p:cTn id="16" dur="1" fill="hold">
                                          <p:stCondLst>
                                            <p:cond delay="0"/>
                                          </p:stCondLst>
                                        </p:cTn>
                                        <p:tgtEl>
                                          <p:spTgt spid="23560"/>
                                        </p:tgtEl>
                                        <p:attrNameLst>
                                          <p:attrName>style.visibility</p:attrName>
                                        </p:attrNameLst>
                                      </p:cBhvr>
                                      <p:to>
                                        <p:strVal val="visible"/>
                                      </p:to>
                                    </p:set>
                                    <p:animEffect transition="in" filter="wedge">
                                      <p:cBhvr>
                                        <p:cTn id="17" dur="2000"/>
                                        <p:tgtEl>
                                          <p:spTgt spid="23560"/>
                                        </p:tgtEl>
                                      </p:cBhvr>
                                    </p:animEffect>
                                  </p:childTnLst>
                                </p:cTn>
                              </p:par>
                              <p:par>
                                <p:cTn id="18" presetID="20" presetClass="entr" presetSubtype="0" fill="hold" grpId="0" nodeType="withEffect">
                                  <p:stCondLst>
                                    <p:cond delay="0"/>
                                  </p:stCondLst>
                                  <p:iterate type="lt">
                                    <p:tmPct val="0"/>
                                  </p:iterate>
                                  <p:childTnLst>
                                    <p:set>
                                      <p:cBhvr>
                                        <p:cTn id="19" dur="1" fill="hold">
                                          <p:stCondLst>
                                            <p:cond delay="0"/>
                                          </p:stCondLst>
                                        </p:cTn>
                                        <p:tgtEl>
                                          <p:spTgt spid="23561"/>
                                        </p:tgtEl>
                                        <p:attrNameLst>
                                          <p:attrName>style.visibility</p:attrName>
                                        </p:attrNameLst>
                                      </p:cBhvr>
                                      <p:to>
                                        <p:strVal val="visible"/>
                                      </p:to>
                                    </p:set>
                                    <p:animEffect transition="in" filter="wedge">
                                      <p:cBhvr>
                                        <p:cTn id="20" dur="2000"/>
                                        <p:tgtEl>
                                          <p:spTgt spid="23561"/>
                                        </p:tgtEl>
                                      </p:cBhvr>
                                    </p:animEffect>
                                  </p:childTnLst>
                                </p:cTn>
                              </p:par>
                              <p:par>
                                <p:cTn id="21" presetID="20" presetClass="entr" presetSubtype="0" fill="hold" grpId="0" nodeType="withEffect">
                                  <p:stCondLst>
                                    <p:cond delay="0"/>
                                  </p:stCondLst>
                                  <p:iterate type="lt">
                                    <p:tmPct val="0"/>
                                  </p:iterate>
                                  <p:childTnLst>
                                    <p:set>
                                      <p:cBhvr>
                                        <p:cTn id="22" dur="1" fill="hold">
                                          <p:stCondLst>
                                            <p:cond delay="0"/>
                                          </p:stCondLst>
                                        </p:cTn>
                                        <p:tgtEl>
                                          <p:spTgt spid="11"/>
                                        </p:tgtEl>
                                        <p:attrNameLst>
                                          <p:attrName>style.visibility</p:attrName>
                                        </p:attrNameLst>
                                      </p:cBhvr>
                                      <p:to>
                                        <p:strVal val="visible"/>
                                      </p:to>
                                    </p:set>
                                    <p:animEffect transition="in" filter="wedg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P spid="23561"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92"/>
        <p:cNvGrpSpPr/>
        <p:nvPr/>
      </p:nvGrpSpPr>
      <p:grpSpPr>
        <a:xfrm>
          <a:off x="0" y="0"/>
          <a:ext cx="0" cy="0"/>
          <a:chOff x="0" y="0"/>
          <a:chExt cx="0" cy="0"/>
        </a:xfrm>
      </p:grpSpPr>
      <p:sp>
        <p:nvSpPr>
          <p:cNvPr id="24093" name="Google Shape;24093;p32"/>
          <p:cNvSpPr/>
          <p:nvPr/>
        </p:nvSpPr>
        <p:spPr>
          <a:xfrm>
            <a:off x="7251400" y="1280582"/>
            <a:ext cx="1733523" cy="170563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94" name="Google Shape;24094;p32"/>
          <p:cNvSpPr/>
          <p:nvPr/>
        </p:nvSpPr>
        <p:spPr>
          <a:xfrm>
            <a:off x="9399367" y="4254264"/>
            <a:ext cx="1733523" cy="170563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95" name="Google Shape;24095;p32"/>
          <p:cNvSpPr txBox="1">
            <a:spLocks noGrp="1"/>
          </p:cNvSpPr>
          <p:nvPr>
            <p:ph type="title"/>
          </p:nvPr>
        </p:nvSpPr>
        <p:spPr>
          <a:xfrm>
            <a:off x="927724" y="2931444"/>
            <a:ext cx="7364760" cy="1122400"/>
          </a:xfrm>
          <a:prstGeom prst="rect">
            <a:avLst/>
          </a:prstGeom>
        </p:spPr>
        <p:txBody>
          <a:bodyPr spcFirstLastPara="1" vert="horz" wrap="square" lIns="121900" tIns="121900" rIns="121900" bIns="121900" rtlCol="0" anchor="t" anchorCtr="0">
            <a:noAutofit/>
          </a:bodyPr>
          <a:lstStyle/>
          <a:p>
            <a:pPr lvl="0">
              <a:lnSpc>
                <a:spcPct val="150000"/>
              </a:lnSpc>
            </a:pPr>
            <a:r>
              <a:rPr lang="en-US" sz="5333" b="1" dirty="0"/>
              <a:t>VIẾT ĐOẠN VĂN, TRANG TRÍ BÀI VIẾT.</a:t>
            </a:r>
          </a:p>
        </p:txBody>
      </p:sp>
      <p:sp>
        <p:nvSpPr>
          <p:cNvPr id="24096" name="Google Shape;24096;p32"/>
          <p:cNvSpPr txBox="1">
            <a:spLocks noGrp="1"/>
          </p:cNvSpPr>
          <p:nvPr>
            <p:ph type="title" idx="2"/>
          </p:nvPr>
        </p:nvSpPr>
        <p:spPr>
          <a:xfrm>
            <a:off x="3442505" y="1561044"/>
            <a:ext cx="1733600" cy="1370400"/>
          </a:xfrm>
          <a:prstGeom prst="rect">
            <a:avLst/>
          </a:prstGeom>
        </p:spPr>
        <p:txBody>
          <a:bodyPr spcFirstLastPara="1" vert="horz" wrap="square" lIns="121900" tIns="121900" rIns="121900" bIns="121900" rtlCol="0" anchor="ctr" anchorCtr="0">
            <a:noAutofit/>
          </a:bodyPr>
          <a:lstStyle/>
          <a:p>
            <a:r>
              <a:rPr lang="en" b="1">
                <a:latin typeface="+mj-lt"/>
              </a:rPr>
              <a:t>01</a:t>
            </a:r>
            <a:endParaRPr b="1">
              <a:latin typeface="+mj-lt"/>
            </a:endParaRPr>
          </a:p>
        </p:txBody>
      </p:sp>
      <p:grpSp>
        <p:nvGrpSpPr>
          <p:cNvPr id="24097" name="Google Shape;24097;p32"/>
          <p:cNvGrpSpPr/>
          <p:nvPr/>
        </p:nvGrpSpPr>
        <p:grpSpPr>
          <a:xfrm rot="10799886">
            <a:off x="9162534" y="4069532"/>
            <a:ext cx="2056815" cy="2075113"/>
            <a:chOff x="2313363" y="2028988"/>
            <a:chExt cx="511425" cy="515975"/>
          </a:xfrm>
        </p:grpSpPr>
        <p:grpSp>
          <p:nvGrpSpPr>
            <p:cNvPr id="24098" name="Google Shape;24098;p32"/>
            <p:cNvGrpSpPr/>
            <p:nvPr/>
          </p:nvGrpSpPr>
          <p:grpSpPr>
            <a:xfrm>
              <a:off x="2315638" y="2107938"/>
              <a:ext cx="414175" cy="433125"/>
              <a:chOff x="2315638" y="2107938"/>
              <a:chExt cx="414175" cy="433125"/>
            </a:xfrm>
          </p:grpSpPr>
          <p:sp>
            <p:nvSpPr>
              <p:cNvPr id="24099" name="Google Shape;24099;p32"/>
              <p:cNvSpPr/>
              <p:nvPr/>
            </p:nvSpPr>
            <p:spPr>
              <a:xfrm>
                <a:off x="2658338" y="2107938"/>
                <a:ext cx="71475" cy="71525"/>
              </a:xfrm>
              <a:custGeom>
                <a:avLst/>
                <a:gdLst/>
                <a:ahLst/>
                <a:cxnLst/>
                <a:rect l="l" t="t" r="r" b="b"/>
                <a:pathLst>
                  <a:path w="2859" h="2861" extrusionOk="0">
                    <a:moveTo>
                      <a:pt x="1553" y="0"/>
                    </a:moveTo>
                    <a:cubicBezTo>
                      <a:pt x="1498" y="0"/>
                      <a:pt x="1437" y="26"/>
                      <a:pt x="1399" y="64"/>
                    </a:cubicBezTo>
                    <a:lnTo>
                      <a:pt x="31" y="1371"/>
                    </a:lnTo>
                    <a:cubicBezTo>
                      <a:pt x="31" y="1401"/>
                      <a:pt x="31" y="1401"/>
                      <a:pt x="1" y="1432"/>
                    </a:cubicBezTo>
                    <a:lnTo>
                      <a:pt x="1460" y="2830"/>
                    </a:lnTo>
                    <a:cubicBezTo>
                      <a:pt x="1490" y="2830"/>
                      <a:pt x="1490" y="2860"/>
                      <a:pt x="1490" y="2860"/>
                    </a:cubicBezTo>
                    <a:cubicBezTo>
                      <a:pt x="1521" y="2860"/>
                      <a:pt x="1551" y="2830"/>
                      <a:pt x="1551" y="2830"/>
                    </a:cubicBezTo>
                    <a:lnTo>
                      <a:pt x="2767" y="1371"/>
                    </a:lnTo>
                    <a:cubicBezTo>
                      <a:pt x="2828" y="1310"/>
                      <a:pt x="2858" y="1189"/>
                      <a:pt x="2797" y="1128"/>
                    </a:cubicBezTo>
                    <a:cubicBezTo>
                      <a:pt x="2797" y="1097"/>
                      <a:pt x="2767" y="1097"/>
                      <a:pt x="2767" y="1067"/>
                    </a:cubicBezTo>
                    <a:lnTo>
                      <a:pt x="1703" y="64"/>
                    </a:lnTo>
                    <a:cubicBezTo>
                      <a:pt x="1673" y="34"/>
                      <a:pt x="1673" y="34"/>
                      <a:pt x="1642" y="34"/>
                    </a:cubicBezTo>
                    <a:cubicBezTo>
                      <a:pt x="1619" y="10"/>
                      <a:pt x="1587" y="0"/>
                      <a:pt x="15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00" name="Google Shape;24100;p32"/>
              <p:cNvSpPr/>
              <p:nvPr/>
            </p:nvSpPr>
            <p:spPr>
              <a:xfrm>
                <a:off x="2613513" y="2141438"/>
                <a:ext cx="84375" cy="84375"/>
              </a:xfrm>
              <a:custGeom>
                <a:avLst/>
                <a:gdLst/>
                <a:ahLst/>
                <a:cxnLst/>
                <a:rect l="l" t="t" r="r" b="b"/>
                <a:pathLst>
                  <a:path w="3375" h="3375" extrusionOk="0">
                    <a:moveTo>
                      <a:pt x="1585" y="1"/>
                    </a:moveTo>
                    <a:cubicBezTo>
                      <a:pt x="1513" y="1"/>
                      <a:pt x="1444" y="31"/>
                      <a:pt x="1399" y="92"/>
                    </a:cubicBezTo>
                    <a:lnTo>
                      <a:pt x="92" y="1308"/>
                    </a:lnTo>
                    <a:cubicBezTo>
                      <a:pt x="1" y="1399"/>
                      <a:pt x="1" y="1490"/>
                      <a:pt x="31" y="1581"/>
                    </a:cubicBezTo>
                    <a:cubicBezTo>
                      <a:pt x="31" y="1642"/>
                      <a:pt x="61" y="1672"/>
                      <a:pt x="92" y="1703"/>
                    </a:cubicBezTo>
                    <a:lnTo>
                      <a:pt x="1764" y="3283"/>
                    </a:lnTo>
                    <a:cubicBezTo>
                      <a:pt x="1794" y="3344"/>
                      <a:pt x="1885" y="3374"/>
                      <a:pt x="1946" y="3374"/>
                    </a:cubicBezTo>
                    <a:cubicBezTo>
                      <a:pt x="2007" y="3374"/>
                      <a:pt x="2098" y="3344"/>
                      <a:pt x="2159" y="3283"/>
                    </a:cubicBezTo>
                    <a:lnTo>
                      <a:pt x="3283" y="1885"/>
                    </a:lnTo>
                    <a:cubicBezTo>
                      <a:pt x="3375" y="1794"/>
                      <a:pt x="3375" y="1642"/>
                      <a:pt x="3283" y="1520"/>
                    </a:cubicBezTo>
                    <a:cubicBezTo>
                      <a:pt x="3283" y="1520"/>
                      <a:pt x="3283" y="1490"/>
                      <a:pt x="3253" y="1490"/>
                    </a:cubicBezTo>
                    <a:lnTo>
                      <a:pt x="1794" y="92"/>
                    </a:lnTo>
                    <a:cubicBezTo>
                      <a:pt x="1733" y="31"/>
                      <a:pt x="1657" y="1"/>
                      <a:pt x="158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01" name="Google Shape;24101;p32"/>
              <p:cNvSpPr/>
              <p:nvPr/>
            </p:nvSpPr>
            <p:spPr>
              <a:xfrm>
                <a:off x="2315638" y="2181713"/>
                <a:ext cx="346525" cy="359350"/>
              </a:xfrm>
              <a:custGeom>
                <a:avLst/>
                <a:gdLst/>
                <a:ahLst/>
                <a:cxnLst/>
                <a:rect l="l" t="t" r="r" b="b"/>
                <a:pathLst>
                  <a:path w="13861" h="14374" extrusionOk="0">
                    <a:moveTo>
                      <a:pt x="11946" y="1"/>
                    </a:moveTo>
                    <a:lnTo>
                      <a:pt x="244" y="13283"/>
                    </a:lnTo>
                    <a:cubicBezTo>
                      <a:pt x="1" y="13557"/>
                      <a:pt x="1" y="13952"/>
                      <a:pt x="274" y="14195"/>
                    </a:cubicBezTo>
                    <a:cubicBezTo>
                      <a:pt x="392" y="14313"/>
                      <a:pt x="553" y="14374"/>
                      <a:pt x="715" y="14374"/>
                    </a:cubicBezTo>
                    <a:cubicBezTo>
                      <a:pt x="887" y="14374"/>
                      <a:pt x="1061" y="14306"/>
                      <a:pt x="1186" y="14165"/>
                    </a:cubicBezTo>
                    <a:lnTo>
                      <a:pt x="13861" y="1763"/>
                    </a:lnTo>
                    <a:cubicBezTo>
                      <a:pt x="13800" y="1763"/>
                      <a:pt x="13739" y="1733"/>
                      <a:pt x="13679" y="1703"/>
                    </a:cubicBezTo>
                    <a:lnTo>
                      <a:pt x="12007" y="122"/>
                    </a:lnTo>
                    <a:cubicBezTo>
                      <a:pt x="11976" y="61"/>
                      <a:pt x="11946" y="31"/>
                      <a:pt x="1194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4102" name="Google Shape;24102;p32"/>
            <p:cNvGrpSpPr/>
            <p:nvPr/>
          </p:nvGrpSpPr>
          <p:grpSpPr>
            <a:xfrm>
              <a:off x="2313363" y="2028988"/>
              <a:ext cx="511425" cy="515975"/>
              <a:chOff x="2313363" y="2028988"/>
              <a:chExt cx="511425" cy="515975"/>
            </a:xfrm>
          </p:grpSpPr>
          <p:sp>
            <p:nvSpPr>
              <p:cNvPr id="24103" name="Google Shape;24103;p32"/>
              <p:cNvSpPr/>
              <p:nvPr/>
            </p:nvSpPr>
            <p:spPr>
              <a:xfrm>
                <a:off x="2699388" y="2033738"/>
                <a:ext cx="105650" cy="102400"/>
              </a:xfrm>
              <a:custGeom>
                <a:avLst/>
                <a:gdLst/>
                <a:ahLst/>
                <a:cxnLst/>
                <a:rect l="l" t="t" r="r" b="b"/>
                <a:pathLst>
                  <a:path w="4226" h="4096" extrusionOk="0">
                    <a:moveTo>
                      <a:pt x="3192" y="0"/>
                    </a:moveTo>
                    <a:cubicBezTo>
                      <a:pt x="2492" y="0"/>
                      <a:pt x="1596" y="162"/>
                      <a:pt x="1034" y="874"/>
                    </a:cubicBezTo>
                    <a:cubicBezTo>
                      <a:pt x="456" y="1603"/>
                      <a:pt x="152" y="2424"/>
                      <a:pt x="0" y="3002"/>
                    </a:cubicBezTo>
                    <a:cubicBezTo>
                      <a:pt x="31" y="3002"/>
                      <a:pt x="31" y="3002"/>
                      <a:pt x="61" y="3032"/>
                    </a:cubicBezTo>
                    <a:lnTo>
                      <a:pt x="1125" y="4035"/>
                    </a:lnTo>
                    <a:cubicBezTo>
                      <a:pt x="1125" y="4065"/>
                      <a:pt x="1155" y="4065"/>
                      <a:pt x="1155" y="4096"/>
                    </a:cubicBezTo>
                    <a:cubicBezTo>
                      <a:pt x="1490" y="4065"/>
                      <a:pt x="2037" y="3974"/>
                      <a:pt x="2675" y="3579"/>
                    </a:cubicBezTo>
                    <a:cubicBezTo>
                      <a:pt x="3131" y="3275"/>
                      <a:pt x="3769" y="2515"/>
                      <a:pt x="3587" y="1391"/>
                    </a:cubicBezTo>
                    <a:cubicBezTo>
                      <a:pt x="3405" y="266"/>
                      <a:pt x="4225" y="114"/>
                      <a:pt x="4225" y="114"/>
                    </a:cubicBezTo>
                    <a:cubicBezTo>
                      <a:pt x="4225" y="114"/>
                      <a:pt x="3777" y="0"/>
                      <a:pt x="319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4" name="Google Shape;24104;p32"/>
              <p:cNvSpPr/>
              <p:nvPr/>
            </p:nvSpPr>
            <p:spPr>
              <a:xfrm>
                <a:off x="2694813" y="2028988"/>
                <a:ext cx="129975" cy="110950"/>
              </a:xfrm>
              <a:custGeom>
                <a:avLst/>
                <a:gdLst/>
                <a:ahLst/>
                <a:cxnLst/>
                <a:rect l="l" t="t" r="r" b="b"/>
                <a:pathLst>
                  <a:path w="5199" h="4438" extrusionOk="0">
                    <a:moveTo>
                      <a:pt x="3387" y="360"/>
                    </a:moveTo>
                    <a:cubicBezTo>
                      <a:pt x="3586" y="360"/>
                      <a:pt x="3768" y="374"/>
                      <a:pt x="3922" y="395"/>
                    </a:cubicBezTo>
                    <a:cubicBezTo>
                      <a:pt x="3709" y="608"/>
                      <a:pt x="3496" y="973"/>
                      <a:pt x="3588" y="1611"/>
                    </a:cubicBezTo>
                    <a:cubicBezTo>
                      <a:pt x="3770" y="2614"/>
                      <a:pt x="3253" y="3313"/>
                      <a:pt x="2767" y="3617"/>
                    </a:cubicBezTo>
                    <a:cubicBezTo>
                      <a:pt x="2220" y="3951"/>
                      <a:pt x="1734" y="4073"/>
                      <a:pt x="1399" y="4103"/>
                    </a:cubicBezTo>
                    <a:lnTo>
                      <a:pt x="396" y="3131"/>
                    </a:lnTo>
                    <a:cubicBezTo>
                      <a:pt x="518" y="2584"/>
                      <a:pt x="822" y="1824"/>
                      <a:pt x="1338" y="1155"/>
                    </a:cubicBezTo>
                    <a:cubicBezTo>
                      <a:pt x="1877" y="523"/>
                      <a:pt x="2722" y="360"/>
                      <a:pt x="3387" y="360"/>
                    </a:cubicBezTo>
                    <a:close/>
                    <a:moveTo>
                      <a:pt x="3402" y="1"/>
                    </a:moveTo>
                    <a:cubicBezTo>
                      <a:pt x="2660" y="1"/>
                      <a:pt x="1695" y="176"/>
                      <a:pt x="1065" y="942"/>
                    </a:cubicBezTo>
                    <a:cubicBezTo>
                      <a:pt x="457" y="1702"/>
                      <a:pt x="183" y="2553"/>
                      <a:pt x="31" y="3161"/>
                    </a:cubicBezTo>
                    <a:lnTo>
                      <a:pt x="1" y="3283"/>
                    </a:lnTo>
                    <a:lnTo>
                      <a:pt x="92" y="3344"/>
                    </a:lnTo>
                    <a:lnTo>
                      <a:pt x="1186" y="4347"/>
                    </a:lnTo>
                    <a:lnTo>
                      <a:pt x="1247" y="4438"/>
                    </a:lnTo>
                    <a:lnTo>
                      <a:pt x="1338" y="4438"/>
                    </a:lnTo>
                    <a:cubicBezTo>
                      <a:pt x="1703" y="4407"/>
                      <a:pt x="2281" y="4286"/>
                      <a:pt x="2949" y="3891"/>
                    </a:cubicBezTo>
                    <a:cubicBezTo>
                      <a:pt x="3527" y="3526"/>
                      <a:pt x="4104" y="2705"/>
                      <a:pt x="3922" y="1550"/>
                    </a:cubicBezTo>
                    <a:cubicBezTo>
                      <a:pt x="3800" y="638"/>
                      <a:pt x="4378" y="486"/>
                      <a:pt x="4439" y="456"/>
                    </a:cubicBezTo>
                    <a:lnTo>
                      <a:pt x="5199" y="304"/>
                    </a:lnTo>
                    <a:lnTo>
                      <a:pt x="4469" y="122"/>
                    </a:lnTo>
                    <a:cubicBezTo>
                      <a:pt x="4429" y="108"/>
                      <a:pt x="3984" y="1"/>
                      <a:pt x="340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5" name="Google Shape;24105;p32"/>
              <p:cNvSpPr/>
              <p:nvPr/>
            </p:nvSpPr>
            <p:spPr>
              <a:xfrm>
                <a:off x="2653788" y="2103638"/>
                <a:ext cx="80575" cy="81150"/>
              </a:xfrm>
              <a:custGeom>
                <a:avLst/>
                <a:gdLst/>
                <a:ahLst/>
                <a:cxnLst/>
                <a:rect l="l" t="t" r="r" b="b"/>
                <a:pathLst>
                  <a:path w="3223" h="3246" extrusionOk="0">
                    <a:moveTo>
                      <a:pt x="1725" y="344"/>
                    </a:moveTo>
                    <a:cubicBezTo>
                      <a:pt x="1737" y="344"/>
                      <a:pt x="1743" y="358"/>
                      <a:pt x="1764" y="358"/>
                    </a:cubicBezTo>
                    <a:lnTo>
                      <a:pt x="2827" y="1361"/>
                    </a:lnTo>
                    <a:lnTo>
                      <a:pt x="2827" y="1391"/>
                    </a:lnTo>
                    <a:cubicBezTo>
                      <a:pt x="2827" y="1391"/>
                      <a:pt x="2858" y="1391"/>
                      <a:pt x="2827" y="1421"/>
                    </a:cubicBezTo>
                    <a:lnTo>
                      <a:pt x="1672" y="2789"/>
                    </a:lnTo>
                    <a:lnTo>
                      <a:pt x="426" y="1604"/>
                    </a:lnTo>
                    <a:lnTo>
                      <a:pt x="1703" y="358"/>
                    </a:lnTo>
                    <a:cubicBezTo>
                      <a:pt x="1713" y="347"/>
                      <a:pt x="1720" y="344"/>
                      <a:pt x="1725" y="344"/>
                    </a:cubicBezTo>
                    <a:close/>
                    <a:moveTo>
                      <a:pt x="1727" y="1"/>
                    </a:moveTo>
                    <a:cubicBezTo>
                      <a:pt x="1629" y="1"/>
                      <a:pt x="1533" y="41"/>
                      <a:pt x="1460" y="114"/>
                    </a:cubicBezTo>
                    <a:lnTo>
                      <a:pt x="92" y="1421"/>
                    </a:lnTo>
                    <a:cubicBezTo>
                      <a:pt x="61" y="1482"/>
                      <a:pt x="61" y="1513"/>
                      <a:pt x="31" y="1543"/>
                    </a:cubicBezTo>
                    <a:lnTo>
                      <a:pt x="1" y="1665"/>
                    </a:lnTo>
                    <a:lnTo>
                      <a:pt x="1520" y="3124"/>
                    </a:lnTo>
                    <a:lnTo>
                      <a:pt x="1551" y="3124"/>
                    </a:lnTo>
                    <a:lnTo>
                      <a:pt x="1612" y="3245"/>
                    </a:lnTo>
                    <a:lnTo>
                      <a:pt x="1733" y="3184"/>
                    </a:lnTo>
                    <a:cubicBezTo>
                      <a:pt x="1794" y="3154"/>
                      <a:pt x="1824" y="3124"/>
                      <a:pt x="1885" y="3093"/>
                    </a:cubicBezTo>
                    <a:lnTo>
                      <a:pt x="3071" y="1665"/>
                    </a:lnTo>
                    <a:cubicBezTo>
                      <a:pt x="3192" y="1543"/>
                      <a:pt x="3223" y="1361"/>
                      <a:pt x="3131" y="1209"/>
                    </a:cubicBezTo>
                    <a:cubicBezTo>
                      <a:pt x="3101" y="1178"/>
                      <a:pt x="3101" y="1148"/>
                      <a:pt x="3071" y="1117"/>
                    </a:cubicBezTo>
                    <a:lnTo>
                      <a:pt x="2007" y="114"/>
                    </a:lnTo>
                    <a:cubicBezTo>
                      <a:pt x="1976" y="84"/>
                      <a:pt x="1946" y="54"/>
                      <a:pt x="1916" y="54"/>
                    </a:cubicBezTo>
                    <a:cubicBezTo>
                      <a:pt x="1856" y="18"/>
                      <a:pt x="1791" y="1"/>
                      <a:pt x="172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6" name="Google Shape;24106;p32"/>
              <p:cNvSpPr/>
              <p:nvPr/>
            </p:nvSpPr>
            <p:spPr>
              <a:xfrm>
                <a:off x="2608963" y="2137638"/>
                <a:ext cx="93475" cy="92175"/>
              </a:xfrm>
              <a:custGeom>
                <a:avLst/>
                <a:gdLst/>
                <a:ahLst/>
                <a:cxnLst/>
                <a:rect l="l" t="t" r="r" b="b"/>
                <a:pathLst>
                  <a:path w="3739" h="3687" extrusionOk="0">
                    <a:moveTo>
                      <a:pt x="1763" y="335"/>
                    </a:moveTo>
                    <a:cubicBezTo>
                      <a:pt x="1794" y="335"/>
                      <a:pt x="1824" y="335"/>
                      <a:pt x="1854" y="365"/>
                    </a:cubicBezTo>
                    <a:lnTo>
                      <a:pt x="3313" y="1764"/>
                    </a:lnTo>
                    <a:lnTo>
                      <a:pt x="3344" y="1764"/>
                    </a:lnTo>
                    <a:cubicBezTo>
                      <a:pt x="3374" y="1824"/>
                      <a:pt x="3374" y="1885"/>
                      <a:pt x="3344" y="1916"/>
                    </a:cubicBezTo>
                    <a:lnTo>
                      <a:pt x="2219" y="3314"/>
                    </a:lnTo>
                    <a:cubicBezTo>
                      <a:pt x="2189" y="3344"/>
                      <a:pt x="2158" y="3344"/>
                      <a:pt x="2128" y="3344"/>
                    </a:cubicBezTo>
                    <a:cubicBezTo>
                      <a:pt x="2098" y="3344"/>
                      <a:pt x="2067" y="3344"/>
                      <a:pt x="2067" y="3314"/>
                    </a:cubicBezTo>
                    <a:lnTo>
                      <a:pt x="395" y="1733"/>
                    </a:lnTo>
                    <a:cubicBezTo>
                      <a:pt x="395" y="1733"/>
                      <a:pt x="365" y="1733"/>
                      <a:pt x="365" y="1703"/>
                    </a:cubicBezTo>
                    <a:cubicBezTo>
                      <a:pt x="365" y="1672"/>
                      <a:pt x="335" y="1642"/>
                      <a:pt x="395" y="1581"/>
                    </a:cubicBezTo>
                    <a:lnTo>
                      <a:pt x="1702" y="365"/>
                    </a:lnTo>
                    <a:cubicBezTo>
                      <a:pt x="1702" y="335"/>
                      <a:pt x="1733" y="335"/>
                      <a:pt x="1763" y="335"/>
                    </a:cubicBezTo>
                    <a:close/>
                    <a:moveTo>
                      <a:pt x="1763" y="1"/>
                    </a:moveTo>
                    <a:cubicBezTo>
                      <a:pt x="1642" y="1"/>
                      <a:pt x="1520" y="31"/>
                      <a:pt x="1459" y="122"/>
                    </a:cubicBezTo>
                    <a:lnTo>
                      <a:pt x="152" y="1338"/>
                    </a:lnTo>
                    <a:cubicBezTo>
                      <a:pt x="31" y="1460"/>
                      <a:pt x="0" y="1642"/>
                      <a:pt x="61" y="1794"/>
                    </a:cubicBezTo>
                    <a:cubicBezTo>
                      <a:pt x="61" y="1855"/>
                      <a:pt x="91" y="1885"/>
                      <a:pt x="91" y="1916"/>
                    </a:cubicBezTo>
                    <a:cubicBezTo>
                      <a:pt x="122" y="1946"/>
                      <a:pt x="152" y="1976"/>
                      <a:pt x="152" y="1976"/>
                    </a:cubicBezTo>
                    <a:lnTo>
                      <a:pt x="1824" y="3557"/>
                    </a:lnTo>
                    <a:cubicBezTo>
                      <a:pt x="1885" y="3648"/>
                      <a:pt x="2006" y="3678"/>
                      <a:pt x="2098" y="3678"/>
                    </a:cubicBezTo>
                    <a:cubicBezTo>
                      <a:pt x="2124" y="3684"/>
                      <a:pt x="2150" y="3686"/>
                      <a:pt x="2175" y="3686"/>
                    </a:cubicBezTo>
                    <a:cubicBezTo>
                      <a:pt x="2292" y="3686"/>
                      <a:pt x="2387" y="3632"/>
                      <a:pt x="2462" y="3557"/>
                    </a:cubicBezTo>
                    <a:lnTo>
                      <a:pt x="3587" y="2128"/>
                    </a:lnTo>
                    <a:cubicBezTo>
                      <a:pt x="3739" y="1976"/>
                      <a:pt x="3739" y="1733"/>
                      <a:pt x="3587" y="1551"/>
                    </a:cubicBezTo>
                    <a:cubicBezTo>
                      <a:pt x="3587" y="1551"/>
                      <a:pt x="3587" y="1520"/>
                      <a:pt x="3557" y="1520"/>
                    </a:cubicBezTo>
                    <a:lnTo>
                      <a:pt x="2098" y="122"/>
                    </a:lnTo>
                    <a:cubicBezTo>
                      <a:pt x="2006" y="31"/>
                      <a:pt x="1885" y="1"/>
                      <a:pt x="176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7" name="Google Shape;24107;p32"/>
              <p:cNvSpPr/>
              <p:nvPr/>
            </p:nvSpPr>
            <p:spPr>
              <a:xfrm>
                <a:off x="2313363" y="2172588"/>
                <a:ext cx="358700" cy="372375"/>
              </a:xfrm>
              <a:custGeom>
                <a:avLst/>
                <a:gdLst/>
                <a:ahLst/>
                <a:cxnLst/>
                <a:rect l="l" t="t" r="r" b="b"/>
                <a:pathLst>
                  <a:path w="14348" h="14895" extrusionOk="0">
                    <a:moveTo>
                      <a:pt x="12007" y="639"/>
                    </a:moveTo>
                    <a:lnTo>
                      <a:pt x="13648" y="2189"/>
                    </a:lnTo>
                    <a:lnTo>
                      <a:pt x="1155" y="14408"/>
                    </a:lnTo>
                    <a:lnTo>
                      <a:pt x="1155" y="14439"/>
                    </a:lnTo>
                    <a:cubicBezTo>
                      <a:pt x="1064" y="14499"/>
                      <a:pt x="943" y="14560"/>
                      <a:pt x="821" y="14560"/>
                    </a:cubicBezTo>
                    <a:cubicBezTo>
                      <a:pt x="699" y="14560"/>
                      <a:pt x="578" y="14530"/>
                      <a:pt x="487" y="14439"/>
                    </a:cubicBezTo>
                    <a:cubicBezTo>
                      <a:pt x="395" y="14348"/>
                      <a:pt x="335" y="14226"/>
                      <a:pt x="335" y="14104"/>
                    </a:cubicBezTo>
                    <a:cubicBezTo>
                      <a:pt x="335" y="13983"/>
                      <a:pt x="365" y="13861"/>
                      <a:pt x="456" y="13770"/>
                    </a:cubicBezTo>
                    <a:lnTo>
                      <a:pt x="12007" y="639"/>
                    </a:lnTo>
                    <a:close/>
                    <a:moveTo>
                      <a:pt x="12098" y="1"/>
                    </a:moveTo>
                    <a:lnTo>
                      <a:pt x="213" y="13527"/>
                    </a:lnTo>
                    <a:cubicBezTo>
                      <a:pt x="61" y="13709"/>
                      <a:pt x="0" y="13892"/>
                      <a:pt x="0" y="14104"/>
                    </a:cubicBezTo>
                    <a:cubicBezTo>
                      <a:pt x="0" y="14256"/>
                      <a:pt x="31" y="14408"/>
                      <a:pt x="122" y="14530"/>
                    </a:cubicBezTo>
                    <a:cubicBezTo>
                      <a:pt x="152" y="14591"/>
                      <a:pt x="213" y="14651"/>
                      <a:pt x="243" y="14682"/>
                    </a:cubicBezTo>
                    <a:cubicBezTo>
                      <a:pt x="395" y="14834"/>
                      <a:pt x="608" y="14895"/>
                      <a:pt x="821" y="14895"/>
                    </a:cubicBezTo>
                    <a:cubicBezTo>
                      <a:pt x="1034" y="14895"/>
                      <a:pt x="1247" y="14803"/>
                      <a:pt x="1399" y="14651"/>
                    </a:cubicBezTo>
                    <a:lnTo>
                      <a:pt x="14347" y="1977"/>
                    </a:lnTo>
                    <a:lnTo>
                      <a:pt x="13952" y="1946"/>
                    </a:lnTo>
                    <a:cubicBezTo>
                      <a:pt x="13922" y="1946"/>
                      <a:pt x="13891" y="1946"/>
                      <a:pt x="13891" y="1916"/>
                    </a:cubicBezTo>
                    <a:lnTo>
                      <a:pt x="12219" y="335"/>
                    </a:lnTo>
                    <a:cubicBezTo>
                      <a:pt x="12219" y="335"/>
                      <a:pt x="12189" y="335"/>
                      <a:pt x="12189" y="305"/>
                    </a:cubicBezTo>
                    <a:lnTo>
                      <a:pt x="1209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nvGrpSpPr>
          <p:cNvPr id="24108" name="Google Shape;24108;p32"/>
          <p:cNvGrpSpPr/>
          <p:nvPr/>
        </p:nvGrpSpPr>
        <p:grpSpPr>
          <a:xfrm rot="730778">
            <a:off x="6992855" y="1008075"/>
            <a:ext cx="2250632" cy="2250632"/>
            <a:chOff x="1849838" y="2701850"/>
            <a:chExt cx="592750" cy="592750"/>
          </a:xfrm>
        </p:grpSpPr>
        <p:grpSp>
          <p:nvGrpSpPr>
            <p:cNvPr id="24109" name="Google Shape;24109;p32"/>
            <p:cNvGrpSpPr/>
            <p:nvPr/>
          </p:nvGrpSpPr>
          <p:grpSpPr>
            <a:xfrm>
              <a:off x="1924313" y="2775550"/>
              <a:ext cx="496250" cy="497000"/>
              <a:chOff x="1924313" y="2775550"/>
              <a:chExt cx="496250" cy="497000"/>
            </a:xfrm>
          </p:grpSpPr>
          <p:sp>
            <p:nvSpPr>
              <p:cNvPr id="24110" name="Google Shape;24110;p32"/>
              <p:cNvSpPr/>
              <p:nvPr/>
            </p:nvSpPr>
            <p:spPr>
              <a:xfrm>
                <a:off x="1924313" y="2802150"/>
                <a:ext cx="427100" cy="426325"/>
              </a:xfrm>
              <a:custGeom>
                <a:avLst/>
                <a:gdLst/>
                <a:ahLst/>
                <a:cxnLst/>
                <a:rect l="l" t="t" r="r" b="b"/>
                <a:pathLst>
                  <a:path w="17084" h="17053" extrusionOk="0">
                    <a:moveTo>
                      <a:pt x="457" y="1"/>
                    </a:moveTo>
                    <a:lnTo>
                      <a:pt x="1" y="457"/>
                    </a:lnTo>
                    <a:lnTo>
                      <a:pt x="16566" y="17053"/>
                    </a:lnTo>
                    <a:cubicBezTo>
                      <a:pt x="16642" y="16977"/>
                      <a:pt x="16734" y="16939"/>
                      <a:pt x="16825" y="16939"/>
                    </a:cubicBezTo>
                    <a:cubicBezTo>
                      <a:pt x="16916" y="16939"/>
                      <a:pt x="17007" y="16977"/>
                      <a:pt x="17083" y="17053"/>
                    </a:cubicBezTo>
                    <a:cubicBezTo>
                      <a:pt x="16961" y="16931"/>
                      <a:pt x="16931" y="16749"/>
                      <a:pt x="17022" y="16597"/>
                    </a:cubicBezTo>
                    <a:lnTo>
                      <a:pt x="45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11" name="Google Shape;24111;p32"/>
              <p:cNvSpPr/>
              <p:nvPr/>
            </p:nvSpPr>
            <p:spPr>
              <a:xfrm>
                <a:off x="1950913" y="2775550"/>
                <a:ext cx="425575" cy="427850"/>
              </a:xfrm>
              <a:custGeom>
                <a:avLst/>
                <a:gdLst/>
                <a:ahLst/>
                <a:cxnLst/>
                <a:rect l="l" t="t" r="r" b="b"/>
                <a:pathLst>
                  <a:path w="17023" h="17114" extrusionOk="0">
                    <a:moveTo>
                      <a:pt x="456" y="1"/>
                    </a:moveTo>
                    <a:lnTo>
                      <a:pt x="1" y="457"/>
                    </a:lnTo>
                    <a:lnTo>
                      <a:pt x="16566" y="17053"/>
                    </a:lnTo>
                    <a:cubicBezTo>
                      <a:pt x="16626" y="17017"/>
                      <a:pt x="16691" y="17000"/>
                      <a:pt x="16755" y="17000"/>
                    </a:cubicBezTo>
                    <a:cubicBezTo>
                      <a:pt x="16853" y="17000"/>
                      <a:pt x="16949" y="17040"/>
                      <a:pt x="17022" y="17114"/>
                    </a:cubicBezTo>
                    <a:cubicBezTo>
                      <a:pt x="16901" y="16962"/>
                      <a:pt x="16901" y="16749"/>
                      <a:pt x="17022" y="16597"/>
                    </a:cubicBezTo>
                    <a:lnTo>
                      <a:pt x="45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12" name="Google Shape;24112;p32"/>
              <p:cNvSpPr/>
              <p:nvPr/>
            </p:nvSpPr>
            <p:spPr>
              <a:xfrm>
                <a:off x="1935713" y="2786950"/>
                <a:ext cx="429375" cy="430125"/>
              </a:xfrm>
              <a:custGeom>
                <a:avLst/>
                <a:gdLst/>
                <a:ahLst/>
                <a:cxnLst/>
                <a:rect l="l" t="t" r="r" b="b"/>
                <a:pathLst>
                  <a:path w="17175" h="17205" extrusionOk="0">
                    <a:moveTo>
                      <a:pt x="578" y="1"/>
                    </a:moveTo>
                    <a:lnTo>
                      <a:pt x="1" y="609"/>
                    </a:lnTo>
                    <a:lnTo>
                      <a:pt x="16566" y="17205"/>
                    </a:lnTo>
                    <a:cubicBezTo>
                      <a:pt x="16597" y="17205"/>
                      <a:pt x="16597" y="17174"/>
                      <a:pt x="16627" y="17144"/>
                    </a:cubicBezTo>
                    <a:cubicBezTo>
                      <a:pt x="16688" y="17083"/>
                      <a:pt x="16779" y="17053"/>
                      <a:pt x="16870" y="17053"/>
                    </a:cubicBezTo>
                    <a:cubicBezTo>
                      <a:pt x="16961" y="17053"/>
                      <a:pt x="17053" y="17083"/>
                      <a:pt x="17113" y="17144"/>
                    </a:cubicBezTo>
                    <a:cubicBezTo>
                      <a:pt x="16992" y="17022"/>
                      <a:pt x="16992" y="16779"/>
                      <a:pt x="17113" y="16658"/>
                    </a:cubicBezTo>
                    <a:cubicBezTo>
                      <a:pt x="17144" y="16627"/>
                      <a:pt x="17174" y="16627"/>
                      <a:pt x="17174" y="16597"/>
                    </a:cubicBezTo>
                    <a:lnTo>
                      <a:pt x="578"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13" name="Google Shape;24113;p32"/>
              <p:cNvSpPr/>
              <p:nvPr/>
            </p:nvSpPr>
            <p:spPr>
              <a:xfrm>
                <a:off x="2338463" y="3190450"/>
                <a:ext cx="82100" cy="82100"/>
              </a:xfrm>
              <a:custGeom>
                <a:avLst/>
                <a:gdLst/>
                <a:ahLst/>
                <a:cxnLst/>
                <a:rect l="l" t="t" r="r" b="b"/>
                <a:pathLst>
                  <a:path w="3284" h="3284" extrusionOk="0">
                    <a:moveTo>
                      <a:pt x="1520" y="1"/>
                    </a:moveTo>
                    <a:cubicBezTo>
                      <a:pt x="1399" y="153"/>
                      <a:pt x="1399" y="366"/>
                      <a:pt x="1520" y="518"/>
                    </a:cubicBezTo>
                    <a:cubicBezTo>
                      <a:pt x="1447" y="444"/>
                      <a:pt x="1351" y="404"/>
                      <a:pt x="1253" y="404"/>
                    </a:cubicBezTo>
                    <a:cubicBezTo>
                      <a:pt x="1189" y="404"/>
                      <a:pt x="1124" y="421"/>
                      <a:pt x="1064" y="457"/>
                    </a:cubicBezTo>
                    <a:cubicBezTo>
                      <a:pt x="1064" y="487"/>
                      <a:pt x="1034" y="487"/>
                      <a:pt x="1003" y="518"/>
                    </a:cubicBezTo>
                    <a:cubicBezTo>
                      <a:pt x="882" y="639"/>
                      <a:pt x="882" y="882"/>
                      <a:pt x="1003" y="1004"/>
                    </a:cubicBezTo>
                    <a:cubicBezTo>
                      <a:pt x="943" y="943"/>
                      <a:pt x="851" y="913"/>
                      <a:pt x="760" y="913"/>
                    </a:cubicBezTo>
                    <a:cubicBezTo>
                      <a:pt x="669" y="913"/>
                      <a:pt x="578" y="943"/>
                      <a:pt x="517" y="1004"/>
                    </a:cubicBezTo>
                    <a:cubicBezTo>
                      <a:pt x="487" y="1034"/>
                      <a:pt x="487" y="1065"/>
                      <a:pt x="456" y="1065"/>
                    </a:cubicBezTo>
                    <a:cubicBezTo>
                      <a:pt x="365" y="1217"/>
                      <a:pt x="395" y="1399"/>
                      <a:pt x="517" y="1521"/>
                    </a:cubicBezTo>
                    <a:cubicBezTo>
                      <a:pt x="441" y="1445"/>
                      <a:pt x="350" y="1407"/>
                      <a:pt x="259" y="1407"/>
                    </a:cubicBezTo>
                    <a:cubicBezTo>
                      <a:pt x="168" y="1407"/>
                      <a:pt x="76" y="1445"/>
                      <a:pt x="0" y="1521"/>
                    </a:cubicBezTo>
                    <a:lnTo>
                      <a:pt x="183" y="1703"/>
                    </a:lnTo>
                    <a:cubicBezTo>
                      <a:pt x="213" y="1734"/>
                      <a:pt x="244" y="1764"/>
                      <a:pt x="274" y="1764"/>
                    </a:cubicBezTo>
                    <a:cubicBezTo>
                      <a:pt x="335" y="1825"/>
                      <a:pt x="395" y="1885"/>
                      <a:pt x="487" y="1916"/>
                    </a:cubicBezTo>
                    <a:lnTo>
                      <a:pt x="2918" y="3284"/>
                    </a:lnTo>
                    <a:cubicBezTo>
                      <a:pt x="2797" y="3089"/>
                      <a:pt x="2948" y="2875"/>
                      <a:pt x="3137" y="2875"/>
                    </a:cubicBezTo>
                    <a:cubicBezTo>
                      <a:pt x="3185" y="2875"/>
                      <a:pt x="3234" y="2889"/>
                      <a:pt x="3283" y="2919"/>
                    </a:cubicBezTo>
                    <a:lnTo>
                      <a:pt x="1915" y="487"/>
                    </a:lnTo>
                    <a:cubicBezTo>
                      <a:pt x="1885" y="396"/>
                      <a:pt x="1824" y="335"/>
                      <a:pt x="1763" y="244"/>
                    </a:cubicBezTo>
                    <a:cubicBezTo>
                      <a:pt x="1763" y="244"/>
                      <a:pt x="1733" y="214"/>
                      <a:pt x="1703" y="183"/>
                    </a:cubicBezTo>
                    <a:lnTo>
                      <a:pt x="15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4114" name="Google Shape;24114;p32"/>
            <p:cNvSpPr/>
            <p:nvPr/>
          </p:nvSpPr>
          <p:spPr>
            <a:xfrm>
              <a:off x="1918988" y="2796850"/>
              <a:ext cx="436225" cy="433900"/>
            </a:xfrm>
            <a:custGeom>
              <a:avLst/>
              <a:gdLst/>
              <a:ahLst/>
              <a:cxnLst/>
              <a:rect l="l" t="t" r="r" b="b"/>
              <a:pathLst>
                <a:path w="17449" h="17356" extrusionOk="0">
                  <a:moveTo>
                    <a:pt x="670" y="426"/>
                  </a:moveTo>
                  <a:lnTo>
                    <a:pt x="17053" y="16839"/>
                  </a:lnTo>
                  <a:cubicBezTo>
                    <a:pt x="17053" y="16900"/>
                    <a:pt x="17023" y="16961"/>
                    <a:pt x="17023" y="17022"/>
                  </a:cubicBezTo>
                  <a:cubicBezTo>
                    <a:pt x="16962" y="17022"/>
                    <a:pt x="16871" y="17022"/>
                    <a:pt x="16810" y="17052"/>
                  </a:cubicBezTo>
                  <a:lnTo>
                    <a:pt x="426" y="669"/>
                  </a:lnTo>
                  <a:lnTo>
                    <a:pt x="670" y="426"/>
                  </a:lnTo>
                  <a:close/>
                  <a:moveTo>
                    <a:pt x="670" y="0"/>
                  </a:moveTo>
                  <a:lnTo>
                    <a:pt x="1" y="669"/>
                  </a:lnTo>
                  <a:lnTo>
                    <a:pt x="16688" y="17356"/>
                  </a:lnTo>
                  <a:lnTo>
                    <a:pt x="16779" y="17265"/>
                  </a:lnTo>
                  <a:lnTo>
                    <a:pt x="16901" y="17356"/>
                  </a:lnTo>
                  <a:cubicBezTo>
                    <a:pt x="16931" y="17326"/>
                    <a:pt x="16985" y="17310"/>
                    <a:pt x="17038" y="17310"/>
                  </a:cubicBezTo>
                  <a:cubicBezTo>
                    <a:pt x="17091" y="17310"/>
                    <a:pt x="17144" y="17326"/>
                    <a:pt x="17174" y="17356"/>
                  </a:cubicBezTo>
                  <a:lnTo>
                    <a:pt x="17387" y="17143"/>
                  </a:lnTo>
                  <a:cubicBezTo>
                    <a:pt x="17326" y="17082"/>
                    <a:pt x="17326" y="16961"/>
                    <a:pt x="17357" y="16900"/>
                  </a:cubicBezTo>
                  <a:lnTo>
                    <a:pt x="17448" y="16778"/>
                  </a:lnTo>
                  <a:lnTo>
                    <a:pt x="67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5" name="Google Shape;24115;p32"/>
            <p:cNvSpPr/>
            <p:nvPr/>
          </p:nvSpPr>
          <p:spPr>
            <a:xfrm>
              <a:off x="1945588" y="2771000"/>
              <a:ext cx="436200" cy="436200"/>
            </a:xfrm>
            <a:custGeom>
              <a:avLst/>
              <a:gdLst/>
              <a:ahLst/>
              <a:cxnLst/>
              <a:rect l="l" t="t" r="r" b="b"/>
              <a:pathLst>
                <a:path w="17448" h="17448" extrusionOk="0">
                  <a:moveTo>
                    <a:pt x="669" y="396"/>
                  </a:moveTo>
                  <a:lnTo>
                    <a:pt x="17053" y="16779"/>
                  </a:lnTo>
                  <a:cubicBezTo>
                    <a:pt x="16992" y="16870"/>
                    <a:pt x="16992" y="16931"/>
                    <a:pt x="16992" y="17022"/>
                  </a:cubicBezTo>
                  <a:cubicBezTo>
                    <a:pt x="16931" y="17022"/>
                    <a:pt x="16870" y="17022"/>
                    <a:pt x="16810" y="17053"/>
                  </a:cubicBezTo>
                  <a:lnTo>
                    <a:pt x="426" y="639"/>
                  </a:lnTo>
                  <a:lnTo>
                    <a:pt x="669" y="396"/>
                  </a:lnTo>
                  <a:close/>
                  <a:moveTo>
                    <a:pt x="669" y="1"/>
                  </a:moveTo>
                  <a:lnTo>
                    <a:pt x="1" y="639"/>
                  </a:lnTo>
                  <a:lnTo>
                    <a:pt x="16779" y="17448"/>
                  </a:lnTo>
                  <a:lnTo>
                    <a:pt x="16870" y="17356"/>
                  </a:lnTo>
                  <a:cubicBezTo>
                    <a:pt x="16908" y="17344"/>
                    <a:pt x="16946" y="17337"/>
                    <a:pt x="16984" y="17337"/>
                  </a:cubicBezTo>
                  <a:cubicBezTo>
                    <a:pt x="17037" y="17337"/>
                    <a:pt x="17091" y="17351"/>
                    <a:pt x="17144" y="17387"/>
                  </a:cubicBezTo>
                  <a:lnTo>
                    <a:pt x="17357" y="17174"/>
                  </a:lnTo>
                  <a:cubicBezTo>
                    <a:pt x="17266" y="17113"/>
                    <a:pt x="17266" y="16961"/>
                    <a:pt x="17357" y="16901"/>
                  </a:cubicBezTo>
                  <a:lnTo>
                    <a:pt x="17448" y="16779"/>
                  </a:lnTo>
                  <a:lnTo>
                    <a:pt x="66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6" name="Google Shape;24116;p32"/>
            <p:cNvSpPr/>
            <p:nvPr/>
          </p:nvSpPr>
          <p:spPr>
            <a:xfrm>
              <a:off x="1930388" y="2781650"/>
              <a:ext cx="440775" cy="441500"/>
            </a:xfrm>
            <a:custGeom>
              <a:avLst/>
              <a:gdLst/>
              <a:ahLst/>
              <a:cxnLst/>
              <a:rect l="l" t="t" r="r" b="b"/>
              <a:pathLst>
                <a:path w="17631" h="17660" extrusionOk="0">
                  <a:moveTo>
                    <a:pt x="791" y="426"/>
                  </a:moveTo>
                  <a:lnTo>
                    <a:pt x="17174" y="16809"/>
                  </a:lnTo>
                  <a:cubicBezTo>
                    <a:pt x="17114" y="16900"/>
                    <a:pt x="17083" y="16991"/>
                    <a:pt x="17083" y="17113"/>
                  </a:cubicBezTo>
                  <a:cubicBezTo>
                    <a:pt x="16992" y="17113"/>
                    <a:pt x="16870" y="17143"/>
                    <a:pt x="16779" y="17204"/>
                  </a:cubicBezTo>
                  <a:lnTo>
                    <a:pt x="426" y="821"/>
                  </a:lnTo>
                  <a:lnTo>
                    <a:pt x="791" y="426"/>
                  </a:lnTo>
                  <a:close/>
                  <a:moveTo>
                    <a:pt x="822" y="0"/>
                  </a:moveTo>
                  <a:lnTo>
                    <a:pt x="1" y="821"/>
                  </a:lnTo>
                  <a:lnTo>
                    <a:pt x="16810" y="17660"/>
                  </a:lnTo>
                  <a:lnTo>
                    <a:pt x="16901" y="17508"/>
                  </a:lnTo>
                  <a:cubicBezTo>
                    <a:pt x="16931" y="17478"/>
                    <a:pt x="16931" y="17478"/>
                    <a:pt x="16931" y="17478"/>
                  </a:cubicBezTo>
                  <a:cubicBezTo>
                    <a:pt x="16977" y="17432"/>
                    <a:pt x="17030" y="17409"/>
                    <a:pt x="17083" y="17409"/>
                  </a:cubicBezTo>
                  <a:cubicBezTo>
                    <a:pt x="17136" y="17409"/>
                    <a:pt x="17190" y="17432"/>
                    <a:pt x="17235" y="17478"/>
                  </a:cubicBezTo>
                  <a:lnTo>
                    <a:pt x="17448" y="17265"/>
                  </a:lnTo>
                  <a:cubicBezTo>
                    <a:pt x="17357" y="17174"/>
                    <a:pt x="17357" y="17052"/>
                    <a:pt x="17448" y="16961"/>
                  </a:cubicBezTo>
                  <a:cubicBezTo>
                    <a:pt x="17448" y="16961"/>
                    <a:pt x="17478" y="16961"/>
                    <a:pt x="17478" y="16930"/>
                  </a:cubicBezTo>
                  <a:lnTo>
                    <a:pt x="17630" y="16839"/>
                  </a:lnTo>
                  <a:lnTo>
                    <a:pt x="82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7" name="Google Shape;24117;p32"/>
            <p:cNvSpPr/>
            <p:nvPr/>
          </p:nvSpPr>
          <p:spPr>
            <a:xfrm>
              <a:off x="1852138" y="2705450"/>
              <a:ext cx="110200" cy="108125"/>
            </a:xfrm>
            <a:custGeom>
              <a:avLst/>
              <a:gdLst/>
              <a:ahLst/>
              <a:cxnLst/>
              <a:rect l="l" t="t" r="r" b="b"/>
              <a:pathLst>
                <a:path w="4408" h="4325" extrusionOk="0">
                  <a:moveTo>
                    <a:pt x="1231" y="1"/>
                  </a:moveTo>
                  <a:cubicBezTo>
                    <a:pt x="1018" y="1"/>
                    <a:pt x="806" y="85"/>
                    <a:pt x="638" y="252"/>
                  </a:cubicBezTo>
                  <a:lnTo>
                    <a:pt x="486" y="404"/>
                  </a:lnTo>
                  <a:lnTo>
                    <a:pt x="304" y="586"/>
                  </a:lnTo>
                  <a:cubicBezTo>
                    <a:pt x="0" y="920"/>
                    <a:pt x="0" y="1437"/>
                    <a:pt x="304" y="1772"/>
                  </a:cubicBezTo>
                  <a:lnTo>
                    <a:pt x="2888" y="4325"/>
                  </a:lnTo>
                  <a:lnTo>
                    <a:pt x="3344" y="3869"/>
                  </a:lnTo>
                  <a:lnTo>
                    <a:pt x="3952" y="3261"/>
                  </a:lnTo>
                  <a:lnTo>
                    <a:pt x="4407" y="2805"/>
                  </a:lnTo>
                  <a:lnTo>
                    <a:pt x="1824" y="252"/>
                  </a:lnTo>
                  <a:cubicBezTo>
                    <a:pt x="1657" y="85"/>
                    <a:pt x="1444" y="1"/>
                    <a:pt x="12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8" name="Google Shape;24118;p32"/>
            <p:cNvSpPr/>
            <p:nvPr/>
          </p:nvSpPr>
          <p:spPr>
            <a:xfrm>
              <a:off x="2381038" y="3195050"/>
              <a:ext cx="1525" cy="2275"/>
            </a:xfrm>
            <a:custGeom>
              <a:avLst/>
              <a:gdLst/>
              <a:ahLst/>
              <a:cxnLst/>
              <a:rect l="l" t="t" r="r" b="b"/>
              <a:pathLst>
                <a:path w="61" h="91" extrusionOk="0">
                  <a:moveTo>
                    <a:pt x="0" y="0"/>
                  </a:moveTo>
                  <a:cubicBezTo>
                    <a:pt x="30" y="30"/>
                    <a:pt x="60" y="60"/>
                    <a:pt x="60" y="91"/>
                  </a:cubicBezTo>
                  <a:lnTo>
                    <a:pt x="60" y="60"/>
                  </a:lnTo>
                  <a:lnTo>
                    <a:pt x="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9" name="Google Shape;24119;p32"/>
            <p:cNvSpPr/>
            <p:nvPr/>
          </p:nvSpPr>
          <p:spPr>
            <a:xfrm>
              <a:off x="2378738" y="3192750"/>
              <a:ext cx="9150" cy="9900"/>
            </a:xfrm>
            <a:custGeom>
              <a:avLst/>
              <a:gdLst/>
              <a:ahLst/>
              <a:cxnLst/>
              <a:rect l="l" t="t" r="r" b="b"/>
              <a:pathLst>
                <a:path w="366" h="396" extrusionOk="0">
                  <a:moveTo>
                    <a:pt x="213" y="0"/>
                  </a:moveTo>
                  <a:lnTo>
                    <a:pt x="92" y="91"/>
                  </a:lnTo>
                  <a:lnTo>
                    <a:pt x="0" y="213"/>
                  </a:lnTo>
                  <a:cubicBezTo>
                    <a:pt x="0" y="213"/>
                    <a:pt x="31" y="243"/>
                    <a:pt x="31" y="243"/>
                  </a:cubicBezTo>
                  <a:lnTo>
                    <a:pt x="152" y="395"/>
                  </a:lnTo>
                  <a:lnTo>
                    <a:pt x="365" y="152"/>
                  </a:lnTo>
                  <a:lnTo>
                    <a:pt x="213"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0" name="Google Shape;24120;p32"/>
            <p:cNvSpPr/>
            <p:nvPr/>
          </p:nvSpPr>
          <p:spPr>
            <a:xfrm>
              <a:off x="2343788" y="3233025"/>
              <a:ext cx="1525" cy="1525"/>
            </a:xfrm>
            <a:custGeom>
              <a:avLst/>
              <a:gdLst/>
              <a:ahLst/>
              <a:cxnLst/>
              <a:rect l="l" t="t" r="r" b="b"/>
              <a:pathLst>
                <a:path w="61" h="61" extrusionOk="0">
                  <a:moveTo>
                    <a:pt x="0" y="0"/>
                  </a:moveTo>
                  <a:cubicBezTo>
                    <a:pt x="0" y="31"/>
                    <a:pt x="31" y="31"/>
                    <a:pt x="61" y="61"/>
                  </a:cubicBezTo>
                  <a:lnTo>
                    <a:pt x="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1" name="Google Shape;24121;p32"/>
            <p:cNvSpPr/>
            <p:nvPr/>
          </p:nvSpPr>
          <p:spPr>
            <a:xfrm>
              <a:off x="2340738" y="3230725"/>
              <a:ext cx="9900" cy="9150"/>
            </a:xfrm>
            <a:custGeom>
              <a:avLst/>
              <a:gdLst/>
              <a:ahLst/>
              <a:cxnLst/>
              <a:rect l="l" t="t" r="r" b="b"/>
              <a:pathLst>
                <a:path w="396" h="366" extrusionOk="0">
                  <a:moveTo>
                    <a:pt x="213" y="1"/>
                  </a:moveTo>
                  <a:lnTo>
                    <a:pt x="122" y="92"/>
                  </a:lnTo>
                  <a:lnTo>
                    <a:pt x="1" y="214"/>
                  </a:lnTo>
                  <a:lnTo>
                    <a:pt x="183" y="366"/>
                  </a:lnTo>
                  <a:lnTo>
                    <a:pt x="396" y="153"/>
                  </a:lnTo>
                  <a:lnTo>
                    <a:pt x="244" y="31"/>
                  </a:lnTo>
                  <a:cubicBezTo>
                    <a:pt x="244" y="1"/>
                    <a:pt x="213"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2" name="Google Shape;24122;p32"/>
            <p:cNvSpPr/>
            <p:nvPr/>
          </p:nvSpPr>
          <p:spPr>
            <a:xfrm>
              <a:off x="2333138" y="3185150"/>
              <a:ext cx="97300" cy="97275"/>
            </a:xfrm>
            <a:custGeom>
              <a:avLst/>
              <a:gdLst/>
              <a:ahLst/>
              <a:cxnLst/>
              <a:rect l="l" t="t" r="r" b="b"/>
              <a:pathLst>
                <a:path w="3892" h="3891" extrusionOk="0">
                  <a:moveTo>
                    <a:pt x="1794" y="456"/>
                  </a:moveTo>
                  <a:lnTo>
                    <a:pt x="1824" y="517"/>
                  </a:lnTo>
                  <a:cubicBezTo>
                    <a:pt x="1824" y="517"/>
                    <a:pt x="1824" y="547"/>
                    <a:pt x="1855" y="547"/>
                  </a:cubicBezTo>
                  <a:lnTo>
                    <a:pt x="1885" y="578"/>
                  </a:lnTo>
                  <a:cubicBezTo>
                    <a:pt x="1916" y="639"/>
                    <a:pt x="1976" y="699"/>
                    <a:pt x="2007" y="760"/>
                  </a:cubicBezTo>
                  <a:lnTo>
                    <a:pt x="3253" y="2949"/>
                  </a:lnTo>
                  <a:cubicBezTo>
                    <a:pt x="3162" y="2979"/>
                    <a:pt x="3101" y="3009"/>
                    <a:pt x="3071" y="3070"/>
                  </a:cubicBezTo>
                  <a:cubicBezTo>
                    <a:pt x="3010" y="3101"/>
                    <a:pt x="2979" y="3161"/>
                    <a:pt x="2949" y="3222"/>
                  </a:cubicBezTo>
                  <a:lnTo>
                    <a:pt x="760" y="2006"/>
                  </a:lnTo>
                  <a:cubicBezTo>
                    <a:pt x="700" y="1976"/>
                    <a:pt x="639" y="1915"/>
                    <a:pt x="578" y="1854"/>
                  </a:cubicBezTo>
                  <a:lnTo>
                    <a:pt x="548" y="1854"/>
                  </a:lnTo>
                  <a:cubicBezTo>
                    <a:pt x="548" y="1824"/>
                    <a:pt x="517" y="1824"/>
                    <a:pt x="517" y="1824"/>
                  </a:cubicBezTo>
                  <a:lnTo>
                    <a:pt x="487" y="1794"/>
                  </a:lnTo>
                  <a:lnTo>
                    <a:pt x="487" y="1763"/>
                  </a:lnTo>
                  <a:cubicBezTo>
                    <a:pt x="517" y="1763"/>
                    <a:pt x="578" y="1794"/>
                    <a:pt x="608" y="1824"/>
                  </a:cubicBezTo>
                  <a:lnTo>
                    <a:pt x="821" y="1611"/>
                  </a:lnTo>
                  <a:cubicBezTo>
                    <a:pt x="760" y="1550"/>
                    <a:pt x="760" y="1429"/>
                    <a:pt x="791" y="1368"/>
                  </a:cubicBezTo>
                  <a:cubicBezTo>
                    <a:pt x="821" y="1338"/>
                    <a:pt x="821" y="1338"/>
                    <a:pt x="821" y="1338"/>
                  </a:cubicBezTo>
                  <a:cubicBezTo>
                    <a:pt x="867" y="1292"/>
                    <a:pt x="920" y="1269"/>
                    <a:pt x="973" y="1269"/>
                  </a:cubicBezTo>
                  <a:cubicBezTo>
                    <a:pt x="1026" y="1269"/>
                    <a:pt x="1080" y="1292"/>
                    <a:pt x="1125" y="1338"/>
                  </a:cubicBezTo>
                  <a:lnTo>
                    <a:pt x="1338" y="1125"/>
                  </a:lnTo>
                  <a:cubicBezTo>
                    <a:pt x="1247" y="1034"/>
                    <a:pt x="1247" y="912"/>
                    <a:pt x="1338" y="821"/>
                  </a:cubicBezTo>
                  <a:cubicBezTo>
                    <a:pt x="1338" y="821"/>
                    <a:pt x="1368" y="790"/>
                    <a:pt x="1368" y="790"/>
                  </a:cubicBezTo>
                  <a:cubicBezTo>
                    <a:pt x="1403" y="767"/>
                    <a:pt x="1438" y="757"/>
                    <a:pt x="1473" y="757"/>
                  </a:cubicBezTo>
                  <a:cubicBezTo>
                    <a:pt x="1529" y="757"/>
                    <a:pt x="1586" y="783"/>
                    <a:pt x="1642" y="821"/>
                  </a:cubicBezTo>
                  <a:lnTo>
                    <a:pt x="1855" y="608"/>
                  </a:lnTo>
                  <a:cubicBezTo>
                    <a:pt x="1794" y="578"/>
                    <a:pt x="1794" y="517"/>
                    <a:pt x="1794" y="456"/>
                  </a:cubicBezTo>
                  <a:close/>
                  <a:moveTo>
                    <a:pt x="1733" y="0"/>
                  </a:moveTo>
                  <a:lnTo>
                    <a:pt x="1612" y="122"/>
                  </a:lnTo>
                  <a:cubicBezTo>
                    <a:pt x="1520" y="213"/>
                    <a:pt x="1490" y="335"/>
                    <a:pt x="1490" y="456"/>
                  </a:cubicBezTo>
                  <a:cubicBezTo>
                    <a:pt x="1399" y="456"/>
                    <a:pt x="1277" y="487"/>
                    <a:pt x="1216" y="547"/>
                  </a:cubicBezTo>
                  <a:cubicBezTo>
                    <a:pt x="1186" y="578"/>
                    <a:pt x="1156" y="578"/>
                    <a:pt x="1125" y="608"/>
                  </a:cubicBezTo>
                  <a:cubicBezTo>
                    <a:pt x="1034" y="699"/>
                    <a:pt x="973" y="821"/>
                    <a:pt x="973" y="973"/>
                  </a:cubicBezTo>
                  <a:cubicBezTo>
                    <a:pt x="852" y="973"/>
                    <a:pt x="700" y="1034"/>
                    <a:pt x="608" y="1125"/>
                  </a:cubicBezTo>
                  <a:cubicBezTo>
                    <a:pt x="608" y="1155"/>
                    <a:pt x="578" y="1155"/>
                    <a:pt x="548" y="1186"/>
                  </a:cubicBezTo>
                  <a:cubicBezTo>
                    <a:pt x="487" y="1277"/>
                    <a:pt x="457" y="1368"/>
                    <a:pt x="457" y="1490"/>
                  </a:cubicBezTo>
                  <a:cubicBezTo>
                    <a:pt x="335" y="1490"/>
                    <a:pt x="213" y="1520"/>
                    <a:pt x="122" y="1611"/>
                  </a:cubicBezTo>
                  <a:lnTo>
                    <a:pt x="1" y="1733"/>
                  </a:lnTo>
                  <a:lnTo>
                    <a:pt x="335" y="2037"/>
                  </a:lnTo>
                  <a:cubicBezTo>
                    <a:pt x="335" y="2067"/>
                    <a:pt x="365" y="2067"/>
                    <a:pt x="365" y="2067"/>
                  </a:cubicBezTo>
                  <a:lnTo>
                    <a:pt x="396" y="2097"/>
                  </a:lnTo>
                  <a:cubicBezTo>
                    <a:pt x="457" y="2158"/>
                    <a:pt x="548" y="2219"/>
                    <a:pt x="608" y="2280"/>
                  </a:cubicBezTo>
                  <a:lnTo>
                    <a:pt x="3526" y="3891"/>
                  </a:lnTo>
                  <a:lnTo>
                    <a:pt x="3253" y="3435"/>
                  </a:lnTo>
                  <a:cubicBezTo>
                    <a:pt x="3192" y="3344"/>
                    <a:pt x="3253" y="3283"/>
                    <a:pt x="3253" y="3253"/>
                  </a:cubicBezTo>
                  <a:cubicBezTo>
                    <a:pt x="3273" y="3253"/>
                    <a:pt x="3307" y="3226"/>
                    <a:pt x="3354" y="3226"/>
                  </a:cubicBezTo>
                  <a:cubicBezTo>
                    <a:pt x="3378" y="3226"/>
                    <a:pt x="3405" y="3232"/>
                    <a:pt x="3435" y="3253"/>
                  </a:cubicBezTo>
                  <a:lnTo>
                    <a:pt x="3891" y="3496"/>
                  </a:lnTo>
                  <a:lnTo>
                    <a:pt x="2250" y="608"/>
                  </a:lnTo>
                  <a:cubicBezTo>
                    <a:pt x="2219" y="547"/>
                    <a:pt x="2159" y="456"/>
                    <a:pt x="2098" y="365"/>
                  </a:cubicBezTo>
                  <a:lnTo>
                    <a:pt x="2067" y="365"/>
                  </a:lnTo>
                  <a:cubicBezTo>
                    <a:pt x="2067" y="335"/>
                    <a:pt x="2037" y="304"/>
                    <a:pt x="2037" y="304"/>
                  </a:cubicBezTo>
                  <a:lnTo>
                    <a:pt x="1733"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3" name="Google Shape;24123;p32"/>
            <p:cNvSpPr/>
            <p:nvPr/>
          </p:nvSpPr>
          <p:spPr>
            <a:xfrm>
              <a:off x="2407688" y="3262200"/>
              <a:ext cx="31100" cy="28600"/>
            </a:xfrm>
            <a:custGeom>
              <a:avLst/>
              <a:gdLst/>
              <a:ahLst/>
              <a:cxnLst/>
              <a:rect l="l" t="t" r="r" b="b"/>
              <a:pathLst>
                <a:path w="1244" h="1144" extrusionOk="0">
                  <a:moveTo>
                    <a:pt x="464" y="0"/>
                  </a:moveTo>
                  <a:cubicBezTo>
                    <a:pt x="215" y="0"/>
                    <a:pt x="1" y="288"/>
                    <a:pt x="149" y="535"/>
                  </a:cubicBezTo>
                  <a:lnTo>
                    <a:pt x="1244" y="1143"/>
                  </a:lnTo>
                  <a:lnTo>
                    <a:pt x="636" y="49"/>
                  </a:lnTo>
                  <a:cubicBezTo>
                    <a:pt x="579" y="15"/>
                    <a:pt x="521" y="0"/>
                    <a:pt x="46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4" name="Google Shape;24124;p32"/>
            <p:cNvSpPr/>
            <p:nvPr/>
          </p:nvSpPr>
          <p:spPr>
            <a:xfrm>
              <a:off x="2408363" y="3260600"/>
              <a:ext cx="34225" cy="34000"/>
            </a:xfrm>
            <a:custGeom>
              <a:avLst/>
              <a:gdLst/>
              <a:ahLst/>
              <a:cxnLst/>
              <a:rect l="l" t="t" r="r" b="b"/>
              <a:pathLst>
                <a:path w="1369" h="1360" extrusionOk="0">
                  <a:moveTo>
                    <a:pt x="447" y="118"/>
                  </a:moveTo>
                  <a:cubicBezTo>
                    <a:pt x="489" y="118"/>
                    <a:pt x="534" y="126"/>
                    <a:pt x="578" y="143"/>
                  </a:cubicBezTo>
                  <a:lnTo>
                    <a:pt x="1095" y="1086"/>
                  </a:lnTo>
                  <a:lnTo>
                    <a:pt x="153" y="569"/>
                  </a:lnTo>
                  <a:cubicBezTo>
                    <a:pt x="92" y="417"/>
                    <a:pt x="153" y="265"/>
                    <a:pt x="214" y="204"/>
                  </a:cubicBezTo>
                  <a:cubicBezTo>
                    <a:pt x="257" y="161"/>
                    <a:pt x="345" y="118"/>
                    <a:pt x="447" y="118"/>
                  </a:cubicBezTo>
                  <a:close/>
                  <a:moveTo>
                    <a:pt x="450" y="1"/>
                  </a:moveTo>
                  <a:cubicBezTo>
                    <a:pt x="340" y="1"/>
                    <a:pt x="229" y="48"/>
                    <a:pt x="153" y="143"/>
                  </a:cubicBezTo>
                  <a:cubicBezTo>
                    <a:pt x="31" y="265"/>
                    <a:pt x="1" y="447"/>
                    <a:pt x="92" y="630"/>
                  </a:cubicBezTo>
                  <a:lnTo>
                    <a:pt x="1369" y="1359"/>
                  </a:lnTo>
                  <a:lnTo>
                    <a:pt x="639" y="83"/>
                  </a:lnTo>
                  <a:lnTo>
                    <a:pt x="639" y="52"/>
                  </a:lnTo>
                  <a:cubicBezTo>
                    <a:pt x="582" y="18"/>
                    <a:pt x="517" y="1"/>
                    <a:pt x="45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5" name="Google Shape;24125;p32"/>
            <p:cNvSpPr/>
            <p:nvPr/>
          </p:nvSpPr>
          <p:spPr>
            <a:xfrm>
              <a:off x="1849838" y="2701850"/>
              <a:ext cx="117050" cy="117050"/>
            </a:xfrm>
            <a:custGeom>
              <a:avLst/>
              <a:gdLst/>
              <a:ahLst/>
              <a:cxnLst/>
              <a:rect l="l" t="t" r="r" b="b"/>
              <a:pathLst>
                <a:path w="4682" h="4682" extrusionOk="0">
                  <a:moveTo>
                    <a:pt x="1338" y="305"/>
                  </a:moveTo>
                  <a:cubicBezTo>
                    <a:pt x="1521" y="305"/>
                    <a:pt x="1703" y="365"/>
                    <a:pt x="1825" y="517"/>
                  </a:cubicBezTo>
                  <a:lnTo>
                    <a:pt x="4287" y="2949"/>
                  </a:lnTo>
                  <a:lnTo>
                    <a:pt x="2980" y="4256"/>
                  </a:lnTo>
                  <a:lnTo>
                    <a:pt x="518" y="1824"/>
                  </a:lnTo>
                  <a:cubicBezTo>
                    <a:pt x="244" y="1551"/>
                    <a:pt x="244" y="1095"/>
                    <a:pt x="518" y="821"/>
                  </a:cubicBezTo>
                  <a:lnTo>
                    <a:pt x="670" y="669"/>
                  </a:lnTo>
                  <a:lnTo>
                    <a:pt x="852" y="517"/>
                  </a:lnTo>
                  <a:cubicBezTo>
                    <a:pt x="974" y="365"/>
                    <a:pt x="1156" y="305"/>
                    <a:pt x="1338" y="305"/>
                  </a:cubicBezTo>
                  <a:close/>
                  <a:moveTo>
                    <a:pt x="1338" y="1"/>
                  </a:moveTo>
                  <a:cubicBezTo>
                    <a:pt x="1065" y="1"/>
                    <a:pt x="822" y="122"/>
                    <a:pt x="639" y="305"/>
                  </a:cubicBezTo>
                  <a:lnTo>
                    <a:pt x="305" y="639"/>
                  </a:lnTo>
                  <a:cubicBezTo>
                    <a:pt x="122" y="821"/>
                    <a:pt x="1" y="1064"/>
                    <a:pt x="1" y="1338"/>
                  </a:cubicBezTo>
                  <a:cubicBezTo>
                    <a:pt x="1" y="1581"/>
                    <a:pt x="122" y="1824"/>
                    <a:pt x="305" y="2037"/>
                  </a:cubicBezTo>
                  <a:lnTo>
                    <a:pt x="2980" y="4682"/>
                  </a:lnTo>
                  <a:lnTo>
                    <a:pt x="4682" y="2979"/>
                  </a:lnTo>
                  <a:lnTo>
                    <a:pt x="2037" y="305"/>
                  </a:lnTo>
                  <a:cubicBezTo>
                    <a:pt x="1855" y="122"/>
                    <a:pt x="1581" y="1"/>
                    <a:pt x="133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24126" name="Google Shape;24126;p32"/>
          <p:cNvSpPr/>
          <p:nvPr/>
        </p:nvSpPr>
        <p:spPr>
          <a:xfrm>
            <a:off x="10103594" y="1904560"/>
            <a:ext cx="779612" cy="767113"/>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27" name="Google Shape;24127;p32"/>
          <p:cNvSpPr/>
          <p:nvPr/>
        </p:nvSpPr>
        <p:spPr>
          <a:xfrm>
            <a:off x="10683333" y="713349"/>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28" name="Google Shape;24128;p32"/>
          <p:cNvSpPr/>
          <p:nvPr/>
        </p:nvSpPr>
        <p:spPr>
          <a:xfrm>
            <a:off x="8973980" y="3821464"/>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29" name="Google Shape;24129;p32"/>
          <p:cNvSpPr/>
          <p:nvPr/>
        </p:nvSpPr>
        <p:spPr>
          <a:xfrm rot="10800000" flipH="1">
            <a:off x="953470" y="1316983"/>
            <a:ext cx="576577" cy="56735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0" name="Google Shape;24130;p32"/>
          <p:cNvSpPr/>
          <p:nvPr/>
        </p:nvSpPr>
        <p:spPr>
          <a:xfrm rot="10800000" flipH="1">
            <a:off x="1653463" y="713348"/>
            <a:ext cx="516268" cy="50801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1" name="Google Shape;24131;p32"/>
          <p:cNvSpPr/>
          <p:nvPr/>
        </p:nvSpPr>
        <p:spPr>
          <a:xfrm rot="10800000" flipH="1">
            <a:off x="1082661" y="778997"/>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2" name="Google Shape;24132;p32"/>
          <p:cNvSpPr/>
          <p:nvPr/>
        </p:nvSpPr>
        <p:spPr>
          <a:xfrm rot="10800000" flipH="1">
            <a:off x="10060528" y="1240797"/>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3" name="Google Shape;24133;p32"/>
          <p:cNvSpPr/>
          <p:nvPr/>
        </p:nvSpPr>
        <p:spPr>
          <a:xfrm rot="10800000">
            <a:off x="1177332" y="6036031"/>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4" name="Google Shape;24134;p32"/>
          <p:cNvSpPr/>
          <p:nvPr/>
        </p:nvSpPr>
        <p:spPr>
          <a:xfrm flipH="1">
            <a:off x="561899" y="5488935"/>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095"/>
                                        </p:tgtEl>
                                        <p:attrNameLst>
                                          <p:attrName>style.visibility</p:attrName>
                                        </p:attrNameLst>
                                      </p:cBhvr>
                                      <p:to>
                                        <p:strVal val="visible"/>
                                      </p:to>
                                    </p:set>
                                    <p:animEffect transition="in" filter="fade">
                                      <p:cBhvr>
                                        <p:cTn id="7" dur="500"/>
                                        <p:tgtEl>
                                          <p:spTgt spid="240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96"/>
                                        </p:tgtEl>
                                        <p:attrNameLst>
                                          <p:attrName>style.visibility</p:attrName>
                                        </p:attrNameLst>
                                      </p:cBhvr>
                                      <p:to>
                                        <p:strVal val="visible"/>
                                      </p:to>
                                    </p:set>
                                    <p:animEffect transition="in" filter="fade">
                                      <p:cBhvr>
                                        <p:cTn id="10" dur="500"/>
                                        <p:tgtEl>
                                          <p:spTgt spid="24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5" grpId="0"/>
      <p:bldP spid="240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62"/>
        <p:cNvGrpSpPr/>
        <p:nvPr/>
      </p:nvGrpSpPr>
      <p:grpSpPr>
        <a:xfrm>
          <a:off x="0" y="0"/>
          <a:ext cx="0" cy="0"/>
          <a:chOff x="0" y="0"/>
          <a:chExt cx="0" cy="0"/>
        </a:xfrm>
      </p:grpSpPr>
      <p:sp>
        <p:nvSpPr>
          <p:cNvPr id="24363" name="Google Shape;24363;p42"/>
          <p:cNvSpPr txBox="1">
            <a:spLocks noGrp="1"/>
          </p:cNvSpPr>
          <p:nvPr>
            <p:ph type="title"/>
          </p:nvPr>
        </p:nvSpPr>
        <p:spPr>
          <a:xfrm>
            <a:off x="861054" y="1089267"/>
            <a:ext cx="10317777" cy="960384"/>
          </a:xfrm>
          <a:prstGeom prst="rect">
            <a:avLst/>
          </a:prstGeom>
        </p:spPr>
        <p:txBody>
          <a:bodyPr spcFirstLastPara="1" vert="horz" wrap="square" lIns="121900" tIns="121900" rIns="121900" bIns="121900" rtlCol="0" anchor="ctr" anchorCtr="0">
            <a:noAutofit/>
          </a:bodyPr>
          <a:lstStyle/>
          <a:p>
            <a:r>
              <a:rPr lang="en-US" sz="3200" b="1" dirty="0" err="1"/>
              <a:t>Chọn</a:t>
            </a:r>
            <a:r>
              <a:rPr lang="en-US" sz="3200" b="1" dirty="0"/>
              <a:t> 1 </a:t>
            </a:r>
            <a:r>
              <a:rPr lang="en-US" sz="3200" b="1" dirty="0" err="1"/>
              <a:t>trong</a:t>
            </a:r>
            <a:r>
              <a:rPr lang="en-US" sz="3200" b="1" dirty="0"/>
              <a:t> 2 </a:t>
            </a:r>
            <a:r>
              <a:rPr lang="en-US" sz="3200" b="1" dirty="0" err="1"/>
              <a:t>đề</a:t>
            </a:r>
            <a:r>
              <a:rPr lang="en-US" sz="3200" b="1" dirty="0"/>
              <a:t> </a:t>
            </a:r>
            <a:r>
              <a:rPr lang="en-US" sz="3200" b="1" dirty="0" err="1"/>
              <a:t>sau</a:t>
            </a:r>
            <a:endParaRPr sz="3200" b="1" dirty="0">
              <a:solidFill>
                <a:schemeClr val="dk2"/>
              </a:solidFill>
            </a:endParaRPr>
          </a:p>
        </p:txBody>
      </p:sp>
      <p:sp>
        <p:nvSpPr>
          <p:cNvPr id="52" name="TextBox 35">
            <a:extLst>
              <a:ext uri="{FF2B5EF4-FFF2-40B4-BE49-F238E27FC236}">
                <a16:creationId xmlns:a16="http://schemas.microsoft.com/office/drawing/2014/main" id="{B030F64E-D154-7332-C853-4354A2B66AA6}"/>
              </a:ext>
            </a:extLst>
          </p:cNvPr>
          <p:cNvSpPr txBox="1"/>
          <p:nvPr/>
        </p:nvSpPr>
        <p:spPr>
          <a:xfrm>
            <a:off x="1669634" y="404885"/>
            <a:ext cx="9042668" cy="666786"/>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733" dirty="0">
                <a:solidFill>
                  <a:schemeClr val="accent1"/>
                </a:solidFill>
              </a:rPr>
              <a:t>VIẾT ĐOẠN VĂN, TRANG TRÍ BÀI VIẾT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90" t="21392" b="48112"/>
          <a:stretch/>
        </p:blipFill>
        <p:spPr>
          <a:xfrm>
            <a:off x="2075880" y="3361373"/>
            <a:ext cx="8040240" cy="2967860"/>
          </a:xfrm>
          <a:prstGeom prst="rect">
            <a:avLst/>
          </a:prstGeom>
        </p:spPr>
      </p:pic>
      <p:sp>
        <p:nvSpPr>
          <p:cNvPr id="54" name="Google Shape;24363;p42"/>
          <p:cNvSpPr txBox="1">
            <a:spLocks/>
          </p:cNvSpPr>
          <p:nvPr/>
        </p:nvSpPr>
        <p:spPr>
          <a:xfrm>
            <a:off x="1216512" y="2143271"/>
            <a:ext cx="9606859" cy="9603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1pPr>
            <a:lvl2pPr marR="0" lvl="1"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2pPr>
            <a:lvl3pPr marR="0" lvl="2"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3pPr>
            <a:lvl4pPr marR="0" lvl="3"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4pPr>
            <a:lvl5pPr marR="0" lvl="4"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5pPr>
            <a:lvl6pPr marR="0" lvl="5"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6pPr>
            <a:lvl7pPr marR="0" lvl="6"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7pPr>
            <a:lvl8pPr marR="0" lvl="7"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8pPr>
            <a:lvl9pPr marR="0" lvl="8"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9pPr>
          </a:lstStyle>
          <a:p>
            <a:pPr algn="just">
              <a:lnSpc>
                <a:spcPct val="150000"/>
              </a:lnSpc>
            </a:pPr>
            <a:r>
              <a:rPr lang="en-US" sz="2933" b="1" u="sng" dirty="0" err="1">
                <a:latin typeface="+mn-lt"/>
              </a:rPr>
              <a:t>Đề</a:t>
            </a:r>
            <a:r>
              <a:rPr lang="en-US" sz="2933" b="1" u="sng" dirty="0">
                <a:latin typeface="+mn-lt"/>
              </a:rPr>
              <a:t> 1</a:t>
            </a:r>
            <a:r>
              <a:rPr lang="en-US" sz="2933" b="1" dirty="0">
                <a:latin typeface="+mn-lt"/>
              </a:rPr>
              <a:t>: </a:t>
            </a:r>
            <a:r>
              <a:rPr lang="vi-VN" sz="2933" dirty="0">
                <a:latin typeface="+mn-lt"/>
              </a:rPr>
              <a:t>Viết đoạn văn kể về một người hàng xóm mà em yêu mến. Trang trí hoặc vẽ tranh minh họa cho bài viết.</a:t>
            </a:r>
            <a:endParaRPr lang="en-US" sz="2933" dirty="0">
              <a:solidFill>
                <a:schemeClr val="dk2"/>
              </a:solidFill>
              <a:latin typeface="+mn-lt"/>
            </a:endParaRPr>
          </a:p>
        </p:txBody>
      </p:sp>
      <p:cxnSp>
        <p:nvCxnSpPr>
          <p:cNvPr id="4" name="Straight Connector 3">
            <a:extLst>
              <a:ext uri="{FF2B5EF4-FFF2-40B4-BE49-F238E27FC236}">
                <a16:creationId xmlns:a16="http://schemas.microsoft.com/office/drawing/2014/main" id="{75FF4AD7-E6A6-4105-A3DE-D49B3EC1C161}"/>
              </a:ext>
            </a:extLst>
          </p:cNvPr>
          <p:cNvCxnSpPr/>
          <p:nvPr/>
        </p:nvCxnSpPr>
        <p:spPr>
          <a:xfrm>
            <a:off x="2583544" y="2569029"/>
            <a:ext cx="1930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5B6CF73-4E55-448A-8180-5F848A7B17F0}"/>
              </a:ext>
            </a:extLst>
          </p:cNvPr>
          <p:cNvCxnSpPr>
            <a:cxnSpLocks/>
          </p:cNvCxnSpPr>
          <p:nvPr/>
        </p:nvCxnSpPr>
        <p:spPr>
          <a:xfrm>
            <a:off x="6284686" y="2554515"/>
            <a:ext cx="288834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9CE21A7-C024-4CE9-A1C1-8FCD44C21B2D}"/>
              </a:ext>
            </a:extLst>
          </p:cNvPr>
          <p:cNvCxnSpPr>
            <a:cxnSpLocks/>
          </p:cNvCxnSpPr>
          <p:nvPr/>
        </p:nvCxnSpPr>
        <p:spPr>
          <a:xfrm>
            <a:off x="3135086" y="3207656"/>
            <a:ext cx="11901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63CF80-3587-4D03-A209-EDB1A5D811A5}"/>
              </a:ext>
            </a:extLst>
          </p:cNvPr>
          <p:cNvCxnSpPr>
            <a:cxnSpLocks/>
          </p:cNvCxnSpPr>
          <p:nvPr/>
        </p:nvCxnSpPr>
        <p:spPr>
          <a:xfrm>
            <a:off x="5515425" y="3222179"/>
            <a:ext cx="26851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363"/>
                                        </p:tgtEl>
                                        <p:attrNameLst>
                                          <p:attrName>style.visibility</p:attrName>
                                        </p:attrNameLst>
                                      </p:cBhvr>
                                      <p:to>
                                        <p:strVal val="visible"/>
                                      </p:to>
                                    </p:set>
                                    <p:animEffect transition="in" filter="barn(inVertical)">
                                      <p:cBhvr>
                                        <p:cTn id="14" dur="500"/>
                                        <p:tgtEl>
                                          <p:spTgt spid="2436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arn(inVertical)">
                                      <p:cBhvr>
                                        <p:cTn id="17" dur="500"/>
                                        <p:tgtEl>
                                          <p:spTgt spid="5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63" grpId="0"/>
      <p:bldP spid="52"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62"/>
        <p:cNvGrpSpPr/>
        <p:nvPr/>
      </p:nvGrpSpPr>
      <p:grpSpPr>
        <a:xfrm>
          <a:off x="0" y="0"/>
          <a:ext cx="0" cy="0"/>
          <a:chOff x="0" y="0"/>
          <a:chExt cx="0" cy="0"/>
        </a:xfrm>
      </p:grpSpPr>
      <p:sp>
        <p:nvSpPr>
          <p:cNvPr id="24363" name="Google Shape;24363;p42"/>
          <p:cNvSpPr txBox="1">
            <a:spLocks noGrp="1"/>
          </p:cNvSpPr>
          <p:nvPr>
            <p:ph type="title"/>
          </p:nvPr>
        </p:nvSpPr>
        <p:spPr>
          <a:xfrm>
            <a:off x="2598200" y="1068875"/>
            <a:ext cx="6995600" cy="960384"/>
          </a:xfrm>
          <a:prstGeom prst="rect">
            <a:avLst/>
          </a:prstGeom>
        </p:spPr>
        <p:txBody>
          <a:bodyPr spcFirstLastPara="1" vert="horz" wrap="square" lIns="121900" tIns="121900" rIns="121900" bIns="121900" rtlCol="0" anchor="ctr" anchorCtr="0">
            <a:noAutofit/>
          </a:bodyPr>
          <a:lstStyle/>
          <a:p>
            <a:r>
              <a:rPr lang="en-US" sz="3200" b="1"/>
              <a:t>Chọn 1 trong 2 đề sau</a:t>
            </a:r>
            <a:endParaRPr sz="3200" b="1">
              <a:solidFill>
                <a:schemeClr val="dk2"/>
              </a:solidFill>
            </a:endParaRPr>
          </a:p>
        </p:txBody>
      </p:sp>
      <p:sp>
        <p:nvSpPr>
          <p:cNvPr id="24412" name="Google Shape;24412;p42"/>
          <p:cNvSpPr/>
          <p:nvPr/>
        </p:nvSpPr>
        <p:spPr>
          <a:xfrm>
            <a:off x="11091375" y="575077"/>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52" name="TextBox 35">
            <a:extLst>
              <a:ext uri="{FF2B5EF4-FFF2-40B4-BE49-F238E27FC236}">
                <a16:creationId xmlns:a16="http://schemas.microsoft.com/office/drawing/2014/main" id="{B030F64E-D154-7332-C853-4354A2B66AA6}"/>
              </a:ext>
            </a:extLst>
          </p:cNvPr>
          <p:cNvSpPr txBox="1"/>
          <p:nvPr/>
        </p:nvSpPr>
        <p:spPr>
          <a:xfrm>
            <a:off x="1709613" y="404885"/>
            <a:ext cx="8962710" cy="666786"/>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733" dirty="0">
                <a:solidFill>
                  <a:schemeClr val="accent1"/>
                </a:solidFill>
              </a:rPr>
              <a:t>VIẾT ĐOẠN VĂN, TRANG TRÍ BÀI VIẾT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80" t="57925" r="-991" b="1014"/>
          <a:stretch/>
        </p:blipFill>
        <p:spPr>
          <a:xfrm>
            <a:off x="2914470" y="3160619"/>
            <a:ext cx="6702300" cy="3331101"/>
          </a:xfrm>
          <a:prstGeom prst="rect">
            <a:avLst/>
          </a:prstGeom>
        </p:spPr>
      </p:pic>
      <p:sp>
        <p:nvSpPr>
          <p:cNvPr id="54" name="Google Shape;24363;p42"/>
          <p:cNvSpPr txBox="1">
            <a:spLocks/>
          </p:cNvSpPr>
          <p:nvPr/>
        </p:nvSpPr>
        <p:spPr>
          <a:xfrm>
            <a:off x="882186" y="2029259"/>
            <a:ext cx="10477191" cy="9603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1pPr>
            <a:lvl2pPr marR="0" lvl="1"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2pPr>
            <a:lvl3pPr marR="0" lvl="2"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3pPr>
            <a:lvl4pPr marR="0" lvl="3"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4pPr>
            <a:lvl5pPr marR="0" lvl="4"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5pPr>
            <a:lvl6pPr marR="0" lvl="5"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6pPr>
            <a:lvl7pPr marR="0" lvl="6"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7pPr>
            <a:lvl8pPr marR="0" lvl="7"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8pPr>
            <a:lvl9pPr marR="0" lvl="8"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9pPr>
          </a:lstStyle>
          <a:p>
            <a:pPr algn="just">
              <a:lnSpc>
                <a:spcPct val="150000"/>
              </a:lnSpc>
            </a:pPr>
            <a:r>
              <a:rPr lang="en-US" sz="2667" b="1" u="sng" dirty="0" err="1">
                <a:latin typeface="+mn-lt"/>
              </a:rPr>
              <a:t>Đề</a:t>
            </a:r>
            <a:r>
              <a:rPr lang="en-US" sz="2667" b="1" u="sng" dirty="0">
                <a:latin typeface="+mn-lt"/>
              </a:rPr>
              <a:t> 2</a:t>
            </a:r>
            <a:r>
              <a:rPr lang="en-US" sz="2667" b="1" dirty="0">
                <a:latin typeface="+mn-lt"/>
              </a:rPr>
              <a:t>: </a:t>
            </a:r>
            <a:r>
              <a:rPr lang="vi-VN" sz="2667" dirty="0">
                <a:latin typeface="+mn-lt"/>
              </a:rPr>
              <a:t>Viết đoạn văn kể một việc tốt em đã làm để giúp đỡ hàng xóm của em. Trang trí hoặc vẽ tranh minh h</a:t>
            </a:r>
            <a:r>
              <a:rPr lang="en-US" sz="2667" dirty="0" err="1">
                <a:latin typeface="+mn-lt"/>
              </a:rPr>
              <a:t>ọa</a:t>
            </a:r>
            <a:r>
              <a:rPr lang="en-US" sz="2667" dirty="0">
                <a:latin typeface="+mn-lt"/>
              </a:rPr>
              <a:t> </a:t>
            </a:r>
            <a:r>
              <a:rPr lang="en-US" sz="2667" dirty="0" err="1">
                <a:latin typeface="+mn-lt"/>
              </a:rPr>
              <a:t>cho</a:t>
            </a:r>
            <a:r>
              <a:rPr lang="en-US" sz="2667" dirty="0">
                <a:latin typeface="+mn-lt"/>
              </a:rPr>
              <a:t> </a:t>
            </a:r>
            <a:r>
              <a:rPr lang="en-US" sz="2667" dirty="0" err="1">
                <a:latin typeface="+mn-lt"/>
              </a:rPr>
              <a:t>bài</a:t>
            </a:r>
            <a:r>
              <a:rPr lang="en-US" sz="2667" dirty="0">
                <a:latin typeface="+mn-lt"/>
              </a:rPr>
              <a:t> </a:t>
            </a:r>
            <a:r>
              <a:rPr lang="en-US" sz="2667" dirty="0" err="1">
                <a:latin typeface="+mn-lt"/>
              </a:rPr>
              <a:t>viết</a:t>
            </a:r>
            <a:r>
              <a:rPr lang="vi-VN" sz="2667" dirty="0">
                <a:latin typeface="+mn-lt"/>
              </a:rPr>
              <a:t>.</a:t>
            </a:r>
            <a:endParaRPr lang="en-US" sz="2667" dirty="0">
              <a:solidFill>
                <a:schemeClr val="dk2"/>
              </a:solidFill>
              <a:latin typeface="+mn-lt"/>
            </a:endParaRPr>
          </a:p>
        </p:txBody>
      </p:sp>
      <p:cxnSp>
        <p:nvCxnSpPr>
          <p:cNvPr id="4" name="Straight Connector 3">
            <a:extLst>
              <a:ext uri="{FF2B5EF4-FFF2-40B4-BE49-F238E27FC236}">
                <a16:creationId xmlns:a16="http://schemas.microsoft.com/office/drawing/2014/main" id="{35D3A9C8-7B07-4876-8CEB-F3BD7A03507E}"/>
              </a:ext>
            </a:extLst>
          </p:cNvPr>
          <p:cNvCxnSpPr/>
          <p:nvPr/>
        </p:nvCxnSpPr>
        <p:spPr>
          <a:xfrm>
            <a:off x="2278743" y="2438400"/>
            <a:ext cx="161108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968F316-C94B-4C35-AD47-30E41C87DE31}"/>
              </a:ext>
            </a:extLst>
          </p:cNvPr>
          <p:cNvCxnSpPr>
            <a:cxnSpLocks/>
          </p:cNvCxnSpPr>
          <p:nvPr/>
        </p:nvCxnSpPr>
        <p:spPr>
          <a:xfrm>
            <a:off x="4673609" y="2452909"/>
            <a:ext cx="64177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0DB6C2E-A13E-480D-A71C-808B5E068B32}"/>
              </a:ext>
            </a:extLst>
          </p:cNvPr>
          <p:cNvCxnSpPr>
            <a:cxnSpLocks/>
          </p:cNvCxnSpPr>
          <p:nvPr/>
        </p:nvCxnSpPr>
        <p:spPr>
          <a:xfrm>
            <a:off x="2481943" y="3047999"/>
            <a:ext cx="105954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BF821C8-F10A-40BE-8661-226E45E7BEF9}"/>
              </a:ext>
            </a:extLst>
          </p:cNvPr>
          <p:cNvCxnSpPr>
            <a:cxnSpLocks/>
          </p:cNvCxnSpPr>
          <p:nvPr/>
        </p:nvCxnSpPr>
        <p:spPr>
          <a:xfrm>
            <a:off x="4688116" y="3033485"/>
            <a:ext cx="235131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70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62"/>
        <p:cNvGrpSpPr/>
        <p:nvPr/>
      </p:nvGrpSpPr>
      <p:grpSpPr>
        <a:xfrm>
          <a:off x="0" y="0"/>
          <a:ext cx="0" cy="0"/>
          <a:chOff x="0" y="0"/>
          <a:chExt cx="0" cy="0"/>
        </a:xfrm>
      </p:grpSpPr>
      <p:sp>
        <p:nvSpPr>
          <p:cNvPr id="24412" name="Google Shape;24412;p42"/>
          <p:cNvSpPr/>
          <p:nvPr/>
        </p:nvSpPr>
        <p:spPr>
          <a:xfrm>
            <a:off x="11091375" y="575077"/>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52" name="TextBox 35">
            <a:extLst>
              <a:ext uri="{FF2B5EF4-FFF2-40B4-BE49-F238E27FC236}">
                <a16:creationId xmlns:a16="http://schemas.microsoft.com/office/drawing/2014/main" id="{B030F64E-D154-7332-C853-4354A2B66AA6}"/>
              </a:ext>
            </a:extLst>
          </p:cNvPr>
          <p:cNvSpPr txBox="1"/>
          <p:nvPr/>
        </p:nvSpPr>
        <p:spPr>
          <a:xfrm>
            <a:off x="1679877" y="940144"/>
            <a:ext cx="8962710" cy="666786"/>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733" dirty="0">
                <a:solidFill>
                  <a:schemeClr val="accent1"/>
                </a:solidFill>
              </a:rPr>
              <a:t>VIẾT ĐOẠN VĂN, TRANG TRÍ BÀI VIẾT</a:t>
            </a:r>
          </a:p>
        </p:txBody>
      </p:sp>
      <p:graphicFrame>
        <p:nvGraphicFramePr>
          <p:cNvPr id="4" name="Diagram 3"/>
          <p:cNvGraphicFramePr/>
          <p:nvPr/>
        </p:nvGraphicFramePr>
        <p:xfrm>
          <a:off x="1040780" y="2389211"/>
          <a:ext cx="10169912" cy="3092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9"/>
          <p:cNvSpPr/>
          <p:nvPr/>
        </p:nvSpPr>
        <p:spPr>
          <a:xfrm>
            <a:off x="857684" y="2083212"/>
            <a:ext cx="705453" cy="71048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a:p>
        </p:txBody>
      </p:sp>
      <p:sp>
        <p:nvSpPr>
          <p:cNvPr id="11" name="TextBox 10"/>
          <p:cNvSpPr txBox="1"/>
          <p:nvPr/>
        </p:nvSpPr>
        <p:spPr>
          <a:xfrm>
            <a:off x="857685" y="2100563"/>
            <a:ext cx="636713" cy="625877"/>
          </a:xfrm>
          <a:prstGeom prst="rect">
            <a:avLst/>
          </a:prstGeom>
          <a:noFill/>
        </p:spPr>
        <p:txBody>
          <a:bodyPr wrap="none" rtlCol="0">
            <a:spAutoFit/>
          </a:bodyPr>
          <a:lstStyle/>
          <a:p>
            <a:r>
              <a:rPr lang="en-US" sz="3467" b="1"/>
              <a:t>01</a:t>
            </a:r>
          </a:p>
        </p:txBody>
      </p:sp>
      <p:sp>
        <p:nvSpPr>
          <p:cNvPr id="13" name="Oval 12"/>
          <p:cNvSpPr/>
          <p:nvPr/>
        </p:nvSpPr>
        <p:spPr>
          <a:xfrm>
            <a:off x="4728398" y="2119756"/>
            <a:ext cx="705453" cy="71048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a:p>
        </p:txBody>
      </p:sp>
      <p:sp>
        <p:nvSpPr>
          <p:cNvPr id="14" name="TextBox 13"/>
          <p:cNvSpPr txBox="1"/>
          <p:nvPr/>
        </p:nvSpPr>
        <p:spPr>
          <a:xfrm>
            <a:off x="4728398" y="2137107"/>
            <a:ext cx="636713" cy="625877"/>
          </a:xfrm>
          <a:prstGeom prst="rect">
            <a:avLst/>
          </a:prstGeom>
          <a:noFill/>
        </p:spPr>
        <p:txBody>
          <a:bodyPr wrap="none" rtlCol="0">
            <a:spAutoFit/>
          </a:bodyPr>
          <a:lstStyle/>
          <a:p>
            <a:r>
              <a:rPr lang="en-US" sz="3467" b="1"/>
              <a:t>02</a:t>
            </a:r>
          </a:p>
        </p:txBody>
      </p:sp>
      <p:sp>
        <p:nvSpPr>
          <p:cNvPr id="15" name="Oval 14"/>
          <p:cNvSpPr/>
          <p:nvPr/>
        </p:nvSpPr>
        <p:spPr>
          <a:xfrm>
            <a:off x="8516546" y="2119756"/>
            <a:ext cx="705453" cy="71048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a:p>
        </p:txBody>
      </p:sp>
      <p:sp>
        <p:nvSpPr>
          <p:cNvPr id="16" name="TextBox 15"/>
          <p:cNvSpPr txBox="1"/>
          <p:nvPr/>
        </p:nvSpPr>
        <p:spPr>
          <a:xfrm>
            <a:off x="8516546" y="2137107"/>
            <a:ext cx="636713" cy="625877"/>
          </a:xfrm>
          <a:prstGeom prst="rect">
            <a:avLst/>
          </a:prstGeom>
          <a:noFill/>
        </p:spPr>
        <p:txBody>
          <a:bodyPr wrap="none" rtlCol="0">
            <a:spAutoFit/>
          </a:bodyPr>
          <a:lstStyle/>
          <a:p>
            <a:r>
              <a:rPr lang="en-US" sz="3467" b="1"/>
              <a:t>03</a:t>
            </a:r>
          </a:p>
        </p:txBody>
      </p:sp>
    </p:spTree>
    <p:extLst>
      <p:ext uri="{BB962C8B-B14F-4D97-AF65-F5344CB8AC3E}">
        <p14:creationId xmlns:p14="http://schemas.microsoft.com/office/powerpoint/2010/main" val="220453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0E71C7-2F54-49B1-8D11-44798CC57CAD}"/>
                                            </p:graphicEl>
                                          </p:spTgt>
                                        </p:tgtEl>
                                        <p:attrNameLst>
                                          <p:attrName>style.visibility</p:attrName>
                                        </p:attrNameLst>
                                      </p:cBhvr>
                                      <p:to>
                                        <p:strVal val="visible"/>
                                      </p:to>
                                    </p:set>
                                    <p:animEffect transition="in" filter="fade">
                                      <p:cBhvr>
                                        <p:cTn id="7" dur="500"/>
                                        <p:tgtEl>
                                          <p:spTgt spid="4">
                                            <p:graphicEl>
                                              <a:dgm id="{EE0E71C7-2F54-49B1-8D11-44798CC57CA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2B2E9640-DBB2-4000-98C8-1276B99651C9}"/>
                                            </p:graphicEl>
                                          </p:spTgt>
                                        </p:tgtEl>
                                        <p:attrNameLst>
                                          <p:attrName>style.visibility</p:attrName>
                                        </p:attrNameLst>
                                      </p:cBhvr>
                                      <p:to>
                                        <p:strVal val="visible"/>
                                      </p:to>
                                    </p:set>
                                    <p:animEffect transition="in" filter="fade">
                                      <p:cBhvr>
                                        <p:cTn id="12" dur="500"/>
                                        <p:tgtEl>
                                          <p:spTgt spid="4">
                                            <p:graphicEl>
                                              <a:dgm id="{2B2E9640-DBB2-4000-98C8-1276B99651C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952AF0CF-694A-42B8-8038-EBD7A20C5EE9}"/>
                                            </p:graphicEl>
                                          </p:spTgt>
                                        </p:tgtEl>
                                        <p:attrNameLst>
                                          <p:attrName>style.visibility</p:attrName>
                                        </p:attrNameLst>
                                      </p:cBhvr>
                                      <p:to>
                                        <p:strVal val="visible"/>
                                      </p:to>
                                    </p:set>
                                    <p:animEffect transition="in" filter="fade">
                                      <p:cBhvr>
                                        <p:cTn id="15" dur="500"/>
                                        <p:tgtEl>
                                          <p:spTgt spid="4">
                                            <p:graphicEl>
                                              <a:dgm id="{952AF0CF-694A-42B8-8038-EBD7A20C5EE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809744D4-1749-4B37-8DEC-EF4BC552F80E}"/>
                                            </p:graphicEl>
                                          </p:spTgt>
                                        </p:tgtEl>
                                        <p:attrNameLst>
                                          <p:attrName>style.visibility</p:attrName>
                                        </p:attrNameLst>
                                      </p:cBhvr>
                                      <p:to>
                                        <p:strVal val="visible"/>
                                      </p:to>
                                    </p:set>
                                    <p:animEffect transition="in" filter="fade">
                                      <p:cBhvr>
                                        <p:cTn id="20" dur="500"/>
                                        <p:tgtEl>
                                          <p:spTgt spid="4">
                                            <p:graphicEl>
                                              <a:dgm id="{809744D4-1749-4B37-8DEC-EF4BC552F80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C9807565-28B6-44B4-84A4-6417716BF380}"/>
                                            </p:graphicEl>
                                          </p:spTgt>
                                        </p:tgtEl>
                                        <p:attrNameLst>
                                          <p:attrName>style.visibility</p:attrName>
                                        </p:attrNameLst>
                                      </p:cBhvr>
                                      <p:to>
                                        <p:strVal val="visible"/>
                                      </p:to>
                                    </p:set>
                                    <p:animEffect transition="in" filter="fade">
                                      <p:cBhvr>
                                        <p:cTn id="23" dur="500"/>
                                        <p:tgtEl>
                                          <p:spTgt spid="4">
                                            <p:graphicEl>
                                              <a:dgm id="{C9807565-28B6-44B4-84A4-6417716BF3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62"/>
        <p:cNvGrpSpPr/>
        <p:nvPr/>
      </p:nvGrpSpPr>
      <p:grpSpPr>
        <a:xfrm>
          <a:off x="0" y="0"/>
          <a:ext cx="0" cy="0"/>
          <a:chOff x="0" y="0"/>
          <a:chExt cx="0" cy="0"/>
        </a:xfrm>
      </p:grpSpPr>
      <p:sp>
        <p:nvSpPr>
          <p:cNvPr id="24363" name="Google Shape;24363;p42"/>
          <p:cNvSpPr txBox="1">
            <a:spLocks noGrp="1"/>
          </p:cNvSpPr>
          <p:nvPr>
            <p:ph type="title"/>
          </p:nvPr>
        </p:nvSpPr>
        <p:spPr>
          <a:xfrm>
            <a:off x="2598200" y="1068875"/>
            <a:ext cx="6995600" cy="960384"/>
          </a:xfrm>
          <a:prstGeom prst="rect">
            <a:avLst/>
          </a:prstGeom>
        </p:spPr>
        <p:txBody>
          <a:bodyPr spcFirstLastPara="1" vert="horz" wrap="square" lIns="121900" tIns="121900" rIns="121900" bIns="121900" rtlCol="0" anchor="ctr" anchorCtr="0">
            <a:noAutofit/>
          </a:bodyPr>
          <a:lstStyle/>
          <a:p>
            <a:pPr lvl="0"/>
            <a:r>
              <a:rPr lang="en-US" sz="4000" b="1" u="sng" dirty="0" err="1"/>
              <a:t>Viết</a:t>
            </a:r>
            <a:r>
              <a:rPr lang="en-US" sz="4000" b="1" u="sng" dirty="0"/>
              <a:t> </a:t>
            </a:r>
            <a:r>
              <a:rPr lang="en-US" sz="4000" b="1" u="sng" dirty="0" err="1"/>
              <a:t>đoạn</a:t>
            </a:r>
            <a:r>
              <a:rPr lang="en-US" sz="4000" b="1" u="sng" dirty="0"/>
              <a:t> </a:t>
            </a:r>
            <a:r>
              <a:rPr lang="en-US" sz="4000" b="1" u="sng" dirty="0" err="1"/>
              <a:t>văn</a:t>
            </a:r>
            <a:endParaRPr lang="en-US" sz="4000" b="1" u="sng" dirty="0"/>
          </a:p>
        </p:txBody>
      </p:sp>
      <p:sp>
        <p:nvSpPr>
          <p:cNvPr id="24412" name="Google Shape;24412;p42"/>
          <p:cNvSpPr/>
          <p:nvPr/>
        </p:nvSpPr>
        <p:spPr>
          <a:xfrm>
            <a:off x="11091375" y="575077"/>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52" name="TextBox 35">
            <a:extLst>
              <a:ext uri="{FF2B5EF4-FFF2-40B4-BE49-F238E27FC236}">
                <a16:creationId xmlns:a16="http://schemas.microsoft.com/office/drawing/2014/main" id="{B030F64E-D154-7332-C853-4354A2B66AA6}"/>
              </a:ext>
            </a:extLst>
          </p:cNvPr>
          <p:cNvSpPr txBox="1"/>
          <p:nvPr/>
        </p:nvSpPr>
        <p:spPr>
          <a:xfrm>
            <a:off x="1709613" y="404885"/>
            <a:ext cx="8962710" cy="666786"/>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733" dirty="0">
                <a:solidFill>
                  <a:schemeClr val="accent1"/>
                </a:solidFill>
              </a:rPr>
              <a:t>VIẾT ĐOẠN VĂN, TRANG TRÍ BÀI VIẾT</a:t>
            </a:r>
          </a:p>
        </p:txBody>
      </p:sp>
      <p:sp>
        <p:nvSpPr>
          <p:cNvPr id="54" name="Google Shape;24363;p42"/>
          <p:cNvSpPr txBox="1">
            <a:spLocks/>
          </p:cNvSpPr>
          <p:nvPr/>
        </p:nvSpPr>
        <p:spPr>
          <a:xfrm>
            <a:off x="1257354" y="2582808"/>
            <a:ext cx="9270853" cy="237175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1pPr>
            <a:lvl2pPr marR="0" lvl="1"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2pPr>
            <a:lvl3pPr marR="0" lvl="2"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3pPr>
            <a:lvl4pPr marR="0" lvl="3"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4pPr>
            <a:lvl5pPr marR="0" lvl="4"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5pPr>
            <a:lvl6pPr marR="0" lvl="5"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6pPr>
            <a:lvl7pPr marR="0" lvl="6"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7pPr>
            <a:lvl8pPr marR="0" lvl="7"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8pPr>
            <a:lvl9pPr marR="0" lvl="8"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9pPr>
          </a:lstStyle>
          <a:p>
            <a:pPr algn="just"/>
            <a:r>
              <a:rPr lang="en-US" sz="3600" dirty="0" err="1">
                <a:latin typeface="+mn-lt"/>
              </a:rPr>
              <a:t>Làm</a:t>
            </a:r>
            <a:r>
              <a:rPr lang="en-US" sz="3600" dirty="0">
                <a:latin typeface="+mn-lt"/>
              </a:rPr>
              <a:t> </a:t>
            </a:r>
            <a:r>
              <a:rPr lang="en-US" sz="3600" dirty="0" err="1">
                <a:latin typeface="+mn-lt"/>
              </a:rPr>
              <a:t>việc</a:t>
            </a:r>
            <a:r>
              <a:rPr lang="en-US" sz="3600" dirty="0">
                <a:latin typeface="+mn-lt"/>
              </a:rPr>
              <a:t> </a:t>
            </a:r>
            <a:r>
              <a:rPr lang="en-US" sz="3600" dirty="0" err="1">
                <a:latin typeface="+mn-lt"/>
              </a:rPr>
              <a:t>cá</a:t>
            </a:r>
            <a:r>
              <a:rPr lang="en-US" sz="3600" dirty="0">
                <a:latin typeface="+mn-lt"/>
              </a:rPr>
              <a:t> </a:t>
            </a:r>
            <a:r>
              <a:rPr lang="en-US" sz="3600" dirty="0" err="1">
                <a:latin typeface="+mn-lt"/>
              </a:rPr>
              <a:t>nhân</a:t>
            </a:r>
            <a:r>
              <a:rPr lang="en-US" sz="3600" dirty="0">
                <a:latin typeface="+mn-lt"/>
              </a:rPr>
              <a:t>:</a:t>
            </a:r>
          </a:p>
          <a:p>
            <a:pPr algn="just"/>
            <a:r>
              <a:rPr lang="en-US" sz="3600" dirty="0">
                <a:latin typeface="+mn-lt"/>
              </a:rPr>
              <a:t>+ </a:t>
            </a:r>
            <a:r>
              <a:rPr lang="en-US" sz="3600" dirty="0" err="1">
                <a:latin typeface="+mn-lt"/>
              </a:rPr>
              <a:t>Viết</a:t>
            </a:r>
            <a:r>
              <a:rPr lang="en-US" sz="3600" dirty="0">
                <a:latin typeface="+mn-lt"/>
              </a:rPr>
              <a:t> </a:t>
            </a:r>
            <a:r>
              <a:rPr lang="en-US" sz="3600" dirty="0" err="1">
                <a:latin typeface="+mn-lt"/>
              </a:rPr>
              <a:t>đoạn</a:t>
            </a:r>
            <a:r>
              <a:rPr lang="en-US" sz="3600" dirty="0">
                <a:latin typeface="+mn-lt"/>
              </a:rPr>
              <a:t> </a:t>
            </a:r>
            <a:r>
              <a:rPr lang="en-US" sz="3600" dirty="0" err="1">
                <a:latin typeface="+mn-lt"/>
              </a:rPr>
              <a:t>văn</a:t>
            </a:r>
            <a:r>
              <a:rPr lang="en-US" sz="3600" dirty="0">
                <a:latin typeface="+mn-lt"/>
              </a:rPr>
              <a:t> </a:t>
            </a:r>
            <a:r>
              <a:rPr lang="en-US" sz="3600" dirty="0" err="1">
                <a:latin typeface="+mn-lt"/>
              </a:rPr>
              <a:t>vào</a:t>
            </a:r>
            <a:r>
              <a:rPr lang="en-US" sz="3600" dirty="0">
                <a:latin typeface="+mn-lt"/>
              </a:rPr>
              <a:t> </a:t>
            </a:r>
            <a:r>
              <a:rPr lang="en-US" sz="3600" dirty="0" err="1">
                <a:latin typeface="+mn-lt"/>
              </a:rPr>
              <a:t>phiếu</a:t>
            </a:r>
            <a:r>
              <a:rPr lang="en-US" sz="3600" dirty="0">
                <a:latin typeface="+mn-lt"/>
              </a:rPr>
              <a:t> </a:t>
            </a:r>
            <a:r>
              <a:rPr lang="en-US" sz="3600" dirty="0" err="1">
                <a:latin typeface="+mn-lt"/>
              </a:rPr>
              <a:t>học</a:t>
            </a:r>
            <a:r>
              <a:rPr lang="en-US" sz="3600" dirty="0">
                <a:latin typeface="+mn-lt"/>
              </a:rPr>
              <a:t> </a:t>
            </a:r>
            <a:r>
              <a:rPr lang="en-US" sz="3600" dirty="0" err="1">
                <a:latin typeface="+mn-lt"/>
              </a:rPr>
              <a:t>tập</a:t>
            </a:r>
            <a:r>
              <a:rPr lang="en-US" sz="3600" dirty="0">
                <a:latin typeface="+mn-lt"/>
              </a:rPr>
              <a:t>/ </a:t>
            </a:r>
            <a:r>
              <a:rPr lang="en-US" sz="3600" dirty="0" err="1">
                <a:latin typeface="+mn-lt"/>
              </a:rPr>
              <a:t>vở</a:t>
            </a:r>
            <a:r>
              <a:rPr lang="en-US" sz="3600" dirty="0">
                <a:latin typeface="+mn-lt"/>
              </a:rPr>
              <a:t> ô li.</a:t>
            </a:r>
          </a:p>
          <a:p>
            <a:pPr algn="just"/>
            <a:r>
              <a:rPr lang="en-US" sz="3600" dirty="0">
                <a:latin typeface="+mn-lt"/>
              </a:rPr>
              <a:t>+ </a:t>
            </a:r>
            <a:r>
              <a:rPr lang="en-US" sz="3600" dirty="0" err="1">
                <a:latin typeface="+mn-lt"/>
              </a:rPr>
              <a:t>Dán</a:t>
            </a:r>
            <a:r>
              <a:rPr lang="en-US" sz="3600" dirty="0">
                <a:latin typeface="+mn-lt"/>
              </a:rPr>
              <a:t> </a:t>
            </a:r>
            <a:r>
              <a:rPr lang="en-US" sz="3600" dirty="0" err="1">
                <a:latin typeface="+mn-lt"/>
              </a:rPr>
              <a:t>hình</a:t>
            </a:r>
            <a:r>
              <a:rPr lang="en-US" sz="3600" dirty="0">
                <a:latin typeface="+mn-lt"/>
              </a:rPr>
              <a:t> </a:t>
            </a:r>
            <a:r>
              <a:rPr lang="en-US" sz="3600" dirty="0" err="1">
                <a:latin typeface="+mn-lt"/>
              </a:rPr>
              <a:t>mình</a:t>
            </a:r>
            <a:r>
              <a:rPr lang="en-US" sz="3600" dirty="0">
                <a:latin typeface="+mn-lt"/>
              </a:rPr>
              <a:t> </a:t>
            </a:r>
            <a:r>
              <a:rPr lang="en-US" sz="3600" dirty="0" err="1">
                <a:latin typeface="+mn-lt"/>
              </a:rPr>
              <a:t>đã</a:t>
            </a:r>
            <a:r>
              <a:rPr lang="en-US" sz="3600" dirty="0">
                <a:latin typeface="+mn-lt"/>
              </a:rPr>
              <a:t> </a:t>
            </a:r>
            <a:r>
              <a:rPr lang="en-US" sz="3600" dirty="0" err="1">
                <a:latin typeface="+mn-lt"/>
              </a:rPr>
              <a:t>chuẩn</a:t>
            </a:r>
            <a:r>
              <a:rPr lang="en-US" sz="3600" dirty="0">
                <a:latin typeface="+mn-lt"/>
              </a:rPr>
              <a:t> </a:t>
            </a:r>
            <a:r>
              <a:rPr lang="en-US" sz="3600" dirty="0" err="1">
                <a:latin typeface="+mn-lt"/>
              </a:rPr>
              <a:t>bị</a:t>
            </a:r>
            <a:r>
              <a:rPr lang="en-US" sz="3600" dirty="0">
                <a:latin typeface="+mn-lt"/>
              </a:rPr>
              <a:t> </a:t>
            </a:r>
            <a:r>
              <a:rPr lang="en-US" sz="3600" dirty="0" err="1">
                <a:latin typeface="+mn-lt"/>
              </a:rPr>
              <a:t>sẵn</a:t>
            </a:r>
            <a:r>
              <a:rPr lang="en-US" sz="3600" dirty="0">
                <a:latin typeface="+mn-lt"/>
              </a:rPr>
              <a:t> </a:t>
            </a:r>
            <a:r>
              <a:rPr lang="en-US" sz="3600" dirty="0" err="1">
                <a:latin typeface="+mn-lt"/>
              </a:rPr>
              <a:t>hoặc</a:t>
            </a:r>
            <a:r>
              <a:rPr lang="en-US" sz="3600" dirty="0">
                <a:latin typeface="+mn-lt"/>
              </a:rPr>
              <a:t> </a:t>
            </a:r>
            <a:r>
              <a:rPr lang="en-US" sz="3600" dirty="0" err="1">
                <a:latin typeface="+mn-lt"/>
              </a:rPr>
              <a:t>vẽ</a:t>
            </a:r>
            <a:r>
              <a:rPr lang="en-US" sz="3600" dirty="0">
                <a:latin typeface="+mn-lt"/>
              </a:rPr>
              <a:t>, </a:t>
            </a:r>
            <a:r>
              <a:rPr lang="en-US" sz="3600" dirty="0" err="1">
                <a:latin typeface="+mn-lt"/>
              </a:rPr>
              <a:t>trang</a:t>
            </a:r>
            <a:r>
              <a:rPr lang="en-US" sz="3600" dirty="0">
                <a:latin typeface="+mn-lt"/>
              </a:rPr>
              <a:t> </a:t>
            </a:r>
            <a:r>
              <a:rPr lang="en-US" sz="3600" dirty="0" err="1">
                <a:latin typeface="+mn-lt"/>
              </a:rPr>
              <a:t>trí</a:t>
            </a:r>
            <a:r>
              <a:rPr lang="en-US" sz="3600" dirty="0">
                <a:latin typeface="+mn-lt"/>
              </a:rPr>
              <a:t> </a:t>
            </a:r>
            <a:r>
              <a:rPr lang="en-US" sz="3600" dirty="0" err="1">
                <a:latin typeface="+mn-lt"/>
              </a:rPr>
              <a:t>bài</a:t>
            </a:r>
            <a:r>
              <a:rPr lang="en-US" sz="3600" dirty="0">
                <a:latin typeface="+mn-lt"/>
              </a:rPr>
              <a:t> </a:t>
            </a:r>
            <a:r>
              <a:rPr lang="en-US" sz="3600" dirty="0" err="1">
                <a:latin typeface="+mn-lt"/>
              </a:rPr>
              <a:t>viết</a:t>
            </a:r>
            <a:r>
              <a:rPr lang="en-US" sz="3600" dirty="0">
                <a:latin typeface="+mn-lt"/>
              </a:rPr>
              <a:t>.</a:t>
            </a:r>
          </a:p>
          <a:p>
            <a:pPr algn="just"/>
            <a:r>
              <a:rPr lang="en-US" sz="3600" dirty="0">
                <a:latin typeface="+mn-lt"/>
              </a:rPr>
              <a:t>+ </a:t>
            </a:r>
            <a:r>
              <a:rPr lang="en-US" sz="3600" dirty="0" err="1">
                <a:latin typeface="+mn-lt"/>
              </a:rPr>
              <a:t>Hoàn</a:t>
            </a:r>
            <a:r>
              <a:rPr lang="en-US" sz="3600" dirty="0">
                <a:latin typeface="+mn-lt"/>
              </a:rPr>
              <a:t> </a:t>
            </a:r>
            <a:r>
              <a:rPr lang="en-US" sz="3600" dirty="0" err="1">
                <a:latin typeface="+mn-lt"/>
              </a:rPr>
              <a:t>thiện</a:t>
            </a:r>
            <a:r>
              <a:rPr lang="en-US" sz="3600" dirty="0">
                <a:latin typeface="+mn-lt"/>
              </a:rPr>
              <a:t> </a:t>
            </a:r>
            <a:r>
              <a:rPr lang="en-US" sz="3600" dirty="0" err="1">
                <a:latin typeface="+mn-lt"/>
              </a:rPr>
              <a:t>bài</a:t>
            </a:r>
            <a:r>
              <a:rPr lang="en-US" sz="3600" dirty="0">
                <a:latin typeface="+mn-lt"/>
              </a:rPr>
              <a:t> </a:t>
            </a:r>
            <a:r>
              <a:rPr lang="en-US" sz="3600" dirty="0" err="1">
                <a:latin typeface="+mn-lt"/>
              </a:rPr>
              <a:t>làm</a:t>
            </a:r>
            <a:r>
              <a:rPr lang="en-US" sz="3600" dirty="0">
                <a:latin typeface="+mn-lt"/>
              </a:rPr>
              <a:t>.</a:t>
            </a:r>
          </a:p>
        </p:txBody>
      </p:sp>
      <p:sp>
        <p:nvSpPr>
          <p:cNvPr id="7" name="Google Shape;24094;p32"/>
          <p:cNvSpPr/>
          <p:nvPr/>
        </p:nvSpPr>
        <p:spPr>
          <a:xfrm>
            <a:off x="9248610" y="4117029"/>
            <a:ext cx="1733523" cy="170563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grpSp>
        <p:nvGrpSpPr>
          <p:cNvPr id="8" name="Google Shape;24097;p32"/>
          <p:cNvGrpSpPr/>
          <p:nvPr/>
        </p:nvGrpSpPr>
        <p:grpSpPr>
          <a:xfrm rot="10799886">
            <a:off x="8964290" y="3930761"/>
            <a:ext cx="2056815" cy="2075113"/>
            <a:chOff x="2313363" y="2028988"/>
            <a:chExt cx="511425" cy="515975"/>
          </a:xfrm>
        </p:grpSpPr>
        <p:grpSp>
          <p:nvGrpSpPr>
            <p:cNvPr id="9" name="Google Shape;24098;p32"/>
            <p:cNvGrpSpPr/>
            <p:nvPr/>
          </p:nvGrpSpPr>
          <p:grpSpPr>
            <a:xfrm>
              <a:off x="2315638" y="2107938"/>
              <a:ext cx="414175" cy="433125"/>
              <a:chOff x="2315638" y="2107938"/>
              <a:chExt cx="414175" cy="433125"/>
            </a:xfrm>
          </p:grpSpPr>
          <p:sp>
            <p:nvSpPr>
              <p:cNvPr id="16" name="Google Shape;24099;p32"/>
              <p:cNvSpPr/>
              <p:nvPr/>
            </p:nvSpPr>
            <p:spPr>
              <a:xfrm>
                <a:off x="2658338" y="2107938"/>
                <a:ext cx="71475" cy="71525"/>
              </a:xfrm>
              <a:custGeom>
                <a:avLst/>
                <a:gdLst/>
                <a:ahLst/>
                <a:cxnLst/>
                <a:rect l="l" t="t" r="r" b="b"/>
                <a:pathLst>
                  <a:path w="2859" h="2861" extrusionOk="0">
                    <a:moveTo>
                      <a:pt x="1553" y="0"/>
                    </a:moveTo>
                    <a:cubicBezTo>
                      <a:pt x="1498" y="0"/>
                      <a:pt x="1437" y="26"/>
                      <a:pt x="1399" y="64"/>
                    </a:cubicBezTo>
                    <a:lnTo>
                      <a:pt x="31" y="1371"/>
                    </a:lnTo>
                    <a:cubicBezTo>
                      <a:pt x="31" y="1401"/>
                      <a:pt x="31" y="1401"/>
                      <a:pt x="1" y="1432"/>
                    </a:cubicBezTo>
                    <a:lnTo>
                      <a:pt x="1460" y="2830"/>
                    </a:lnTo>
                    <a:cubicBezTo>
                      <a:pt x="1490" y="2830"/>
                      <a:pt x="1490" y="2860"/>
                      <a:pt x="1490" y="2860"/>
                    </a:cubicBezTo>
                    <a:cubicBezTo>
                      <a:pt x="1521" y="2860"/>
                      <a:pt x="1551" y="2830"/>
                      <a:pt x="1551" y="2830"/>
                    </a:cubicBezTo>
                    <a:lnTo>
                      <a:pt x="2767" y="1371"/>
                    </a:lnTo>
                    <a:cubicBezTo>
                      <a:pt x="2828" y="1310"/>
                      <a:pt x="2858" y="1189"/>
                      <a:pt x="2797" y="1128"/>
                    </a:cubicBezTo>
                    <a:cubicBezTo>
                      <a:pt x="2797" y="1097"/>
                      <a:pt x="2767" y="1097"/>
                      <a:pt x="2767" y="1067"/>
                    </a:cubicBezTo>
                    <a:lnTo>
                      <a:pt x="1703" y="64"/>
                    </a:lnTo>
                    <a:cubicBezTo>
                      <a:pt x="1673" y="34"/>
                      <a:pt x="1673" y="34"/>
                      <a:pt x="1642" y="34"/>
                    </a:cubicBezTo>
                    <a:cubicBezTo>
                      <a:pt x="1619" y="10"/>
                      <a:pt x="1587" y="0"/>
                      <a:pt x="15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24100;p32"/>
              <p:cNvSpPr/>
              <p:nvPr/>
            </p:nvSpPr>
            <p:spPr>
              <a:xfrm>
                <a:off x="2613513" y="2141438"/>
                <a:ext cx="84375" cy="84375"/>
              </a:xfrm>
              <a:custGeom>
                <a:avLst/>
                <a:gdLst/>
                <a:ahLst/>
                <a:cxnLst/>
                <a:rect l="l" t="t" r="r" b="b"/>
                <a:pathLst>
                  <a:path w="3375" h="3375" extrusionOk="0">
                    <a:moveTo>
                      <a:pt x="1585" y="1"/>
                    </a:moveTo>
                    <a:cubicBezTo>
                      <a:pt x="1513" y="1"/>
                      <a:pt x="1444" y="31"/>
                      <a:pt x="1399" y="92"/>
                    </a:cubicBezTo>
                    <a:lnTo>
                      <a:pt x="92" y="1308"/>
                    </a:lnTo>
                    <a:cubicBezTo>
                      <a:pt x="1" y="1399"/>
                      <a:pt x="1" y="1490"/>
                      <a:pt x="31" y="1581"/>
                    </a:cubicBezTo>
                    <a:cubicBezTo>
                      <a:pt x="31" y="1642"/>
                      <a:pt x="61" y="1672"/>
                      <a:pt x="92" y="1703"/>
                    </a:cubicBezTo>
                    <a:lnTo>
                      <a:pt x="1764" y="3283"/>
                    </a:lnTo>
                    <a:cubicBezTo>
                      <a:pt x="1794" y="3344"/>
                      <a:pt x="1885" y="3374"/>
                      <a:pt x="1946" y="3374"/>
                    </a:cubicBezTo>
                    <a:cubicBezTo>
                      <a:pt x="2007" y="3374"/>
                      <a:pt x="2098" y="3344"/>
                      <a:pt x="2159" y="3283"/>
                    </a:cubicBezTo>
                    <a:lnTo>
                      <a:pt x="3283" y="1885"/>
                    </a:lnTo>
                    <a:cubicBezTo>
                      <a:pt x="3375" y="1794"/>
                      <a:pt x="3375" y="1642"/>
                      <a:pt x="3283" y="1520"/>
                    </a:cubicBezTo>
                    <a:cubicBezTo>
                      <a:pt x="3283" y="1520"/>
                      <a:pt x="3283" y="1490"/>
                      <a:pt x="3253" y="1490"/>
                    </a:cubicBezTo>
                    <a:lnTo>
                      <a:pt x="1794" y="92"/>
                    </a:lnTo>
                    <a:cubicBezTo>
                      <a:pt x="1733" y="31"/>
                      <a:pt x="1657" y="1"/>
                      <a:pt x="158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 name="Google Shape;24101;p32"/>
              <p:cNvSpPr/>
              <p:nvPr/>
            </p:nvSpPr>
            <p:spPr>
              <a:xfrm>
                <a:off x="2315638" y="2181713"/>
                <a:ext cx="346525" cy="359350"/>
              </a:xfrm>
              <a:custGeom>
                <a:avLst/>
                <a:gdLst/>
                <a:ahLst/>
                <a:cxnLst/>
                <a:rect l="l" t="t" r="r" b="b"/>
                <a:pathLst>
                  <a:path w="13861" h="14374" extrusionOk="0">
                    <a:moveTo>
                      <a:pt x="11946" y="1"/>
                    </a:moveTo>
                    <a:lnTo>
                      <a:pt x="244" y="13283"/>
                    </a:lnTo>
                    <a:cubicBezTo>
                      <a:pt x="1" y="13557"/>
                      <a:pt x="1" y="13952"/>
                      <a:pt x="274" y="14195"/>
                    </a:cubicBezTo>
                    <a:cubicBezTo>
                      <a:pt x="392" y="14313"/>
                      <a:pt x="553" y="14374"/>
                      <a:pt x="715" y="14374"/>
                    </a:cubicBezTo>
                    <a:cubicBezTo>
                      <a:pt x="887" y="14374"/>
                      <a:pt x="1061" y="14306"/>
                      <a:pt x="1186" y="14165"/>
                    </a:cubicBezTo>
                    <a:lnTo>
                      <a:pt x="13861" y="1763"/>
                    </a:lnTo>
                    <a:cubicBezTo>
                      <a:pt x="13800" y="1763"/>
                      <a:pt x="13739" y="1733"/>
                      <a:pt x="13679" y="1703"/>
                    </a:cubicBezTo>
                    <a:lnTo>
                      <a:pt x="12007" y="122"/>
                    </a:lnTo>
                    <a:cubicBezTo>
                      <a:pt x="11976" y="61"/>
                      <a:pt x="11946" y="31"/>
                      <a:pt x="1194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0" name="Google Shape;24102;p32"/>
            <p:cNvGrpSpPr/>
            <p:nvPr/>
          </p:nvGrpSpPr>
          <p:grpSpPr>
            <a:xfrm>
              <a:off x="2313363" y="2028988"/>
              <a:ext cx="511425" cy="515975"/>
              <a:chOff x="2313363" y="2028988"/>
              <a:chExt cx="511425" cy="515975"/>
            </a:xfrm>
          </p:grpSpPr>
          <p:sp>
            <p:nvSpPr>
              <p:cNvPr id="11" name="Google Shape;24103;p32"/>
              <p:cNvSpPr/>
              <p:nvPr/>
            </p:nvSpPr>
            <p:spPr>
              <a:xfrm>
                <a:off x="2699388" y="2033738"/>
                <a:ext cx="105650" cy="102400"/>
              </a:xfrm>
              <a:custGeom>
                <a:avLst/>
                <a:gdLst/>
                <a:ahLst/>
                <a:cxnLst/>
                <a:rect l="l" t="t" r="r" b="b"/>
                <a:pathLst>
                  <a:path w="4226" h="4096" extrusionOk="0">
                    <a:moveTo>
                      <a:pt x="3192" y="0"/>
                    </a:moveTo>
                    <a:cubicBezTo>
                      <a:pt x="2492" y="0"/>
                      <a:pt x="1596" y="162"/>
                      <a:pt x="1034" y="874"/>
                    </a:cubicBezTo>
                    <a:cubicBezTo>
                      <a:pt x="456" y="1603"/>
                      <a:pt x="152" y="2424"/>
                      <a:pt x="0" y="3002"/>
                    </a:cubicBezTo>
                    <a:cubicBezTo>
                      <a:pt x="31" y="3002"/>
                      <a:pt x="31" y="3002"/>
                      <a:pt x="61" y="3032"/>
                    </a:cubicBezTo>
                    <a:lnTo>
                      <a:pt x="1125" y="4035"/>
                    </a:lnTo>
                    <a:cubicBezTo>
                      <a:pt x="1125" y="4065"/>
                      <a:pt x="1155" y="4065"/>
                      <a:pt x="1155" y="4096"/>
                    </a:cubicBezTo>
                    <a:cubicBezTo>
                      <a:pt x="1490" y="4065"/>
                      <a:pt x="2037" y="3974"/>
                      <a:pt x="2675" y="3579"/>
                    </a:cubicBezTo>
                    <a:cubicBezTo>
                      <a:pt x="3131" y="3275"/>
                      <a:pt x="3769" y="2515"/>
                      <a:pt x="3587" y="1391"/>
                    </a:cubicBezTo>
                    <a:cubicBezTo>
                      <a:pt x="3405" y="266"/>
                      <a:pt x="4225" y="114"/>
                      <a:pt x="4225" y="114"/>
                    </a:cubicBezTo>
                    <a:cubicBezTo>
                      <a:pt x="4225" y="114"/>
                      <a:pt x="3777" y="0"/>
                      <a:pt x="319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 name="Google Shape;24104;p32"/>
              <p:cNvSpPr/>
              <p:nvPr/>
            </p:nvSpPr>
            <p:spPr>
              <a:xfrm>
                <a:off x="2694813" y="2028988"/>
                <a:ext cx="129975" cy="110950"/>
              </a:xfrm>
              <a:custGeom>
                <a:avLst/>
                <a:gdLst/>
                <a:ahLst/>
                <a:cxnLst/>
                <a:rect l="l" t="t" r="r" b="b"/>
                <a:pathLst>
                  <a:path w="5199" h="4438" extrusionOk="0">
                    <a:moveTo>
                      <a:pt x="3387" y="360"/>
                    </a:moveTo>
                    <a:cubicBezTo>
                      <a:pt x="3586" y="360"/>
                      <a:pt x="3768" y="374"/>
                      <a:pt x="3922" y="395"/>
                    </a:cubicBezTo>
                    <a:cubicBezTo>
                      <a:pt x="3709" y="608"/>
                      <a:pt x="3496" y="973"/>
                      <a:pt x="3588" y="1611"/>
                    </a:cubicBezTo>
                    <a:cubicBezTo>
                      <a:pt x="3770" y="2614"/>
                      <a:pt x="3253" y="3313"/>
                      <a:pt x="2767" y="3617"/>
                    </a:cubicBezTo>
                    <a:cubicBezTo>
                      <a:pt x="2220" y="3951"/>
                      <a:pt x="1734" y="4073"/>
                      <a:pt x="1399" y="4103"/>
                    </a:cubicBezTo>
                    <a:lnTo>
                      <a:pt x="396" y="3131"/>
                    </a:lnTo>
                    <a:cubicBezTo>
                      <a:pt x="518" y="2584"/>
                      <a:pt x="822" y="1824"/>
                      <a:pt x="1338" y="1155"/>
                    </a:cubicBezTo>
                    <a:cubicBezTo>
                      <a:pt x="1877" y="523"/>
                      <a:pt x="2722" y="360"/>
                      <a:pt x="3387" y="360"/>
                    </a:cubicBezTo>
                    <a:close/>
                    <a:moveTo>
                      <a:pt x="3402" y="1"/>
                    </a:moveTo>
                    <a:cubicBezTo>
                      <a:pt x="2660" y="1"/>
                      <a:pt x="1695" y="176"/>
                      <a:pt x="1065" y="942"/>
                    </a:cubicBezTo>
                    <a:cubicBezTo>
                      <a:pt x="457" y="1702"/>
                      <a:pt x="183" y="2553"/>
                      <a:pt x="31" y="3161"/>
                    </a:cubicBezTo>
                    <a:lnTo>
                      <a:pt x="1" y="3283"/>
                    </a:lnTo>
                    <a:lnTo>
                      <a:pt x="92" y="3344"/>
                    </a:lnTo>
                    <a:lnTo>
                      <a:pt x="1186" y="4347"/>
                    </a:lnTo>
                    <a:lnTo>
                      <a:pt x="1247" y="4438"/>
                    </a:lnTo>
                    <a:lnTo>
                      <a:pt x="1338" y="4438"/>
                    </a:lnTo>
                    <a:cubicBezTo>
                      <a:pt x="1703" y="4407"/>
                      <a:pt x="2281" y="4286"/>
                      <a:pt x="2949" y="3891"/>
                    </a:cubicBezTo>
                    <a:cubicBezTo>
                      <a:pt x="3527" y="3526"/>
                      <a:pt x="4104" y="2705"/>
                      <a:pt x="3922" y="1550"/>
                    </a:cubicBezTo>
                    <a:cubicBezTo>
                      <a:pt x="3800" y="638"/>
                      <a:pt x="4378" y="486"/>
                      <a:pt x="4439" y="456"/>
                    </a:cubicBezTo>
                    <a:lnTo>
                      <a:pt x="5199" y="304"/>
                    </a:lnTo>
                    <a:lnTo>
                      <a:pt x="4469" y="122"/>
                    </a:lnTo>
                    <a:cubicBezTo>
                      <a:pt x="4429" y="108"/>
                      <a:pt x="3984" y="1"/>
                      <a:pt x="340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3" name="Google Shape;24105;p32"/>
              <p:cNvSpPr/>
              <p:nvPr/>
            </p:nvSpPr>
            <p:spPr>
              <a:xfrm>
                <a:off x="2653788" y="2103638"/>
                <a:ext cx="80575" cy="81150"/>
              </a:xfrm>
              <a:custGeom>
                <a:avLst/>
                <a:gdLst/>
                <a:ahLst/>
                <a:cxnLst/>
                <a:rect l="l" t="t" r="r" b="b"/>
                <a:pathLst>
                  <a:path w="3223" h="3246" extrusionOk="0">
                    <a:moveTo>
                      <a:pt x="1725" y="344"/>
                    </a:moveTo>
                    <a:cubicBezTo>
                      <a:pt x="1737" y="344"/>
                      <a:pt x="1743" y="358"/>
                      <a:pt x="1764" y="358"/>
                    </a:cubicBezTo>
                    <a:lnTo>
                      <a:pt x="2827" y="1361"/>
                    </a:lnTo>
                    <a:lnTo>
                      <a:pt x="2827" y="1391"/>
                    </a:lnTo>
                    <a:cubicBezTo>
                      <a:pt x="2827" y="1391"/>
                      <a:pt x="2858" y="1391"/>
                      <a:pt x="2827" y="1421"/>
                    </a:cubicBezTo>
                    <a:lnTo>
                      <a:pt x="1672" y="2789"/>
                    </a:lnTo>
                    <a:lnTo>
                      <a:pt x="426" y="1604"/>
                    </a:lnTo>
                    <a:lnTo>
                      <a:pt x="1703" y="358"/>
                    </a:lnTo>
                    <a:cubicBezTo>
                      <a:pt x="1713" y="347"/>
                      <a:pt x="1720" y="344"/>
                      <a:pt x="1725" y="344"/>
                    </a:cubicBezTo>
                    <a:close/>
                    <a:moveTo>
                      <a:pt x="1727" y="1"/>
                    </a:moveTo>
                    <a:cubicBezTo>
                      <a:pt x="1629" y="1"/>
                      <a:pt x="1533" y="41"/>
                      <a:pt x="1460" y="114"/>
                    </a:cubicBezTo>
                    <a:lnTo>
                      <a:pt x="92" y="1421"/>
                    </a:lnTo>
                    <a:cubicBezTo>
                      <a:pt x="61" y="1482"/>
                      <a:pt x="61" y="1513"/>
                      <a:pt x="31" y="1543"/>
                    </a:cubicBezTo>
                    <a:lnTo>
                      <a:pt x="1" y="1665"/>
                    </a:lnTo>
                    <a:lnTo>
                      <a:pt x="1520" y="3124"/>
                    </a:lnTo>
                    <a:lnTo>
                      <a:pt x="1551" y="3124"/>
                    </a:lnTo>
                    <a:lnTo>
                      <a:pt x="1612" y="3245"/>
                    </a:lnTo>
                    <a:lnTo>
                      <a:pt x="1733" y="3184"/>
                    </a:lnTo>
                    <a:cubicBezTo>
                      <a:pt x="1794" y="3154"/>
                      <a:pt x="1824" y="3124"/>
                      <a:pt x="1885" y="3093"/>
                    </a:cubicBezTo>
                    <a:lnTo>
                      <a:pt x="3071" y="1665"/>
                    </a:lnTo>
                    <a:cubicBezTo>
                      <a:pt x="3192" y="1543"/>
                      <a:pt x="3223" y="1361"/>
                      <a:pt x="3131" y="1209"/>
                    </a:cubicBezTo>
                    <a:cubicBezTo>
                      <a:pt x="3101" y="1178"/>
                      <a:pt x="3101" y="1148"/>
                      <a:pt x="3071" y="1117"/>
                    </a:cubicBezTo>
                    <a:lnTo>
                      <a:pt x="2007" y="114"/>
                    </a:lnTo>
                    <a:cubicBezTo>
                      <a:pt x="1976" y="84"/>
                      <a:pt x="1946" y="54"/>
                      <a:pt x="1916" y="54"/>
                    </a:cubicBezTo>
                    <a:cubicBezTo>
                      <a:pt x="1856" y="18"/>
                      <a:pt x="1791" y="1"/>
                      <a:pt x="172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 name="Google Shape;24106;p32"/>
              <p:cNvSpPr/>
              <p:nvPr/>
            </p:nvSpPr>
            <p:spPr>
              <a:xfrm>
                <a:off x="2608963" y="2137638"/>
                <a:ext cx="93475" cy="92175"/>
              </a:xfrm>
              <a:custGeom>
                <a:avLst/>
                <a:gdLst/>
                <a:ahLst/>
                <a:cxnLst/>
                <a:rect l="l" t="t" r="r" b="b"/>
                <a:pathLst>
                  <a:path w="3739" h="3687" extrusionOk="0">
                    <a:moveTo>
                      <a:pt x="1763" y="335"/>
                    </a:moveTo>
                    <a:cubicBezTo>
                      <a:pt x="1794" y="335"/>
                      <a:pt x="1824" y="335"/>
                      <a:pt x="1854" y="365"/>
                    </a:cubicBezTo>
                    <a:lnTo>
                      <a:pt x="3313" y="1764"/>
                    </a:lnTo>
                    <a:lnTo>
                      <a:pt x="3344" y="1764"/>
                    </a:lnTo>
                    <a:cubicBezTo>
                      <a:pt x="3374" y="1824"/>
                      <a:pt x="3374" y="1885"/>
                      <a:pt x="3344" y="1916"/>
                    </a:cubicBezTo>
                    <a:lnTo>
                      <a:pt x="2219" y="3314"/>
                    </a:lnTo>
                    <a:cubicBezTo>
                      <a:pt x="2189" y="3344"/>
                      <a:pt x="2158" y="3344"/>
                      <a:pt x="2128" y="3344"/>
                    </a:cubicBezTo>
                    <a:cubicBezTo>
                      <a:pt x="2098" y="3344"/>
                      <a:pt x="2067" y="3344"/>
                      <a:pt x="2067" y="3314"/>
                    </a:cubicBezTo>
                    <a:lnTo>
                      <a:pt x="395" y="1733"/>
                    </a:lnTo>
                    <a:cubicBezTo>
                      <a:pt x="395" y="1733"/>
                      <a:pt x="365" y="1733"/>
                      <a:pt x="365" y="1703"/>
                    </a:cubicBezTo>
                    <a:cubicBezTo>
                      <a:pt x="365" y="1672"/>
                      <a:pt x="335" y="1642"/>
                      <a:pt x="395" y="1581"/>
                    </a:cubicBezTo>
                    <a:lnTo>
                      <a:pt x="1702" y="365"/>
                    </a:lnTo>
                    <a:cubicBezTo>
                      <a:pt x="1702" y="335"/>
                      <a:pt x="1733" y="335"/>
                      <a:pt x="1763" y="335"/>
                    </a:cubicBezTo>
                    <a:close/>
                    <a:moveTo>
                      <a:pt x="1763" y="1"/>
                    </a:moveTo>
                    <a:cubicBezTo>
                      <a:pt x="1642" y="1"/>
                      <a:pt x="1520" y="31"/>
                      <a:pt x="1459" y="122"/>
                    </a:cubicBezTo>
                    <a:lnTo>
                      <a:pt x="152" y="1338"/>
                    </a:lnTo>
                    <a:cubicBezTo>
                      <a:pt x="31" y="1460"/>
                      <a:pt x="0" y="1642"/>
                      <a:pt x="61" y="1794"/>
                    </a:cubicBezTo>
                    <a:cubicBezTo>
                      <a:pt x="61" y="1855"/>
                      <a:pt x="91" y="1885"/>
                      <a:pt x="91" y="1916"/>
                    </a:cubicBezTo>
                    <a:cubicBezTo>
                      <a:pt x="122" y="1946"/>
                      <a:pt x="152" y="1976"/>
                      <a:pt x="152" y="1976"/>
                    </a:cubicBezTo>
                    <a:lnTo>
                      <a:pt x="1824" y="3557"/>
                    </a:lnTo>
                    <a:cubicBezTo>
                      <a:pt x="1885" y="3648"/>
                      <a:pt x="2006" y="3678"/>
                      <a:pt x="2098" y="3678"/>
                    </a:cubicBezTo>
                    <a:cubicBezTo>
                      <a:pt x="2124" y="3684"/>
                      <a:pt x="2150" y="3686"/>
                      <a:pt x="2175" y="3686"/>
                    </a:cubicBezTo>
                    <a:cubicBezTo>
                      <a:pt x="2292" y="3686"/>
                      <a:pt x="2387" y="3632"/>
                      <a:pt x="2462" y="3557"/>
                    </a:cubicBezTo>
                    <a:lnTo>
                      <a:pt x="3587" y="2128"/>
                    </a:lnTo>
                    <a:cubicBezTo>
                      <a:pt x="3739" y="1976"/>
                      <a:pt x="3739" y="1733"/>
                      <a:pt x="3587" y="1551"/>
                    </a:cubicBezTo>
                    <a:cubicBezTo>
                      <a:pt x="3587" y="1551"/>
                      <a:pt x="3587" y="1520"/>
                      <a:pt x="3557" y="1520"/>
                    </a:cubicBezTo>
                    <a:lnTo>
                      <a:pt x="2098" y="122"/>
                    </a:lnTo>
                    <a:cubicBezTo>
                      <a:pt x="2006" y="31"/>
                      <a:pt x="1885" y="1"/>
                      <a:pt x="176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5" name="Google Shape;24107;p32"/>
              <p:cNvSpPr/>
              <p:nvPr/>
            </p:nvSpPr>
            <p:spPr>
              <a:xfrm>
                <a:off x="2313363" y="2172588"/>
                <a:ext cx="358700" cy="372375"/>
              </a:xfrm>
              <a:custGeom>
                <a:avLst/>
                <a:gdLst/>
                <a:ahLst/>
                <a:cxnLst/>
                <a:rect l="l" t="t" r="r" b="b"/>
                <a:pathLst>
                  <a:path w="14348" h="14895" extrusionOk="0">
                    <a:moveTo>
                      <a:pt x="12007" y="639"/>
                    </a:moveTo>
                    <a:lnTo>
                      <a:pt x="13648" y="2189"/>
                    </a:lnTo>
                    <a:lnTo>
                      <a:pt x="1155" y="14408"/>
                    </a:lnTo>
                    <a:lnTo>
                      <a:pt x="1155" y="14439"/>
                    </a:lnTo>
                    <a:cubicBezTo>
                      <a:pt x="1064" y="14499"/>
                      <a:pt x="943" y="14560"/>
                      <a:pt x="821" y="14560"/>
                    </a:cubicBezTo>
                    <a:cubicBezTo>
                      <a:pt x="699" y="14560"/>
                      <a:pt x="578" y="14530"/>
                      <a:pt x="487" y="14439"/>
                    </a:cubicBezTo>
                    <a:cubicBezTo>
                      <a:pt x="395" y="14348"/>
                      <a:pt x="335" y="14226"/>
                      <a:pt x="335" y="14104"/>
                    </a:cubicBezTo>
                    <a:cubicBezTo>
                      <a:pt x="335" y="13983"/>
                      <a:pt x="365" y="13861"/>
                      <a:pt x="456" y="13770"/>
                    </a:cubicBezTo>
                    <a:lnTo>
                      <a:pt x="12007" y="639"/>
                    </a:lnTo>
                    <a:close/>
                    <a:moveTo>
                      <a:pt x="12098" y="1"/>
                    </a:moveTo>
                    <a:lnTo>
                      <a:pt x="213" y="13527"/>
                    </a:lnTo>
                    <a:cubicBezTo>
                      <a:pt x="61" y="13709"/>
                      <a:pt x="0" y="13892"/>
                      <a:pt x="0" y="14104"/>
                    </a:cubicBezTo>
                    <a:cubicBezTo>
                      <a:pt x="0" y="14256"/>
                      <a:pt x="31" y="14408"/>
                      <a:pt x="122" y="14530"/>
                    </a:cubicBezTo>
                    <a:cubicBezTo>
                      <a:pt x="152" y="14591"/>
                      <a:pt x="213" y="14651"/>
                      <a:pt x="243" y="14682"/>
                    </a:cubicBezTo>
                    <a:cubicBezTo>
                      <a:pt x="395" y="14834"/>
                      <a:pt x="608" y="14895"/>
                      <a:pt x="821" y="14895"/>
                    </a:cubicBezTo>
                    <a:cubicBezTo>
                      <a:pt x="1034" y="14895"/>
                      <a:pt x="1247" y="14803"/>
                      <a:pt x="1399" y="14651"/>
                    </a:cubicBezTo>
                    <a:lnTo>
                      <a:pt x="14347" y="1977"/>
                    </a:lnTo>
                    <a:lnTo>
                      <a:pt x="13952" y="1946"/>
                    </a:lnTo>
                    <a:cubicBezTo>
                      <a:pt x="13922" y="1946"/>
                      <a:pt x="13891" y="1946"/>
                      <a:pt x="13891" y="1916"/>
                    </a:cubicBezTo>
                    <a:lnTo>
                      <a:pt x="12219" y="335"/>
                    </a:lnTo>
                    <a:cubicBezTo>
                      <a:pt x="12219" y="335"/>
                      <a:pt x="12189" y="335"/>
                      <a:pt x="12189" y="305"/>
                    </a:cubicBezTo>
                    <a:lnTo>
                      <a:pt x="1209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35347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363"/>
                                        </p:tgtEl>
                                        <p:attrNameLst>
                                          <p:attrName>style.visibility</p:attrName>
                                        </p:attrNameLst>
                                      </p:cBhvr>
                                      <p:to>
                                        <p:strVal val="visible"/>
                                      </p:to>
                                    </p:set>
                                    <p:animEffect transition="in" filter="fade">
                                      <p:cBhvr>
                                        <p:cTn id="14" dur="1000"/>
                                        <p:tgtEl>
                                          <p:spTgt spid="24363"/>
                                        </p:tgtEl>
                                      </p:cBhvr>
                                    </p:animEffect>
                                    <p:anim calcmode="lin" valueType="num">
                                      <p:cBhvr>
                                        <p:cTn id="15" dur="1000" fill="hold"/>
                                        <p:tgtEl>
                                          <p:spTgt spid="24363"/>
                                        </p:tgtEl>
                                        <p:attrNameLst>
                                          <p:attrName>ppt_x</p:attrName>
                                        </p:attrNameLst>
                                      </p:cBhvr>
                                      <p:tavLst>
                                        <p:tav tm="0">
                                          <p:val>
                                            <p:strVal val="#ppt_x"/>
                                          </p:val>
                                        </p:tav>
                                        <p:tav tm="100000">
                                          <p:val>
                                            <p:strVal val="#ppt_x"/>
                                          </p:val>
                                        </p:tav>
                                      </p:tavLst>
                                    </p:anim>
                                    <p:anim calcmode="lin" valueType="num">
                                      <p:cBhvr>
                                        <p:cTn id="16" dur="1000" fill="hold"/>
                                        <p:tgtEl>
                                          <p:spTgt spid="2436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63" grpId="0"/>
      <p:bldP spid="52"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62"/>
        <p:cNvGrpSpPr/>
        <p:nvPr/>
      </p:nvGrpSpPr>
      <p:grpSpPr>
        <a:xfrm>
          <a:off x="0" y="0"/>
          <a:ext cx="0" cy="0"/>
          <a:chOff x="0" y="0"/>
          <a:chExt cx="0" cy="0"/>
        </a:xfrm>
      </p:grpSpPr>
      <p:sp>
        <p:nvSpPr>
          <p:cNvPr id="24363" name="Google Shape;24363;p42"/>
          <p:cNvSpPr txBox="1">
            <a:spLocks noGrp="1"/>
          </p:cNvSpPr>
          <p:nvPr>
            <p:ph type="title"/>
          </p:nvPr>
        </p:nvSpPr>
        <p:spPr>
          <a:xfrm>
            <a:off x="2598200" y="1068875"/>
            <a:ext cx="6995600" cy="960384"/>
          </a:xfrm>
          <a:prstGeom prst="rect">
            <a:avLst/>
          </a:prstGeom>
        </p:spPr>
        <p:txBody>
          <a:bodyPr spcFirstLastPara="1" vert="horz" wrap="square" lIns="121900" tIns="121900" rIns="121900" bIns="121900" rtlCol="0" anchor="ctr" anchorCtr="0">
            <a:noAutofit/>
          </a:bodyPr>
          <a:lstStyle/>
          <a:p>
            <a:pPr lvl="0"/>
            <a:r>
              <a:rPr lang="en-US" sz="2933" b="1" u="sng" dirty="0" err="1"/>
              <a:t>Đoạn</a:t>
            </a:r>
            <a:r>
              <a:rPr lang="en-US" sz="2933" b="1" u="sng" dirty="0"/>
              <a:t> </a:t>
            </a:r>
            <a:r>
              <a:rPr lang="en-US" sz="2933" b="1" u="sng" dirty="0" err="1"/>
              <a:t>văn</a:t>
            </a:r>
            <a:r>
              <a:rPr lang="en-US" sz="2933" b="1" u="sng" dirty="0"/>
              <a:t> </a:t>
            </a:r>
            <a:r>
              <a:rPr lang="en-US" sz="2933" b="1" u="sng" dirty="0" err="1"/>
              <a:t>mẫu</a:t>
            </a:r>
            <a:r>
              <a:rPr lang="en-US" sz="2933" b="1" u="sng" dirty="0"/>
              <a:t>:</a:t>
            </a:r>
          </a:p>
        </p:txBody>
      </p:sp>
      <p:sp>
        <p:nvSpPr>
          <p:cNvPr id="24412" name="Google Shape;24412;p42"/>
          <p:cNvSpPr/>
          <p:nvPr/>
        </p:nvSpPr>
        <p:spPr>
          <a:xfrm>
            <a:off x="11091375" y="575077"/>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52" name="TextBox 35">
            <a:extLst>
              <a:ext uri="{FF2B5EF4-FFF2-40B4-BE49-F238E27FC236}">
                <a16:creationId xmlns:a16="http://schemas.microsoft.com/office/drawing/2014/main" id="{B030F64E-D154-7332-C853-4354A2B66AA6}"/>
              </a:ext>
            </a:extLst>
          </p:cNvPr>
          <p:cNvSpPr txBox="1"/>
          <p:nvPr/>
        </p:nvSpPr>
        <p:spPr>
          <a:xfrm>
            <a:off x="1709613" y="404885"/>
            <a:ext cx="8962710" cy="666786"/>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733" dirty="0">
                <a:solidFill>
                  <a:schemeClr val="accent1"/>
                </a:solidFill>
              </a:rPr>
              <a:t>VIẾT ĐOẠN VĂN, TRANG TRÍ BÀI VIẾT</a:t>
            </a:r>
          </a:p>
        </p:txBody>
      </p:sp>
      <p:sp>
        <p:nvSpPr>
          <p:cNvPr id="54" name="Google Shape;24363;p42"/>
          <p:cNvSpPr txBox="1">
            <a:spLocks/>
          </p:cNvSpPr>
          <p:nvPr/>
        </p:nvSpPr>
        <p:spPr>
          <a:xfrm>
            <a:off x="852449" y="2812322"/>
            <a:ext cx="10487103" cy="237175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1pPr>
            <a:lvl2pPr marR="0" lvl="1"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2pPr>
            <a:lvl3pPr marR="0" lvl="2"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3pPr>
            <a:lvl4pPr marR="0" lvl="3"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4pPr>
            <a:lvl5pPr marR="0" lvl="4"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5pPr>
            <a:lvl6pPr marR="0" lvl="5"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6pPr>
            <a:lvl7pPr marR="0" lvl="6"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7pPr>
            <a:lvl8pPr marR="0" lvl="7"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8pPr>
            <a:lvl9pPr marR="0" lvl="8" algn="ctr" rtl="0">
              <a:lnSpc>
                <a:spcPct val="100000"/>
              </a:lnSpc>
              <a:spcBef>
                <a:spcPts val="0"/>
              </a:spcBef>
              <a:spcAft>
                <a:spcPts val="0"/>
              </a:spcAft>
              <a:buClr>
                <a:schemeClr val="dk1"/>
              </a:buClr>
              <a:buSzPts val="6000"/>
              <a:buFont typeface="Braah One"/>
              <a:buNone/>
              <a:defRPr sz="6000" b="0" i="0" u="none" strike="noStrike" cap="none">
                <a:solidFill>
                  <a:schemeClr val="dk1"/>
                </a:solidFill>
                <a:latin typeface="Braah One"/>
                <a:ea typeface="Braah One"/>
                <a:cs typeface="Braah One"/>
                <a:sym typeface="Braah One"/>
              </a:defRPr>
            </a:lvl9pPr>
          </a:lstStyle>
          <a:p>
            <a:pPr algn="just">
              <a:lnSpc>
                <a:spcPct val="150000"/>
              </a:lnSpc>
            </a:pPr>
            <a:r>
              <a:rPr lang="en-US" sz="2667">
                <a:latin typeface="+mn-lt"/>
              </a:rPr>
              <a:t>        </a:t>
            </a:r>
            <a:r>
              <a:rPr lang="vi-VN" sz="2667">
                <a:latin typeface="+mn-lt"/>
              </a:rPr>
              <a:t>Bác Yên là hàng xóm của em. Nhà bác ngay cạnh nhà em. Bác Yên năm nay 40 tuổi. Bác là hoạ sĩ nên thường làm việc ở nhà. Mặc dù bác rất bận, nhưng mỗi khi chúng em chơi đùa ở ngõ, bác lại ra chơi cùng chúng em. Bác cho chúng em xem tranh bác đang vẽ. Thỉnh thoảng, bác vẽ những bức tranh nhỏ có hình bông hoa hay con mèo, rồi tặng chúng em. Tranh của bác rất đẹp. Em mơ ước sau này cũng vẽ được tranh đẹp như bác Yên.</a:t>
            </a:r>
            <a:endParaRPr lang="en-US" sz="2667">
              <a:latin typeface="+mn-lt"/>
            </a:endParaRPr>
          </a:p>
        </p:txBody>
      </p:sp>
    </p:spTree>
    <p:extLst>
      <p:ext uri="{BB962C8B-B14F-4D97-AF65-F5344CB8AC3E}">
        <p14:creationId xmlns:p14="http://schemas.microsoft.com/office/powerpoint/2010/main" val="131598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363"/>
                                        </p:tgtEl>
                                        <p:attrNameLst>
                                          <p:attrName>style.visibility</p:attrName>
                                        </p:attrNameLst>
                                      </p:cBhvr>
                                      <p:to>
                                        <p:strVal val="visible"/>
                                      </p:to>
                                    </p:set>
                                    <p:animEffect transition="in" filter="fade">
                                      <p:cBhvr>
                                        <p:cTn id="14" dur="500"/>
                                        <p:tgtEl>
                                          <p:spTgt spid="24363"/>
                                        </p:tgtEl>
                                      </p:cBhvr>
                                    </p:animEffect>
                                    <p:anim calcmode="lin" valueType="num">
                                      <p:cBhvr>
                                        <p:cTn id="15" dur="500" fill="hold"/>
                                        <p:tgtEl>
                                          <p:spTgt spid="24363"/>
                                        </p:tgtEl>
                                        <p:attrNameLst>
                                          <p:attrName>ppt_x</p:attrName>
                                        </p:attrNameLst>
                                      </p:cBhvr>
                                      <p:tavLst>
                                        <p:tav tm="0">
                                          <p:val>
                                            <p:strVal val="#ppt_x"/>
                                          </p:val>
                                        </p:tav>
                                        <p:tav tm="100000">
                                          <p:val>
                                            <p:strVal val="#ppt_x"/>
                                          </p:val>
                                        </p:tav>
                                      </p:tavLst>
                                    </p:anim>
                                    <p:anim calcmode="lin" valueType="num">
                                      <p:cBhvr>
                                        <p:cTn id="16" dur="500" fill="hold"/>
                                        <p:tgtEl>
                                          <p:spTgt spid="2436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63" grpId="0"/>
      <p:bldP spid="52"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92"/>
        <p:cNvGrpSpPr/>
        <p:nvPr/>
      </p:nvGrpSpPr>
      <p:grpSpPr>
        <a:xfrm>
          <a:off x="0" y="0"/>
          <a:ext cx="0" cy="0"/>
          <a:chOff x="0" y="0"/>
          <a:chExt cx="0" cy="0"/>
        </a:xfrm>
      </p:grpSpPr>
      <p:sp>
        <p:nvSpPr>
          <p:cNvPr id="24093" name="Google Shape;24093;p32"/>
          <p:cNvSpPr/>
          <p:nvPr/>
        </p:nvSpPr>
        <p:spPr>
          <a:xfrm flipH="1">
            <a:off x="3132898" y="1127359"/>
            <a:ext cx="1139053" cy="1212943"/>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94" name="Google Shape;24094;p32"/>
          <p:cNvSpPr/>
          <p:nvPr/>
        </p:nvSpPr>
        <p:spPr>
          <a:xfrm flipH="1">
            <a:off x="1892206" y="4413899"/>
            <a:ext cx="1707188" cy="170563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95" name="Google Shape;24095;p32"/>
          <p:cNvSpPr txBox="1">
            <a:spLocks noGrp="1"/>
          </p:cNvSpPr>
          <p:nvPr>
            <p:ph type="title"/>
          </p:nvPr>
        </p:nvSpPr>
        <p:spPr>
          <a:xfrm>
            <a:off x="3239938" y="2425352"/>
            <a:ext cx="7818599" cy="1122400"/>
          </a:xfrm>
          <a:prstGeom prst="rect">
            <a:avLst/>
          </a:prstGeom>
        </p:spPr>
        <p:txBody>
          <a:bodyPr spcFirstLastPara="1" vert="horz" wrap="square" lIns="121900" tIns="121900" rIns="121900" bIns="121900" rtlCol="0" anchor="t" anchorCtr="0">
            <a:noAutofit/>
          </a:bodyPr>
          <a:lstStyle/>
          <a:p>
            <a:pPr lvl="0">
              <a:lnSpc>
                <a:spcPct val="150000"/>
              </a:lnSpc>
            </a:pPr>
            <a:r>
              <a:rPr lang="en-US" sz="5333" b="1" dirty="0"/>
              <a:t>GIỚI THIỆU </a:t>
            </a:r>
            <a:br>
              <a:rPr lang="en-US" sz="5333" b="1" dirty="0"/>
            </a:br>
            <a:r>
              <a:rPr lang="en-US" sz="5333" b="1" dirty="0"/>
              <a:t>VÀ BÌNH CHỌN </a:t>
            </a:r>
            <a:br>
              <a:rPr lang="en-US" sz="5333" b="1" dirty="0"/>
            </a:br>
            <a:r>
              <a:rPr lang="en-US" sz="5333" b="1" dirty="0"/>
              <a:t>BÀI VIẾT</a:t>
            </a:r>
          </a:p>
        </p:txBody>
      </p:sp>
      <p:sp>
        <p:nvSpPr>
          <p:cNvPr id="24096" name="Google Shape;24096;p32"/>
          <p:cNvSpPr txBox="1">
            <a:spLocks noGrp="1"/>
          </p:cNvSpPr>
          <p:nvPr>
            <p:ph type="title" idx="2"/>
          </p:nvPr>
        </p:nvSpPr>
        <p:spPr>
          <a:xfrm>
            <a:off x="6208557" y="1054952"/>
            <a:ext cx="1733600" cy="1370400"/>
          </a:xfrm>
          <a:prstGeom prst="rect">
            <a:avLst/>
          </a:prstGeom>
        </p:spPr>
        <p:txBody>
          <a:bodyPr spcFirstLastPara="1" vert="horz" wrap="square" lIns="121900" tIns="121900" rIns="121900" bIns="121900" rtlCol="0" anchor="ctr" anchorCtr="0">
            <a:noAutofit/>
          </a:bodyPr>
          <a:lstStyle/>
          <a:p>
            <a:r>
              <a:rPr lang="en" b="1">
                <a:latin typeface="+mj-lt"/>
              </a:rPr>
              <a:t>02</a:t>
            </a:r>
            <a:endParaRPr b="1">
              <a:latin typeface="+mj-lt"/>
            </a:endParaRPr>
          </a:p>
        </p:txBody>
      </p:sp>
      <p:grpSp>
        <p:nvGrpSpPr>
          <p:cNvPr id="24097" name="Google Shape;24097;p32"/>
          <p:cNvGrpSpPr/>
          <p:nvPr/>
        </p:nvGrpSpPr>
        <p:grpSpPr>
          <a:xfrm rot="10799886" flipH="1">
            <a:off x="1336990" y="4229233"/>
            <a:ext cx="2025569" cy="2075113"/>
            <a:chOff x="2313363" y="2028988"/>
            <a:chExt cx="511425" cy="515975"/>
          </a:xfrm>
        </p:grpSpPr>
        <p:grpSp>
          <p:nvGrpSpPr>
            <p:cNvPr id="24098" name="Google Shape;24098;p32"/>
            <p:cNvGrpSpPr/>
            <p:nvPr/>
          </p:nvGrpSpPr>
          <p:grpSpPr>
            <a:xfrm>
              <a:off x="2315638" y="2107938"/>
              <a:ext cx="414175" cy="433125"/>
              <a:chOff x="2315638" y="2107938"/>
              <a:chExt cx="414175" cy="433125"/>
            </a:xfrm>
          </p:grpSpPr>
          <p:sp>
            <p:nvSpPr>
              <p:cNvPr id="24099" name="Google Shape;24099;p32"/>
              <p:cNvSpPr/>
              <p:nvPr/>
            </p:nvSpPr>
            <p:spPr>
              <a:xfrm>
                <a:off x="2658338" y="2107938"/>
                <a:ext cx="71475" cy="71525"/>
              </a:xfrm>
              <a:custGeom>
                <a:avLst/>
                <a:gdLst/>
                <a:ahLst/>
                <a:cxnLst/>
                <a:rect l="l" t="t" r="r" b="b"/>
                <a:pathLst>
                  <a:path w="2859" h="2861" extrusionOk="0">
                    <a:moveTo>
                      <a:pt x="1553" y="0"/>
                    </a:moveTo>
                    <a:cubicBezTo>
                      <a:pt x="1498" y="0"/>
                      <a:pt x="1437" y="26"/>
                      <a:pt x="1399" y="64"/>
                    </a:cubicBezTo>
                    <a:lnTo>
                      <a:pt x="31" y="1371"/>
                    </a:lnTo>
                    <a:cubicBezTo>
                      <a:pt x="31" y="1401"/>
                      <a:pt x="31" y="1401"/>
                      <a:pt x="1" y="1432"/>
                    </a:cubicBezTo>
                    <a:lnTo>
                      <a:pt x="1460" y="2830"/>
                    </a:lnTo>
                    <a:cubicBezTo>
                      <a:pt x="1490" y="2830"/>
                      <a:pt x="1490" y="2860"/>
                      <a:pt x="1490" y="2860"/>
                    </a:cubicBezTo>
                    <a:cubicBezTo>
                      <a:pt x="1521" y="2860"/>
                      <a:pt x="1551" y="2830"/>
                      <a:pt x="1551" y="2830"/>
                    </a:cubicBezTo>
                    <a:lnTo>
                      <a:pt x="2767" y="1371"/>
                    </a:lnTo>
                    <a:cubicBezTo>
                      <a:pt x="2828" y="1310"/>
                      <a:pt x="2858" y="1189"/>
                      <a:pt x="2797" y="1128"/>
                    </a:cubicBezTo>
                    <a:cubicBezTo>
                      <a:pt x="2797" y="1097"/>
                      <a:pt x="2767" y="1097"/>
                      <a:pt x="2767" y="1067"/>
                    </a:cubicBezTo>
                    <a:lnTo>
                      <a:pt x="1703" y="64"/>
                    </a:lnTo>
                    <a:cubicBezTo>
                      <a:pt x="1673" y="34"/>
                      <a:pt x="1673" y="34"/>
                      <a:pt x="1642" y="34"/>
                    </a:cubicBezTo>
                    <a:cubicBezTo>
                      <a:pt x="1619" y="10"/>
                      <a:pt x="1587" y="0"/>
                      <a:pt x="155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00" name="Google Shape;24100;p32"/>
              <p:cNvSpPr/>
              <p:nvPr/>
            </p:nvSpPr>
            <p:spPr>
              <a:xfrm>
                <a:off x="2613513" y="2141438"/>
                <a:ext cx="84375" cy="84375"/>
              </a:xfrm>
              <a:custGeom>
                <a:avLst/>
                <a:gdLst/>
                <a:ahLst/>
                <a:cxnLst/>
                <a:rect l="l" t="t" r="r" b="b"/>
                <a:pathLst>
                  <a:path w="3375" h="3375" extrusionOk="0">
                    <a:moveTo>
                      <a:pt x="1585" y="1"/>
                    </a:moveTo>
                    <a:cubicBezTo>
                      <a:pt x="1513" y="1"/>
                      <a:pt x="1444" y="31"/>
                      <a:pt x="1399" y="92"/>
                    </a:cubicBezTo>
                    <a:lnTo>
                      <a:pt x="92" y="1308"/>
                    </a:lnTo>
                    <a:cubicBezTo>
                      <a:pt x="1" y="1399"/>
                      <a:pt x="1" y="1490"/>
                      <a:pt x="31" y="1581"/>
                    </a:cubicBezTo>
                    <a:cubicBezTo>
                      <a:pt x="31" y="1642"/>
                      <a:pt x="61" y="1672"/>
                      <a:pt x="92" y="1703"/>
                    </a:cubicBezTo>
                    <a:lnTo>
                      <a:pt x="1764" y="3283"/>
                    </a:lnTo>
                    <a:cubicBezTo>
                      <a:pt x="1794" y="3344"/>
                      <a:pt x="1885" y="3374"/>
                      <a:pt x="1946" y="3374"/>
                    </a:cubicBezTo>
                    <a:cubicBezTo>
                      <a:pt x="2007" y="3374"/>
                      <a:pt x="2098" y="3344"/>
                      <a:pt x="2159" y="3283"/>
                    </a:cubicBezTo>
                    <a:lnTo>
                      <a:pt x="3283" y="1885"/>
                    </a:lnTo>
                    <a:cubicBezTo>
                      <a:pt x="3375" y="1794"/>
                      <a:pt x="3375" y="1642"/>
                      <a:pt x="3283" y="1520"/>
                    </a:cubicBezTo>
                    <a:cubicBezTo>
                      <a:pt x="3283" y="1520"/>
                      <a:pt x="3283" y="1490"/>
                      <a:pt x="3253" y="1490"/>
                    </a:cubicBezTo>
                    <a:lnTo>
                      <a:pt x="1794" y="92"/>
                    </a:lnTo>
                    <a:cubicBezTo>
                      <a:pt x="1733" y="31"/>
                      <a:pt x="1657" y="1"/>
                      <a:pt x="158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01" name="Google Shape;24101;p32"/>
              <p:cNvSpPr/>
              <p:nvPr/>
            </p:nvSpPr>
            <p:spPr>
              <a:xfrm>
                <a:off x="2315638" y="2181713"/>
                <a:ext cx="346525" cy="359350"/>
              </a:xfrm>
              <a:custGeom>
                <a:avLst/>
                <a:gdLst/>
                <a:ahLst/>
                <a:cxnLst/>
                <a:rect l="l" t="t" r="r" b="b"/>
                <a:pathLst>
                  <a:path w="13861" h="14374" extrusionOk="0">
                    <a:moveTo>
                      <a:pt x="11946" y="1"/>
                    </a:moveTo>
                    <a:lnTo>
                      <a:pt x="244" y="13283"/>
                    </a:lnTo>
                    <a:cubicBezTo>
                      <a:pt x="1" y="13557"/>
                      <a:pt x="1" y="13952"/>
                      <a:pt x="274" y="14195"/>
                    </a:cubicBezTo>
                    <a:cubicBezTo>
                      <a:pt x="392" y="14313"/>
                      <a:pt x="553" y="14374"/>
                      <a:pt x="715" y="14374"/>
                    </a:cubicBezTo>
                    <a:cubicBezTo>
                      <a:pt x="887" y="14374"/>
                      <a:pt x="1061" y="14306"/>
                      <a:pt x="1186" y="14165"/>
                    </a:cubicBezTo>
                    <a:lnTo>
                      <a:pt x="13861" y="1763"/>
                    </a:lnTo>
                    <a:cubicBezTo>
                      <a:pt x="13800" y="1763"/>
                      <a:pt x="13739" y="1733"/>
                      <a:pt x="13679" y="1703"/>
                    </a:cubicBezTo>
                    <a:lnTo>
                      <a:pt x="12007" y="122"/>
                    </a:lnTo>
                    <a:cubicBezTo>
                      <a:pt x="11976" y="61"/>
                      <a:pt x="11946" y="31"/>
                      <a:pt x="1194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4102" name="Google Shape;24102;p32"/>
            <p:cNvGrpSpPr/>
            <p:nvPr/>
          </p:nvGrpSpPr>
          <p:grpSpPr>
            <a:xfrm>
              <a:off x="2313363" y="2028988"/>
              <a:ext cx="511425" cy="515975"/>
              <a:chOff x="2313363" y="2028988"/>
              <a:chExt cx="511425" cy="515975"/>
            </a:xfrm>
          </p:grpSpPr>
          <p:sp>
            <p:nvSpPr>
              <p:cNvPr id="24103" name="Google Shape;24103;p32"/>
              <p:cNvSpPr/>
              <p:nvPr/>
            </p:nvSpPr>
            <p:spPr>
              <a:xfrm>
                <a:off x="2699388" y="2033738"/>
                <a:ext cx="105650" cy="102400"/>
              </a:xfrm>
              <a:custGeom>
                <a:avLst/>
                <a:gdLst/>
                <a:ahLst/>
                <a:cxnLst/>
                <a:rect l="l" t="t" r="r" b="b"/>
                <a:pathLst>
                  <a:path w="4226" h="4096" extrusionOk="0">
                    <a:moveTo>
                      <a:pt x="3192" y="0"/>
                    </a:moveTo>
                    <a:cubicBezTo>
                      <a:pt x="2492" y="0"/>
                      <a:pt x="1596" y="162"/>
                      <a:pt x="1034" y="874"/>
                    </a:cubicBezTo>
                    <a:cubicBezTo>
                      <a:pt x="456" y="1603"/>
                      <a:pt x="152" y="2424"/>
                      <a:pt x="0" y="3002"/>
                    </a:cubicBezTo>
                    <a:cubicBezTo>
                      <a:pt x="31" y="3002"/>
                      <a:pt x="31" y="3002"/>
                      <a:pt x="61" y="3032"/>
                    </a:cubicBezTo>
                    <a:lnTo>
                      <a:pt x="1125" y="4035"/>
                    </a:lnTo>
                    <a:cubicBezTo>
                      <a:pt x="1125" y="4065"/>
                      <a:pt x="1155" y="4065"/>
                      <a:pt x="1155" y="4096"/>
                    </a:cubicBezTo>
                    <a:cubicBezTo>
                      <a:pt x="1490" y="4065"/>
                      <a:pt x="2037" y="3974"/>
                      <a:pt x="2675" y="3579"/>
                    </a:cubicBezTo>
                    <a:cubicBezTo>
                      <a:pt x="3131" y="3275"/>
                      <a:pt x="3769" y="2515"/>
                      <a:pt x="3587" y="1391"/>
                    </a:cubicBezTo>
                    <a:cubicBezTo>
                      <a:pt x="3405" y="266"/>
                      <a:pt x="4225" y="114"/>
                      <a:pt x="4225" y="114"/>
                    </a:cubicBezTo>
                    <a:cubicBezTo>
                      <a:pt x="4225" y="114"/>
                      <a:pt x="3777" y="0"/>
                      <a:pt x="3192"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4" name="Google Shape;24104;p32"/>
              <p:cNvSpPr/>
              <p:nvPr/>
            </p:nvSpPr>
            <p:spPr>
              <a:xfrm>
                <a:off x="2694813" y="2028988"/>
                <a:ext cx="129975" cy="110950"/>
              </a:xfrm>
              <a:custGeom>
                <a:avLst/>
                <a:gdLst/>
                <a:ahLst/>
                <a:cxnLst/>
                <a:rect l="l" t="t" r="r" b="b"/>
                <a:pathLst>
                  <a:path w="5199" h="4438" extrusionOk="0">
                    <a:moveTo>
                      <a:pt x="3387" y="360"/>
                    </a:moveTo>
                    <a:cubicBezTo>
                      <a:pt x="3586" y="360"/>
                      <a:pt x="3768" y="374"/>
                      <a:pt x="3922" y="395"/>
                    </a:cubicBezTo>
                    <a:cubicBezTo>
                      <a:pt x="3709" y="608"/>
                      <a:pt x="3496" y="973"/>
                      <a:pt x="3588" y="1611"/>
                    </a:cubicBezTo>
                    <a:cubicBezTo>
                      <a:pt x="3770" y="2614"/>
                      <a:pt x="3253" y="3313"/>
                      <a:pt x="2767" y="3617"/>
                    </a:cubicBezTo>
                    <a:cubicBezTo>
                      <a:pt x="2220" y="3951"/>
                      <a:pt x="1734" y="4073"/>
                      <a:pt x="1399" y="4103"/>
                    </a:cubicBezTo>
                    <a:lnTo>
                      <a:pt x="396" y="3131"/>
                    </a:lnTo>
                    <a:cubicBezTo>
                      <a:pt x="518" y="2584"/>
                      <a:pt x="822" y="1824"/>
                      <a:pt x="1338" y="1155"/>
                    </a:cubicBezTo>
                    <a:cubicBezTo>
                      <a:pt x="1877" y="523"/>
                      <a:pt x="2722" y="360"/>
                      <a:pt x="3387" y="360"/>
                    </a:cubicBezTo>
                    <a:close/>
                    <a:moveTo>
                      <a:pt x="3402" y="1"/>
                    </a:moveTo>
                    <a:cubicBezTo>
                      <a:pt x="2660" y="1"/>
                      <a:pt x="1695" y="176"/>
                      <a:pt x="1065" y="942"/>
                    </a:cubicBezTo>
                    <a:cubicBezTo>
                      <a:pt x="457" y="1702"/>
                      <a:pt x="183" y="2553"/>
                      <a:pt x="31" y="3161"/>
                    </a:cubicBezTo>
                    <a:lnTo>
                      <a:pt x="1" y="3283"/>
                    </a:lnTo>
                    <a:lnTo>
                      <a:pt x="92" y="3344"/>
                    </a:lnTo>
                    <a:lnTo>
                      <a:pt x="1186" y="4347"/>
                    </a:lnTo>
                    <a:lnTo>
                      <a:pt x="1247" y="4438"/>
                    </a:lnTo>
                    <a:lnTo>
                      <a:pt x="1338" y="4438"/>
                    </a:lnTo>
                    <a:cubicBezTo>
                      <a:pt x="1703" y="4407"/>
                      <a:pt x="2281" y="4286"/>
                      <a:pt x="2949" y="3891"/>
                    </a:cubicBezTo>
                    <a:cubicBezTo>
                      <a:pt x="3527" y="3526"/>
                      <a:pt x="4104" y="2705"/>
                      <a:pt x="3922" y="1550"/>
                    </a:cubicBezTo>
                    <a:cubicBezTo>
                      <a:pt x="3800" y="638"/>
                      <a:pt x="4378" y="486"/>
                      <a:pt x="4439" y="456"/>
                    </a:cubicBezTo>
                    <a:lnTo>
                      <a:pt x="5199" y="304"/>
                    </a:lnTo>
                    <a:lnTo>
                      <a:pt x="4469" y="122"/>
                    </a:lnTo>
                    <a:cubicBezTo>
                      <a:pt x="4429" y="108"/>
                      <a:pt x="3984" y="1"/>
                      <a:pt x="340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5" name="Google Shape;24105;p32"/>
              <p:cNvSpPr/>
              <p:nvPr/>
            </p:nvSpPr>
            <p:spPr>
              <a:xfrm>
                <a:off x="2653788" y="2103638"/>
                <a:ext cx="80575" cy="81150"/>
              </a:xfrm>
              <a:custGeom>
                <a:avLst/>
                <a:gdLst/>
                <a:ahLst/>
                <a:cxnLst/>
                <a:rect l="l" t="t" r="r" b="b"/>
                <a:pathLst>
                  <a:path w="3223" h="3246" extrusionOk="0">
                    <a:moveTo>
                      <a:pt x="1725" y="344"/>
                    </a:moveTo>
                    <a:cubicBezTo>
                      <a:pt x="1737" y="344"/>
                      <a:pt x="1743" y="358"/>
                      <a:pt x="1764" y="358"/>
                    </a:cubicBezTo>
                    <a:lnTo>
                      <a:pt x="2827" y="1361"/>
                    </a:lnTo>
                    <a:lnTo>
                      <a:pt x="2827" y="1391"/>
                    </a:lnTo>
                    <a:cubicBezTo>
                      <a:pt x="2827" y="1391"/>
                      <a:pt x="2858" y="1391"/>
                      <a:pt x="2827" y="1421"/>
                    </a:cubicBezTo>
                    <a:lnTo>
                      <a:pt x="1672" y="2789"/>
                    </a:lnTo>
                    <a:lnTo>
                      <a:pt x="426" y="1604"/>
                    </a:lnTo>
                    <a:lnTo>
                      <a:pt x="1703" y="358"/>
                    </a:lnTo>
                    <a:cubicBezTo>
                      <a:pt x="1713" y="347"/>
                      <a:pt x="1720" y="344"/>
                      <a:pt x="1725" y="344"/>
                    </a:cubicBezTo>
                    <a:close/>
                    <a:moveTo>
                      <a:pt x="1727" y="1"/>
                    </a:moveTo>
                    <a:cubicBezTo>
                      <a:pt x="1629" y="1"/>
                      <a:pt x="1533" y="41"/>
                      <a:pt x="1460" y="114"/>
                    </a:cubicBezTo>
                    <a:lnTo>
                      <a:pt x="92" y="1421"/>
                    </a:lnTo>
                    <a:cubicBezTo>
                      <a:pt x="61" y="1482"/>
                      <a:pt x="61" y="1513"/>
                      <a:pt x="31" y="1543"/>
                    </a:cubicBezTo>
                    <a:lnTo>
                      <a:pt x="1" y="1665"/>
                    </a:lnTo>
                    <a:lnTo>
                      <a:pt x="1520" y="3124"/>
                    </a:lnTo>
                    <a:lnTo>
                      <a:pt x="1551" y="3124"/>
                    </a:lnTo>
                    <a:lnTo>
                      <a:pt x="1612" y="3245"/>
                    </a:lnTo>
                    <a:lnTo>
                      <a:pt x="1733" y="3184"/>
                    </a:lnTo>
                    <a:cubicBezTo>
                      <a:pt x="1794" y="3154"/>
                      <a:pt x="1824" y="3124"/>
                      <a:pt x="1885" y="3093"/>
                    </a:cubicBezTo>
                    <a:lnTo>
                      <a:pt x="3071" y="1665"/>
                    </a:lnTo>
                    <a:cubicBezTo>
                      <a:pt x="3192" y="1543"/>
                      <a:pt x="3223" y="1361"/>
                      <a:pt x="3131" y="1209"/>
                    </a:cubicBezTo>
                    <a:cubicBezTo>
                      <a:pt x="3101" y="1178"/>
                      <a:pt x="3101" y="1148"/>
                      <a:pt x="3071" y="1117"/>
                    </a:cubicBezTo>
                    <a:lnTo>
                      <a:pt x="2007" y="114"/>
                    </a:lnTo>
                    <a:cubicBezTo>
                      <a:pt x="1976" y="84"/>
                      <a:pt x="1946" y="54"/>
                      <a:pt x="1916" y="54"/>
                    </a:cubicBezTo>
                    <a:cubicBezTo>
                      <a:pt x="1856" y="18"/>
                      <a:pt x="1791" y="1"/>
                      <a:pt x="172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6" name="Google Shape;24106;p32"/>
              <p:cNvSpPr/>
              <p:nvPr/>
            </p:nvSpPr>
            <p:spPr>
              <a:xfrm>
                <a:off x="2608963" y="2137638"/>
                <a:ext cx="93475" cy="92175"/>
              </a:xfrm>
              <a:custGeom>
                <a:avLst/>
                <a:gdLst/>
                <a:ahLst/>
                <a:cxnLst/>
                <a:rect l="l" t="t" r="r" b="b"/>
                <a:pathLst>
                  <a:path w="3739" h="3687" extrusionOk="0">
                    <a:moveTo>
                      <a:pt x="1763" y="335"/>
                    </a:moveTo>
                    <a:cubicBezTo>
                      <a:pt x="1794" y="335"/>
                      <a:pt x="1824" y="335"/>
                      <a:pt x="1854" y="365"/>
                    </a:cubicBezTo>
                    <a:lnTo>
                      <a:pt x="3313" y="1764"/>
                    </a:lnTo>
                    <a:lnTo>
                      <a:pt x="3344" y="1764"/>
                    </a:lnTo>
                    <a:cubicBezTo>
                      <a:pt x="3374" y="1824"/>
                      <a:pt x="3374" y="1885"/>
                      <a:pt x="3344" y="1916"/>
                    </a:cubicBezTo>
                    <a:lnTo>
                      <a:pt x="2219" y="3314"/>
                    </a:lnTo>
                    <a:cubicBezTo>
                      <a:pt x="2189" y="3344"/>
                      <a:pt x="2158" y="3344"/>
                      <a:pt x="2128" y="3344"/>
                    </a:cubicBezTo>
                    <a:cubicBezTo>
                      <a:pt x="2098" y="3344"/>
                      <a:pt x="2067" y="3344"/>
                      <a:pt x="2067" y="3314"/>
                    </a:cubicBezTo>
                    <a:lnTo>
                      <a:pt x="395" y="1733"/>
                    </a:lnTo>
                    <a:cubicBezTo>
                      <a:pt x="395" y="1733"/>
                      <a:pt x="365" y="1733"/>
                      <a:pt x="365" y="1703"/>
                    </a:cubicBezTo>
                    <a:cubicBezTo>
                      <a:pt x="365" y="1672"/>
                      <a:pt x="335" y="1642"/>
                      <a:pt x="395" y="1581"/>
                    </a:cubicBezTo>
                    <a:lnTo>
                      <a:pt x="1702" y="365"/>
                    </a:lnTo>
                    <a:cubicBezTo>
                      <a:pt x="1702" y="335"/>
                      <a:pt x="1733" y="335"/>
                      <a:pt x="1763" y="335"/>
                    </a:cubicBezTo>
                    <a:close/>
                    <a:moveTo>
                      <a:pt x="1763" y="1"/>
                    </a:moveTo>
                    <a:cubicBezTo>
                      <a:pt x="1642" y="1"/>
                      <a:pt x="1520" y="31"/>
                      <a:pt x="1459" y="122"/>
                    </a:cubicBezTo>
                    <a:lnTo>
                      <a:pt x="152" y="1338"/>
                    </a:lnTo>
                    <a:cubicBezTo>
                      <a:pt x="31" y="1460"/>
                      <a:pt x="0" y="1642"/>
                      <a:pt x="61" y="1794"/>
                    </a:cubicBezTo>
                    <a:cubicBezTo>
                      <a:pt x="61" y="1855"/>
                      <a:pt x="91" y="1885"/>
                      <a:pt x="91" y="1916"/>
                    </a:cubicBezTo>
                    <a:cubicBezTo>
                      <a:pt x="122" y="1946"/>
                      <a:pt x="152" y="1976"/>
                      <a:pt x="152" y="1976"/>
                    </a:cubicBezTo>
                    <a:lnTo>
                      <a:pt x="1824" y="3557"/>
                    </a:lnTo>
                    <a:cubicBezTo>
                      <a:pt x="1885" y="3648"/>
                      <a:pt x="2006" y="3678"/>
                      <a:pt x="2098" y="3678"/>
                    </a:cubicBezTo>
                    <a:cubicBezTo>
                      <a:pt x="2124" y="3684"/>
                      <a:pt x="2150" y="3686"/>
                      <a:pt x="2175" y="3686"/>
                    </a:cubicBezTo>
                    <a:cubicBezTo>
                      <a:pt x="2292" y="3686"/>
                      <a:pt x="2387" y="3632"/>
                      <a:pt x="2462" y="3557"/>
                    </a:cubicBezTo>
                    <a:lnTo>
                      <a:pt x="3587" y="2128"/>
                    </a:lnTo>
                    <a:cubicBezTo>
                      <a:pt x="3739" y="1976"/>
                      <a:pt x="3739" y="1733"/>
                      <a:pt x="3587" y="1551"/>
                    </a:cubicBezTo>
                    <a:cubicBezTo>
                      <a:pt x="3587" y="1551"/>
                      <a:pt x="3587" y="1520"/>
                      <a:pt x="3557" y="1520"/>
                    </a:cubicBezTo>
                    <a:lnTo>
                      <a:pt x="2098" y="122"/>
                    </a:lnTo>
                    <a:cubicBezTo>
                      <a:pt x="2006" y="31"/>
                      <a:pt x="1885" y="1"/>
                      <a:pt x="176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07" name="Google Shape;24107;p32"/>
              <p:cNvSpPr/>
              <p:nvPr/>
            </p:nvSpPr>
            <p:spPr>
              <a:xfrm>
                <a:off x="2313363" y="2172588"/>
                <a:ext cx="358700" cy="372375"/>
              </a:xfrm>
              <a:custGeom>
                <a:avLst/>
                <a:gdLst/>
                <a:ahLst/>
                <a:cxnLst/>
                <a:rect l="l" t="t" r="r" b="b"/>
                <a:pathLst>
                  <a:path w="14348" h="14895" extrusionOk="0">
                    <a:moveTo>
                      <a:pt x="12007" y="639"/>
                    </a:moveTo>
                    <a:lnTo>
                      <a:pt x="13648" y="2189"/>
                    </a:lnTo>
                    <a:lnTo>
                      <a:pt x="1155" y="14408"/>
                    </a:lnTo>
                    <a:lnTo>
                      <a:pt x="1155" y="14439"/>
                    </a:lnTo>
                    <a:cubicBezTo>
                      <a:pt x="1064" y="14499"/>
                      <a:pt x="943" y="14560"/>
                      <a:pt x="821" y="14560"/>
                    </a:cubicBezTo>
                    <a:cubicBezTo>
                      <a:pt x="699" y="14560"/>
                      <a:pt x="578" y="14530"/>
                      <a:pt x="487" y="14439"/>
                    </a:cubicBezTo>
                    <a:cubicBezTo>
                      <a:pt x="395" y="14348"/>
                      <a:pt x="335" y="14226"/>
                      <a:pt x="335" y="14104"/>
                    </a:cubicBezTo>
                    <a:cubicBezTo>
                      <a:pt x="335" y="13983"/>
                      <a:pt x="365" y="13861"/>
                      <a:pt x="456" y="13770"/>
                    </a:cubicBezTo>
                    <a:lnTo>
                      <a:pt x="12007" y="639"/>
                    </a:lnTo>
                    <a:close/>
                    <a:moveTo>
                      <a:pt x="12098" y="1"/>
                    </a:moveTo>
                    <a:lnTo>
                      <a:pt x="213" y="13527"/>
                    </a:lnTo>
                    <a:cubicBezTo>
                      <a:pt x="61" y="13709"/>
                      <a:pt x="0" y="13892"/>
                      <a:pt x="0" y="14104"/>
                    </a:cubicBezTo>
                    <a:cubicBezTo>
                      <a:pt x="0" y="14256"/>
                      <a:pt x="31" y="14408"/>
                      <a:pt x="122" y="14530"/>
                    </a:cubicBezTo>
                    <a:cubicBezTo>
                      <a:pt x="152" y="14591"/>
                      <a:pt x="213" y="14651"/>
                      <a:pt x="243" y="14682"/>
                    </a:cubicBezTo>
                    <a:cubicBezTo>
                      <a:pt x="395" y="14834"/>
                      <a:pt x="608" y="14895"/>
                      <a:pt x="821" y="14895"/>
                    </a:cubicBezTo>
                    <a:cubicBezTo>
                      <a:pt x="1034" y="14895"/>
                      <a:pt x="1247" y="14803"/>
                      <a:pt x="1399" y="14651"/>
                    </a:cubicBezTo>
                    <a:lnTo>
                      <a:pt x="14347" y="1977"/>
                    </a:lnTo>
                    <a:lnTo>
                      <a:pt x="13952" y="1946"/>
                    </a:lnTo>
                    <a:cubicBezTo>
                      <a:pt x="13922" y="1946"/>
                      <a:pt x="13891" y="1946"/>
                      <a:pt x="13891" y="1916"/>
                    </a:cubicBezTo>
                    <a:lnTo>
                      <a:pt x="12219" y="335"/>
                    </a:lnTo>
                    <a:cubicBezTo>
                      <a:pt x="12219" y="335"/>
                      <a:pt x="12189" y="335"/>
                      <a:pt x="12189" y="305"/>
                    </a:cubicBezTo>
                    <a:lnTo>
                      <a:pt x="12098"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nvGrpSpPr>
          <p:cNvPr id="24108" name="Google Shape;24108;p32"/>
          <p:cNvGrpSpPr/>
          <p:nvPr/>
        </p:nvGrpSpPr>
        <p:grpSpPr>
          <a:xfrm rot="730778" flipH="1">
            <a:off x="2541609" y="691887"/>
            <a:ext cx="1478833" cy="1844384"/>
            <a:chOff x="1849838" y="2701850"/>
            <a:chExt cx="592750" cy="592750"/>
          </a:xfrm>
        </p:grpSpPr>
        <p:grpSp>
          <p:nvGrpSpPr>
            <p:cNvPr id="24109" name="Google Shape;24109;p32"/>
            <p:cNvGrpSpPr/>
            <p:nvPr/>
          </p:nvGrpSpPr>
          <p:grpSpPr>
            <a:xfrm>
              <a:off x="1924313" y="2775550"/>
              <a:ext cx="496250" cy="497000"/>
              <a:chOff x="1924313" y="2775550"/>
              <a:chExt cx="496250" cy="497000"/>
            </a:xfrm>
          </p:grpSpPr>
          <p:sp>
            <p:nvSpPr>
              <p:cNvPr id="24110" name="Google Shape;24110;p32"/>
              <p:cNvSpPr/>
              <p:nvPr/>
            </p:nvSpPr>
            <p:spPr>
              <a:xfrm>
                <a:off x="1924313" y="2802150"/>
                <a:ext cx="427100" cy="426325"/>
              </a:xfrm>
              <a:custGeom>
                <a:avLst/>
                <a:gdLst/>
                <a:ahLst/>
                <a:cxnLst/>
                <a:rect l="l" t="t" r="r" b="b"/>
                <a:pathLst>
                  <a:path w="17084" h="17053" extrusionOk="0">
                    <a:moveTo>
                      <a:pt x="457" y="1"/>
                    </a:moveTo>
                    <a:lnTo>
                      <a:pt x="1" y="457"/>
                    </a:lnTo>
                    <a:lnTo>
                      <a:pt x="16566" y="17053"/>
                    </a:lnTo>
                    <a:cubicBezTo>
                      <a:pt x="16642" y="16977"/>
                      <a:pt x="16734" y="16939"/>
                      <a:pt x="16825" y="16939"/>
                    </a:cubicBezTo>
                    <a:cubicBezTo>
                      <a:pt x="16916" y="16939"/>
                      <a:pt x="17007" y="16977"/>
                      <a:pt x="17083" y="17053"/>
                    </a:cubicBezTo>
                    <a:cubicBezTo>
                      <a:pt x="16961" y="16931"/>
                      <a:pt x="16931" y="16749"/>
                      <a:pt x="17022" y="16597"/>
                    </a:cubicBezTo>
                    <a:lnTo>
                      <a:pt x="45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11" name="Google Shape;24111;p32"/>
              <p:cNvSpPr/>
              <p:nvPr/>
            </p:nvSpPr>
            <p:spPr>
              <a:xfrm>
                <a:off x="1950913" y="2775550"/>
                <a:ext cx="425575" cy="427850"/>
              </a:xfrm>
              <a:custGeom>
                <a:avLst/>
                <a:gdLst/>
                <a:ahLst/>
                <a:cxnLst/>
                <a:rect l="l" t="t" r="r" b="b"/>
                <a:pathLst>
                  <a:path w="17023" h="17114" extrusionOk="0">
                    <a:moveTo>
                      <a:pt x="456" y="1"/>
                    </a:moveTo>
                    <a:lnTo>
                      <a:pt x="1" y="457"/>
                    </a:lnTo>
                    <a:lnTo>
                      <a:pt x="16566" y="17053"/>
                    </a:lnTo>
                    <a:cubicBezTo>
                      <a:pt x="16626" y="17017"/>
                      <a:pt x="16691" y="17000"/>
                      <a:pt x="16755" y="17000"/>
                    </a:cubicBezTo>
                    <a:cubicBezTo>
                      <a:pt x="16853" y="17000"/>
                      <a:pt x="16949" y="17040"/>
                      <a:pt x="17022" y="17114"/>
                    </a:cubicBezTo>
                    <a:cubicBezTo>
                      <a:pt x="16901" y="16962"/>
                      <a:pt x="16901" y="16749"/>
                      <a:pt x="17022" y="16597"/>
                    </a:cubicBezTo>
                    <a:lnTo>
                      <a:pt x="45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12" name="Google Shape;24112;p32"/>
              <p:cNvSpPr/>
              <p:nvPr/>
            </p:nvSpPr>
            <p:spPr>
              <a:xfrm>
                <a:off x="1935713" y="2786950"/>
                <a:ext cx="429375" cy="430125"/>
              </a:xfrm>
              <a:custGeom>
                <a:avLst/>
                <a:gdLst/>
                <a:ahLst/>
                <a:cxnLst/>
                <a:rect l="l" t="t" r="r" b="b"/>
                <a:pathLst>
                  <a:path w="17175" h="17205" extrusionOk="0">
                    <a:moveTo>
                      <a:pt x="578" y="1"/>
                    </a:moveTo>
                    <a:lnTo>
                      <a:pt x="1" y="609"/>
                    </a:lnTo>
                    <a:lnTo>
                      <a:pt x="16566" y="17205"/>
                    </a:lnTo>
                    <a:cubicBezTo>
                      <a:pt x="16597" y="17205"/>
                      <a:pt x="16597" y="17174"/>
                      <a:pt x="16627" y="17144"/>
                    </a:cubicBezTo>
                    <a:cubicBezTo>
                      <a:pt x="16688" y="17083"/>
                      <a:pt x="16779" y="17053"/>
                      <a:pt x="16870" y="17053"/>
                    </a:cubicBezTo>
                    <a:cubicBezTo>
                      <a:pt x="16961" y="17053"/>
                      <a:pt x="17053" y="17083"/>
                      <a:pt x="17113" y="17144"/>
                    </a:cubicBezTo>
                    <a:cubicBezTo>
                      <a:pt x="16992" y="17022"/>
                      <a:pt x="16992" y="16779"/>
                      <a:pt x="17113" y="16658"/>
                    </a:cubicBezTo>
                    <a:cubicBezTo>
                      <a:pt x="17144" y="16627"/>
                      <a:pt x="17174" y="16627"/>
                      <a:pt x="17174" y="16597"/>
                    </a:cubicBezTo>
                    <a:lnTo>
                      <a:pt x="578"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113" name="Google Shape;24113;p32"/>
              <p:cNvSpPr/>
              <p:nvPr/>
            </p:nvSpPr>
            <p:spPr>
              <a:xfrm>
                <a:off x="2338463" y="3190450"/>
                <a:ext cx="82100" cy="82100"/>
              </a:xfrm>
              <a:custGeom>
                <a:avLst/>
                <a:gdLst/>
                <a:ahLst/>
                <a:cxnLst/>
                <a:rect l="l" t="t" r="r" b="b"/>
                <a:pathLst>
                  <a:path w="3284" h="3284" extrusionOk="0">
                    <a:moveTo>
                      <a:pt x="1520" y="1"/>
                    </a:moveTo>
                    <a:cubicBezTo>
                      <a:pt x="1399" y="153"/>
                      <a:pt x="1399" y="366"/>
                      <a:pt x="1520" y="518"/>
                    </a:cubicBezTo>
                    <a:cubicBezTo>
                      <a:pt x="1447" y="444"/>
                      <a:pt x="1351" y="404"/>
                      <a:pt x="1253" y="404"/>
                    </a:cubicBezTo>
                    <a:cubicBezTo>
                      <a:pt x="1189" y="404"/>
                      <a:pt x="1124" y="421"/>
                      <a:pt x="1064" y="457"/>
                    </a:cubicBezTo>
                    <a:cubicBezTo>
                      <a:pt x="1064" y="487"/>
                      <a:pt x="1034" y="487"/>
                      <a:pt x="1003" y="518"/>
                    </a:cubicBezTo>
                    <a:cubicBezTo>
                      <a:pt x="882" y="639"/>
                      <a:pt x="882" y="882"/>
                      <a:pt x="1003" y="1004"/>
                    </a:cubicBezTo>
                    <a:cubicBezTo>
                      <a:pt x="943" y="943"/>
                      <a:pt x="851" y="913"/>
                      <a:pt x="760" y="913"/>
                    </a:cubicBezTo>
                    <a:cubicBezTo>
                      <a:pt x="669" y="913"/>
                      <a:pt x="578" y="943"/>
                      <a:pt x="517" y="1004"/>
                    </a:cubicBezTo>
                    <a:cubicBezTo>
                      <a:pt x="487" y="1034"/>
                      <a:pt x="487" y="1065"/>
                      <a:pt x="456" y="1065"/>
                    </a:cubicBezTo>
                    <a:cubicBezTo>
                      <a:pt x="365" y="1217"/>
                      <a:pt x="395" y="1399"/>
                      <a:pt x="517" y="1521"/>
                    </a:cubicBezTo>
                    <a:cubicBezTo>
                      <a:pt x="441" y="1445"/>
                      <a:pt x="350" y="1407"/>
                      <a:pt x="259" y="1407"/>
                    </a:cubicBezTo>
                    <a:cubicBezTo>
                      <a:pt x="168" y="1407"/>
                      <a:pt x="76" y="1445"/>
                      <a:pt x="0" y="1521"/>
                    </a:cubicBezTo>
                    <a:lnTo>
                      <a:pt x="183" y="1703"/>
                    </a:lnTo>
                    <a:cubicBezTo>
                      <a:pt x="213" y="1734"/>
                      <a:pt x="244" y="1764"/>
                      <a:pt x="274" y="1764"/>
                    </a:cubicBezTo>
                    <a:cubicBezTo>
                      <a:pt x="335" y="1825"/>
                      <a:pt x="395" y="1885"/>
                      <a:pt x="487" y="1916"/>
                    </a:cubicBezTo>
                    <a:lnTo>
                      <a:pt x="2918" y="3284"/>
                    </a:lnTo>
                    <a:cubicBezTo>
                      <a:pt x="2797" y="3089"/>
                      <a:pt x="2948" y="2875"/>
                      <a:pt x="3137" y="2875"/>
                    </a:cubicBezTo>
                    <a:cubicBezTo>
                      <a:pt x="3185" y="2875"/>
                      <a:pt x="3234" y="2889"/>
                      <a:pt x="3283" y="2919"/>
                    </a:cubicBezTo>
                    <a:lnTo>
                      <a:pt x="1915" y="487"/>
                    </a:lnTo>
                    <a:cubicBezTo>
                      <a:pt x="1885" y="396"/>
                      <a:pt x="1824" y="335"/>
                      <a:pt x="1763" y="244"/>
                    </a:cubicBezTo>
                    <a:cubicBezTo>
                      <a:pt x="1763" y="244"/>
                      <a:pt x="1733" y="214"/>
                      <a:pt x="1703" y="183"/>
                    </a:cubicBezTo>
                    <a:lnTo>
                      <a:pt x="15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4114" name="Google Shape;24114;p32"/>
            <p:cNvSpPr/>
            <p:nvPr/>
          </p:nvSpPr>
          <p:spPr>
            <a:xfrm>
              <a:off x="1918988" y="2796850"/>
              <a:ext cx="436225" cy="433900"/>
            </a:xfrm>
            <a:custGeom>
              <a:avLst/>
              <a:gdLst/>
              <a:ahLst/>
              <a:cxnLst/>
              <a:rect l="l" t="t" r="r" b="b"/>
              <a:pathLst>
                <a:path w="17449" h="17356" extrusionOk="0">
                  <a:moveTo>
                    <a:pt x="670" y="426"/>
                  </a:moveTo>
                  <a:lnTo>
                    <a:pt x="17053" y="16839"/>
                  </a:lnTo>
                  <a:cubicBezTo>
                    <a:pt x="17053" y="16900"/>
                    <a:pt x="17023" y="16961"/>
                    <a:pt x="17023" y="17022"/>
                  </a:cubicBezTo>
                  <a:cubicBezTo>
                    <a:pt x="16962" y="17022"/>
                    <a:pt x="16871" y="17022"/>
                    <a:pt x="16810" y="17052"/>
                  </a:cubicBezTo>
                  <a:lnTo>
                    <a:pt x="426" y="669"/>
                  </a:lnTo>
                  <a:lnTo>
                    <a:pt x="670" y="426"/>
                  </a:lnTo>
                  <a:close/>
                  <a:moveTo>
                    <a:pt x="670" y="0"/>
                  </a:moveTo>
                  <a:lnTo>
                    <a:pt x="1" y="669"/>
                  </a:lnTo>
                  <a:lnTo>
                    <a:pt x="16688" y="17356"/>
                  </a:lnTo>
                  <a:lnTo>
                    <a:pt x="16779" y="17265"/>
                  </a:lnTo>
                  <a:lnTo>
                    <a:pt x="16901" y="17356"/>
                  </a:lnTo>
                  <a:cubicBezTo>
                    <a:pt x="16931" y="17326"/>
                    <a:pt x="16985" y="17310"/>
                    <a:pt x="17038" y="17310"/>
                  </a:cubicBezTo>
                  <a:cubicBezTo>
                    <a:pt x="17091" y="17310"/>
                    <a:pt x="17144" y="17326"/>
                    <a:pt x="17174" y="17356"/>
                  </a:cubicBezTo>
                  <a:lnTo>
                    <a:pt x="17387" y="17143"/>
                  </a:lnTo>
                  <a:cubicBezTo>
                    <a:pt x="17326" y="17082"/>
                    <a:pt x="17326" y="16961"/>
                    <a:pt x="17357" y="16900"/>
                  </a:cubicBezTo>
                  <a:lnTo>
                    <a:pt x="17448" y="16778"/>
                  </a:lnTo>
                  <a:lnTo>
                    <a:pt x="67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5" name="Google Shape;24115;p32"/>
            <p:cNvSpPr/>
            <p:nvPr/>
          </p:nvSpPr>
          <p:spPr>
            <a:xfrm>
              <a:off x="1945588" y="2771000"/>
              <a:ext cx="436200" cy="436200"/>
            </a:xfrm>
            <a:custGeom>
              <a:avLst/>
              <a:gdLst/>
              <a:ahLst/>
              <a:cxnLst/>
              <a:rect l="l" t="t" r="r" b="b"/>
              <a:pathLst>
                <a:path w="17448" h="17448" extrusionOk="0">
                  <a:moveTo>
                    <a:pt x="669" y="396"/>
                  </a:moveTo>
                  <a:lnTo>
                    <a:pt x="17053" y="16779"/>
                  </a:lnTo>
                  <a:cubicBezTo>
                    <a:pt x="16992" y="16870"/>
                    <a:pt x="16992" y="16931"/>
                    <a:pt x="16992" y="17022"/>
                  </a:cubicBezTo>
                  <a:cubicBezTo>
                    <a:pt x="16931" y="17022"/>
                    <a:pt x="16870" y="17022"/>
                    <a:pt x="16810" y="17053"/>
                  </a:cubicBezTo>
                  <a:lnTo>
                    <a:pt x="426" y="639"/>
                  </a:lnTo>
                  <a:lnTo>
                    <a:pt x="669" y="396"/>
                  </a:lnTo>
                  <a:close/>
                  <a:moveTo>
                    <a:pt x="669" y="1"/>
                  </a:moveTo>
                  <a:lnTo>
                    <a:pt x="1" y="639"/>
                  </a:lnTo>
                  <a:lnTo>
                    <a:pt x="16779" y="17448"/>
                  </a:lnTo>
                  <a:lnTo>
                    <a:pt x="16870" y="17356"/>
                  </a:lnTo>
                  <a:cubicBezTo>
                    <a:pt x="16908" y="17344"/>
                    <a:pt x="16946" y="17337"/>
                    <a:pt x="16984" y="17337"/>
                  </a:cubicBezTo>
                  <a:cubicBezTo>
                    <a:pt x="17037" y="17337"/>
                    <a:pt x="17091" y="17351"/>
                    <a:pt x="17144" y="17387"/>
                  </a:cubicBezTo>
                  <a:lnTo>
                    <a:pt x="17357" y="17174"/>
                  </a:lnTo>
                  <a:cubicBezTo>
                    <a:pt x="17266" y="17113"/>
                    <a:pt x="17266" y="16961"/>
                    <a:pt x="17357" y="16901"/>
                  </a:cubicBezTo>
                  <a:lnTo>
                    <a:pt x="17448" y="16779"/>
                  </a:lnTo>
                  <a:lnTo>
                    <a:pt x="669"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6" name="Google Shape;24116;p32"/>
            <p:cNvSpPr/>
            <p:nvPr/>
          </p:nvSpPr>
          <p:spPr>
            <a:xfrm>
              <a:off x="1930388" y="2781650"/>
              <a:ext cx="440775" cy="441500"/>
            </a:xfrm>
            <a:custGeom>
              <a:avLst/>
              <a:gdLst/>
              <a:ahLst/>
              <a:cxnLst/>
              <a:rect l="l" t="t" r="r" b="b"/>
              <a:pathLst>
                <a:path w="17631" h="17660" extrusionOk="0">
                  <a:moveTo>
                    <a:pt x="791" y="426"/>
                  </a:moveTo>
                  <a:lnTo>
                    <a:pt x="17174" y="16809"/>
                  </a:lnTo>
                  <a:cubicBezTo>
                    <a:pt x="17114" y="16900"/>
                    <a:pt x="17083" y="16991"/>
                    <a:pt x="17083" y="17113"/>
                  </a:cubicBezTo>
                  <a:cubicBezTo>
                    <a:pt x="16992" y="17113"/>
                    <a:pt x="16870" y="17143"/>
                    <a:pt x="16779" y="17204"/>
                  </a:cubicBezTo>
                  <a:lnTo>
                    <a:pt x="426" y="821"/>
                  </a:lnTo>
                  <a:lnTo>
                    <a:pt x="791" y="426"/>
                  </a:lnTo>
                  <a:close/>
                  <a:moveTo>
                    <a:pt x="822" y="0"/>
                  </a:moveTo>
                  <a:lnTo>
                    <a:pt x="1" y="821"/>
                  </a:lnTo>
                  <a:lnTo>
                    <a:pt x="16810" y="17660"/>
                  </a:lnTo>
                  <a:lnTo>
                    <a:pt x="16901" y="17508"/>
                  </a:lnTo>
                  <a:cubicBezTo>
                    <a:pt x="16931" y="17478"/>
                    <a:pt x="16931" y="17478"/>
                    <a:pt x="16931" y="17478"/>
                  </a:cubicBezTo>
                  <a:cubicBezTo>
                    <a:pt x="16977" y="17432"/>
                    <a:pt x="17030" y="17409"/>
                    <a:pt x="17083" y="17409"/>
                  </a:cubicBezTo>
                  <a:cubicBezTo>
                    <a:pt x="17136" y="17409"/>
                    <a:pt x="17190" y="17432"/>
                    <a:pt x="17235" y="17478"/>
                  </a:cubicBezTo>
                  <a:lnTo>
                    <a:pt x="17448" y="17265"/>
                  </a:lnTo>
                  <a:cubicBezTo>
                    <a:pt x="17357" y="17174"/>
                    <a:pt x="17357" y="17052"/>
                    <a:pt x="17448" y="16961"/>
                  </a:cubicBezTo>
                  <a:cubicBezTo>
                    <a:pt x="17448" y="16961"/>
                    <a:pt x="17478" y="16961"/>
                    <a:pt x="17478" y="16930"/>
                  </a:cubicBezTo>
                  <a:lnTo>
                    <a:pt x="17630" y="16839"/>
                  </a:lnTo>
                  <a:lnTo>
                    <a:pt x="82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7" name="Google Shape;24117;p32"/>
            <p:cNvSpPr/>
            <p:nvPr/>
          </p:nvSpPr>
          <p:spPr>
            <a:xfrm>
              <a:off x="1852138" y="2705450"/>
              <a:ext cx="110200" cy="108125"/>
            </a:xfrm>
            <a:custGeom>
              <a:avLst/>
              <a:gdLst/>
              <a:ahLst/>
              <a:cxnLst/>
              <a:rect l="l" t="t" r="r" b="b"/>
              <a:pathLst>
                <a:path w="4408" h="4325" extrusionOk="0">
                  <a:moveTo>
                    <a:pt x="1231" y="1"/>
                  </a:moveTo>
                  <a:cubicBezTo>
                    <a:pt x="1018" y="1"/>
                    <a:pt x="806" y="85"/>
                    <a:pt x="638" y="252"/>
                  </a:cubicBezTo>
                  <a:lnTo>
                    <a:pt x="486" y="404"/>
                  </a:lnTo>
                  <a:lnTo>
                    <a:pt x="304" y="586"/>
                  </a:lnTo>
                  <a:cubicBezTo>
                    <a:pt x="0" y="920"/>
                    <a:pt x="0" y="1437"/>
                    <a:pt x="304" y="1772"/>
                  </a:cubicBezTo>
                  <a:lnTo>
                    <a:pt x="2888" y="4325"/>
                  </a:lnTo>
                  <a:lnTo>
                    <a:pt x="3344" y="3869"/>
                  </a:lnTo>
                  <a:lnTo>
                    <a:pt x="3952" y="3261"/>
                  </a:lnTo>
                  <a:lnTo>
                    <a:pt x="4407" y="2805"/>
                  </a:lnTo>
                  <a:lnTo>
                    <a:pt x="1824" y="252"/>
                  </a:lnTo>
                  <a:cubicBezTo>
                    <a:pt x="1657" y="85"/>
                    <a:pt x="1444" y="1"/>
                    <a:pt x="12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8" name="Google Shape;24118;p32"/>
            <p:cNvSpPr/>
            <p:nvPr/>
          </p:nvSpPr>
          <p:spPr>
            <a:xfrm>
              <a:off x="2381038" y="3195050"/>
              <a:ext cx="1525" cy="2275"/>
            </a:xfrm>
            <a:custGeom>
              <a:avLst/>
              <a:gdLst/>
              <a:ahLst/>
              <a:cxnLst/>
              <a:rect l="l" t="t" r="r" b="b"/>
              <a:pathLst>
                <a:path w="61" h="91" extrusionOk="0">
                  <a:moveTo>
                    <a:pt x="0" y="0"/>
                  </a:moveTo>
                  <a:cubicBezTo>
                    <a:pt x="30" y="30"/>
                    <a:pt x="60" y="60"/>
                    <a:pt x="60" y="91"/>
                  </a:cubicBezTo>
                  <a:lnTo>
                    <a:pt x="60" y="60"/>
                  </a:lnTo>
                  <a:lnTo>
                    <a:pt x="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19" name="Google Shape;24119;p32"/>
            <p:cNvSpPr/>
            <p:nvPr/>
          </p:nvSpPr>
          <p:spPr>
            <a:xfrm>
              <a:off x="2378738" y="3192750"/>
              <a:ext cx="9150" cy="9900"/>
            </a:xfrm>
            <a:custGeom>
              <a:avLst/>
              <a:gdLst/>
              <a:ahLst/>
              <a:cxnLst/>
              <a:rect l="l" t="t" r="r" b="b"/>
              <a:pathLst>
                <a:path w="366" h="396" extrusionOk="0">
                  <a:moveTo>
                    <a:pt x="213" y="0"/>
                  </a:moveTo>
                  <a:lnTo>
                    <a:pt x="92" y="91"/>
                  </a:lnTo>
                  <a:lnTo>
                    <a:pt x="0" y="213"/>
                  </a:lnTo>
                  <a:cubicBezTo>
                    <a:pt x="0" y="213"/>
                    <a:pt x="31" y="243"/>
                    <a:pt x="31" y="243"/>
                  </a:cubicBezTo>
                  <a:lnTo>
                    <a:pt x="152" y="395"/>
                  </a:lnTo>
                  <a:lnTo>
                    <a:pt x="365" y="152"/>
                  </a:lnTo>
                  <a:lnTo>
                    <a:pt x="213"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0" name="Google Shape;24120;p32"/>
            <p:cNvSpPr/>
            <p:nvPr/>
          </p:nvSpPr>
          <p:spPr>
            <a:xfrm>
              <a:off x="2343788" y="3233025"/>
              <a:ext cx="1525" cy="1525"/>
            </a:xfrm>
            <a:custGeom>
              <a:avLst/>
              <a:gdLst/>
              <a:ahLst/>
              <a:cxnLst/>
              <a:rect l="l" t="t" r="r" b="b"/>
              <a:pathLst>
                <a:path w="61" h="61" extrusionOk="0">
                  <a:moveTo>
                    <a:pt x="0" y="0"/>
                  </a:moveTo>
                  <a:cubicBezTo>
                    <a:pt x="0" y="31"/>
                    <a:pt x="31" y="31"/>
                    <a:pt x="61" y="61"/>
                  </a:cubicBezTo>
                  <a:lnTo>
                    <a:pt x="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1" name="Google Shape;24121;p32"/>
            <p:cNvSpPr/>
            <p:nvPr/>
          </p:nvSpPr>
          <p:spPr>
            <a:xfrm>
              <a:off x="2340738" y="3230725"/>
              <a:ext cx="9900" cy="9150"/>
            </a:xfrm>
            <a:custGeom>
              <a:avLst/>
              <a:gdLst/>
              <a:ahLst/>
              <a:cxnLst/>
              <a:rect l="l" t="t" r="r" b="b"/>
              <a:pathLst>
                <a:path w="396" h="366" extrusionOk="0">
                  <a:moveTo>
                    <a:pt x="213" y="1"/>
                  </a:moveTo>
                  <a:lnTo>
                    <a:pt x="122" y="92"/>
                  </a:lnTo>
                  <a:lnTo>
                    <a:pt x="1" y="214"/>
                  </a:lnTo>
                  <a:lnTo>
                    <a:pt x="183" y="366"/>
                  </a:lnTo>
                  <a:lnTo>
                    <a:pt x="396" y="153"/>
                  </a:lnTo>
                  <a:lnTo>
                    <a:pt x="244" y="31"/>
                  </a:lnTo>
                  <a:cubicBezTo>
                    <a:pt x="244" y="1"/>
                    <a:pt x="213" y="1"/>
                    <a:pt x="21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2" name="Google Shape;24122;p32"/>
            <p:cNvSpPr/>
            <p:nvPr/>
          </p:nvSpPr>
          <p:spPr>
            <a:xfrm>
              <a:off x="2333138" y="3185150"/>
              <a:ext cx="97300" cy="97275"/>
            </a:xfrm>
            <a:custGeom>
              <a:avLst/>
              <a:gdLst/>
              <a:ahLst/>
              <a:cxnLst/>
              <a:rect l="l" t="t" r="r" b="b"/>
              <a:pathLst>
                <a:path w="3892" h="3891" extrusionOk="0">
                  <a:moveTo>
                    <a:pt x="1794" y="456"/>
                  </a:moveTo>
                  <a:lnTo>
                    <a:pt x="1824" y="517"/>
                  </a:lnTo>
                  <a:cubicBezTo>
                    <a:pt x="1824" y="517"/>
                    <a:pt x="1824" y="547"/>
                    <a:pt x="1855" y="547"/>
                  </a:cubicBezTo>
                  <a:lnTo>
                    <a:pt x="1885" y="578"/>
                  </a:lnTo>
                  <a:cubicBezTo>
                    <a:pt x="1916" y="639"/>
                    <a:pt x="1976" y="699"/>
                    <a:pt x="2007" y="760"/>
                  </a:cubicBezTo>
                  <a:lnTo>
                    <a:pt x="3253" y="2949"/>
                  </a:lnTo>
                  <a:cubicBezTo>
                    <a:pt x="3162" y="2979"/>
                    <a:pt x="3101" y="3009"/>
                    <a:pt x="3071" y="3070"/>
                  </a:cubicBezTo>
                  <a:cubicBezTo>
                    <a:pt x="3010" y="3101"/>
                    <a:pt x="2979" y="3161"/>
                    <a:pt x="2949" y="3222"/>
                  </a:cubicBezTo>
                  <a:lnTo>
                    <a:pt x="760" y="2006"/>
                  </a:lnTo>
                  <a:cubicBezTo>
                    <a:pt x="700" y="1976"/>
                    <a:pt x="639" y="1915"/>
                    <a:pt x="578" y="1854"/>
                  </a:cubicBezTo>
                  <a:lnTo>
                    <a:pt x="548" y="1854"/>
                  </a:lnTo>
                  <a:cubicBezTo>
                    <a:pt x="548" y="1824"/>
                    <a:pt x="517" y="1824"/>
                    <a:pt x="517" y="1824"/>
                  </a:cubicBezTo>
                  <a:lnTo>
                    <a:pt x="487" y="1794"/>
                  </a:lnTo>
                  <a:lnTo>
                    <a:pt x="487" y="1763"/>
                  </a:lnTo>
                  <a:cubicBezTo>
                    <a:pt x="517" y="1763"/>
                    <a:pt x="578" y="1794"/>
                    <a:pt x="608" y="1824"/>
                  </a:cubicBezTo>
                  <a:lnTo>
                    <a:pt x="821" y="1611"/>
                  </a:lnTo>
                  <a:cubicBezTo>
                    <a:pt x="760" y="1550"/>
                    <a:pt x="760" y="1429"/>
                    <a:pt x="791" y="1368"/>
                  </a:cubicBezTo>
                  <a:cubicBezTo>
                    <a:pt x="821" y="1338"/>
                    <a:pt x="821" y="1338"/>
                    <a:pt x="821" y="1338"/>
                  </a:cubicBezTo>
                  <a:cubicBezTo>
                    <a:pt x="867" y="1292"/>
                    <a:pt x="920" y="1269"/>
                    <a:pt x="973" y="1269"/>
                  </a:cubicBezTo>
                  <a:cubicBezTo>
                    <a:pt x="1026" y="1269"/>
                    <a:pt x="1080" y="1292"/>
                    <a:pt x="1125" y="1338"/>
                  </a:cubicBezTo>
                  <a:lnTo>
                    <a:pt x="1338" y="1125"/>
                  </a:lnTo>
                  <a:cubicBezTo>
                    <a:pt x="1247" y="1034"/>
                    <a:pt x="1247" y="912"/>
                    <a:pt x="1338" y="821"/>
                  </a:cubicBezTo>
                  <a:cubicBezTo>
                    <a:pt x="1338" y="821"/>
                    <a:pt x="1368" y="790"/>
                    <a:pt x="1368" y="790"/>
                  </a:cubicBezTo>
                  <a:cubicBezTo>
                    <a:pt x="1403" y="767"/>
                    <a:pt x="1438" y="757"/>
                    <a:pt x="1473" y="757"/>
                  </a:cubicBezTo>
                  <a:cubicBezTo>
                    <a:pt x="1529" y="757"/>
                    <a:pt x="1586" y="783"/>
                    <a:pt x="1642" y="821"/>
                  </a:cubicBezTo>
                  <a:lnTo>
                    <a:pt x="1855" y="608"/>
                  </a:lnTo>
                  <a:cubicBezTo>
                    <a:pt x="1794" y="578"/>
                    <a:pt x="1794" y="517"/>
                    <a:pt x="1794" y="456"/>
                  </a:cubicBezTo>
                  <a:close/>
                  <a:moveTo>
                    <a:pt x="1733" y="0"/>
                  </a:moveTo>
                  <a:lnTo>
                    <a:pt x="1612" y="122"/>
                  </a:lnTo>
                  <a:cubicBezTo>
                    <a:pt x="1520" y="213"/>
                    <a:pt x="1490" y="335"/>
                    <a:pt x="1490" y="456"/>
                  </a:cubicBezTo>
                  <a:cubicBezTo>
                    <a:pt x="1399" y="456"/>
                    <a:pt x="1277" y="487"/>
                    <a:pt x="1216" y="547"/>
                  </a:cubicBezTo>
                  <a:cubicBezTo>
                    <a:pt x="1186" y="578"/>
                    <a:pt x="1156" y="578"/>
                    <a:pt x="1125" y="608"/>
                  </a:cubicBezTo>
                  <a:cubicBezTo>
                    <a:pt x="1034" y="699"/>
                    <a:pt x="973" y="821"/>
                    <a:pt x="973" y="973"/>
                  </a:cubicBezTo>
                  <a:cubicBezTo>
                    <a:pt x="852" y="973"/>
                    <a:pt x="700" y="1034"/>
                    <a:pt x="608" y="1125"/>
                  </a:cubicBezTo>
                  <a:cubicBezTo>
                    <a:pt x="608" y="1155"/>
                    <a:pt x="578" y="1155"/>
                    <a:pt x="548" y="1186"/>
                  </a:cubicBezTo>
                  <a:cubicBezTo>
                    <a:pt x="487" y="1277"/>
                    <a:pt x="457" y="1368"/>
                    <a:pt x="457" y="1490"/>
                  </a:cubicBezTo>
                  <a:cubicBezTo>
                    <a:pt x="335" y="1490"/>
                    <a:pt x="213" y="1520"/>
                    <a:pt x="122" y="1611"/>
                  </a:cubicBezTo>
                  <a:lnTo>
                    <a:pt x="1" y="1733"/>
                  </a:lnTo>
                  <a:lnTo>
                    <a:pt x="335" y="2037"/>
                  </a:lnTo>
                  <a:cubicBezTo>
                    <a:pt x="335" y="2067"/>
                    <a:pt x="365" y="2067"/>
                    <a:pt x="365" y="2067"/>
                  </a:cubicBezTo>
                  <a:lnTo>
                    <a:pt x="396" y="2097"/>
                  </a:lnTo>
                  <a:cubicBezTo>
                    <a:pt x="457" y="2158"/>
                    <a:pt x="548" y="2219"/>
                    <a:pt x="608" y="2280"/>
                  </a:cubicBezTo>
                  <a:lnTo>
                    <a:pt x="3526" y="3891"/>
                  </a:lnTo>
                  <a:lnTo>
                    <a:pt x="3253" y="3435"/>
                  </a:lnTo>
                  <a:cubicBezTo>
                    <a:pt x="3192" y="3344"/>
                    <a:pt x="3253" y="3283"/>
                    <a:pt x="3253" y="3253"/>
                  </a:cubicBezTo>
                  <a:cubicBezTo>
                    <a:pt x="3273" y="3253"/>
                    <a:pt x="3307" y="3226"/>
                    <a:pt x="3354" y="3226"/>
                  </a:cubicBezTo>
                  <a:cubicBezTo>
                    <a:pt x="3378" y="3226"/>
                    <a:pt x="3405" y="3232"/>
                    <a:pt x="3435" y="3253"/>
                  </a:cubicBezTo>
                  <a:lnTo>
                    <a:pt x="3891" y="3496"/>
                  </a:lnTo>
                  <a:lnTo>
                    <a:pt x="2250" y="608"/>
                  </a:lnTo>
                  <a:cubicBezTo>
                    <a:pt x="2219" y="547"/>
                    <a:pt x="2159" y="456"/>
                    <a:pt x="2098" y="365"/>
                  </a:cubicBezTo>
                  <a:lnTo>
                    <a:pt x="2067" y="365"/>
                  </a:lnTo>
                  <a:cubicBezTo>
                    <a:pt x="2067" y="335"/>
                    <a:pt x="2037" y="304"/>
                    <a:pt x="2037" y="304"/>
                  </a:cubicBezTo>
                  <a:lnTo>
                    <a:pt x="1733"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3" name="Google Shape;24123;p32"/>
            <p:cNvSpPr/>
            <p:nvPr/>
          </p:nvSpPr>
          <p:spPr>
            <a:xfrm>
              <a:off x="2407688" y="3262200"/>
              <a:ext cx="31100" cy="28600"/>
            </a:xfrm>
            <a:custGeom>
              <a:avLst/>
              <a:gdLst/>
              <a:ahLst/>
              <a:cxnLst/>
              <a:rect l="l" t="t" r="r" b="b"/>
              <a:pathLst>
                <a:path w="1244" h="1144" extrusionOk="0">
                  <a:moveTo>
                    <a:pt x="464" y="0"/>
                  </a:moveTo>
                  <a:cubicBezTo>
                    <a:pt x="215" y="0"/>
                    <a:pt x="1" y="288"/>
                    <a:pt x="149" y="535"/>
                  </a:cubicBezTo>
                  <a:lnTo>
                    <a:pt x="1244" y="1143"/>
                  </a:lnTo>
                  <a:lnTo>
                    <a:pt x="636" y="49"/>
                  </a:lnTo>
                  <a:cubicBezTo>
                    <a:pt x="579" y="15"/>
                    <a:pt x="521" y="0"/>
                    <a:pt x="46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4" name="Google Shape;24124;p32"/>
            <p:cNvSpPr/>
            <p:nvPr/>
          </p:nvSpPr>
          <p:spPr>
            <a:xfrm>
              <a:off x="2408363" y="3260600"/>
              <a:ext cx="34225" cy="34000"/>
            </a:xfrm>
            <a:custGeom>
              <a:avLst/>
              <a:gdLst/>
              <a:ahLst/>
              <a:cxnLst/>
              <a:rect l="l" t="t" r="r" b="b"/>
              <a:pathLst>
                <a:path w="1369" h="1360" extrusionOk="0">
                  <a:moveTo>
                    <a:pt x="447" y="118"/>
                  </a:moveTo>
                  <a:cubicBezTo>
                    <a:pt x="489" y="118"/>
                    <a:pt x="534" y="126"/>
                    <a:pt x="578" y="143"/>
                  </a:cubicBezTo>
                  <a:lnTo>
                    <a:pt x="1095" y="1086"/>
                  </a:lnTo>
                  <a:lnTo>
                    <a:pt x="153" y="569"/>
                  </a:lnTo>
                  <a:cubicBezTo>
                    <a:pt x="92" y="417"/>
                    <a:pt x="153" y="265"/>
                    <a:pt x="214" y="204"/>
                  </a:cubicBezTo>
                  <a:cubicBezTo>
                    <a:pt x="257" y="161"/>
                    <a:pt x="345" y="118"/>
                    <a:pt x="447" y="118"/>
                  </a:cubicBezTo>
                  <a:close/>
                  <a:moveTo>
                    <a:pt x="450" y="1"/>
                  </a:moveTo>
                  <a:cubicBezTo>
                    <a:pt x="340" y="1"/>
                    <a:pt x="229" y="48"/>
                    <a:pt x="153" y="143"/>
                  </a:cubicBezTo>
                  <a:cubicBezTo>
                    <a:pt x="31" y="265"/>
                    <a:pt x="1" y="447"/>
                    <a:pt x="92" y="630"/>
                  </a:cubicBezTo>
                  <a:lnTo>
                    <a:pt x="1369" y="1359"/>
                  </a:lnTo>
                  <a:lnTo>
                    <a:pt x="639" y="83"/>
                  </a:lnTo>
                  <a:lnTo>
                    <a:pt x="639" y="52"/>
                  </a:lnTo>
                  <a:cubicBezTo>
                    <a:pt x="582" y="18"/>
                    <a:pt x="517" y="1"/>
                    <a:pt x="45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125" name="Google Shape;24125;p32"/>
            <p:cNvSpPr/>
            <p:nvPr/>
          </p:nvSpPr>
          <p:spPr>
            <a:xfrm>
              <a:off x="1849838" y="2701850"/>
              <a:ext cx="117050" cy="117050"/>
            </a:xfrm>
            <a:custGeom>
              <a:avLst/>
              <a:gdLst/>
              <a:ahLst/>
              <a:cxnLst/>
              <a:rect l="l" t="t" r="r" b="b"/>
              <a:pathLst>
                <a:path w="4682" h="4682" extrusionOk="0">
                  <a:moveTo>
                    <a:pt x="1338" y="305"/>
                  </a:moveTo>
                  <a:cubicBezTo>
                    <a:pt x="1521" y="305"/>
                    <a:pt x="1703" y="365"/>
                    <a:pt x="1825" y="517"/>
                  </a:cubicBezTo>
                  <a:lnTo>
                    <a:pt x="4287" y="2949"/>
                  </a:lnTo>
                  <a:lnTo>
                    <a:pt x="2980" y="4256"/>
                  </a:lnTo>
                  <a:lnTo>
                    <a:pt x="518" y="1824"/>
                  </a:lnTo>
                  <a:cubicBezTo>
                    <a:pt x="244" y="1551"/>
                    <a:pt x="244" y="1095"/>
                    <a:pt x="518" y="821"/>
                  </a:cubicBezTo>
                  <a:lnTo>
                    <a:pt x="670" y="669"/>
                  </a:lnTo>
                  <a:lnTo>
                    <a:pt x="852" y="517"/>
                  </a:lnTo>
                  <a:cubicBezTo>
                    <a:pt x="974" y="365"/>
                    <a:pt x="1156" y="305"/>
                    <a:pt x="1338" y="305"/>
                  </a:cubicBezTo>
                  <a:close/>
                  <a:moveTo>
                    <a:pt x="1338" y="1"/>
                  </a:moveTo>
                  <a:cubicBezTo>
                    <a:pt x="1065" y="1"/>
                    <a:pt x="822" y="122"/>
                    <a:pt x="639" y="305"/>
                  </a:cubicBezTo>
                  <a:lnTo>
                    <a:pt x="305" y="639"/>
                  </a:lnTo>
                  <a:cubicBezTo>
                    <a:pt x="122" y="821"/>
                    <a:pt x="1" y="1064"/>
                    <a:pt x="1" y="1338"/>
                  </a:cubicBezTo>
                  <a:cubicBezTo>
                    <a:pt x="1" y="1581"/>
                    <a:pt x="122" y="1824"/>
                    <a:pt x="305" y="2037"/>
                  </a:cubicBezTo>
                  <a:lnTo>
                    <a:pt x="2980" y="4682"/>
                  </a:lnTo>
                  <a:lnTo>
                    <a:pt x="4682" y="2979"/>
                  </a:lnTo>
                  <a:lnTo>
                    <a:pt x="2037" y="305"/>
                  </a:lnTo>
                  <a:cubicBezTo>
                    <a:pt x="1855" y="122"/>
                    <a:pt x="1581" y="1"/>
                    <a:pt x="133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24126" name="Google Shape;24126;p32"/>
          <p:cNvSpPr/>
          <p:nvPr/>
        </p:nvSpPr>
        <p:spPr>
          <a:xfrm>
            <a:off x="10321345" y="1769452"/>
            <a:ext cx="779612" cy="767113"/>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27" name="Google Shape;24127;p32"/>
          <p:cNvSpPr/>
          <p:nvPr/>
        </p:nvSpPr>
        <p:spPr>
          <a:xfrm>
            <a:off x="10683333" y="713349"/>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28" name="Google Shape;24128;p32"/>
          <p:cNvSpPr/>
          <p:nvPr/>
        </p:nvSpPr>
        <p:spPr>
          <a:xfrm flipH="1">
            <a:off x="2413318" y="3059141"/>
            <a:ext cx="527860"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29" name="Google Shape;24129;p32"/>
          <p:cNvSpPr/>
          <p:nvPr/>
        </p:nvSpPr>
        <p:spPr>
          <a:xfrm rot="10800000" flipH="1">
            <a:off x="953470" y="1316983"/>
            <a:ext cx="576577" cy="56735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0" name="Google Shape;24130;p32"/>
          <p:cNvSpPr/>
          <p:nvPr/>
        </p:nvSpPr>
        <p:spPr>
          <a:xfrm rot="10800000" flipH="1">
            <a:off x="1653463" y="713348"/>
            <a:ext cx="516268" cy="508017"/>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1" name="Google Shape;24131;p32"/>
          <p:cNvSpPr/>
          <p:nvPr/>
        </p:nvSpPr>
        <p:spPr>
          <a:xfrm rot="10800000" flipH="1">
            <a:off x="1082661" y="778997"/>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2" name="Google Shape;24132;p32"/>
          <p:cNvSpPr/>
          <p:nvPr/>
        </p:nvSpPr>
        <p:spPr>
          <a:xfrm rot="10800000" flipH="1">
            <a:off x="10060528" y="1240797"/>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3" name="Google Shape;24133;p32"/>
          <p:cNvSpPr/>
          <p:nvPr/>
        </p:nvSpPr>
        <p:spPr>
          <a:xfrm rot="10800000">
            <a:off x="1177332" y="6036031"/>
            <a:ext cx="260817"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134" name="Google Shape;24134;p32"/>
          <p:cNvSpPr/>
          <p:nvPr/>
        </p:nvSpPr>
        <p:spPr>
          <a:xfrm flipH="1">
            <a:off x="561899" y="5488935"/>
            <a:ext cx="536003"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4" name="Google Shape;24126;p32"/>
          <p:cNvSpPr/>
          <p:nvPr/>
        </p:nvSpPr>
        <p:spPr>
          <a:xfrm flipH="1">
            <a:off x="9865559" y="5626068"/>
            <a:ext cx="911571" cy="767113"/>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5" name="Google Shape;24127;p32"/>
          <p:cNvSpPr/>
          <p:nvPr/>
        </p:nvSpPr>
        <p:spPr>
          <a:xfrm flipH="1">
            <a:off x="10882621" y="4413899"/>
            <a:ext cx="626728" cy="52743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46" name="Google Shape;24132;p32"/>
          <p:cNvSpPr/>
          <p:nvPr/>
        </p:nvSpPr>
        <p:spPr>
          <a:xfrm rot="10800000">
            <a:off x="11356869" y="6016040"/>
            <a:ext cx="304964" cy="256611"/>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Tree>
    <p:extLst>
      <p:ext uri="{BB962C8B-B14F-4D97-AF65-F5344CB8AC3E}">
        <p14:creationId xmlns:p14="http://schemas.microsoft.com/office/powerpoint/2010/main" val="339233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096"/>
                                        </p:tgtEl>
                                        <p:attrNameLst>
                                          <p:attrName>style.visibility</p:attrName>
                                        </p:attrNameLst>
                                      </p:cBhvr>
                                      <p:to>
                                        <p:strVal val="visible"/>
                                      </p:to>
                                    </p:set>
                                    <p:animEffect transition="in" filter="fade">
                                      <p:cBhvr>
                                        <p:cTn id="7" dur="500"/>
                                        <p:tgtEl>
                                          <p:spTgt spid="240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95"/>
                                        </p:tgtEl>
                                        <p:attrNameLst>
                                          <p:attrName>style.visibility</p:attrName>
                                        </p:attrNameLst>
                                      </p:cBhvr>
                                      <p:to>
                                        <p:strVal val="visible"/>
                                      </p:to>
                                    </p:set>
                                    <p:animEffect transition="in" filter="fade">
                                      <p:cBhvr>
                                        <p:cTn id="10" dur="500"/>
                                        <p:tgtEl>
                                          <p:spTgt spid="24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5" grpId="0"/>
      <p:bldP spid="2409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E56D-91D7-4D1E-B9B0-79D4BE58D537}"/>
              </a:ext>
            </a:extLst>
          </p:cNvPr>
          <p:cNvSpPr>
            <a:spLocks noGrp="1"/>
          </p:cNvSpPr>
          <p:nvPr>
            <p:ph type="title"/>
          </p:nvPr>
        </p:nvSpPr>
        <p:spPr>
          <a:xfrm>
            <a:off x="2553171" y="834946"/>
            <a:ext cx="7142404" cy="1122400"/>
          </a:xfrm>
        </p:spPr>
        <p:txBody>
          <a:bodyPr/>
          <a:lstStyle/>
          <a:p>
            <a:r>
              <a:rPr lang="en-US" sz="4800" b="1" dirty="0">
                <a:latin typeface="Times New Roman" panose="02020603050405020304" pitchFamily="18" charset="0"/>
                <a:cs typeface="Times New Roman" panose="02020603050405020304" pitchFamily="18" charset="0"/>
              </a:rPr>
              <a:t>TIÊU CHÍ ĐÁNH GIÁ</a:t>
            </a:r>
          </a:p>
        </p:txBody>
      </p:sp>
      <p:sp>
        <p:nvSpPr>
          <p:cNvPr id="3" name="Subtitle 2">
            <a:extLst>
              <a:ext uri="{FF2B5EF4-FFF2-40B4-BE49-F238E27FC236}">
                <a16:creationId xmlns:a16="http://schemas.microsoft.com/office/drawing/2014/main" id="{CA262882-1A57-484C-B216-EBF8EFEE6F87}"/>
              </a:ext>
            </a:extLst>
          </p:cNvPr>
          <p:cNvSpPr>
            <a:spLocks noGrp="1"/>
          </p:cNvSpPr>
          <p:nvPr>
            <p:ph type="subTitle" idx="1"/>
          </p:nvPr>
        </p:nvSpPr>
        <p:spPr>
          <a:xfrm>
            <a:off x="869547" y="1957346"/>
            <a:ext cx="10509652" cy="3363847"/>
          </a:xfrm>
        </p:spPr>
        <p:txBody>
          <a:bodyPr/>
          <a:lstStyle/>
          <a:p>
            <a:pPr algn="just">
              <a:lnSpc>
                <a:spcPct val="115000"/>
              </a:lnSpc>
              <a:tabLst>
                <a:tab pos="1219170" algn="l"/>
              </a:tabLst>
            </a:pPr>
            <a:r>
              <a:rPr lang="en-US" sz="4000" dirty="0">
                <a:solidFill>
                  <a:srgbClr val="FF0000"/>
                </a:solidFill>
                <a:latin typeface="Times New Roman" panose="02020603050405020304" pitchFamily="18" charset="0"/>
                <a:ea typeface="Calibri" panose="020F0502020204030204" pitchFamily="34" charset="0"/>
              </a:rPr>
              <a:t>1. </a:t>
            </a:r>
            <a:r>
              <a:rPr lang="en-US" sz="4000" dirty="0" err="1">
                <a:solidFill>
                  <a:srgbClr val="FF0000"/>
                </a:solidFill>
                <a:latin typeface="Times New Roman" panose="02020603050405020304" pitchFamily="18" charset="0"/>
                <a:ea typeface="Calibri" panose="020F0502020204030204" pitchFamily="34" charset="0"/>
              </a:rPr>
              <a:t>Viết</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đúng</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nội</a:t>
            </a:r>
            <a:r>
              <a:rPr lang="en-US" sz="4000" dirty="0">
                <a:solidFill>
                  <a:srgbClr val="FF0000"/>
                </a:solidFill>
                <a:latin typeface="Times New Roman" panose="02020603050405020304" pitchFamily="18" charset="0"/>
                <a:ea typeface="Calibri" panose="020F0502020204030204" pitchFamily="34" charset="0"/>
              </a:rPr>
              <a:t> dung.</a:t>
            </a:r>
            <a:endParaRPr lang="en-US" sz="4000" dirty="0">
              <a:latin typeface="Times New Roman" panose="02020603050405020304" pitchFamily="18" charset="0"/>
              <a:ea typeface="Calibri" panose="020F0502020204030204" pitchFamily="34" charset="0"/>
            </a:endParaRPr>
          </a:p>
          <a:p>
            <a:pPr algn="just">
              <a:lnSpc>
                <a:spcPct val="115000"/>
              </a:lnSpc>
              <a:tabLst>
                <a:tab pos="1219170" algn="l"/>
              </a:tabLst>
            </a:pPr>
            <a:r>
              <a:rPr lang="en-US" sz="4000" dirty="0">
                <a:solidFill>
                  <a:srgbClr val="FF0000"/>
                </a:solidFill>
                <a:latin typeface="Times New Roman" panose="02020603050405020304" pitchFamily="18" charset="0"/>
                <a:ea typeface="Calibri" panose="020F0502020204030204" pitchFamily="34" charset="0"/>
              </a:rPr>
              <a:t>2. </a:t>
            </a:r>
            <a:r>
              <a:rPr lang="en-US" sz="4000" dirty="0" err="1">
                <a:solidFill>
                  <a:srgbClr val="FF0000"/>
                </a:solidFill>
                <a:latin typeface="Times New Roman" panose="02020603050405020304" pitchFamily="18" charset="0"/>
                <a:ea typeface="Calibri" panose="020F0502020204030204" pitchFamily="34" charset="0"/>
              </a:rPr>
              <a:t>Dùng</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từ</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đặt</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câu</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đúng</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ngữ</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pháp</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Biết</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sử</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dụng</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các</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từ</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ngữ</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gợi</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tả</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gợi</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cảm</a:t>
            </a:r>
            <a:r>
              <a:rPr lang="en-US" sz="4000" dirty="0">
                <a:solidFill>
                  <a:srgbClr val="FF0000"/>
                </a:solidFill>
                <a:latin typeface="Times New Roman" panose="02020603050405020304" pitchFamily="18" charset="0"/>
                <a:ea typeface="Calibri" panose="020F0502020204030204" pitchFamily="34" charset="0"/>
              </a:rPr>
              <a:t>.</a:t>
            </a:r>
          </a:p>
          <a:p>
            <a:pPr algn="just">
              <a:lnSpc>
                <a:spcPct val="115000"/>
              </a:lnSpc>
              <a:tabLst>
                <a:tab pos="1219170" algn="l"/>
              </a:tabLst>
            </a:pPr>
            <a:r>
              <a:rPr lang="en-US" sz="4000" dirty="0">
                <a:solidFill>
                  <a:srgbClr val="FF0000"/>
                </a:solidFill>
                <a:latin typeface="Times New Roman" panose="02020603050405020304" pitchFamily="18" charset="0"/>
                <a:ea typeface="Calibri" panose="020F0502020204030204" pitchFamily="34" charset="0"/>
              </a:rPr>
              <a:t>3. </a:t>
            </a:r>
            <a:r>
              <a:rPr lang="en-US" sz="4000" dirty="0" err="1">
                <a:solidFill>
                  <a:srgbClr val="FF0000"/>
                </a:solidFill>
                <a:latin typeface="Times New Roman" panose="02020603050405020304" pitchFamily="18" charset="0"/>
                <a:ea typeface="Calibri" panose="020F0502020204030204" pitchFamily="34" charset="0"/>
              </a:rPr>
              <a:t>Trình</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bày</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sạch</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đẹp</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trang</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trí</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cho</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bài</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viết</a:t>
            </a:r>
            <a:r>
              <a:rPr lang="en-US" sz="4000" dirty="0">
                <a:solidFill>
                  <a:srgbClr val="FF0000"/>
                </a:solidFill>
                <a:latin typeface="Times New Roman" panose="02020603050405020304" pitchFamily="18" charset="0"/>
                <a:ea typeface="Calibri" panose="020F0502020204030204" pitchFamily="34" charset="0"/>
              </a:rPr>
              <a:t> </a:t>
            </a:r>
            <a:r>
              <a:rPr lang="en-US" sz="4000" dirty="0" err="1">
                <a:solidFill>
                  <a:srgbClr val="FF0000"/>
                </a:solidFill>
                <a:latin typeface="Times New Roman" panose="02020603050405020304" pitchFamily="18" charset="0"/>
                <a:ea typeface="Calibri" panose="020F0502020204030204" pitchFamily="34" charset="0"/>
              </a:rPr>
              <a:t>đẹp</a:t>
            </a:r>
            <a:r>
              <a:rPr lang="en-US" sz="4000" dirty="0">
                <a:solidFill>
                  <a:srgbClr val="FF0000"/>
                </a:solidFill>
                <a:latin typeface="Times New Roman" panose="02020603050405020304" pitchFamily="18" charset="0"/>
                <a:ea typeface="Calibri" panose="020F0502020204030204" pitchFamily="34" charset="0"/>
              </a:rPr>
              <a:t>.</a:t>
            </a:r>
            <a:endParaRPr lang="en-US" sz="4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8425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5">
            <a:extLst>
              <a:ext uri="{FF2B5EF4-FFF2-40B4-BE49-F238E27FC236}">
                <a16:creationId xmlns:a16="http://schemas.microsoft.com/office/drawing/2014/main" id="{B030F64E-D154-7332-C853-4354A2B66AA6}"/>
              </a:ext>
            </a:extLst>
          </p:cNvPr>
          <p:cNvSpPr txBox="1"/>
          <p:nvPr/>
        </p:nvSpPr>
        <p:spPr>
          <a:xfrm>
            <a:off x="3330730" y="843695"/>
            <a:ext cx="5240537" cy="748988"/>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4267" dirty="0">
                <a:solidFill>
                  <a:schemeClr val="accent2">
                    <a:lumMod val="25000"/>
                  </a:schemeClr>
                </a:solidFill>
              </a:rPr>
              <a:t>CỦNG CỐ, DẶN DÒ</a:t>
            </a:r>
          </a:p>
        </p:txBody>
      </p:sp>
      <p:sp>
        <p:nvSpPr>
          <p:cNvPr id="8" name="Rectangle 7"/>
          <p:cNvSpPr/>
          <p:nvPr/>
        </p:nvSpPr>
        <p:spPr>
          <a:xfrm>
            <a:off x="1015097" y="1929906"/>
            <a:ext cx="9610529" cy="833883"/>
          </a:xfrm>
          <a:prstGeom prst="rect">
            <a:avLst/>
          </a:prstGeom>
        </p:spPr>
        <p:txBody>
          <a:bodyPr wrap="square">
            <a:spAutoFit/>
          </a:bodyPr>
          <a:lstStyle/>
          <a:p>
            <a:pPr algn="ctr">
              <a:lnSpc>
                <a:spcPct val="150000"/>
              </a:lnSpc>
              <a:buSzPts val="3000"/>
              <a:buFont typeface="Pompiere"/>
              <a:buNone/>
            </a:pPr>
            <a:r>
              <a:rPr lang="en-US" sz="3600" dirty="0">
                <a:ea typeface="Pompiere"/>
                <a:cs typeface="Pompiere"/>
                <a:sym typeface="Pompiere"/>
              </a:rPr>
              <a:t>- </a:t>
            </a:r>
            <a:r>
              <a:rPr lang="en-US" sz="3600" dirty="0" err="1">
                <a:ea typeface="Pompiere"/>
                <a:cs typeface="Pompiere"/>
                <a:sym typeface="Pompiere"/>
              </a:rPr>
              <a:t>Về</a:t>
            </a:r>
            <a:r>
              <a:rPr lang="en-US" sz="3600" dirty="0">
                <a:ea typeface="Pompiere"/>
                <a:cs typeface="Pompiere"/>
                <a:sym typeface="Pompiere"/>
              </a:rPr>
              <a:t> </a:t>
            </a:r>
            <a:r>
              <a:rPr lang="en-US" sz="3600" dirty="0" err="1">
                <a:ea typeface="Pompiere"/>
                <a:cs typeface="Pompiere"/>
                <a:sym typeface="Pompiere"/>
              </a:rPr>
              <a:t>nhà</a:t>
            </a:r>
            <a:r>
              <a:rPr lang="en-US" sz="3600" dirty="0">
                <a:ea typeface="Pompiere"/>
                <a:cs typeface="Pompiere"/>
                <a:sym typeface="Pompiere"/>
              </a:rPr>
              <a:t>: </a:t>
            </a:r>
            <a:r>
              <a:rPr lang="en-US" sz="3600" b="1" dirty="0" err="1">
                <a:ea typeface="Pompiere"/>
                <a:cs typeface="Pompiere"/>
                <a:sym typeface="Pompiere"/>
              </a:rPr>
              <a:t>Làm</a:t>
            </a:r>
            <a:r>
              <a:rPr lang="en-US" sz="3600" b="1" dirty="0">
                <a:ea typeface="Pompiere"/>
                <a:cs typeface="Pompiere"/>
                <a:sym typeface="Pompiere"/>
              </a:rPr>
              <a:t> </a:t>
            </a:r>
            <a:r>
              <a:rPr lang="en-US" sz="3600" b="1" dirty="0" err="1">
                <a:ea typeface="Pompiere"/>
                <a:cs typeface="Pompiere"/>
                <a:sym typeface="Pompiere"/>
              </a:rPr>
              <a:t>phần</a:t>
            </a:r>
            <a:r>
              <a:rPr lang="en-US" sz="3600" b="1" dirty="0">
                <a:ea typeface="Pompiere"/>
                <a:cs typeface="Pompiere"/>
                <a:sym typeface="Pompiere"/>
              </a:rPr>
              <a:t> </a:t>
            </a:r>
            <a:r>
              <a:rPr lang="en-US" sz="3600" b="1" dirty="0" err="1">
                <a:ea typeface="Pompiere"/>
                <a:cs typeface="Pompiere"/>
                <a:sym typeface="Pompiere"/>
              </a:rPr>
              <a:t>Tự</a:t>
            </a:r>
            <a:r>
              <a:rPr lang="en-US" sz="3600" b="1" dirty="0">
                <a:ea typeface="Pompiere"/>
                <a:cs typeface="Pompiere"/>
                <a:sym typeface="Pompiere"/>
              </a:rPr>
              <a:t> </a:t>
            </a:r>
            <a:r>
              <a:rPr lang="en-US" sz="3600" b="1" dirty="0" err="1">
                <a:ea typeface="Pompiere"/>
                <a:cs typeface="Pompiere"/>
                <a:sym typeface="Pompiere"/>
              </a:rPr>
              <a:t>đánh</a:t>
            </a:r>
            <a:r>
              <a:rPr lang="en-US" sz="3600" b="1" dirty="0">
                <a:ea typeface="Pompiere"/>
                <a:cs typeface="Pompiere"/>
                <a:sym typeface="Pompiere"/>
              </a:rPr>
              <a:t> </a:t>
            </a:r>
            <a:r>
              <a:rPr lang="en-US" sz="3600" b="1" dirty="0" err="1">
                <a:ea typeface="Pompiere"/>
                <a:cs typeface="Pompiere"/>
                <a:sym typeface="Pompiere"/>
              </a:rPr>
              <a:t>giá</a:t>
            </a:r>
            <a:r>
              <a:rPr lang="en-US" sz="3600" b="1" dirty="0">
                <a:ea typeface="Pompiere"/>
                <a:cs typeface="Pompiere"/>
                <a:sym typeface="Pompiere"/>
              </a:rPr>
              <a:t> </a:t>
            </a:r>
            <a:r>
              <a:rPr lang="en-US" sz="3600" b="1" dirty="0" err="1">
                <a:ea typeface="Pompiere"/>
                <a:cs typeface="Pompiere"/>
                <a:sym typeface="Pompiere"/>
              </a:rPr>
              <a:t>trong</a:t>
            </a:r>
            <a:r>
              <a:rPr lang="en-US" sz="3600" b="1" dirty="0">
                <a:ea typeface="Pompiere"/>
                <a:cs typeface="Pompiere"/>
                <a:sym typeface="Pompiere"/>
              </a:rPr>
              <a:t> SGK/tr.97.</a:t>
            </a:r>
            <a:endParaRPr lang="vi-VN" sz="3600" b="1" dirty="0">
              <a:ea typeface="Pompiere"/>
              <a:cs typeface="Pompiere"/>
              <a:sym typeface="Pompiere"/>
            </a:endParaRPr>
          </a:p>
        </p:txBody>
      </p:sp>
      <p:sp>
        <p:nvSpPr>
          <p:cNvPr id="5" name="Rectangle 4">
            <a:extLst>
              <a:ext uri="{FF2B5EF4-FFF2-40B4-BE49-F238E27FC236}">
                <a16:creationId xmlns:a16="http://schemas.microsoft.com/office/drawing/2014/main" id="{3C128345-42BF-4F1F-A019-2BC948457F26}"/>
              </a:ext>
            </a:extLst>
          </p:cNvPr>
          <p:cNvSpPr/>
          <p:nvPr/>
        </p:nvSpPr>
        <p:spPr>
          <a:xfrm>
            <a:off x="724813" y="2948824"/>
            <a:ext cx="9610529" cy="833883"/>
          </a:xfrm>
          <a:prstGeom prst="rect">
            <a:avLst/>
          </a:prstGeom>
        </p:spPr>
        <p:txBody>
          <a:bodyPr wrap="square">
            <a:spAutoFit/>
          </a:bodyPr>
          <a:lstStyle/>
          <a:p>
            <a:pPr algn="ctr">
              <a:lnSpc>
                <a:spcPct val="150000"/>
              </a:lnSpc>
              <a:buSzPts val="3000"/>
              <a:buFont typeface="Pompiere"/>
              <a:buNone/>
            </a:pPr>
            <a:r>
              <a:rPr lang="en-US" sz="3600" dirty="0">
                <a:ea typeface="Pompiere"/>
                <a:cs typeface="Pompiere"/>
                <a:sym typeface="Pompiere"/>
              </a:rPr>
              <a:t>- C</a:t>
            </a:r>
            <a:r>
              <a:rPr lang="vi-VN" sz="3600" dirty="0">
                <a:ea typeface="Pompiere"/>
                <a:cs typeface="Pompiere"/>
                <a:sym typeface="Pompiere"/>
              </a:rPr>
              <a:t>huẩn bị</a:t>
            </a:r>
            <a:r>
              <a:rPr lang="en-US" sz="3600" dirty="0">
                <a:ea typeface="Pompiere"/>
                <a:cs typeface="Pompiere"/>
                <a:sym typeface="Pompiere"/>
              </a:rPr>
              <a:t>: </a:t>
            </a:r>
            <a:r>
              <a:rPr lang="en-US" sz="3600" b="1" dirty="0">
                <a:ea typeface="Pompiere"/>
                <a:cs typeface="Pompiere"/>
                <a:sym typeface="Pompiere"/>
              </a:rPr>
              <a:t>Chia </a:t>
            </a:r>
            <a:r>
              <a:rPr lang="en-US" sz="3600" b="1" dirty="0" err="1">
                <a:ea typeface="Pompiere"/>
                <a:cs typeface="Pompiere"/>
                <a:sym typeface="Pompiere"/>
              </a:rPr>
              <a:t>sẻ</a:t>
            </a:r>
            <a:r>
              <a:rPr lang="en-US" sz="3600" b="1" dirty="0">
                <a:ea typeface="Pompiere"/>
                <a:cs typeface="Pompiere"/>
                <a:sym typeface="Pompiere"/>
              </a:rPr>
              <a:t> </a:t>
            </a:r>
            <a:r>
              <a:rPr lang="en-US" sz="3600" b="1" dirty="0" err="1">
                <a:ea typeface="Pompiere"/>
                <a:cs typeface="Pompiere"/>
                <a:sym typeface="Pompiere"/>
              </a:rPr>
              <a:t>và</a:t>
            </a:r>
            <a:r>
              <a:rPr lang="en-US" sz="3600" b="1" dirty="0">
                <a:ea typeface="Pompiere"/>
                <a:cs typeface="Pompiere"/>
                <a:sym typeface="Pompiere"/>
              </a:rPr>
              <a:t> </a:t>
            </a:r>
            <a:r>
              <a:rPr lang="en-US" sz="3600" b="1" dirty="0" err="1">
                <a:ea typeface="Pompiere"/>
                <a:cs typeface="Pompiere"/>
                <a:sym typeface="Pompiere"/>
              </a:rPr>
              <a:t>bài</a:t>
            </a:r>
            <a:r>
              <a:rPr lang="en-US" sz="3600" b="1" dirty="0">
                <a:ea typeface="Pompiere"/>
                <a:cs typeface="Pompiere"/>
                <a:sym typeface="Pompiere"/>
              </a:rPr>
              <a:t> </a:t>
            </a:r>
            <a:r>
              <a:rPr lang="en-US" sz="3600" b="1" dirty="0" err="1">
                <a:ea typeface="Pompiere"/>
                <a:cs typeface="Pompiere"/>
                <a:sym typeface="Pompiere"/>
              </a:rPr>
              <a:t>đọc</a:t>
            </a:r>
            <a:r>
              <a:rPr lang="en-US" sz="3600" b="1" dirty="0">
                <a:ea typeface="Pompiere"/>
                <a:cs typeface="Pompiere"/>
                <a:sym typeface="Pompiere"/>
              </a:rPr>
              <a:t> 1: </a:t>
            </a:r>
            <a:r>
              <a:rPr lang="en-US" sz="3600" b="1" dirty="0" err="1">
                <a:ea typeface="Pompiere"/>
                <a:cs typeface="Pompiere"/>
                <a:sym typeface="Pompiere"/>
              </a:rPr>
              <a:t>Ông</a:t>
            </a:r>
            <a:r>
              <a:rPr lang="en-US" sz="3600" b="1" dirty="0">
                <a:ea typeface="Pompiere"/>
                <a:cs typeface="Pompiere"/>
                <a:sym typeface="Pompiere"/>
              </a:rPr>
              <a:t> </a:t>
            </a:r>
            <a:r>
              <a:rPr lang="en-US" sz="3600" b="1" dirty="0" err="1">
                <a:ea typeface="Pompiere"/>
                <a:cs typeface="Pompiere"/>
                <a:sym typeface="Pompiere"/>
              </a:rPr>
              <a:t>Yết</a:t>
            </a:r>
            <a:r>
              <a:rPr lang="en-US" sz="3600" b="1" dirty="0">
                <a:ea typeface="Pompiere"/>
                <a:cs typeface="Pompiere"/>
                <a:sym typeface="Pompiere"/>
              </a:rPr>
              <a:t> </a:t>
            </a:r>
            <a:r>
              <a:rPr lang="en-US" sz="3600" b="1" dirty="0" err="1">
                <a:ea typeface="Pompiere"/>
                <a:cs typeface="Pompiere"/>
                <a:sym typeface="Pompiere"/>
              </a:rPr>
              <a:t>Kiêu</a:t>
            </a:r>
            <a:r>
              <a:rPr lang="en-US" sz="3600" b="1" dirty="0">
                <a:ea typeface="Pompiere"/>
                <a:cs typeface="Pompiere"/>
                <a:sym typeface="Pompiere"/>
              </a:rPr>
              <a:t>.</a:t>
            </a:r>
            <a:endParaRPr lang="vi-VN" sz="3600" b="1" dirty="0">
              <a:ea typeface="Pompiere"/>
              <a:cs typeface="Pompiere"/>
              <a:sym typeface="Pompiere"/>
            </a:endParaRPr>
          </a:p>
        </p:txBody>
      </p:sp>
    </p:spTree>
    <p:extLst>
      <p:ext uri="{BB962C8B-B14F-4D97-AF65-F5344CB8AC3E}">
        <p14:creationId xmlns:p14="http://schemas.microsoft.com/office/powerpoint/2010/main" val="58171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562365" cy="125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ictur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714302" y="-224896"/>
            <a:ext cx="1252802" cy="17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J01240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95792" y="5324740"/>
            <a:ext cx="1337469" cy="172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J01240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7854" y="5519208"/>
            <a:ext cx="1844146" cy="133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864526" y="2136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3: </a:t>
            </a:r>
            <a:r>
              <a:rPr lang="en-US" sz="4000" b="1" dirty="0" err="1">
                <a:solidFill>
                  <a:srgbClr val="FF0000"/>
                </a:solidFill>
                <a:latin typeface="Arial" panose="020B0604020202020204" pitchFamily="34" charset="0"/>
                <a:cs typeface="Arial" panose="020B0604020202020204" pitchFamily="34" charset="0"/>
              </a:rPr>
              <a:t>Sử</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dụng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tính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chất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hoán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và</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tính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chất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kết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hợp</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tính</a:t>
            </a:r>
            <a:r>
              <a:rPr lang="en-US" sz="4000" b="1" dirty="0">
                <a:solidFill>
                  <a:srgbClr val="FF0000"/>
                </a:solidFill>
                <a:latin typeface="Arial" panose="020B0604020202020204" pitchFamily="34" charset="0"/>
                <a:cs typeface="Arial" panose="020B0604020202020204" pitchFamily="34" charset="0"/>
              </a:rPr>
              <a:t>:</a:t>
            </a:r>
          </a:p>
        </p:txBody>
      </p:sp>
      <p:sp>
        <p:nvSpPr>
          <p:cNvPr id="2" name="Rectangle 1"/>
          <p:cNvSpPr/>
          <p:nvPr/>
        </p:nvSpPr>
        <p:spPr>
          <a:xfrm>
            <a:off x="894896" y="1491286"/>
            <a:ext cx="7688688" cy="1569660"/>
          </a:xfrm>
          <a:prstGeom prst="rect">
            <a:avLst/>
          </a:prstGeom>
        </p:spPr>
        <p:txBody>
          <a:bodyPr wrap="square">
            <a:spAutoFit/>
          </a:bodyPr>
          <a:lstStyle/>
          <a:p>
            <a:pPr fontAlgn="base">
              <a:lnSpc>
                <a:spcPct val="150000"/>
              </a:lnSpc>
            </a:pPr>
            <a:r>
              <a:rPr lang="en-US" sz="3200" b="1" dirty="0">
                <a:solidFill>
                  <a:prstClr val="black"/>
                </a:solidFill>
                <a:latin typeface="arial" panose="020B0604020202020204" pitchFamily="34" charset="0"/>
              </a:rPr>
              <a:t>a, 12,7 + 5,89 + 1,3</a:t>
            </a:r>
          </a:p>
          <a:p>
            <a:pPr fontAlgn="base">
              <a:lnSpc>
                <a:spcPct val="150000"/>
              </a:lnSpc>
            </a:pPr>
            <a:r>
              <a:rPr lang="en-US" sz="3200" b="1" dirty="0">
                <a:solidFill>
                  <a:prstClr val="black"/>
                </a:solidFill>
                <a:latin typeface="arial" panose="020B0604020202020204" pitchFamily="34" charset="0"/>
              </a:rPr>
              <a:t>                                      </a:t>
            </a:r>
          </a:p>
        </p:txBody>
      </p:sp>
      <p:sp>
        <p:nvSpPr>
          <p:cNvPr id="10" name="Rectangle 9"/>
          <p:cNvSpPr/>
          <p:nvPr/>
        </p:nvSpPr>
        <p:spPr>
          <a:xfrm>
            <a:off x="823803" y="2257085"/>
            <a:ext cx="7688688" cy="1569660"/>
          </a:xfrm>
          <a:prstGeom prst="rect">
            <a:avLst/>
          </a:prstGeom>
        </p:spPr>
        <p:txBody>
          <a:bodyPr wrap="square">
            <a:spAutoFit/>
          </a:bodyPr>
          <a:lstStyle/>
          <a:p>
            <a:pPr fontAlgn="base">
              <a:lnSpc>
                <a:spcPct val="150000"/>
              </a:lnSpc>
            </a:pPr>
            <a:r>
              <a:rPr lang="en-US" sz="3200" b="1" dirty="0">
                <a:solidFill>
                  <a:prstClr val="black"/>
                </a:solidFill>
                <a:latin typeface="arial" panose="020B0604020202020204" pitchFamily="34" charset="0"/>
              </a:rPr>
              <a:t>= (12,7 + 1,3) + 5,89</a:t>
            </a:r>
          </a:p>
          <a:p>
            <a:pPr fontAlgn="base">
              <a:lnSpc>
                <a:spcPct val="150000"/>
              </a:lnSpc>
            </a:pPr>
            <a:r>
              <a:rPr lang="en-US" sz="3200" b="1" dirty="0">
                <a:solidFill>
                  <a:prstClr val="black"/>
                </a:solidFill>
                <a:latin typeface="arial" panose="020B0604020202020204" pitchFamily="34" charset="0"/>
              </a:rPr>
              <a:t>                                      </a:t>
            </a:r>
          </a:p>
        </p:txBody>
      </p:sp>
      <p:sp>
        <p:nvSpPr>
          <p:cNvPr id="11" name="Rectangle 10"/>
          <p:cNvSpPr/>
          <p:nvPr/>
        </p:nvSpPr>
        <p:spPr>
          <a:xfrm>
            <a:off x="823803" y="3095937"/>
            <a:ext cx="7688688" cy="1569660"/>
          </a:xfrm>
          <a:prstGeom prst="rect">
            <a:avLst/>
          </a:prstGeom>
        </p:spPr>
        <p:txBody>
          <a:bodyPr wrap="square">
            <a:spAutoFit/>
          </a:bodyPr>
          <a:lstStyle/>
          <a:p>
            <a:pPr fontAlgn="base">
              <a:lnSpc>
                <a:spcPct val="150000"/>
              </a:lnSpc>
            </a:pPr>
            <a:r>
              <a:rPr lang="en-US" sz="3200" b="1" dirty="0">
                <a:solidFill>
                  <a:prstClr val="black"/>
                </a:solidFill>
                <a:latin typeface="arial" panose="020B0604020202020204" pitchFamily="34" charset="0"/>
              </a:rPr>
              <a:t>=     14   + 5,89                                </a:t>
            </a:r>
          </a:p>
          <a:p>
            <a:pPr fontAlgn="base">
              <a:lnSpc>
                <a:spcPct val="150000"/>
              </a:lnSpc>
            </a:pPr>
            <a:r>
              <a:rPr lang="en-US" sz="3200" b="1" dirty="0">
                <a:solidFill>
                  <a:prstClr val="black"/>
                </a:solidFill>
                <a:latin typeface="arial" panose="020B0604020202020204" pitchFamily="34" charset="0"/>
              </a:rPr>
              <a:t>                                      </a:t>
            </a:r>
          </a:p>
        </p:txBody>
      </p:sp>
      <p:sp>
        <p:nvSpPr>
          <p:cNvPr id="12" name="Rectangle 11"/>
          <p:cNvSpPr/>
          <p:nvPr/>
        </p:nvSpPr>
        <p:spPr>
          <a:xfrm>
            <a:off x="815193" y="3993044"/>
            <a:ext cx="7688688" cy="1569660"/>
          </a:xfrm>
          <a:prstGeom prst="rect">
            <a:avLst/>
          </a:prstGeom>
        </p:spPr>
        <p:txBody>
          <a:bodyPr wrap="square">
            <a:spAutoFit/>
          </a:bodyPr>
          <a:lstStyle/>
          <a:p>
            <a:pPr fontAlgn="base">
              <a:lnSpc>
                <a:spcPct val="150000"/>
              </a:lnSpc>
            </a:pPr>
            <a:r>
              <a:rPr lang="en-US" sz="3200" b="1" dirty="0">
                <a:solidFill>
                  <a:prstClr val="black"/>
                </a:solidFill>
                <a:latin typeface="arial" panose="020B0604020202020204" pitchFamily="34" charset="0"/>
              </a:rPr>
              <a:t>=       19,89 </a:t>
            </a:r>
            <a:endParaRPr lang="en-US" sz="3200" b="1" dirty="0">
              <a:solidFill>
                <a:prstClr val="black"/>
              </a:solidFill>
              <a:latin typeface="Arial" panose="020B0604020202020204" pitchFamily="34" charset="0"/>
            </a:endParaRPr>
          </a:p>
          <a:p>
            <a:pPr fontAlgn="base">
              <a:lnSpc>
                <a:spcPct val="150000"/>
              </a:lnSpc>
            </a:pPr>
            <a:r>
              <a:rPr lang="en-US" sz="3200" b="1" dirty="0">
                <a:solidFill>
                  <a:prstClr val="black"/>
                </a:solidFill>
                <a:latin typeface="arial" panose="020B0604020202020204" pitchFamily="34" charset="0"/>
              </a:rPr>
              <a:t>                                      </a:t>
            </a:r>
          </a:p>
        </p:txBody>
      </p:sp>
      <p:sp>
        <p:nvSpPr>
          <p:cNvPr id="13" name="Rectangle 12"/>
          <p:cNvSpPr/>
          <p:nvPr/>
        </p:nvSpPr>
        <p:spPr>
          <a:xfrm>
            <a:off x="6122326" y="1615003"/>
            <a:ext cx="4889480" cy="584775"/>
          </a:xfrm>
          <a:prstGeom prst="rect">
            <a:avLst/>
          </a:prstGeom>
        </p:spPr>
        <p:txBody>
          <a:bodyPr wrap="none">
            <a:spAutoFit/>
          </a:bodyPr>
          <a:lstStyle/>
          <a:p>
            <a:r>
              <a:rPr lang="en-US" sz="3200" b="1" dirty="0">
                <a:solidFill>
                  <a:prstClr val="black"/>
                </a:solidFill>
                <a:latin typeface="arial" panose="020B0604020202020204" pitchFamily="34" charset="0"/>
              </a:rPr>
              <a:t>c, 5,75 + 7,8 + 4,25 + 1,2 </a:t>
            </a:r>
            <a:endParaRPr lang="en-US" sz="3200" b="1" dirty="0">
              <a:solidFill>
                <a:prstClr val="black"/>
              </a:solidFill>
            </a:endParaRPr>
          </a:p>
        </p:txBody>
      </p:sp>
      <p:sp>
        <p:nvSpPr>
          <p:cNvPr id="16" name="Rectangle 15"/>
          <p:cNvSpPr/>
          <p:nvPr/>
        </p:nvSpPr>
        <p:spPr>
          <a:xfrm>
            <a:off x="5973734" y="2406682"/>
            <a:ext cx="5219699" cy="584775"/>
          </a:xfrm>
          <a:prstGeom prst="rect">
            <a:avLst/>
          </a:prstGeom>
        </p:spPr>
        <p:txBody>
          <a:bodyPr wrap="none">
            <a:spAutoFit/>
          </a:bodyPr>
          <a:lstStyle/>
          <a:p>
            <a:r>
              <a:rPr lang="en-US" sz="3200" b="1" dirty="0">
                <a:solidFill>
                  <a:prstClr val="black"/>
                </a:solidFill>
                <a:latin typeface="arial" panose="020B0604020202020204" pitchFamily="34" charset="0"/>
              </a:rPr>
              <a:t>= (5,75 + 4,25) + (7,8 + 1,2)</a:t>
            </a:r>
            <a:endParaRPr lang="en-US" sz="3200" b="1" dirty="0">
              <a:solidFill>
                <a:prstClr val="black"/>
              </a:solidFill>
            </a:endParaRPr>
          </a:p>
        </p:txBody>
      </p:sp>
      <p:sp>
        <p:nvSpPr>
          <p:cNvPr id="17" name="Rectangle 16"/>
          <p:cNvSpPr/>
          <p:nvPr/>
        </p:nvSpPr>
        <p:spPr>
          <a:xfrm>
            <a:off x="5973734" y="3247152"/>
            <a:ext cx="4193777" cy="584775"/>
          </a:xfrm>
          <a:prstGeom prst="rect">
            <a:avLst/>
          </a:prstGeom>
        </p:spPr>
        <p:txBody>
          <a:bodyPr wrap="none">
            <a:spAutoFit/>
          </a:bodyPr>
          <a:lstStyle/>
          <a:p>
            <a:r>
              <a:rPr lang="en-US" sz="3200" b="1" dirty="0">
                <a:solidFill>
                  <a:prstClr val="black"/>
                </a:solidFill>
                <a:latin typeface="arial" panose="020B0604020202020204" pitchFamily="34" charset="0"/>
              </a:rPr>
              <a:t>=          10        +       9</a:t>
            </a:r>
            <a:endParaRPr lang="en-US" sz="3200" b="1" dirty="0">
              <a:solidFill>
                <a:prstClr val="black"/>
              </a:solidFill>
            </a:endParaRPr>
          </a:p>
        </p:txBody>
      </p:sp>
      <p:sp>
        <p:nvSpPr>
          <p:cNvPr id="18" name="Rectangle 17"/>
          <p:cNvSpPr/>
          <p:nvPr/>
        </p:nvSpPr>
        <p:spPr>
          <a:xfrm>
            <a:off x="5973734" y="4070457"/>
            <a:ext cx="5984552" cy="584775"/>
          </a:xfrm>
          <a:prstGeom prst="rect">
            <a:avLst/>
          </a:prstGeom>
        </p:spPr>
        <p:txBody>
          <a:bodyPr wrap="square">
            <a:spAutoFit/>
          </a:bodyPr>
          <a:lstStyle/>
          <a:p>
            <a:r>
              <a:rPr lang="en-US" sz="3200" b="1" dirty="0">
                <a:solidFill>
                  <a:prstClr val="black"/>
                </a:solidFill>
                <a:latin typeface="arial" panose="020B0604020202020204" pitchFamily="34" charset="0"/>
              </a:rPr>
              <a:t>=                    19</a:t>
            </a:r>
            <a:endParaRPr lang="en-US" sz="3200" b="1" dirty="0">
              <a:solidFill>
                <a:prstClr val="black"/>
              </a:solidFill>
            </a:endParaRPr>
          </a:p>
        </p:txBody>
      </p:sp>
      <p:pic>
        <p:nvPicPr>
          <p:cNvPr id="19" name="Slide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65610" y="6096000"/>
            <a:ext cx="609600" cy="609600"/>
          </a:xfrm>
          <a:prstGeom prst="rect">
            <a:avLst/>
          </a:prstGeom>
        </p:spPr>
      </p:pic>
      <p:pic>
        <p:nvPicPr>
          <p:cNvPr id="20" name="Content Placeholder 5"/>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0" y="1"/>
            <a:ext cx="12192000" cy="6858000"/>
          </a:xfr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249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7300" fill="hold"/>
                                        <p:tgtEl>
                                          <p:spTgt spid="19"/>
                                        </p:tgtEl>
                                      </p:cBhvr>
                                    </p:cmd>
                                  </p:childTnLst>
                                </p:cTn>
                              </p:par>
                            </p:childTnLst>
                          </p:cTn>
                        </p:par>
                      </p:childTnLst>
                    </p:cTn>
                  </p:par>
                </p:childTnLst>
              </p:cTn>
              <p:nextCondLst>
                <p:cond evt="onClick" delay="0">
                  <p:tgtEl>
                    <p:spTgt spid="19"/>
                  </p:tgtEl>
                </p:cond>
              </p:nextCondLst>
            </p:seq>
            <p:audio>
              <p:cMediaNode vol="80000">
                <p:cTn id="57" fill="hold" display="0">
                  <p:stCondLst>
                    <p:cond delay="indefinite"/>
                  </p:stCondLst>
                  <p:endCondLst>
                    <p:cond evt="onStopAudio" delay="0">
                      <p:tgtEl>
                        <p:sldTgt/>
                      </p:tgtEl>
                    </p:cond>
                  </p:endCondLst>
                </p:cTn>
                <p:tgtEl>
                  <p:spTgt spid="19"/>
                </p:tgtEl>
              </p:cMediaNode>
            </p:audio>
            <p:audio isNarration="1">
              <p:cMediaNode vol="80000" showWhenStopped="0">
                <p:cTn id="58" fill="hold" display="0">
                  <p:stCondLst>
                    <p:cond delay="indefinite"/>
                  </p:stCondLst>
                  <p:endCondLst>
                    <p:cond evt="onStopAudio" delay="0">
                      <p:tgtEl>
                        <p:sldTgt/>
                      </p:tgtEl>
                    </p:cond>
                  </p:endCondLst>
                </p:cTn>
                <p:tgtEl>
                  <p:spTgt spid="3"/>
                </p:tgtEl>
              </p:cMediaNode>
            </p:audio>
          </p:childTnLst>
        </p:cTn>
      </p:par>
    </p:tnLst>
    <p:bldLst>
      <p:bldP spid="9" grpId="0"/>
      <p:bldP spid="2" grpId="0"/>
      <p:bldP spid="10" grpId="0"/>
      <p:bldP spid="11" grpId="0"/>
      <p:bldP spid="12" grpId="0"/>
      <p:bldP spid="13"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440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5"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6">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
        <p:nvSpPr>
          <p:cNvPr id="7" name="TextBox 6">
            <a:extLst>
              <a:ext uri="{FF2B5EF4-FFF2-40B4-BE49-F238E27FC236}">
                <a16:creationId xmlns:a16="http://schemas.microsoft.com/office/drawing/2014/main" id="{BD56EF5E-DDD5-41A5-B672-C85229459CF2}"/>
              </a:ext>
            </a:extLst>
          </p:cNvPr>
          <p:cNvSpPr txBox="1"/>
          <p:nvPr/>
        </p:nvSpPr>
        <p:spPr>
          <a:xfrm>
            <a:off x="3995063" y="1222477"/>
            <a:ext cx="6572491" cy="4401205"/>
          </a:xfrm>
          <a:prstGeom prst="rect">
            <a:avLst/>
          </a:prstGeom>
          <a:solidFill>
            <a:schemeClr val="bg1"/>
          </a:solidFill>
        </p:spPr>
        <p:txBody>
          <a:bodyPr wrap="square" rtlCol="0">
            <a:spAutoFit/>
          </a:bodyPr>
          <a:lstStyle/>
          <a:p>
            <a:endParaRPr lang="en-US" sz="4000" dirty="0">
              <a:latin typeface="Times New Roman" panose="02020603050405020304" pitchFamily="18" charset="0"/>
              <a:ea typeface="Tiffany" panose="02020500000000000000" pitchFamily="18" charset="0"/>
              <a:cs typeface="Times New Roman" panose="02020603050405020304" pitchFamily="18" charset="0"/>
            </a:endParaRPr>
          </a:p>
          <a:p>
            <a:endParaRPr lang="en-US" sz="4000" dirty="0">
              <a:latin typeface="Times New Roman" panose="02020603050405020304" pitchFamily="18" charset="0"/>
              <a:ea typeface="Tiffany" panose="02020500000000000000" pitchFamily="18" charset="0"/>
              <a:cs typeface="Times New Roman" panose="02020603050405020304" pitchFamily="18" charset="0"/>
            </a:endParaRPr>
          </a:p>
          <a:p>
            <a:pPr algn="ctr"/>
            <a:endParaRPr lang="en-US" sz="4000" dirty="0">
              <a:latin typeface="Times New Roman" panose="02020603050405020304" pitchFamily="18" charset="0"/>
              <a:ea typeface="Tiffany" panose="02020500000000000000" pitchFamily="18" charset="0"/>
              <a:cs typeface="Times New Roman" panose="02020603050405020304" pitchFamily="18" charset="0"/>
            </a:endParaRPr>
          </a:p>
          <a:p>
            <a:pPr algn="ctr"/>
            <a:r>
              <a:rPr lang="en-US" sz="4000" dirty="0">
                <a:latin typeface="Times New Roman" panose="02020603050405020304" pitchFamily="18" charset="0"/>
                <a:ea typeface="Tiffany" panose="02020500000000000000" pitchFamily="18" charset="0"/>
                <a:cs typeface="Times New Roman" panose="02020603050405020304" pitchFamily="18" charset="0"/>
              </a:rPr>
              <a:t>TÌNH LÀNG NGHĨA XÓM</a:t>
            </a:r>
          </a:p>
          <a:p>
            <a:endParaRPr lang="en-US" sz="4000" dirty="0">
              <a:latin typeface="Times New Roman" panose="02020603050405020304" pitchFamily="18" charset="0"/>
              <a:ea typeface="Tiffany" panose="02020500000000000000" pitchFamily="18" charset="0"/>
              <a:cs typeface="Times New Roman" panose="02020603050405020304" pitchFamily="18" charset="0"/>
            </a:endParaRPr>
          </a:p>
          <a:p>
            <a:endParaRPr lang="en-US" sz="4000" dirty="0">
              <a:latin typeface="Times New Roman" panose="02020603050405020304" pitchFamily="18" charset="0"/>
              <a:ea typeface="Tiffany" panose="02020500000000000000" pitchFamily="18" charset="0"/>
              <a:cs typeface="Times New Roman" panose="02020603050405020304" pitchFamily="18" charset="0"/>
            </a:endParaRPr>
          </a:p>
          <a:p>
            <a:endParaRPr lang="en-US" sz="4000" dirty="0">
              <a:latin typeface="Times New Roman" panose="02020603050405020304" pitchFamily="18" charset="0"/>
              <a:ea typeface="Tiffany" panose="02020500000000000000" pitchFamily="18" charset="0"/>
              <a:cs typeface="Times New Roman" panose="02020603050405020304" pitchFamily="18" charset="0"/>
            </a:endParaRPr>
          </a:p>
        </p:txBody>
      </p:sp>
      <p:pic>
        <p:nvPicPr>
          <p:cNvPr id="40" name="1a">
            <a:hlinkClick r:id="rId17"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76774" y="1104895"/>
            <a:ext cx="3212870" cy="2364446"/>
          </a:xfrm>
          <a:prstGeom prst="rect">
            <a:avLst/>
          </a:prstGeom>
        </p:spPr>
      </p:pic>
      <p:pic>
        <p:nvPicPr>
          <p:cNvPr id="41" name="2a">
            <a:hlinkClick r:id="rId19"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66785" y="1112117"/>
            <a:ext cx="3437852" cy="2406630"/>
          </a:xfrm>
          <a:prstGeom prst="rect">
            <a:avLst/>
          </a:prstGeom>
        </p:spPr>
      </p:pic>
      <p:pic>
        <p:nvPicPr>
          <p:cNvPr id="42" name="3a">
            <a:hlinkClick r:id="rId15"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0493" y="3295937"/>
            <a:ext cx="3364191" cy="242081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66785" y="3295937"/>
            <a:ext cx="3419058" cy="2462729"/>
          </a:xfrm>
          <a:prstGeom prst="rect">
            <a:avLst/>
          </a:prstGeom>
        </p:spPr>
      </p:pic>
      <p:pic>
        <p:nvPicPr>
          <p:cNvPr id="8" name="nhac_nen_powerpoint_vui_nhon-www_tiengdong_com">
            <a:hlinkClick r:id="" action="ppaction://media"/>
            <a:extLst>
              <a:ext uri="{FF2B5EF4-FFF2-40B4-BE49-F238E27FC236}">
                <a16:creationId xmlns:a16="http://schemas.microsoft.com/office/drawing/2014/main" id="{67BBF236-1151-465A-8F23-9B7DC71A5EF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192000" y="6248400"/>
            <a:ext cx="609600" cy="609600"/>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2"/>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6"/>
                  </p:tgtEl>
                </p:cond>
              </p:nextCondLst>
            </p:seq>
            <p:seq concurrent="1" nextAc="seek">
              <p:cTn id="25" restart="whenNotActive" fill="hold" evtFilter="cancelBubble" nodeType="interactiveSeq">
                <p:stCondLst>
                  <p:cond evt="onClick" delay="0">
                    <p:tgtEl>
                      <p:spTgt spid="3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40"/>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9" restart="whenNotActive" fill="hold" evtFilter="cancelBubble" nodeType="interactiveSeq">
                <p:stCondLst>
                  <p:cond evt="onClick" delay="0">
                    <p:tgtEl>
                      <p:spTgt spid="4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32"/>
                                        </p:tgtEl>
                                      </p:cBhvr>
                                    </p:animEffect>
                                    <p:set>
                                      <p:cBhvr>
                                        <p:cTn id="63" dur="1" fill="hold">
                                          <p:stCondLst>
                                            <p:cond delay="499"/>
                                          </p:stCondLst>
                                        </p:cTn>
                                        <p:tgtEl>
                                          <p:spTgt spid="3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8"/>
                                        </p:tgtEl>
                                      </p:cBhvr>
                                    </p:animEffect>
                                    <p:set>
                                      <p:cBhvr>
                                        <p:cTn id="72" dur="1" fill="hold">
                                          <p:stCondLst>
                                            <p:cond delay="499"/>
                                          </p:stCondLst>
                                        </p:cTn>
                                        <p:tgtEl>
                                          <p:spTgt spid="38"/>
                                        </p:tgtEl>
                                        <p:attrNameLst>
                                          <p:attrName>style.visibility</p:attrName>
                                        </p:attrNameLst>
                                      </p:cBhvr>
                                      <p:to>
                                        <p:strVal val="hidden"/>
                                      </p:to>
                                    </p:se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4"/>
                                        </p:tgtEl>
                                        <p:attrNameLst>
                                          <p:attrName>r</p:attrName>
                                        </p:attrNameLst>
                                      </p:cBhvr>
                                    </p:animRot>
                                    <p:animRot by="-240000">
                                      <p:cBhvr>
                                        <p:cTn id="75" dur="200" fill="hold">
                                          <p:stCondLst>
                                            <p:cond delay="200"/>
                                          </p:stCondLst>
                                        </p:cTn>
                                        <p:tgtEl>
                                          <p:spTgt spid="4"/>
                                        </p:tgtEl>
                                        <p:attrNameLst>
                                          <p:attrName>r</p:attrName>
                                        </p:attrNameLst>
                                      </p:cBhvr>
                                    </p:animRot>
                                    <p:animRot by="240000">
                                      <p:cBhvr>
                                        <p:cTn id="76" dur="200" fill="hold">
                                          <p:stCondLst>
                                            <p:cond delay="400"/>
                                          </p:stCondLst>
                                        </p:cTn>
                                        <p:tgtEl>
                                          <p:spTgt spid="4"/>
                                        </p:tgtEl>
                                        <p:attrNameLst>
                                          <p:attrName>r</p:attrName>
                                        </p:attrNameLst>
                                      </p:cBhvr>
                                    </p:animRot>
                                    <p:animRot by="-240000">
                                      <p:cBhvr>
                                        <p:cTn id="77" dur="200" fill="hold">
                                          <p:stCondLst>
                                            <p:cond delay="600"/>
                                          </p:stCondLst>
                                        </p:cTn>
                                        <p:tgtEl>
                                          <p:spTgt spid="4"/>
                                        </p:tgtEl>
                                        <p:attrNameLst>
                                          <p:attrName>r</p:attrName>
                                        </p:attrNameLst>
                                      </p:cBhvr>
                                    </p:animRot>
                                    <p:animRot by="120000">
                                      <p:cBhvr>
                                        <p:cTn id="78"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audio>
              <p:cMediaNode vol="80000">
                <p:cTn id="7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7" action="ppaction://hlinksldjump"/>
            <a:extLst>
              <a:ext uri="{FF2B5EF4-FFF2-40B4-BE49-F238E27FC236}">
                <a16:creationId xmlns:a16="http://schemas.microsoft.com/office/drawing/2014/main" id="{51610815-90AC-4463-A02A-2631C4B67A8D}"/>
              </a:ext>
            </a:extLst>
          </p:cNvPr>
          <p:cNvSpPr/>
          <p:nvPr/>
        </p:nvSpPr>
        <p:spPr>
          <a:xfrm>
            <a:off x="7020261" y="6077174"/>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7" y="1354238"/>
            <a:ext cx="9930552" cy="1446550"/>
          </a:xfrm>
          <a:prstGeom prst="rect">
            <a:avLst/>
          </a:prstGeom>
          <a:noFill/>
        </p:spPr>
        <p:txBody>
          <a:bodyPr wrap="square" rtlCol="0">
            <a:spAutoFit/>
          </a:bodyPr>
          <a:lstStyle/>
          <a:p>
            <a:r>
              <a:rPr lang="en-US" sz="4400" dirty="0" err="1">
                <a:solidFill>
                  <a:schemeClr val="bg1"/>
                </a:solidFill>
                <a:latin typeface="Times New Roman" panose="02020603050405020304" pitchFamily="18" charset="0"/>
                <a:cs typeface="Times New Roman" panose="02020603050405020304" pitchFamily="18" charset="0"/>
              </a:rPr>
              <a:t>Câu</a:t>
            </a:r>
            <a:r>
              <a:rPr lang="en-US" sz="4400" dirty="0">
                <a:solidFill>
                  <a:schemeClr val="bg1"/>
                </a:solidFill>
                <a:latin typeface="Times New Roman" panose="02020603050405020304" pitchFamily="18" charset="0"/>
                <a:cs typeface="Times New Roman" panose="02020603050405020304" pitchFamily="18" charset="0"/>
              </a:rPr>
              <a:t> 1: </a:t>
            </a:r>
            <a:r>
              <a:rPr lang="nl-NL" sz="4400" dirty="0">
                <a:solidFill>
                  <a:schemeClr val="bg1"/>
                </a:solidFill>
                <a:latin typeface="Times New Roman" panose="02020603050405020304" pitchFamily="18" charset="0"/>
                <a:cs typeface="Times New Roman" panose="02020603050405020304" pitchFamily="18" charset="0"/>
              </a:rPr>
              <a:t>Em hãy nêu 1 bài thơ nói về tình làng nghĩa xóm ?</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7" y="3300714"/>
            <a:ext cx="4857997" cy="707886"/>
          </a:xfrm>
          <a:prstGeom prst="rect">
            <a:avLst/>
          </a:prstGeom>
          <a:noFill/>
        </p:spPr>
        <p:txBody>
          <a:bodyPr wrap="none" rtlCol="0">
            <a:spAutoFit/>
          </a:bodyPr>
          <a:lstStyle/>
          <a:p>
            <a:r>
              <a:rPr lang="en-US" sz="4000" dirty="0" err="1">
                <a:solidFill>
                  <a:schemeClr val="bg1"/>
                </a:solidFill>
                <a:latin typeface="Times New Roman" panose="02020603050405020304" pitchFamily="18" charset="0"/>
                <a:cs typeface="Times New Roman" panose="02020603050405020304" pitchFamily="18" charset="0"/>
              </a:rPr>
              <a:t>Đáp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án</a:t>
            </a:r>
            <a:r>
              <a:rPr lang="en-US" sz="4000" dirty="0">
                <a:solidFill>
                  <a:schemeClr val="bg1"/>
                </a:solidFill>
                <a:latin typeface="Times New Roman" panose="02020603050405020304" pitchFamily="18" charset="0"/>
                <a:cs typeface="Times New Roman" panose="02020603050405020304" pitchFamily="18" charset="0"/>
              </a:rPr>
              <a:t>: Anh </a:t>
            </a:r>
            <a:r>
              <a:rPr lang="en-US" sz="4000" dirty="0" err="1">
                <a:solidFill>
                  <a:schemeClr val="bg1"/>
                </a:solidFill>
                <a:latin typeface="Times New Roman" panose="02020603050405020304" pitchFamily="18" charset="0"/>
                <a:cs typeface="Times New Roman" panose="02020603050405020304" pitchFamily="18" charset="0"/>
              </a:rPr>
              <a:t>đom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đóm</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2" name="Am_thanh_Dung_sai_chen_vao_powerpoint-www_tiengdong_com">
            <a:hlinkClick r:id="" action="ppaction://media"/>
            <a:extLst>
              <a:ext uri="{FF2B5EF4-FFF2-40B4-BE49-F238E27FC236}">
                <a16:creationId xmlns:a16="http://schemas.microsoft.com/office/drawing/2014/main" id="{BE54E3D3-55FC-4E0A-A049-D7DED21401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9565" y="6248400"/>
            <a:ext cx="609600" cy="609600"/>
          </a:xfrm>
          <a:prstGeom prst="rect">
            <a:avLst/>
          </a:prstGeom>
        </p:spPr>
      </p:pic>
      <p:pic>
        <p:nvPicPr>
          <p:cNvPr id="4" name="tieng_ting_mp3-www_tiengdong_com">
            <a:hlinkClick r:id="" action="ppaction://media"/>
            <a:extLst>
              <a:ext uri="{FF2B5EF4-FFF2-40B4-BE49-F238E27FC236}">
                <a16:creationId xmlns:a16="http://schemas.microsoft.com/office/drawing/2014/main" id="{C0EF4008-4CF9-4DCA-81E2-0559984944F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04280" y="1467913"/>
            <a:ext cx="609600" cy="609600"/>
          </a:xfrm>
          <a:prstGeom prst="rect">
            <a:avLst/>
          </a:prstGeom>
        </p:spPr>
      </p:pic>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80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5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7"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9958261" cy="1200329"/>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2: </a:t>
            </a:r>
            <a:r>
              <a:rPr lang="nl-NL" sz="3600" dirty="0">
                <a:solidFill>
                  <a:schemeClr val="bg1"/>
                </a:solidFill>
                <a:latin typeface="Times New Roman" panose="02020603050405020304" pitchFamily="18" charset="0"/>
                <a:cs typeface="Times New Roman" panose="02020603050405020304" pitchFamily="18" charset="0"/>
              </a:rPr>
              <a:t>Trong bài đọc “Mảnh sân chung”, hai bạn nhỏ đã thể hiện tình làng nghĩa xóm như thế nào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1250066" y="3300714"/>
            <a:ext cx="9833570" cy="1754326"/>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Đáp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a:t>
            </a:r>
            <a:r>
              <a:rPr lang="en-US" sz="3600" dirty="0">
                <a:solidFill>
                  <a:schemeClr val="bg1"/>
                </a:solidFill>
                <a:latin typeface="Times New Roman" panose="02020603050405020304" pitchFamily="18" charset="0"/>
                <a:cs typeface="Times New Roman" panose="02020603050405020304" pitchFamily="18" charset="0"/>
              </a:rPr>
              <a:t>: Hai </a:t>
            </a:r>
            <a:r>
              <a:rPr lang="en-US" sz="3600" dirty="0" err="1">
                <a:solidFill>
                  <a:schemeClr val="bg1"/>
                </a:solidFill>
                <a:latin typeface="Times New Roman" panose="02020603050405020304" pitchFamily="18" charset="0"/>
                <a:cs typeface="Times New Roman" panose="02020603050405020304" pitchFamily="18" charset="0"/>
              </a:rPr>
              <a:t>bạn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nhỏ</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thay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nhau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quét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mảnh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chỉ</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quét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riêng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mình</a:t>
            </a:r>
            <a:r>
              <a:rPr lang="en-US" sz="3600" dirty="0">
                <a:solidFill>
                  <a:schemeClr val="bg1"/>
                </a:solidFill>
                <a:latin typeface="Times New Roman" panose="02020603050405020304" pitchFamily="18" charset="0"/>
                <a:cs typeface="Times New Roman" panose="02020603050405020304" pitchFamily="18" charset="0"/>
              </a:rPr>
              <a:t>.</a:t>
            </a:r>
          </a:p>
        </p:txBody>
      </p:sp>
      <p:pic>
        <p:nvPicPr>
          <p:cNvPr id="2" name="Am_thanh_Dung_sai_chen_vao_powerpoint-www_tiengdong_com">
            <a:hlinkClick r:id="" action="ppaction://media"/>
            <a:extLst>
              <a:ext uri="{FF2B5EF4-FFF2-40B4-BE49-F238E27FC236}">
                <a16:creationId xmlns:a16="http://schemas.microsoft.com/office/drawing/2014/main" id="{588EAA80-4103-47B3-9A2A-65066651E1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21802" y="6248400"/>
            <a:ext cx="609600" cy="609600"/>
          </a:xfrm>
          <a:prstGeom prst="rect">
            <a:avLst/>
          </a:prstGeom>
        </p:spPr>
      </p:pic>
      <p:pic>
        <p:nvPicPr>
          <p:cNvPr id="4" name="tieng_ting_mp3-www_tiengdong_com">
            <a:hlinkClick r:id="" action="ppaction://media"/>
            <a:extLst>
              <a:ext uri="{FF2B5EF4-FFF2-40B4-BE49-F238E27FC236}">
                <a16:creationId xmlns:a16="http://schemas.microsoft.com/office/drawing/2014/main" id="{DEA8CFA5-2B6A-403B-A770-E3C1F7F995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1802" y="1497734"/>
            <a:ext cx="609600" cy="609600"/>
          </a:xfrm>
          <a:prstGeom prst="rect">
            <a:avLst/>
          </a:prstGeom>
        </p:spPr>
      </p:pic>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80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5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7" action="ppaction://hlinksldjump"/>
            <a:extLst>
              <a:ext uri="{FF2B5EF4-FFF2-40B4-BE49-F238E27FC236}">
                <a16:creationId xmlns:a16="http://schemas.microsoft.com/office/drawing/2014/main" id="{E8A3D8D8-1DFA-4A8B-9290-10ED9F0F074D}"/>
              </a:ext>
            </a:extLst>
          </p:cNvPr>
          <p:cNvSpPr/>
          <p:nvPr/>
        </p:nvSpPr>
        <p:spPr>
          <a:xfrm>
            <a:off x="6979920" y="6050280"/>
            <a:ext cx="1980682"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7" y="1354238"/>
            <a:ext cx="9846364" cy="1200329"/>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3: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hãy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nêu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ca </a:t>
            </a:r>
            <a:r>
              <a:rPr lang="en-US" sz="3600" dirty="0" err="1">
                <a:solidFill>
                  <a:schemeClr val="bg1"/>
                </a:solidFill>
                <a:latin typeface="Times New Roman" panose="02020603050405020304" pitchFamily="18" charset="0"/>
                <a:cs typeface="Times New Roman" panose="02020603050405020304" pitchFamily="18" charset="0"/>
              </a:rPr>
              <a:t>dao</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ngữ</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về</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xóm</a:t>
            </a:r>
            <a:r>
              <a:rPr lang="en-US" sz="3600" dirty="0">
                <a:solidFill>
                  <a:schemeClr val="bg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2580277"/>
            <a:ext cx="9639607" cy="2862322"/>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Đáp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a:t>
            </a:r>
            <a:r>
              <a:rPr lang="en-US" sz="3600" dirty="0">
                <a:solidFill>
                  <a:schemeClr val="bg1"/>
                </a:solidFill>
                <a:latin typeface="Times New Roman" panose="02020603050405020304" pitchFamily="18" charset="0"/>
                <a:cs typeface="Times New Roman" panose="02020603050405020304" pitchFamily="18" charset="0"/>
              </a:rPr>
              <a:t>: </a:t>
            </a:r>
          </a:p>
          <a:p>
            <a:pPr marL="457200" indent="-457200">
              <a:buFontTx/>
              <a:buChar char="-"/>
            </a:pPr>
            <a:r>
              <a:rPr lang="en-US" sz="3600" dirty="0" err="1">
                <a:solidFill>
                  <a:schemeClr val="bg1"/>
                </a:solidFill>
                <a:latin typeface="Times New Roman" panose="02020603050405020304" pitchFamily="18" charset="0"/>
                <a:cs typeface="Times New Roman" panose="02020603050405020304" pitchFamily="18" charset="0"/>
              </a:rPr>
              <a:t>Bán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anh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mua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giếng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gần</a:t>
            </a:r>
            <a:r>
              <a:rPr lang="en-US" sz="36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en-US" sz="3600" dirty="0" err="1">
                <a:solidFill>
                  <a:schemeClr val="bg1"/>
                </a:solidFill>
                <a:latin typeface="Times New Roman" panose="02020603050405020304" pitchFamily="18" charset="0"/>
                <a:cs typeface="Times New Roman" panose="02020603050405020304" pitchFamily="18" charset="0"/>
              </a:rPr>
              <a:t>Hàng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xóm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tối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lửa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tắt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đèn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nhau</a:t>
            </a:r>
            <a:r>
              <a:rPr lang="en-US" sz="3600" dirty="0">
                <a:solidFill>
                  <a:schemeClr val="bg1"/>
                </a:solidFill>
                <a:latin typeface="Times New Roman" panose="02020603050405020304" pitchFamily="18" charset="0"/>
                <a:cs typeface="Times New Roman" panose="02020603050405020304" pitchFamily="18" charset="0"/>
              </a:rPr>
              <a:t>.</a:t>
            </a:r>
          </a:p>
          <a:p>
            <a:pPr marL="457200" indent="-457200">
              <a:buFontTx/>
              <a:buChar char="-"/>
            </a:pPr>
            <a:r>
              <a:rPr lang="en-US" sz="3600" dirty="0" err="1">
                <a:solidFill>
                  <a:schemeClr val="bg1"/>
                </a:solidFill>
                <a:latin typeface="Times New Roman" panose="02020603050405020304" pitchFamily="18" charset="0"/>
                <a:cs typeface="Times New Roman" panose="02020603050405020304" pitchFamily="18" charset="0"/>
              </a:rPr>
              <a:t>Nhiễu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điều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phủ</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lấy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gương</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nước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phải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nhau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cùng</a:t>
            </a:r>
            <a:r>
              <a:rPr lang="en-US" sz="3600" dirty="0">
                <a:solidFill>
                  <a:schemeClr val="bg1"/>
                </a:solidFill>
                <a:latin typeface="Times New Roman" panose="02020603050405020304" pitchFamily="18" charset="0"/>
                <a:cs typeface="Times New Roman" panose="02020603050405020304" pitchFamily="18" charset="0"/>
              </a:rPr>
              <a:t>.</a:t>
            </a:r>
          </a:p>
        </p:txBody>
      </p:sp>
      <p:pic>
        <p:nvPicPr>
          <p:cNvPr id="4" name="Am_thanh_Dung_sai_chen_vao_powerpoint-www_tiengdong_com">
            <a:hlinkClick r:id="" action="ppaction://media"/>
            <a:extLst>
              <a:ext uri="{FF2B5EF4-FFF2-40B4-BE49-F238E27FC236}">
                <a16:creationId xmlns:a16="http://schemas.microsoft.com/office/drawing/2014/main" id="{630C9769-BD6D-4F66-8B6F-895167D0D2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75589" y="6248400"/>
            <a:ext cx="609600" cy="609600"/>
          </a:xfrm>
          <a:prstGeom prst="rect">
            <a:avLst/>
          </a:prstGeom>
        </p:spPr>
      </p:pic>
      <p:pic>
        <p:nvPicPr>
          <p:cNvPr id="6" name="tieng_ting_mp3-www_tiengdong_com">
            <a:hlinkClick r:id="" action="ppaction://media"/>
            <a:extLst>
              <a:ext uri="{FF2B5EF4-FFF2-40B4-BE49-F238E27FC236}">
                <a16:creationId xmlns:a16="http://schemas.microsoft.com/office/drawing/2014/main" id="{F4F278D1-3AF8-4540-9BE2-808DC04D77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192000" y="1483879"/>
            <a:ext cx="609600" cy="609600"/>
          </a:xfrm>
          <a:prstGeom prst="rect">
            <a:avLst/>
          </a:prstGeom>
        </p:spPr>
      </p:pic>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808" fill="hold"/>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5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6"/>
                </p:tgtEl>
              </p:cMediaNode>
            </p:audio>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7" action="ppaction://hlinksldjump"/>
            <a:extLst>
              <a:ext uri="{FF2B5EF4-FFF2-40B4-BE49-F238E27FC236}">
                <a16:creationId xmlns:a16="http://schemas.microsoft.com/office/drawing/2014/main" id="{1D6E0EC9-6BBF-42E5-9782-CD06E7F07821}"/>
              </a:ext>
            </a:extLst>
          </p:cNvPr>
          <p:cNvSpPr/>
          <p:nvPr/>
        </p:nvSpPr>
        <p:spPr>
          <a:xfrm>
            <a:off x="6979920" y="6050280"/>
            <a:ext cx="2033986"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7" y="1354238"/>
            <a:ext cx="9930552" cy="1200329"/>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4: </a:t>
            </a:r>
            <a:r>
              <a:rPr lang="nl-NL" sz="3600" dirty="0">
                <a:solidFill>
                  <a:schemeClr val="bg1"/>
                </a:solidFill>
                <a:latin typeface="Times New Roman" panose="02020603050405020304" pitchFamily="18" charset="0"/>
                <a:cs typeface="Times New Roman" panose="02020603050405020304" pitchFamily="18" charset="0"/>
              </a:rPr>
              <a:t>Kể về một người hàng xóm mà em yêu quý nhất</a:t>
            </a:r>
            <a:r>
              <a:rPr lang="en-US" sz="3600" dirty="0">
                <a:solidFill>
                  <a:schemeClr val="bg1"/>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6E535D8-67EC-45C9-8FD9-E06670C45FE9}"/>
              </a:ext>
            </a:extLst>
          </p:cNvPr>
          <p:cNvSpPr txBox="1"/>
          <p:nvPr/>
        </p:nvSpPr>
        <p:spPr>
          <a:xfrm>
            <a:off x="1250067" y="2926642"/>
            <a:ext cx="9677436" cy="1754326"/>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Đáp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án</a:t>
            </a:r>
            <a:r>
              <a:rPr lang="en-US" sz="3600" dirty="0">
                <a:solidFill>
                  <a:schemeClr val="bg1"/>
                </a:solidFill>
                <a:latin typeface="Times New Roman" panose="02020603050405020304" pitchFamily="18" charset="0"/>
                <a:cs typeface="Times New Roman" panose="02020603050405020304" pitchFamily="18" charset="0"/>
              </a:rPr>
              <a:t>: HS </a:t>
            </a:r>
            <a:r>
              <a:rPr lang="en-US" sz="3600" dirty="0" err="1">
                <a:solidFill>
                  <a:schemeClr val="bg1"/>
                </a:solidFill>
                <a:latin typeface="Times New Roman" panose="02020603050405020304" pitchFamily="18" charset="0"/>
                <a:cs typeface="Times New Roman" panose="02020603050405020304" pitchFamily="18" charset="0"/>
              </a:rPr>
              <a:t>kể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theo</a:t>
            </a:r>
            <a:r>
              <a:rPr lang="en-US" sz="3600" dirty="0">
                <a:solidFill>
                  <a:schemeClr val="bg1"/>
                </a:solidFill>
                <a:latin typeface="Times New Roman" panose="02020603050405020304" pitchFamily="18" charset="0"/>
                <a:cs typeface="Times New Roman" panose="02020603050405020304" pitchFamily="18" charset="0"/>
              </a:rPr>
              <a:t> ý </a:t>
            </a:r>
            <a:r>
              <a:rPr lang="en-US" sz="3600" dirty="0" err="1">
                <a:solidFill>
                  <a:schemeClr val="bg1"/>
                </a:solidFill>
                <a:latin typeface="Times New Roman" panose="02020603050405020304" pitchFamily="18" charset="0"/>
                <a:cs typeface="Times New Roman" panose="02020603050405020304" pitchFamily="18" charset="0"/>
              </a:rPr>
              <a:t>hiểu</a:t>
            </a:r>
            <a:r>
              <a:rPr lang="en-US" sz="3600" dirty="0">
                <a:solidFill>
                  <a:schemeClr val="bg1"/>
                </a:solidFill>
                <a:latin typeface="Times New Roman" panose="02020603050405020304" pitchFamily="18" charset="0"/>
                <a:cs typeface="Times New Roman" panose="02020603050405020304" pitchFamily="18" charset="0"/>
              </a:rPr>
              <a:t>.</a:t>
            </a:r>
          </a:p>
          <a:p>
            <a:r>
              <a:rPr lang="en-US" sz="3600" dirty="0">
                <a:solidFill>
                  <a:schemeClr val="bg1"/>
                </a:solidFill>
                <a:latin typeface="Times New Roman" panose="02020603050405020304" pitchFamily="18" charset="0"/>
                <a:cs typeface="Times New Roman" panose="02020603050405020304" pitchFamily="18" charset="0"/>
              </a:rPr>
              <a:t>VD: </a:t>
            </a:r>
            <a:r>
              <a:rPr lang="en-US" sz="3600" dirty="0" err="1">
                <a:solidFill>
                  <a:schemeClr val="bg1"/>
                </a:solidFill>
                <a:latin typeface="Times New Roman" panose="02020603050405020304" pitchFamily="18" charset="0"/>
                <a:cs typeface="Times New Roman" panose="02020603050405020304" pitchFamily="18" charset="0"/>
              </a:rPr>
              <a:t>Người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hàng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xóm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yêu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quý</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rất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tốt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bụng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hay </a:t>
            </a:r>
            <a:r>
              <a:rPr lang="en-US" sz="3600" dirty="0" err="1">
                <a:solidFill>
                  <a:schemeClr val="bg1"/>
                </a:solidFill>
                <a:latin typeface="Times New Roman" panose="02020603050405020304" pitchFamily="18" charset="0"/>
                <a:cs typeface="Times New Roman" panose="02020603050405020304" pitchFamily="18" charset="0"/>
              </a:rPr>
              <a:t>giúp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đình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a:t>
            </a:r>
          </a:p>
        </p:txBody>
      </p:sp>
      <p:pic>
        <p:nvPicPr>
          <p:cNvPr id="3" name="Am_thanh_Dung_sai_chen_vao_powerpoint-www_tiengdong_com">
            <a:hlinkClick r:id="" action="ppaction://media"/>
            <a:extLst>
              <a:ext uri="{FF2B5EF4-FFF2-40B4-BE49-F238E27FC236}">
                <a16:creationId xmlns:a16="http://schemas.microsoft.com/office/drawing/2014/main" id="{D88F9B09-3913-4B9F-8059-A448253018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02484" y="6248400"/>
            <a:ext cx="609600" cy="609600"/>
          </a:xfrm>
          <a:prstGeom prst="rect">
            <a:avLst/>
          </a:prstGeom>
        </p:spPr>
      </p:pic>
      <p:pic>
        <p:nvPicPr>
          <p:cNvPr id="4" name="tieng_ting_mp3-www_tiengdong_com">
            <a:hlinkClick r:id="" action="ppaction://media"/>
            <a:extLst>
              <a:ext uri="{FF2B5EF4-FFF2-40B4-BE49-F238E27FC236}">
                <a16:creationId xmlns:a16="http://schemas.microsoft.com/office/drawing/2014/main" id="{80A0EABC-D8BB-4221-96B1-99904AF9A0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02484" y="1649602"/>
            <a:ext cx="609600" cy="609600"/>
          </a:xfrm>
          <a:prstGeom prst="rect">
            <a:avLst/>
          </a:prstGeom>
        </p:spPr>
      </p:pic>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808"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51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65"/>
        <p:cNvGrpSpPr/>
        <p:nvPr/>
      </p:nvGrpSpPr>
      <p:grpSpPr>
        <a:xfrm>
          <a:off x="0" y="0"/>
          <a:ext cx="0" cy="0"/>
          <a:chOff x="0" y="0"/>
          <a:chExt cx="0" cy="0"/>
        </a:xfrm>
      </p:grpSpPr>
      <p:sp>
        <p:nvSpPr>
          <p:cNvPr id="27" name="TextBox 26"/>
          <p:cNvSpPr txBox="1"/>
          <p:nvPr/>
        </p:nvSpPr>
        <p:spPr>
          <a:xfrm>
            <a:off x="1959899" y="1460945"/>
            <a:ext cx="8272201" cy="913007"/>
          </a:xfrm>
          <a:prstGeom prst="rect">
            <a:avLst/>
          </a:prstGeom>
          <a:noFill/>
        </p:spPr>
        <p:txBody>
          <a:bodyPr wrap="none" rtlCol="0">
            <a:spAutoFit/>
          </a:bodyPr>
          <a:lstStyle/>
          <a:p>
            <a:r>
              <a:rPr lang="en-US" sz="5333" b="1" dirty="0">
                <a:solidFill>
                  <a:schemeClr val="accent1"/>
                </a:solidFill>
              </a:rPr>
              <a:t>BÀI 7: HỌ HÀNG, LÀNG XÓM</a:t>
            </a:r>
          </a:p>
        </p:txBody>
      </p:sp>
      <p:sp>
        <p:nvSpPr>
          <p:cNvPr id="28" name="TextBox 27"/>
          <p:cNvSpPr txBox="1"/>
          <p:nvPr/>
        </p:nvSpPr>
        <p:spPr>
          <a:xfrm>
            <a:off x="736494" y="2532553"/>
            <a:ext cx="10988797" cy="2864502"/>
          </a:xfrm>
          <a:prstGeom prst="rect">
            <a:avLst/>
          </a:prstGeom>
          <a:noFill/>
        </p:spPr>
        <p:txBody>
          <a:bodyPr wrap="square" rtlCol="0">
            <a:spAutoFit/>
          </a:bodyPr>
          <a:lstStyle/>
          <a:p>
            <a:pPr algn="ctr">
              <a:lnSpc>
                <a:spcPct val="150000"/>
              </a:lnSpc>
            </a:pPr>
            <a:r>
              <a:rPr lang="vi-VN" sz="6400" b="1" dirty="0"/>
              <a:t>GÓC SÁNG TẠO: </a:t>
            </a:r>
            <a:endParaRPr lang="en-US" sz="6400" b="1" dirty="0"/>
          </a:p>
          <a:p>
            <a:pPr algn="ctr">
              <a:lnSpc>
                <a:spcPct val="150000"/>
              </a:lnSpc>
            </a:pPr>
            <a:r>
              <a:rPr lang="vi-VN" sz="6400" b="1" dirty="0"/>
              <a:t>TÌNH LÀNG NGHĨA XÓM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42"/>
        <p:cNvGrpSpPr/>
        <p:nvPr/>
      </p:nvGrpSpPr>
      <p:grpSpPr>
        <a:xfrm>
          <a:off x="0" y="0"/>
          <a:ext cx="0" cy="0"/>
          <a:chOff x="0" y="0"/>
          <a:chExt cx="0" cy="0"/>
        </a:xfrm>
      </p:grpSpPr>
      <p:sp>
        <p:nvSpPr>
          <p:cNvPr id="24043" name="Google Shape;24043;p31"/>
          <p:cNvSpPr/>
          <p:nvPr/>
        </p:nvSpPr>
        <p:spPr>
          <a:xfrm>
            <a:off x="10536217" y="5542364"/>
            <a:ext cx="914575" cy="849560"/>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57" name="Google Shape;24057;p31"/>
          <p:cNvSpPr/>
          <p:nvPr/>
        </p:nvSpPr>
        <p:spPr>
          <a:xfrm>
            <a:off x="416033" y="5478164"/>
            <a:ext cx="1049025" cy="982325"/>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58" name="Google Shape;24058;p31"/>
          <p:cNvSpPr/>
          <p:nvPr/>
        </p:nvSpPr>
        <p:spPr>
          <a:xfrm>
            <a:off x="2076736" y="6107726"/>
            <a:ext cx="376721" cy="352788"/>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grpSp>
        <p:nvGrpSpPr>
          <p:cNvPr id="24059" name="Google Shape;24059;p31"/>
          <p:cNvGrpSpPr/>
          <p:nvPr/>
        </p:nvGrpSpPr>
        <p:grpSpPr>
          <a:xfrm rot="1376152">
            <a:off x="663144" y="5262508"/>
            <a:ext cx="1716341" cy="1362745"/>
            <a:chOff x="2103534" y="3494298"/>
            <a:chExt cx="658691" cy="549462"/>
          </a:xfrm>
        </p:grpSpPr>
        <p:sp>
          <p:nvSpPr>
            <p:cNvPr id="24060" name="Google Shape;24060;p31"/>
            <p:cNvSpPr/>
            <p:nvPr/>
          </p:nvSpPr>
          <p:spPr>
            <a:xfrm>
              <a:off x="2637200" y="3499000"/>
              <a:ext cx="118550" cy="102950"/>
            </a:xfrm>
            <a:custGeom>
              <a:avLst/>
              <a:gdLst/>
              <a:ahLst/>
              <a:cxnLst/>
              <a:rect l="l" t="t" r="r" b="b"/>
              <a:pathLst>
                <a:path w="4742" h="4118" extrusionOk="0">
                  <a:moveTo>
                    <a:pt x="4619" y="0"/>
                  </a:moveTo>
                  <a:cubicBezTo>
                    <a:pt x="4610" y="0"/>
                    <a:pt x="4600" y="4"/>
                    <a:pt x="4590" y="14"/>
                  </a:cubicBezTo>
                  <a:cubicBezTo>
                    <a:pt x="3982" y="348"/>
                    <a:pt x="3313" y="348"/>
                    <a:pt x="2918" y="440"/>
                  </a:cubicBezTo>
                  <a:cubicBezTo>
                    <a:pt x="2645" y="470"/>
                    <a:pt x="2432" y="622"/>
                    <a:pt x="2280" y="835"/>
                  </a:cubicBezTo>
                  <a:cubicBezTo>
                    <a:pt x="1520" y="1868"/>
                    <a:pt x="122" y="2902"/>
                    <a:pt x="122" y="2902"/>
                  </a:cubicBezTo>
                  <a:lnTo>
                    <a:pt x="0" y="2902"/>
                  </a:lnTo>
                  <a:lnTo>
                    <a:pt x="1003" y="4117"/>
                  </a:lnTo>
                  <a:lnTo>
                    <a:pt x="1003" y="3996"/>
                  </a:lnTo>
                  <a:cubicBezTo>
                    <a:pt x="1003" y="3996"/>
                    <a:pt x="2310" y="2841"/>
                    <a:pt x="3496" y="2294"/>
                  </a:cubicBezTo>
                  <a:cubicBezTo>
                    <a:pt x="3708" y="2172"/>
                    <a:pt x="3891" y="1990"/>
                    <a:pt x="4012" y="1747"/>
                  </a:cubicBezTo>
                  <a:cubicBezTo>
                    <a:pt x="4134" y="1382"/>
                    <a:pt x="4286" y="713"/>
                    <a:pt x="4742" y="166"/>
                  </a:cubicBezTo>
                  <a:cubicBezTo>
                    <a:pt x="4742" y="166"/>
                    <a:pt x="4742" y="136"/>
                    <a:pt x="4711" y="105"/>
                  </a:cubicBezTo>
                  <a:lnTo>
                    <a:pt x="4711" y="75"/>
                  </a:lnTo>
                  <a:lnTo>
                    <a:pt x="4681" y="44"/>
                  </a:lnTo>
                  <a:lnTo>
                    <a:pt x="4651" y="14"/>
                  </a:lnTo>
                  <a:cubicBezTo>
                    <a:pt x="4651" y="14"/>
                    <a:pt x="4637" y="0"/>
                    <a:pt x="461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61" name="Google Shape;24061;p31"/>
            <p:cNvSpPr/>
            <p:nvPr/>
          </p:nvSpPr>
          <p:spPr>
            <a:xfrm>
              <a:off x="2630750" y="3494298"/>
              <a:ext cx="131475" cy="116575"/>
            </a:xfrm>
            <a:custGeom>
              <a:avLst/>
              <a:gdLst/>
              <a:ahLst/>
              <a:cxnLst/>
              <a:rect l="l" t="t" r="r" b="b"/>
              <a:pathLst>
                <a:path w="5259" h="4663" extrusionOk="0">
                  <a:moveTo>
                    <a:pt x="4894" y="346"/>
                  </a:moveTo>
                  <a:lnTo>
                    <a:pt x="4894" y="346"/>
                  </a:lnTo>
                  <a:cubicBezTo>
                    <a:pt x="4590" y="772"/>
                    <a:pt x="4438" y="1258"/>
                    <a:pt x="4317" y="1593"/>
                  </a:cubicBezTo>
                  <a:cubicBezTo>
                    <a:pt x="4286" y="1684"/>
                    <a:pt x="4256" y="1745"/>
                    <a:pt x="4225" y="1836"/>
                  </a:cubicBezTo>
                  <a:cubicBezTo>
                    <a:pt x="4134" y="2049"/>
                    <a:pt x="3982" y="2200"/>
                    <a:pt x="3769" y="2292"/>
                  </a:cubicBezTo>
                  <a:cubicBezTo>
                    <a:pt x="2736" y="2808"/>
                    <a:pt x="1581" y="3751"/>
                    <a:pt x="1338" y="3994"/>
                  </a:cubicBezTo>
                  <a:lnTo>
                    <a:pt x="639" y="3143"/>
                  </a:lnTo>
                  <a:cubicBezTo>
                    <a:pt x="912" y="2930"/>
                    <a:pt x="2067" y="1988"/>
                    <a:pt x="2766" y="1045"/>
                  </a:cubicBezTo>
                  <a:cubicBezTo>
                    <a:pt x="2888" y="863"/>
                    <a:pt x="3070" y="741"/>
                    <a:pt x="3314" y="711"/>
                  </a:cubicBezTo>
                  <a:cubicBezTo>
                    <a:pt x="3374" y="711"/>
                    <a:pt x="3466" y="681"/>
                    <a:pt x="3557" y="681"/>
                  </a:cubicBezTo>
                  <a:cubicBezTo>
                    <a:pt x="3921" y="650"/>
                    <a:pt x="4408" y="590"/>
                    <a:pt x="4894" y="346"/>
                  </a:cubicBezTo>
                  <a:close/>
                  <a:moveTo>
                    <a:pt x="4954" y="0"/>
                  </a:moveTo>
                  <a:cubicBezTo>
                    <a:pt x="4931" y="0"/>
                    <a:pt x="4910" y="4"/>
                    <a:pt x="4894" y="12"/>
                  </a:cubicBezTo>
                  <a:cubicBezTo>
                    <a:pt x="4408" y="286"/>
                    <a:pt x="3891" y="346"/>
                    <a:pt x="3526" y="377"/>
                  </a:cubicBezTo>
                  <a:cubicBezTo>
                    <a:pt x="3435" y="407"/>
                    <a:pt x="3344" y="407"/>
                    <a:pt x="3253" y="438"/>
                  </a:cubicBezTo>
                  <a:cubicBezTo>
                    <a:pt x="2949" y="468"/>
                    <a:pt x="2706" y="650"/>
                    <a:pt x="2523" y="893"/>
                  </a:cubicBezTo>
                  <a:cubicBezTo>
                    <a:pt x="1855" y="1775"/>
                    <a:pt x="730" y="2687"/>
                    <a:pt x="456" y="2900"/>
                  </a:cubicBezTo>
                  <a:lnTo>
                    <a:pt x="426" y="2869"/>
                  </a:lnTo>
                  <a:lnTo>
                    <a:pt x="426" y="2900"/>
                  </a:lnTo>
                  <a:lnTo>
                    <a:pt x="0" y="2808"/>
                  </a:lnTo>
                  <a:lnTo>
                    <a:pt x="1520" y="4663"/>
                  </a:lnTo>
                  <a:lnTo>
                    <a:pt x="1520" y="4207"/>
                  </a:lnTo>
                  <a:cubicBezTo>
                    <a:pt x="1763" y="3994"/>
                    <a:pt x="2888" y="3052"/>
                    <a:pt x="3891" y="2565"/>
                  </a:cubicBezTo>
                  <a:cubicBezTo>
                    <a:pt x="4165" y="2444"/>
                    <a:pt x="4377" y="2231"/>
                    <a:pt x="4499" y="1927"/>
                  </a:cubicBezTo>
                  <a:cubicBezTo>
                    <a:pt x="4529" y="1866"/>
                    <a:pt x="4560" y="1775"/>
                    <a:pt x="4590" y="1684"/>
                  </a:cubicBezTo>
                  <a:cubicBezTo>
                    <a:pt x="4712" y="1319"/>
                    <a:pt x="4864" y="833"/>
                    <a:pt x="5198" y="407"/>
                  </a:cubicBezTo>
                  <a:cubicBezTo>
                    <a:pt x="5259" y="346"/>
                    <a:pt x="5259" y="225"/>
                    <a:pt x="5198" y="164"/>
                  </a:cubicBezTo>
                  <a:lnTo>
                    <a:pt x="5137" y="73"/>
                  </a:lnTo>
                  <a:cubicBezTo>
                    <a:pt x="5093" y="28"/>
                    <a:pt x="5016" y="0"/>
                    <a:pt x="495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62" name="Google Shape;24062;p31"/>
            <p:cNvSpPr/>
            <p:nvPr/>
          </p:nvSpPr>
          <p:spPr>
            <a:xfrm>
              <a:off x="2149213" y="3564050"/>
              <a:ext cx="522850" cy="445300"/>
            </a:xfrm>
            <a:custGeom>
              <a:avLst/>
              <a:gdLst/>
              <a:ahLst/>
              <a:cxnLst/>
              <a:rect l="l" t="t" r="r" b="b"/>
              <a:pathLst>
                <a:path w="20914" h="17812" extrusionOk="0">
                  <a:moveTo>
                    <a:pt x="19454" y="0"/>
                  </a:moveTo>
                  <a:cubicBezTo>
                    <a:pt x="19454" y="0"/>
                    <a:pt x="14560" y="3891"/>
                    <a:pt x="13800" y="4164"/>
                  </a:cubicBezTo>
                  <a:lnTo>
                    <a:pt x="13740" y="4164"/>
                  </a:lnTo>
                  <a:lnTo>
                    <a:pt x="13740" y="4195"/>
                  </a:lnTo>
                  <a:lnTo>
                    <a:pt x="8177" y="8936"/>
                  </a:lnTo>
                  <a:cubicBezTo>
                    <a:pt x="8116" y="8876"/>
                    <a:pt x="8086" y="8876"/>
                    <a:pt x="8056" y="8876"/>
                  </a:cubicBezTo>
                  <a:lnTo>
                    <a:pt x="1" y="15563"/>
                  </a:lnTo>
                  <a:lnTo>
                    <a:pt x="1825" y="17812"/>
                  </a:lnTo>
                  <a:lnTo>
                    <a:pt x="9971" y="11216"/>
                  </a:lnTo>
                  <a:cubicBezTo>
                    <a:pt x="9971" y="11186"/>
                    <a:pt x="9971" y="11125"/>
                    <a:pt x="9940" y="11064"/>
                  </a:cubicBezTo>
                  <a:lnTo>
                    <a:pt x="15685" y="6535"/>
                  </a:lnTo>
                  <a:cubicBezTo>
                    <a:pt x="15715" y="6505"/>
                    <a:pt x="15715" y="6505"/>
                    <a:pt x="15715" y="6505"/>
                  </a:cubicBezTo>
                  <a:cubicBezTo>
                    <a:pt x="16141" y="5775"/>
                    <a:pt x="20883" y="1733"/>
                    <a:pt x="20883" y="1733"/>
                  </a:cubicBezTo>
                  <a:lnTo>
                    <a:pt x="20913" y="1733"/>
                  </a:lnTo>
                  <a:lnTo>
                    <a:pt x="1945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063" name="Google Shape;24063;p31"/>
            <p:cNvSpPr/>
            <p:nvPr/>
          </p:nvSpPr>
          <p:spPr>
            <a:xfrm>
              <a:off x="2111238" y="3953100"/>
              <a:ext cx="83600" cy="84375"/>
            </a:xfrm>
            <a:custGeom>
              <a:avLst/>
              <a:gdLst/>
              <a:ahLst/>
              <a:cxnLst/>
              <a:rect l="l" t="t" r="r" b="b"/>
              <a:pathLst>
                <a:path w="3344" h="3375" extrusionOk="0">
                  <a:moveTo>
                    <a:pt x="1520" y="1"/>
                  </a:moveTo>
                  <a:lnTo>
                    <a:pt x="0" y="1885"/>
                  </a:lnTo>
                  <a:lnTo>
                    <a:pt x="1216" y="3375"/>
                  </a:lnTo>
                  <a:lnTo>
                    <a:pt x="3344" y="2220"/>
                  </a:lnTo>
                  <a:lnTo>
                    <a:pt x="15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64" name="Google Shape;24064;p31"/>
            <p:cNvSpPr/>
            <p:nvPr/>
          </p:nvSpPr>
          <p:spPr>
            <a:xfrm>
              <a:off x="2103534" y="3949510"/>
              <a:ext cx="95000" cy="94250"/>
            </a:xfrm>
            <a:custGeom>
              <a:avLst/>
              <a:gdLst/>
              <a:ahLst/>
              <a:cxnLst/>
              <a:rect l="l" t="t" r="r" b="b"/>
              <a:pathLst>
                <a:path w="3800" h="3770" extrusionOk="0">
                  <a:moveTo>
                    <a:pt x="1733" y="457"/>
                  </a:moveTo>
                  <a:lnTo>
                    <a:pt x="3344" y="2402"/>
                  </a:lnTo>
                  <a:lnTo>
                    <a:pt x="1459" y="3405"/>
                  </a:lnTo>
                  <a:lnTo>
                    <a:pt x="395" y="2098"/>
                  </a:lnTo>
                  <a:lnTo>
                    <a:pt x="1733" y="457"/>
                  </a:lnTo>
                  <a:close/>
                  <a:moveTo>
                    <a:pt x="1733" y="1"/>
                  </a:moveTo>
                  <a:lnTo>
                    <a:pt x="0" y="2098"/>
                  </a:lnTo>
                  <a:lnTo>
                    <a:pt x="1398" y="3770"/>
                  </a:lnTo>
                  <a:lnTo>
                    <a:pt x="3800" y="2493"/>
                  </a:lnTo>
                  <a:lnTo>
                    <a:pt x="1733"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65" name="Google Shape;24065;p31"/>
            <p:cNvSpPr/>
            <p:nvPr/>
          </p:nvSpPr>
          <p:spPr>
            <a:xfrm>
              <a:off x="2159088" y="3827575"/>
              <a:ext cx="199125" cy="173425"/>
            </a:xfrm>
            <a:custGeom>
              <a:avLst/>
              <a:gdLst/>
              <a:ahLst/>
              <a:cxnLst/>
              <a:rect l="l" t="t" r="r" b="b"/>
              <a:pathLst>
                <a:path w="7965" h="6937" extrusionOk="0">
                  <a:moveTo>
                    <a:pt x="7493" y="0"/>
                  </a:moveTo>
                  <a:cubicBezTo>
                    <a:pt x="7404" y="0"/>
                    <a:pt x="7314" y="32"/>
                    <a:pt x="7235" y="98"/>
                  </a:cubicBezTo>
                  <a:lnTo>
                    <a:pt x="6870" y="402"/>
                  </a:lnTo>
                  <a:cubicBezTo>
                    <a:pt x="6870" y="402"/>
                    <a:pt x="5776" y="1405"/>
                    <a:pt x="4530" y="2438"/>
                  </a:cubicBezTo>
                  <a:cubicBezTo>
                    <a:pt x="3253" y="3472"/>
                    <a:pt x="2068" y="4353"/>
                    <a:pt x="2068" y="4353"/>
                  </a:cubicBezTo>
                  <a:lnTo>
                    <a:pt x="1065" y="5174"/>
                  </a:lnTo>
                  <a:lnTo>
                    <a:pt x="305" y="4444"/>
                  </a:lnTo>
                  <a:lnTo>
                    <a:pt x="1" y="4687"/>
                  </a:lnTo>
                  <a:lnTo>
                    <a:pt x="1855" y="6937"/>
                  </a:lnTo>
                  <a:lnTo>
                    <a:pt x="2129" y="6693"/>
                  </a:lnTo>
                  <a:lnTo>
                    <a:pt x="1582" y="5782"/>
                  </a:lnTo>
                  <a:lnTo>
                    <a:pt x="2585" y="4991"/>
                  </a:lnTo>
                  <a:cubicBezTo>
                    <a:pt x="2585" y="4991"/>
                    <a:pt x="3618" y="4019"/>
                    <a:pt x="4925" y="2924"/>
                  </a:cubicBezTo>
                  <a:cubicBezTo>
                    <a:pt x="6262" y="1861"/>
                    <a:pt x="7387" y="1040"/>
                    <a:pt x="7387" y="1040"/>
                  </a:cubicBezTo>
                  <a:lnTo>
                    <a:pt x="7752" y="736"/>
                  </a:lnTo>
                  <a:cubicBezTo>
                    <a:pt x="7934" y="584"/>
                    <a:pt x="7965" y="341"/>
                    <a:pt x="7813" y="158"/>
                  </a:cubicBezTo>
                  <a:cubicBezTo>
                    <a:pt x="7726" y="55"/>
                    <a:pt x="7611" y="0"/>
                    <a:pt x="749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4066" name="Google Shape;24066;p31"/>
          <p:cNvGrpSpPr/>
          <p:nvPr/>
        </p:nvGrpSpPr>
        <p:grpSpPr>
          <a:xfrm>
            <a:off x="10041054" y="5005659"/>
            <a:ext cx="1362023" cy="1329531"/>
            <a:chOff x="9900888" y="1746425"/>
            <a:chExt cx="500800" cy="517775"/>
          </a:xfrm>
        </p:grpSpPr>
        <p:sp>
          <p:nvSpPr>
            <p:cNvPr id="24067" name="Google Shape;24067;p31"/>
            <p:cNvSpPr/>
            <p:nvPr/>
          </p:nvSpPr>
          <p:spPr>
            <a:xfrm>
              <a:off x="10056663" y="1748950"/>
              <a:ext cx="268275" cy="84375"/>
            </a:xfrm>
            <a:custGeom>
              <a:avLst/>
              <a:gdLst/>
              <a:ahLst/>
              <a:cxnLst/>
              <a:rect l="l" t="t" r="r" b="b"/>
              <a:pathLst>
                <a:path w="10731" h="3375" extrusionOk="0">
                  <a:moveTo>
                    <a:pt x="92" y="1"/>
                  </a:moveTo>
                  <a:lnTo>
                    <a:pt x="1" y="366"/>
                  </a:lnTo>
                  <a:lnTo>
                    <a:pt x="10639" y="3375"/>
                  </a:lnTo>
                  <a:lnTo>
                    <a:pt x="10730" y="3010"/>
                  </a:lnTo>
                  <a:lnTo>
                    <a:pt x="92" y="1"/>
                  </a:lnTo>
                  <a:close/>
                </a:path>
              </a:pathLst>
            </a:custGeom>
            <a:solidFill>
              <a:srgbClr val="333289"/>
            </a:solidFill>
            <a:ln>
              <a:noFill/>
            </a:ln>
          </p:spPr>
          <p:txBody>
            <a:bodyPr spcFirstLastPara="1" wrap="square" lIns="121900" tIns="121900" rIns="121900" bIns="121900" anchor="ctr" anchorCtr="0">
              <a:noAutofit/>
            </a:bodyPr>
            <a:lstStyle/>
            <a:p>
              <a:endParaRPr sz="2400"/>
            </a:p>
          </p:txBody>
        </p:sp>
        <p:sp>
          <p:nvSpPr>
            <p:cNvPr id="24068" name="Google Shape;24068;p31"/>
            <p:cNvSpPr/>
            <p:nvPr/>
          </p:nvSpPr>
          <p:spPr>
            <a:xfrm>
              <a:off x="9903938" y="1890300"/>
              <a:ext cx="486350" cy="369300"/>
            </a:xfrm>
            <a:custGeom>
              <a:avLst/>
              <a:gdLst/>
              <a:ahLst/>
              <a:cxnLst/>
              <a:rect l="l" t="t" r="r" b="b"/>
              <a:pathLst>
                <a:path w="19454" h="14772" extrusionOk="0">
                  <a:moveTo>
                    <a:pt x="19453" y="0"/>
                  </a:moveTo>
                  <a:lnTo>
                    <a:pt x="17751" y="6019"/>
                  </a:lnTo>
                  <a:lnTo>
                    <a:pt x="2401" y="1703"/>
                  </a:lnTo>
                  <a:lnTo>
                    <a:pt x="274" y="9210"/>
                  </a:lnTo>
                  <a:cubicBezTo>
                    <a:pt x="0" y="10092"/>
                    <a:pt x="547" y="11034"/>
                    <a:pt x="1429" y="11277"/>
                  </a:cubicBezTo>
                  <a:lnTo>
                    <a:pt x="13526" y="14712"/>
                  </a:lnTo>
                  <a:cubicBezTo>
                    <a:pt x="13679" y="14753"/>
                    <a:pt x="13831" y="14772"/>
                    <a:pt x="13981" y="14772"/>
                  </a:cubicBezTo>
                  <a:cubicBezTo>
                    <a:pt x="14725" y="14772"/>
                    <a:pt x="15396" y="14291"/>
                    <a:pt x="15624" y="13557"/>
                  </a:cubicBezTo>
                  <a:lnTo>
                    <a:pt x="19453"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69" name="Google Shape;24069;p31"/>
            <p:cNvSpPr/>
            <p:nvPr/>
          </p:nvSpPr>
          <p:spPr>
            <a:xfrm>
              <a:off x="9900888" y="1889550"/>
              <a:ext cx="493200" cy="374650"/>
            </a:xfrm>
            <a:custGeom>
              <a:avLst/>
              <a:gdLst/>
              <a:ahLst/>
              <a:cxnLst/>
              <a:rect l="l" t="t" r="r" b="b"/>
              <a:pathLst>
                <a:path w="19728" h="14986" extrusionOk="0">
                  <a:moveTo>
                    <a:pt x="2645" y="1945"/>
                  </a:moveTo>
                  <a:lnTo>
                    <a:pt x="17630" y="6170"/>
                  </a:lnTo>
                  <a:lnTo>
                    <a:pt x="15563" y="13526"/>
                  </a:lnTo>
                  <a:cubicBezTo>
                    <a:pt x="15442" y="13921"/>
                    <a:pt x="15198" y="14225"/>
                    <a:pt x="14864" y="14438"/>
                  </a:cubicBezTo>
                  <a:cubicBezTo>
                    <a:pt x="14629" y="14556"/>
                    <a:pt x="14380" y="14623"/>
                    <a:pt x="14128" y="14623"/>
                  </a:cubicBezTo>
                  <a:cubicBezTo>
                    <a:pt x="13989" y="14623"/>
                    <a:pt x="13849" y="14603"/>
                    <a:pt x="13709" y="14560"/>
                  </a:cubicBezTo>
                  <a:lnTo>
                    <a:pt x="1612" y="11155"/>
                  </a:lnTo>
                  <a:cubicBezTo>
                    <a:pt x="791" y="10912"/>
                    <a:pt x="335" y="10091"/>
                    <a:pt x="578" y="9301"/>
                  </a:cubicBezTo>
                  <a:lnTo>
                    <a:pt x="2645" y="1945"/>
                  </a:lnTo>
                  <a:close/>
                  <a:moveTo>
                    <a:pt x="19393" y="0"/>
                  </a:moveTo>
                  <a:lnTo>
                    <a:pt x="17721" y="5836"/>
                  </a:lnTo>
                  <a:lnTo>
                    <a:pt x="2554" y="1550"/>
                  </a:lnTo>
                  <a:lnTo>
                    <a:pt x="2371" y="1489"/>
                  </a:lnTo>
                  <a:lnTo>
                    <a:pt x="213" y="9210"/>
                  </a:lnTo>
                  <a:cubicBezTo>
                    <a:pt x="1" y="9970"/>
                    <a:pt x="305" y="10791"/>
                    <a:pt x="913" y="11216"/>
                  </a:cubicBezTo>
                  <a:cubicBezTo>
                    <a:pt x="1095" y="11338"/>
                    <a:pt x="1277" y="11429"/>
                    <a:pt x="1490" y="11490"/>
                  </a:cubicBezTo>
                  <a:lnTo>
                    <a:pt x="13618" y="14924"/>
                  </a:lnTo>
                  <a:cubicBezTo>
                    <a:pt x="13780" y="14965"/>
                    <a:pt x="13942" y="14985"/>
                    <a:pt x="14102" y="14985"/>
                  </a:cubicBezTo>
                  <a:cubicBezTo>
                    <a:pt x="14422" y="14985"/>
                    <a:pt x="14732" y="14904"/>
                    <a:pt x="15016" y="14742"/>
                  </a:cubicBezTo>
                  <a:cubicBezTo>
                    <a:pt x="15472" y="14499"/>
                    <a:pt x="15776" y="14104"/>
                    <a:pt x="15928" y="13617"/>
                  </a:cubicBezTo>
                  <a:lnTo>
                    <a:pt x="17995" y="6292"/>
                  </a:lnTo>
                  <a:lnTo>
                    <a:pt x="19727" y="91"/>
                  </a:lnTo>
                  <a:lnTo>
                    <a:pt x="19393"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0" name="Google Shape;24070;p31"/>
            <p:cNvSpPr/>
            <p:nvPr/>
          </p:nvSpPr>
          <p:spPr>
            <a:xfrm>
              <a:off x="9963963" y="1751200"/>
              <a:ext cx="432400" cy="289575"/>
            </a:xfrm>
            <a:custGeom>
              <a:avLst/>
              <a:gdLst/>
              <a:ahLst/>
              <a:cxnLst/>
              <a:rect l="l" t="t" r="r" b="b"/>
              <a:pathLst>
                <a:path w="17296" h="11583" extrusionOk="0">
                  <a:moveTo>
                    <a:pt x="3691" y="1630"/>
                  </a:moveTo>
                  <a:cubicBezTo>
                    <a:pt x="3728" y="1630"/>
                    <a:pt x="3764" y="1634"/>
                    <a:pt x="3800" y="1643"/>
                  </a:cubicBezTo>
                  <a:lnTo>
                    <a:pt x="14986" y="4805"/>
                  </a:lnTo>
                  <a:cubicBezTo>
                    <a:pt x="15259" y="4896"/>
                    <a:pt x="15411" y="5169"/>
                    <a:pt x="15350" y="5412"/>
                  </a:cubicBezTo>
                  <a:lnTo>
                    <a:pt x="14165" y="9516"/>
                  </a:lnTo>
                  <a:cubicBezTo>
                    <a:pt x="14113" y="9749"/>
                    <a:pt x="13907" y="9894"/>
                    <a:pt x="13696" y="9894"/>
                  </a:cubicBezTo>
                  <a:cubicBezTo>
                    <a:pt x="13660" y="9894"/>
                    <a:pt x="13623" y="9890"/>
                    <a:pt x="13587" y="9881"/>
                  </a:cubicBezTo>
                  <a:lnTo>
                    <a:pt x="2402" y="6720"/>
                  </a:lnTo>
                  <a:cubicBezTo>
                    <a:pt x="2128" y="6628"/>
                    <a:pt x="1976" y="6355"/>
                    <a:pt x="2037" y="6112"/>
                  </a:cubicBezTo>
                  <a:lnTo>
                    <a:pt x="3192" y="2008"/>
                  </a:lnTo>
                  <a:cubicBezTo>
                    <a:pt x="3270" y="1775"/>
                    <a:pt x="3480" y="1630"/>
                    <a:pt x="3691" y="1630"/>
                  </a:cubicBezTo>
                  <a:close/>
                  <a:moveTo>
                    <a:pt x="3216" y="0"/>
                  </a:moveTo>
                  <a:cubicBezTo>
                    <a:pt x="2539" y="0"/>
                    <a:pt x="1909" y="450"/>
                    <a:pt x="1733" y="1127"/>
                  </a:cubicBezTo>
                  <a:lnTo>
                    <a:pt x="0" y="7267"/>
                  </a:lnTo>
                  <a:lnTo>
                    <a:pt x="15350" y="11583"/>
                  </a:lnTo>
                  <a:lnTo>
                    <a:pt x="17052" y="5564"/>
                  </a:lnTo>
                  <a:lnTo>
                    <a:pt x="17083" y="5473"/>
                  </a:lnTo>
                  <a:cubicBezTo>
                    <a:pt x="17296" y="4622"/>
                    <a:pt x="16809" y="3771"/>
                    <a:pt x="15989" y="3528"/>
                  </a:cubicBezTo>
                  <a:lnTo>
                    <a:pt x="14408" y="3072"/>
                  </a:lnTo>
                  <a:lnTo>
                    <a:pt x="3770" y="93"/>
                  </a:lnTo>
                  <a:lnTo>
                    <a:pt x="3648" y="63"/>
                  </a:lnTo>
                  <a:cubicBezTo>
                    <a:pt x="3504" y="20"/>
                    <a:pt x="3359" y="0"/>
                    <a:pt x="321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1" name="Google Shape;24071;p31"/>
            <p:cNvSpPr/>
            <p:nvPr/>
          </p:nvSpPr>
          <p:spPr>
            <a:xfrm>
              <a:off x="9957888" y="1746425"/>
              <a:ext cx="443800" cy="300425"/>
            </a:xfrm>
            <a:custGeom>
              <a:avLst/>
              <a:gdLst/>
              <a:ahLst/>
              <a:cxnLst/>
              <a:rect l="l" t="t" r="r" b="b"/>
              <a:pathLst>
                <a:path w="17752" h="12017" extrusionOk="0">
                  <a:moveTo>
                    <a:pt x="3944" y="2011"/>
                  </a:moveTo>
                  <a:cubicBezTo>
                    <a:pt x="3966" y="2011"/>
                    <a:pt x="3989" y="2013"/>
                    <a:pt x="4013" y="2017"/>
                  </a:cubicBezTo>
                  <a:lnTo>
                    <a:pt x="15198" y="5178"/>
                  </a:lnTo>
                  <a:cubicBezTo>
                    <a:pt x="15229" y="5208"/>
                    <a:pt x="15259" y="5208"/>
                    <a:pt x="15289" y="5239"/>
                  </a:cubicBezTo>
                  <a:cubicBezTo>
                    <a:pt x="15381" y="5300"/>
                    <a:pt x="15441" y="5421"/>
                    <a:pt x="15411" y="5573"/>
                  </a:cubicBezTo>
                  <a:lnTo>
                    <a:pt x="14256" y="9677"/>
                  </a:lnTo>
                  <a:cubicBezTo>
                    <a:pt x="14203" y="9809"/>
                    <a:pt x="14081" y="9895"/>
                    <a:pt x="13930" y="9895"/>
                  </a:cubicBezTo>
                  <a:cubicBezTo>
                    <a:pt x="13907" y="9895"/>
                    <a:pt x="13884" y="9893"/>
                    <a:pt x="13861" y="9889"/>
                  </a:cubicBezTo>
                  <a:lnTo>
                    <a:pt x="2675" y="6728"/>
                  </a:lnTo>
                  <a:cubicBezTo>
                    <a:pt x="2523" y="6667"/>
                    <a:pt x="2432" y="6515"/>
                    <a:pt x="2462" y="6333"/>
                  </a:cubicBezTo>
                  <a:lnTo>
                    <a:pt x="3617" y="2230"/>
                  </a:lnTo>
                  <a:cubicBezTo>
                    <a:pt x="3670" y="2097"/>
                    <a:pt x="3792" y="2011"/>
                    <a:pt x="3944" y="2011"/>
                  </a:cubicBezTo>
                  <a:close/>
                  <a:moveTo>
                    <a:pt x="3896" y="1648"/>
                  </a:moveTo>
                  <a:cubicBezTo>
                    <a:pt x="3609" y="1648"/>
                    <a:pt x="3357" y="1844"/>
                    <a:pt x="3283" y="2138"/>
                  </a:cubicBezTo>
                  <a:lnTo>
                    <a:pt x="2128" y="6242"/>
                  </a:lnTo>
                  <a:cubicBezTo>
                    <a:pt x="2037" y="6515"/>
                    <a:pt x="2158" y="6819"/>
                    <a:pt x="2371" y="6971"/>
                  </a:cubicBezTo>
                  <a:cubicBezTo>
                    <a:pt x="2432" y="7032"/>
                    <a:pt x="2493" y="7062"/>
                    <a:pt x="2584" y="7093"/>
                  </a:cubicBezTo>
                  <a:lnTo>
                    <a:pt x="13770" y="10224"/>
                  </a:lnTo>
                  <a:cubicBezTo>
                    <a:pt x="13840" y="10247"/>
                    <a:pt x="13910" y="10258"/>
                    <a:pt x="13978" y="10258"/>
                  </a:cubicBezTo>
                  <a:cubicBezTo>
                    <a:pt x="14264" y="10258"/>
                    <a:pt x="14517" y="10062"/>
                    <a:pt x="14590" y="9768"/>
                  </a:cubicBezTo>
                  <a:lnTo>
                    <a:pt x="15776" y="5664"/>
                  </a:lnTo>
                  <a:cubicBezTo>
                    <a:pt x="15867" y="5300"/>
                    <a:pt x="15654" y="4935"/>
                    <a:pt x="15289" y="4813"/>
                  </a:cubicBezTo>
                  <a:lnTo>
                    <a:pt x="4104" y="1682"/>
                  </a:lnTo>
                  <a:cubicBezTo>
                    <a:pt x="4034" y="1659"/>
                    <a:pt x="3964" y="1648"/>
                    <a:pt x="3896" y="1648"/>
                  </a:cubicBezTo>
                  <a:close/>
                  <a:moveTo>
                    <a:pt x="3448" y="381"/>
                  </a:moveTo>
                  <a:cubicBezTo>
                    <a:pt x="3574" y="381"/>
                    <a:pt x="3703" y="399"/>
                    <a:pt x="3830" y="436"/>
                  </a:cubicBezTo>
                  <a:lnTo>
                    <a:pt x="16171" y="3901"/>
                  </a:lnTo>
                  <a:cubicBezTo>
                    <a:pt x="16353" y="3962"/>
                    <a:pt x="16475" y="4023"/>
                    <a:pt x="16596" y="4114"/>
                  </a:cubicBezTo>
                  <a:cubicBezTo>
                    <a:pt x="17052" y="4448"/>
                    <a:pt x="17295" y="5026"/>
                    <a:pt x="17143" y="5603"/>
                  </a:cubicBezTo>
                  <a:lnTo>
                    <a:pt x="15441" y="11561"/>
                  </a:lnTo>
                  <a:lnTo>
                    <a:pt x="456" y="7336"/>
                  </a:lnTo>
                  <a:lnTo>
                    <a:pt x="2128" y="1379"/>
                  </a:lnTo>
                  <a:cubicBezTo>
                    <a:pt x="2304" y="776"/>
                    <a:pt x="2852" y="381"/>
                    <a:pt x="3448" y="381"/>
                  </a:cubicBezTo>
                  <a:close/>
                  <a:moveTo>
                    <a:pt x="3441" y="1"/>
                  </a:moveTo>
                  <a:cubicBezTo>
                    <a:pt x="2690" y="1"/>
                    <a:pt x="1989" y="505"/>
                    <a:pt x="1763" y="1257"/>
                  </a:cubicBezTo>
                  <a:lnTo>
                    <a:pt x="0" y="7579"/>
                  </a:lnTo>
                  <a:lnTo>
                    <a:pt x="15533" y="11956"/>
                  </a:lnTo>
                  <a:lnTo>
                    <a:pt x="15715" y="12017"/>
                  </a:lnTo>
                  <a:lnTo>
                    <a:pt x="17447" y="5816"/>
                  </a:lnTo>
                  <a:lnTo>
                    <a:pt x="17478" y="5695"/>
                  </a:lnTo>
                  <a:cubicBezTo>
                    <a:pt x="17751" y="4783"/>
                    <a:pt x="17204" y="3810"/>
                    <a:pt x="16262" y="3537"/>
                  </a:cubicBezTo>
                  <a:lnTo>
                    <a:pt x="3921" y="72"/>
                  </a:lnTo>
                  <a:cubicBezTo>
                    <a:pt x="3762" y="24"/>
                    <a:pt x="3600" y="1"/>
                    <a:pt x="344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2" name="Google Shape;24072;p31"/>
            <p:cNvSpPr/>
            <p:nvPr/>
          </p:nvSpPr>
          <p:spPr>
            <a:xfrm>
              <a:off x="10013363" y="1791950"/>
              <a:ext cx="335900" cy="206600"/>
            </a:xfrm>
            <a:custGeom>
              <a:avLst/>
              <a:gdLst/>
              <a:ahLst/>
              <a:cxnLst/>
              <a:rect l="l" t="t" r="r" b="b"/>
              <a:pathLst>
                <a:path w="13436" h="8264" extrusionOk="0">
                  <a:moveTo>
                    <a:pt x="1734" y="0"/>
                  </a:moveTo>
                  <a:cubicBezTo>
                    <a:pt x="1504" y="0"/>
                    <a:pt x="1294" y="145"/>
                    <a:pt x="1216" y="378"/>
                  </a:cubicBezTo>
                  <a:lnTo>
                    <a:pt x="61" y="4482"/>
                  </a:lnTo>
                  <a:cubicBezTo>
                    <a:pt x="0" y="4725"/>
                    <a:pt x="152" y="4998"/>
                    <a:pt x="426" y="5090"/>
                  </a:cubicBezTo>
                  <a:lnTo>
                    <a:pt x="11611" y="8251"/>
                  </a:lnTo>
                  <a:cubicBezTo>
                    <a:pt x="11647" y="8260"/>
                    <a:pt x="11684" y="8264"/>
                    <a:pt x="11720" y="8264"/>
                  </a:cubicBezTo>
                  <a:cubicBezTo>
                    <a:pt x="11931" y="8264"/>
                    <a:pt x="12142" y="8119"/>
                    <a:pt x="12219" y="7886"/>
                  </a:cubicBezTo>
                  <a:lnTo>
                    <a:pt x="13374" y="3782"/>
                  </a:lnTo>
                  <a:cubicBezTo>
                    <a:pt x="13435" y="3539"/>
                    <a:pt x="13283" y="3266"/>
                    <a:pt x="13040" y="3175"/>
                  </a:cubicBezTo>
                  <a:lnTo>
                    <a:pt x="1854" y="13"/>
                  </a:lnTo>
                  <a:cubicBezTo>
                    <a:pt x="1814" y="4"/>
                    <a:pt x="1774" y="0"/>
                    <a:pt x="173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73" name="Google Shape;24073;p31"/>
            <p:cNvSpPr/>
            <p:nvPr/>
          </p:nvSpPr>
          <p:spPr>
            <a:xfrm>
              <a:off x="10008788" y="1787625"/>
              <a:ext cx="345775" cy="215250"/>
            </a:xfrm>
            <a:custGeom>
              <a:avLst/>
              <a:gdLst/>
              <a:ahLst/>
              <a:cxnLst/>
              <a:rect l="l" t="t" r="r" b="b"/>
              <a:pathLst>
                <a:path w="13831" h="8610" extrusionOk="0">
                  <a:moveTo>
                    <a:pt x="1908" y="363"/>
                  </a:moveTo>
                  <a:cubicBezTo>
                    <a:pt x="1930" y="363"/>
                    <a:pt x="1953" y="365"/>
                    <a:pt x="1977" y="369"/>
                  </a:cubicBezTo>
                  <a:lnTo>
                    <a:pt x="13162" y="3530"/>
                  </a:lnTo>
                  <a:cubicBezTo>
                    <a:pt x="13193" y="3560"/>
                    <a:pt x="13223" y="3560"/>
                    <a:pt x="13253" y="3591"/>
                  </a:cubicBezTo>
                  <a:cubicBezTo>
                    <a:pt x="13345" y="3652"/>
                    <a:pt x="13405" y="3773"/>
                    <a:pt x="13375" y="3925"/>
                  </a:cubicBezTo>
                  <a:lnTo>
                    <a:pt x="12220" y="8029"/>
                  </a:lnTo>
                  <a:cubicBezTo>
                    <a:pt x="12167" y="8161"/>
                    <a:pt x="12045" y="8247"/>
                    <a:pt x="11894" y="8247"/>
                  </a:cubicBezTo>
                  <a:cubicBezTo>
                    <a:pt x="11871" y="8247"/>
                    <a:pt x="11848" y="8245"/>
                    <a:pt x="11825" y="8241"/>
                  </a:cubicBezTo>
                  <a:lnTo>
                    <a:pt x="639" y="5080"/>
                  </a:lnTo>
                  <a:cubicBezTo>
                    <a:pt x="487" y="5019"/>
                    <a:pt x="396" y="4867"/>
                    <a:pt x="426" y="4685"/>
                  </a:cubicBezTo>
                  <a:lnTo>
                    <a:pt x="1581" y="582"/>
                  </a:lnTo>
                  <a:cubicBezTo>
                    <a:pt x="1634" y="449"/>
                    <a:pt x="1756" y="363"/>
                    <a:pt x="1908" y="363"/>
                  </a:cubicBezTo>
                  <a:close/>
                  <a:moveTo>
                    <a:pt x="1860" y="0"/>
                  </a:moveTo>
                  <a:cubicBezTo>
                    <a:pt x="1573" y="0"/>
                    <a:pt x="1321" y="196"/>
                    <a:pt x="1247" y="490"/>
                  </a:cubicBezTo>
                  <a:lnTo>
                    <a:pt x="92" y="4594"/>
                  </a:lnTo>
                  <a:cubicBezTo>
                    <a:pt x="1" y="4867"/>
                    <a:pt x="122" y="5171"/>
                    <a:pt x="335" y="5323"/>
                  </a:cubicBezTo>
                  <a:cubicBezTo>
                    <a:pt x="396" y="5384"/>
                    <a:pt x="457" y="5414"/>
                    <a:pt x="548" y="5445"/>
                  </a:cubicBezTo>
                  <a:lnTo>
                    <a:pt x="11734" y="8576"/>
                  </a:lnTo>
                  <a:cubicBezTo>
                    <a:pt x="11804" y="8599"/>
                    <a:pt x="11874" y="8610"/>
                    <a:pt x="11942" y="8610"/>
                  </a:cubicBezTo>
                  <a:cubicBezTo>
                    <a:pt x="12228" y="8610"/>
                    <a:pt x="12481" y="8414"/>
                    <a:pt x="12554" y="8120"/>
                  </a:cubicBezTo>
                  <a:lnTo>
                    <a:pt x="13740" y="4016"/>
                  </a:lnTo>
                  <a:cubicBezTo>
                    <a:pt x="13831" y="3652"/>
                    <a:pt x="13618" y="3287"/>
                    <a:pt x="13253" y="3165"/>
                  </a:cubicBezTo>
                  <a:lnTo>
                    <a:pt x="2068" y="34"/>
                  </a:lnTo>
                  <a:cubicBezTo>
                    <a:pt x="1998" y="11"/>
                    <a:pt x="1928" y="0"/>
                    <a:pt x="186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4" name="Google Shape;24074;p31"/>
            <p:cNvSpPr/>
            <p:nvPr/>
          </p:nvSpPr>
          <p:spPr>
            <a:xfrm>
              <a:off x="10188138" y="2046450"/>
              <a:ext cx="108675" cy="169450"/>
            </a:xfrm>
            <a:custGeom>
              <a:avLst/>
              <a:gdLst/>
              <a:ahLst/>
              <a:cxnLst/>
              <a:rect l="l" t="t" r="r" b="b"/>
              <a:pathLst>
                <a:path w="4347" h="6778" extrusionOk="0">
                  <a:moveTo>
                    <a:pt x="2034" y="0"/>
                  </a:moveTo>
                  <a:cubicBezTo>
                    <a:pt x="1836" y="0"/>
                    <a:pt x="1656" y="118"/>
                    <a:pt x="1581" y="320"/>
                  </a:cubicBezTo>
                  <a:lnTo>
                    <a:pt x="1520" y="563"/>
                  </a:lnTo>
                  <a:lnTo>
                    <a:pt x="1094" y="2144"/>
                  </a:lnTo>
                  <a:lnTo>
                    <a:pt x="91" y="5700"/>
                  </a:lnTo>
                  <a:cubicBezTo>
                    <a:pt x="0" y="5943"/>
                    <a:pt x="152" y="6186"/>
                    <a:pt x="395" y="6247"/>
                  </a:cubicBezTo>
                  <a:lnTo>
                    <a:pt x="2189" y="6764"/>
                  </a:lnTo>
                  <a:cubicBezTo>
                    <a:pt x="2225" y="6773"/>
                    <a:pt x="2261" y="6777"/>
                    <a:pt x="2297" y="6777"/>
                  </a:cubicBezTo>
                  <a:cubicBezTo>
                    <a:pt x="2501" y="6777"/>
                    <a:pt x="2689" y="6636"/>
                    <a:pt x="2766" y="6429"/>
                  </a:cubicBezTo>
                  <a:lnTo>
                    <a:pt x="3769" y="2873"/>
                  </a:lnTo>
                  <a:lnTo>
                    <a:pt x="4195" y="1323"/>
                  </a:lnTo>
                  <a:lnTo>
                    <a:pt x="4256" y="1080"/>
                  </a:lnTo>
                  <a:cubicBezTo>
                    <a:pt x="4347" y="837"/>
                    <a:pt x="4195" y="593"/>
                    <a:pt x="3952" y="533"/>
                  </a:cubicBezTo>
                  <a:lnTo>
                    <a:pt x="2158" y="16"/>
                  </a:lnTo>
                  <a:cubicBezTo>
                    <a:pt x="2117" y="6"/>
                    <a:pt x="2075" y="0"/>
                    <a:pt x="203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5" name="Google Shape;24075;p31"/>
            <p:cNvSpPr/>
            <p:nvPr/>
          </p:nvSpPr>
          <p:spPr>
            <a:xfrm>
              <a:off x="9977638" y="1980950"/>
              <a:ext cx="81325" cy="77825"/>
            </a:xfrm>
            <a:custGeom>
              <a:avLst/>
              <a:gdLst/>
              <a:ahLst/>
              <a:cxnLst/>
              <a:rect l="l" t="t" r="r" b="b"/>
              <a:pathLst>
                <a:path w="3253" h="3113" extrusionOk="0">
                  <a:moveTo>
                    <a:pt x="1186" y="1"/>
                  </a:moveTo>
                  <a:cubicBezTo>
                    <a:pt x="858" y="1"/>
                    <a:pt x="564" y="205"/>
                    <a:pt x="487" y="539"/>
                  </a:cubicBezTo>
                  <a:lnTo>
                    <a:pt x="122" y="1815"/>
                  </a:lnTo>
                  <a:cubicBezTo>
                    <a:pt x="1" y="2210"/>
                    <a:pt x="213" y="2606"/>
                    <a:pt x="609" y="2697"/>
                  </a:cubicBezTo>
                  <a:lnTo>
                    <a:pt x="1916" y="3092"/>
                  </a:lnTo>
                  <a:cubicBezTo>
                    <a:pt x="1972" y="3106"/>
                    <a:pt x="2029" y="3113"/>
                    <a:pt x="2086" y="3113"/>
                  </a:cubicBezTo>
                  <a:cubicBezTo>
                    <a:pt x="2396" y="3113"/>
                    <a:pt x="2694" y="2909"/>
                    <a:pt x="2797" y="2575"/>
                  </a:cubicBezTo>
                  <a:lnTo>
                    <a:pt x="3162" y="1299"/>
                  </a:lnTo>
                  <a:cubicBezTo>
                    <a:pt x="3253" y="903"/>
                    <a:pt x="3040" y="508"/>
                    <a:pt x="2675" y="417"/>
                  </a:cubicBezTo>
                  <a:lnTo>
                    <a:pt x="1368" y="22"/>
                  </a:lnTo>
                  <a:cubicBezTo>
                    <a:pt x="1307" y="8"/>
                    <a:pt x="1246" y="1"/>
                    <a:pt x="118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6" name="Google Shape;24076;p31"/>
            <p:cNvSpPr/>
            <p:nvPr/>
          </p:nvSpPr>
          <p:spPr>
            <a:xfrm>
              <a:off x="9952563" y="2069875"/>
              <a:ext cx="81325" cy="77825"/>
            </a:xfrm>
            <a:custGeom>
              <a:avLst/>
              <a:gdLst/>
              <a:ahLst/>
              <a:cxnLst/>
              <a:rect l="l" t="t" r="r" b="b"/>
              <a:pathLst>
                <a:path w="3253" h="3113" extrusionOk="0">
                  <a:moveTo>
                    <a:pt x="1186" y="0"/>
                  </a:moveTo>
                  <a:cubicBezTo>
                    <a:pt x="858" y="0"/>
                    <a:pt x="564" y="204"/>
                    <a:pt x="487" y="538"/>
                  </a:cubicBezTo>
                  <a:lnTo>
                    <a:pt x="122" y="1815"/>
                  </a:lnTo>
                  <a:cubicBezTo>
                    <a:pt x="1" y="2210"/>
                    <a:pt x="244" y="2605"/>
                    <a:pt x="608" y="2696"/>
                  </a:cubicBezTo>
                  <a:lnTo>
                    <a:pt x="1915" y="3091"/>
                  </a:lnTo>
                  <a:cubicBezTo>
                    <a:pt x="1972" y="3105"/>
                    <a:pt x="2029" y="3112"/>
                    <a:pt x="2086" y="3112"/>
                  </a:cubicBezTo>
                  <a:cubicBezTo>
                    <a:pt x="2396" y="3112"/>
                    <a:pt x="2694" y="2908"/>
                    <a:pt x="2797" y="2574"/>
                  </a:cubicBezTo>
                  <a:lnTo>
                    <a:pt x="3162" y="1267"/>
                  </a:lnTo>
                  <a:cubicBezTo>
                    <a:pt x="3253" y="903"/>
                    <a:pt x="3040" y="508"/>
                    <a:pt x="2675" y="386"/>
                  </a:cubicBezTo>
                  <a:lnTo>
                    <a:pt x="1368" y="21"/>
                  </a:lnTo>
                  <a:cubicBezTo>
                    <a:pt x="1307" y="7"/>
                    <a:pt x="1246" y="0"/>
                    <a:pt x="118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7" name="Google Shape;24077;p31"/>
            <p:cNvSpPr/>
            <p:nvPr/>
          </p:nvSpPr>
          <p:spPr>
            <a:xfrm>
              <a:off x="10071113" y="2103300"/>
              <a:ext cx="81325" cy="77400"/>
            </a:xfrm>
            <a:custGeom>
              <a:avLst/>
              <a:gdLst/>
              <a:ahLst/>
              <a:cxnLst/>
              <a:rect l="l" t="t" r="r" b="b"/>
              <a:pathLst>
                <a:path w="3253" h="3096" extrusionOk="0">
                  <a:moveTo>
                    <a:pt x="1167" y="1"/>
                  </a:moveTo>
                  <a:cubicBezTo>
                    <a:pt x="857" y="1"/>
                    <a:pt x="559" y="204"/>
                    <a:pt x="456" y="538"/>
                  </a:cubicBezTo>
                  <a:lnTo>
                    <a:pt x="91" y="1815"/>
                  </a:lnTo>
                  <a:cubicBezTo>
                    <a:pt x="0" y="2210"/>
                    <a:pt x="213" y="2605"/>
                    <a:pt x="578" y="2696"/>
                  </a:cubicBezTo>
                  <a:lnTo>
                    <a:pt x="1885" y="3061"/>
                  </a:lnTo>
                  <a:cubicBezTo>
                    <a:pt x="1960" y="3084"/>
                    <a:pt x="2035" y="3095"/>
                    <a:pt x="2108" y="3095"/>
                  </a:cubicBezTo>
                  <a:cubicBezTo>
                    <a:pt x="2419" y="3095"/>
                    <a:pt x="2692" y="2895"/>
                    <a:pt x="2766" y="2575"/>
                  </a:cubicBezTo>
                  <a:lnTo>
                    <a:pt x="3131" y="1268"/>
                  </a:lnTo>
                  <a:cubicBezTo>
                    <a:pt x="3253" y="903"/>
                    <a:pt x="3040" y="508"/>
                    <a:pt x="2645" y="386"/>
                  </a:cubicBezTo>
                  <a:lnTo>
                    <a:pt x="1338" y="22"/>
                  </a:lnTo>
                  <a:cubicBezTo>
                    <a:pt x="1281" y="8"/>
                    <a:pt x="1224" y="1"/>
                    <a:pt x="1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8" name="Google Shape;24078;p31"/>
            <p:cNvSpPr/>
            <p:nvPr/>
          </p:nvSpPr>
          <p:spPr>
            <a:xfrm>
              <a:off x="10096188" y="2014400"/>
              <a:ext cx="81325" cy="77825"/>
            </a:xfrm>
            <a:custGeom>
              <a:avLst/>
              <a:gdLst/>
              <a:ahLst/>
              <a:cxnLst/>
              <a:rect l="l" t="t" r="r" b="b"/>
              <a:pathLst>
                <a:path w="3253" h="3113" extrusionOk="0">
                  <a:moveTo>
                    <a:pt x="1167" y="0"/>
                  </a:moveTo>
                  <a:cubicBezTo>
                    <a:pt x="857" y="0"/>
                    <a:pt x="559" y="204"/>
                    <a:pt x="456" y="538"/>
                  </a:cubicBezTo>
                  <a:lnTo>
                    <a:pt x="92" y="1845"/>
                  </a:lnTo>
                  <a:cubicBezTo>
                    <a:pt x="0" y="2210"/>
                    <a:pt x="213" y="2605"/>
                    <a:pt x="608" y="2696"/>
                  </a:cubicBezTo>
                  <a:lnTo>
                    <a:pt x="1885" y="3091"/>
                  </a:lnTo>
                  <a:cubicBezTo>
                    <a:pt x="1946" y="3105"/>
                    <a:pt x="2007" y="3112"/>
                    <a:pt x="2067" y="3112"/>
                  </a:cubicBezTo>
                  <a:cubicBezTo>
                    <a:pt x="2395" y="3112"/>
                    <a:pt x="2689" y="2909"/>
                    <a:pt x="2766" y="2575"/>
                  </a:cubicBezTo>
                  <a:lnTo>
                    <a:pt x="3161" y="1268"/>
                  </a:lnTo>
                  <a:cubicBezTo>
                    <a:pt x="3253" y="903"/>
                    <a:pt x="3040" y="508"/>
                    <a:pt x="2645" y="416"/>
                  </a:cubicBezTo>
                  <a:lnTo>
                    <a:pt x="1338" y="21"/>
                  </a:lnTo>
                  <a:cubicBezTo>
                    <a:pt x="1281" y="7"/>
                    <a:pt x="1224" y="0"/>
                    <a:pt x="116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079" name="Google Shape;24079;p31"/>
            <p:cNvSpPr/>
            <p:nvPr/>
          </p:nvSpPr>
          <p:spPr>
            <a:xfrm>
              <a:off x="10226888" y="2115225"/>
              <a:ext cx="36500" cy="13150"/>
            </a:xfrm>
            <a:custGeom>
              <a:avLst/>
              <a:gdLst/>
              <a:ahLst/>
              <a:cxnLst/>
              <a:rect l="l" t="t" r="r" b="b"/>
              <a:pathLst>
                <a:path w="1460" h="526" extrusionOk="0">
                  <a:moveTo>
                    <a:pt x="122" y="1"/>
                  </a:moveTo>
                  <a:cubicBezTo>
                    <a:pt x="31" y="1"/>
                    <a:pt x="31" y="61"/>
                    <a:pt x="31" y="61"/>
                  </a:cubicBezTo>
                  <a:cubicBezTo>
                    <a:pt x="31" y="92"/>
                    <a:pt x="0" y="153"/>
                    <a:pt x="61" y="153"/>
                  </a:cubicBezTo>
                  <a:lnTo>
                    <a:pt x="1338" y="517"/>
                  </a:lnTo>
                  <a:cubicBezTo>
                    <a:pt x="1349" y="523"/>
                    <a:pt x="1360" y="526"/>
                    <a:pt x="1369" y="526"/>
                  </a:cubicBezTo>
                  <a:cubicBezTo>
                    <a:pt x="1409" y="526"/>
                    <a:pt x="1429" y="481"/>
                    <a:pt x="1429" y="457"/>
                  </a:cubicBezTo>
                  <a:cubicBezTo>
                    <a:pt x="1429" y="457"/>
                    <a:pt x="1459" y="396"/>
                    <a:pt x="1399" y="365"/>
                  </a:cubicBezTo>
                  <a:lnTo>
                    <a:pt x="12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0" name="Google Shape;24080;p31"/>
            <p:cNvSpPr/>
            <p:nvPr/>
          </p:nvSpPr>
          <p:spPr>
            <a:xfrm>
              <a:off x="10221563" y="2134000"/>
              <a:ext cx="35750" cy="12400"/>
            </a:xfrm>
            <a:custGeom>
              <a:avLst/>
              <a:gdLst/>
              <a:ahLst/>
              <a:cxnLst/>
              <a:rect l="l" t="t" r="r" b="b"/>
              <a:pathLst>
                <a:path w="1430" h="496" extrusionOk="0">
                  <a:moveTo>
                    <a:pt x="89" y="1"/>
                  </a:moveTo>
                  <a:cubicBezTo>
                    <a:pt x="50" y="1"/>
                    <a:pt x="31" y="40"/>
                    <a:pt x="31" y="40"/>
                  </a:cubicBezTo>
                  <a:cubicBezTo>
                    <a:pt x="31" y="70"/>
                    <a:pt x="1" y="131"/>
                    <a:pt x="61" y="131"/>
                  </a:cubicBezTo>
                  <a:lnTo>
                    <a:pt x="1338" y="496"/>
                  </a:lnTo>
                  <a:lnTo>
                    <a:pt x="1399" y="496"/>
                  </a:lnTo>
                  <a:cubicBezTo>
                    <a:pt x="1399" y="496"/>
                    <a:pt x="1429" y="465"/>
                    <a:pt x="1429" y="435"/>
                  </a:cubicBezTo>
                  <a:cubicBezTo>
                    <a:pt x="1429" y="435"/>
                    <a:pt x="1429" y="405"/>
                    <a:pt x="1429" y="405"/>
                  </a:cubicBezTo>
                  <a:cubicBezTo>
                    <a:pt x="1429" y="374"/>
                    <a:pt x="1429" y="374"/>
                    <a:pt x="1429" y="374"/>
                  </a:cubicBezTo>
                  <a:cubicBezTo>
                    <a:pt x="1399" y="374"/>
                    <a:pt x="1399" y="374"/>
                    <a:pt x="1399" y="344"/>
                  </a:cubicBezTo>
                  <a:lnTo>
                    <a:pt x="122" y="9"/>
                  </a:lnTo>
                  <a:cubicBezTo>
                    <a:pt x="110" y="3"/>
                    <a:pt x="99" y="1"/>
                    <a:pt x="8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1" name="Google Shape;24081;p31"/>
            <p:cNvSpPr/>
            <p:nvPr/>
          </p:nvSpPr>
          <p:spPr>
            <a:xfrm>
              <a:off x="10000438" y="2002000"/>
              <a:ext cx="35750" cy="35750"/>
            </a:xfrm>
            <a:custGeom>
              <a:avLst/>
              <a:gdLst/>
              <a:ahLst/>
              <a:cxnLst/>
              <a:rect l="l" t="t" r="r" b="b"/>
              <a:pathLst>
                <a:path w="1430" h="1430" extrusionOk="0">
                  <a:moveTo>
                    <a:pt x="882" y="1"/>
                  </a:moveTo>
                  <a:cubicBezTo>
                    <a:pt x="852" y="1"/>
                    <a:pt x="852" y="31"/>
                    <a:pt x="852" y="61"/>
                  </a:cubicBezTo>
                  <a:lnTo>
                    <a:pt x="669" y="609"/>
                  </a:lnTo>
                  <a:lnTo>
                    <a:pt x="122" y="457"/>
                  </a:lnTo>
                  <a:cubicBezTo>
                    <a:pt x="110" y="451"/>
                    <a:pt x="100" y="448"/>
                    <a:pt x="91" y="448"/>
                  </a:cubicBezTo>
                  <a:cubicBezTo>
                    <a:pt x="51" y="448"/>
                    <a:pt x="31" y="493"/>
                    <a:pt x="31" y="517"/>
                  </a:cubicBezTo>
                  <a:cubicBezTo>
                    <a:pt x="31" y="517"/>
                    <a:pt x="0" y="578"/>
                    <a:pt x="61" y="609"/>
                  </a:cubicBezTo>
                  <a:lnTo>
                    <a:pt x="639" y="761"/>
                  </a:lnTo>
                  <a:lnTo>
                    <a:pt x="487" y="1338"/>
                  </a:lnTo>
                  <a:cubicBezTo>
                    <a:pt x="456" y="1368"/>
                    <a:pt x="487" y="1368"/>
                    <a:pt x="487" y="1399"/>
                  </a:cubicBezTo>
                  <a:cubicBezTo>
                    <a:pt x="487" y="1399"/>
                    <a:pt x="517" y="1399"/>
                    <a:pt x="517" y="1429"/>
                  </a:cubicBezTo>
                  <a:cubicBezTo>
                    <a:pt x="548" y="1429"/>
                    <a:pt x="578" y="1429"/>
                    <a:pt x="578" y="1399"/>
                  </a:cubicBezTo>
                  <a:cubicBezTo>
                    <a:pt x="608" y="1399"/>
                    <a:pt x="608" y="1399"/>
                    <a:pt x="608" y="1368"/>
                  </a:cubicBezTo>
                  <a:lnTo>
                    <a:pt x="791" y="791"/>
                  </a:lnTo>
                  <a:lnTo>
                    <a:pt x="1338" y="973"/>
                  </a:lnTo>
                  <a:cubicBezTo>
                    <a:pt x="1399" y="973"/>
                    <a:pt x="1429" y="912"/>
                    <a:pt x="1429" y="912"/>
                  </a:cubicBezTo>
                  <a:cubicBezTo>
                    <a:pt x="1429" y="882"/>
                    <a:pt x="1429" y="852"/>
                    <a:pt x="1429" y="852"/>
                  </a:cubicBezTo>
                  <a:cubicBezTo>
                    <a:pt x="1429" y="821"/>
                    <a:pt x="1399" y="821"/>
                    <a:pt x="1399" y="821"/>
                  </a:cubicBezTo>
                  <a:lnTo>
                    <a:pt x="821" y="669"/>
                  </a:lnTo>
                  <a:lnTo>
                    <a:pt x="973" y="92"/>
                  </a:lnTo>
                  <a:cubicBezTo>
                    <a:pt x="973" y="61"/>
                    <a:pt x="973" y="31"/>
                    <a:pt x="973" y="31"/>
                  </a:cubicBezTo>
                  <a:cubicBezTo>
                    <a:pt x="943" y="1"/>
                    <a:pt x="912" y="1"/>
                    <a:pt x="88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2" name="Google Shape;24082;p31"/>
            <p:cNvSpPr/>
            <p:nvPr/>
          </p:nvSpPr>
          <p:spPr>
            <a:xfrm>
              <a:off x="9974613" y="2104775"/>
              <a:ext cx="35725" cy="12750"/>
            </a:xfrm>
            <a:custGeom>
              <a:avLst/>
              <a:gdLst/>
              <a:ahLst/>
              <a:cxnLst/>
              <a:rect l="l" t="t" r="r" b="b"/>
              <a:pathLst>
                <a:path w="1429" h="510" extrusionOk="0">
                  <a:moveTo>
                    <a:pt x="61" y="1"/>
                  </a:moveTo>
                  <a:cubicBezTo>
                    <a:pt x="53" y="1"/>
                    <a:pt x="46" y="8"/>
                    <a:pt x="30" y="23"/>
                  </a:cubicBezTo>
                  <a:cubicBezTo>
                    <a:pt x="30" y="54"/>
                    <a:pt x="0" y="84"/>
                    <a:pt x="30" y="115"/>
                  </a:cubicBezTo>
                  <a:cubicBezTo>
                    <a:pt x="30" y="115"/>
                    <a:pt x="30" y="145"/>
                    <a:pt x="61" y="145"/>
                  </a:cubicBezTo>
                  <a:lnTo>
                    <a:pt x="1337" y="510"/>
                  </a:lnTo>
                  <a:lnTo>
                    <a:pt x="1398" y="510"/>
                  </a:lnTo>
                  <a:cubicBezTo>
                    <a:pt x="1429" y="479"/>
                    <a:pt x="1429" y="449"/>
                    <a:pt x="1429" y="419"/>
                  </a:cubicBezTo>
                  <a:cubicBezTo>
                    <a:pt x="1429" y="388"/>
                    <a:pt x="1429" y="388"/>
                    <a:pt x="1398" y="388"/>
                  </a:cubicBezTo>
                  <a:cubicBezTo>
                    <a:pt x="1398" y="388"/>
                    <a:pt x="1398" y="388"/>
                    <a:pt x="1368" y="358"/>
                  </a:cubicBezTo>
                  <a:lnTo>
                    <a:pt x="91" y="23"/>
                  </a:lnTo>
                  <a:cubicBezTo>
                    <a:pt x="76" y="8"/>
                    <a:pt x="68" y="1"/>
                    <a:pt x="6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3" name="Google Shape;24083;p31"/>
            <p:cNvSpPr/>
            <p:nvPr/>
          </p:nvSpPr>
          <p:spPr>
            <a:xfrm>
              <a:off x="10093913" y="2135525"/>
              <a:ext cx="35725" cy="13150"/>
            </a:xfrm>
            <a:custGeom>
              <a:avLst/>
              <a:gdLst/>
              <a:ahLst/>
              <a:cxnLst/>
              <a:rect l="l" t="t" r="r" b="b"/>
              <a:pathLst>
                <a:path w="1429" h="526" extrusionOk="0">
                  <a:moveTo>
                    <a:pt x="60" y="1"/>
                  </a:moveTo>
                  <a:cubicBezTo>
                    <a:pt x="20" y="1"/>
                    <a:pt x="0" y="45"/>
                    <a:pt x="0" y="70"/>
                  </a:cubicBezTo>
                  <a:cubicBezTo>
                    <a:pt x="0" y="70"/>
                    <a:pt x="0" y="131"/>
                    <a:pt x="61" y="161"/>
                  </a:cubicBezTo>
                  <a:lnTo>
                    <a:pt x="1338" y="526"/>
                  </a:lnTo>
                  <a:cubicBezTo>
                    <a:pt x="1338" y="526"/>
                    <a:pt x="1368" y="526"/>
                    <a:pt x="1368" y="496"/>
                  </a:cubicBezTo>
                  <a:cubicBezTo>
                    <a:pt x="1398" y="496"/>
                    <a:pt x="1398" y="496"/>
                    <a:pt x="1398" y="465"/>
                  </a:cubicBezTo>
                  <a:cubicBezTo>
                    <a:pt x="1429" y="435"/>
                    <a:pt x="1429" y="435"/>
                    <a:pt x="1398" y="404"/>
                  </a:cubicBezTo>
                  <a:cubicBezTo>
                    <a:pt x="1398" y="404"/>
                    <a:pt x="1398" y="374"/>
                    <a:pt x="1368" y="374"/>
                  </a:cubicBezTo>
                  <a:lnTo>
                    <a:pt x="91" y="9"/>
                  </a:lnTo>
                  <a:cubicBezTo>
                    <a:pt x="80" y="3"/>
                    <a:pt x="69" y="1"/>
                    <a:pt x="6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4" name="Google Shape;24084;p31"/>
            <p:cNvSpPr/>
            <p:nvPr/>
          </p:nvSpPr>
          <p:spPr>
            <a:xfrm>
              <a:off x="10111388" y="2124900"/>
              <a:ext cx="7625" cy="7650"/>
            </a:xfrm>
            <a:custGeom>
              <a:avLst/>
              <a:gdLst/>
              <a:ahLst/>
              <a:cxnLst/>
              <a:rect l="l" t="t" r="r" b="b"/>
              <a:pathLst>
                <a:path w="305" h="306" extrusionOk="0">
                  <a:moveTo>
                    <a:pt x="163" y="1"/>
                  </a:moveTo>
                  <a:cubicBezTo>
                    <a:pt x="91" y="1"/>
                    <a:pt x="31" y="50"/>
                    <a:pt x="31" y="100"/>
                  </a:cubicBezTo>
                  <a:cubicBezTo>
                    <a:pt x="0" y="191"/>
                    <a:pt x="31" y="282"/>
                    <a:pt x="122" y="282"/>
                  </a:cubicBezTo>
                  <a:cubicBezTo>
                    <a:pt x="137" y="297"/>
                    <a:pt x="152" y="305"/>
                    <a:pt x="171" y="305"/>
                  </a:cubicBezTo>
                  <a:cubicBezTo>
                    <a:pt x="190" y="305"/>
                    <a:pt x="213" y="297"/>
                    <a:pt x="243" y="282"/>
                  </a:cubicBezTo>
                  <a:cubicBezTo>
                    <a:pt x="274" y="252"/>
                    <a:pt x="274" y="221"/>
                    <a:pt x="304" y="191"/>
                  </a:cubicBezTo>
                  <a:cubicBezTo>
                    <a:pt x="304" y="130"/>
                    <a:pt x="304" y="70"/>
                    <a:pt x="243" y="39"/>
                  </a:cubicBezTo>
                  <a:cubicBezTo>
                    <a:pt x="243" y="39"/>
                    <a:pt x="213" y="9"/>
                    <a:pt x="213" y="9"/>
                  </a:cubicBezTo>
                  <a:cubicBezTo>
                    <a:pt x="196" y="3"/>
                    <a:pt x="180" y="1"/>
                    <a:pt x="16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5" name="Google Shape;24085;p31"/>
            <p:cNvSpPr/>
            <p:nvPr/>
          </p:nvSpPr>
          <p:spPr>
            <a:xfrm>
              <a:off x="10103788" y="2151700"/>
              <a:ext cx="8375" cy="7425"/>
            </a:xfrm>
            <a:custGeom>
              <a:avLst/>
              <a:gdLst/>
              <a:ahLst/>
              <a:cxnLst/>
              <a:rect l="l" t="t" r="r" b="b"/>
              <a:pathLst>
                <a:path w="335" h="297" extrusionOk="0">
                  <a:moveTo>
                    <a:pt x="213" y="1"/>
                  </a:moveTo>
                  <a:cubicBezTo>
                    <a:pt x="122" y="1"/>
                    <a:pt x="61" y="31"/>
                    <a:pt x="31" y="122"/>
                  </a:cubicBezTo>
                  <a:cubicBezTo>
                    <a:pt x="0" y="183"/>
                    <a:pt x="31" y="274"/>
                    <a:pt x="122" y="274"/>
                  </a:cubicBezTo>
                  <a:cubicBezTo>
                    <a:pt x="137" y="289"/>
                    <a:pt x="160" y="297"/>
                    <a:pt x="183" y="297"/>
                  </a:cubicBezTo>
                  <a:cubicBezTo>
                    <a:pt x="205" y="297"/>
                    <a:pt x="228" y="289"/>
                    <a:pt x="243" y="274"/>
                  </a:cubicBezTo>
                  <a:cubicBezTo>
                    <a:pt x="274" y="244"/>
                    <a:pt x="274" y="213"/>
                    <a:pt x="304" y="183"/>
                  </a:cubicBezTo>
                  <a:cubicBezTo>
                    <a:pt x="335" y="122"/>
                    <a:pt x="304" y="61"/>
                    <a:pt x="243" y="31"/>
                  </a:cubicBezTo>
                  <a:cubicBezTo>
                    <a:pt x="243" y="31"/>
                    <a:pt x="213" y="31"/>
                    <a:pt x="21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086" name="Google Shape;24086;p31"/>
            <p:cNvSpPr/>
            <p:nvPr/>
          </p:nvSpPr>
          <p:spPr>
            <a:xfrm>
              <a:off x="10119738" y="2036950"/>
              <a:ext cx="33450" cy="32700"/>
            </a:xfrm>
            <a:custGeom>
              <a:avLst/>
              <a:gdLst/>
              <a:ahLst/>
              <a:cxnLst/>
              <a:rect l="l" t="t" r="r" b="b"/>
              <a:pathLst>
                <a:path w="1338" h="1308" extrusionOk="0">
                  <a:moveTo>
                    <a:pt x="335" y="1"/>
                  </a:moveTo>
                  <a:cubicBezTo>
                    <a:pt x="305" y="31"/>
                    <a:pt x="274" y="62"/>
                    <a:pt x="305" y="92"/>
                  </a:cubicBezTo>
                  <a:lnTo>
                    <a:pt x="578" y="609"/>
                  </a:lnTo>
                  <a:lnTo>
                    <a:pt x="61" y="913"/>
                  </a:lnTo>
                  <a:cubicBezTo>
                    <a:pt x="1" y="943"/>
                    <a:pt x="31" y="1004"/>
                    <a:pt x="61" y="1004"/>
                  </a:cubicBezTo>
                  <a:cubicBezTo>
                    <a:pt x="61" y="1034"/>
                    <a:pt x="61" y="1034"/>
                    <a:pt x="92" y="1034"/>
                  </a:cubicBezTo>
                  <a:cubicBezTo>
                    <a:pt x="92" y="1044"/>
                    <a:pt x="95" y="1048"/>
                    <a:pt x="101" y="1048"/>
                  </a:cubicBezTo>
                  <a:cubicBezTo>
                    <a:pt x="112" y="1048"/>
                    <a:pt x="132" y="1034"/>
                    <a:pt x="153" y="1034"/>
                  </a:cubicBezTo>
                  <a:lnTo>
                    <a:pt x="669" y="761"/>
                  </a:lnTo>
                  <a:lnTo>
                    <a:pt x="943" y="1247"/>
                  </a:lnTo>
                  <a:cubicBezTo>
                    <a:pt x="943" y="1277"/>
                    <a:pt x="973" y="1277"/>
                    <a:pt x="973" y="1308"/>
                  </a:cubicBezTo>
                  <a:cubicBezTo>
                    <a:pt x="1004" y="1308"/>
                    <a:pt x="1034" y="1308"/>
                    <a:pt x="1034" y="1277"/>
                  </a:cubicBezTo>
                  <a:cubicBezTo>
                    <a:pt x="1064" y="1277"/>
                    <a:pt x="1095" y="1247"/>
                    <a:pt x="1064" y="1186"/>
                  </a:cubicBezTo>
                  <a:lnTo>
                    <a:pt x="791" y="670"/>
                  </a:lnTo>
                  <a:lnTo>
                    <a:pt x="1308" y="396"/>
                  </a:lnTo>
                  <a:cubicBezTo>
                    <a:pt x="1338" y="366"/>
                    <a:pt x="1338" y="305"/>
                    <a:pt x="1308" y="274"/>
                  </a:cubicBezTo>
                  <a:cubicBezTo>
                    <a:pt x="1308" y="274"/>
                    <a:pt x="1288" y="235"/>
                    <a:pt x="1249" y="235"/>
                  </a:cubicBezTo>
                  <a:cubicBezTo>
                    <a:pt x="1240" y="235"/>
                    <a:pt x="1229" y="238"/>
                    <a:pt x="1216" y="244"/>
                  </a:cubicBezTo>
                  <a:lnTo>
                    <a:pt x="700" y="548"/>
                  </a:lnTo>
                  <a:lnTo>
                    <a:pt x="426" y="31"/>
                  </a:lnTo>
                  <a:cubicBezTo>
                    <a:pt x="426" y="31"/>
                    <a:pt x="396" y="31"/>
                    <a:pt x="39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24087" name="Google Shape;24087;p31"/>
          <p:cNvSpPr/>
          <p:nvPr/>
        </p:nvSpPr>
        <p:spPr>
          <a:xfrm>
            <a:off x="10830497" y="4524015"/>
            <a:ext cx="511764" cy="475384"/>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24088" name="Google Shape;24088;p31"/>
          <p:cNvSpPr/>
          <p:nvPr/>
        </p:nvSpPr>
        <p:spPr>
          <a:xfrm>
            <a:off x="11535131" y="5487467"/>
            <a:ext cx="285701" cy="265392"/>
          </a:xfrm>
          <a:custGeom>
            <a:avLst/>
            <a:gdLst/>
            <a:ahLst/>
            <a:cxnLst/>
            <a:rect l="l" t="t" r="r" b="b"/>
            <a:pathLst>
              <a:path w="23682" h="23300" extrusionOk="0">
                <a:moveTo>
                  <a:pt x="12345" y="56"/>
                </a:moveTo>
                <a:cubicBezTo>
                  <a:pt x="8918" y="278"/>
                  <a:pt x="3142" y="3166"/>
                  <a:pt x="1301" y="5959"/>
                </a:cubicBezTo>
                <a:cubicBezTo>
                  <a:pt x="-540" y="8752"/>
                  <a:pt x="-286" y="13924"/>
                  <a:pt x="1301" y="16812"/>
                </a:cubicBezTo>
                <a:cubicBezTo>
                  <a:pt x="2888" y="19700"/>
                  <a:pt x="7267" y="23222"/>
                  <a:pt x="10821" y="23285"/>
                </a:cubicBezTo>
                <a:cubicBezTo>
                  <a:pt x="14375" y="23348"/>
                  <a:pt x="20785" y="20302"/>
                  <a:pt x="22626" y="17192"/>
                </a:cubicBezTo>
                <a:cubicBezTo>
                  <a:pt x="24467" y="14082"/>
                  <a:pt x="23579" y="7482"/>
                  <a:pt x="21865" y="4626"/>
                </a:cubicBezTo>
                <a:cubicBezTo>
                  <a:pt x="20152" y="1770"/>
                  <a:pt x="15772" y="-166"/>
                  <a:pt x="12345" y="56"/>
                </a:cubicBezTo>
                <a:close/>
              </a:path>
            </a:pathLst>
          </a:custGeom>
          <a:solidFill>
            <a:schemeClr val="accent1"/>
          </a:solidFill>
          <a:ln>
            <a:noFill/>
          </a:ln>
        </p:spPr>
      </p:sp>
      <p:sp>
        <p:nvSpPr>
          <p:cNvPr id="72" name="Title 14"/>
          <p:cNvSpPr>
            <a:spLocks noGrp="1"/>
          </p:cNvSpPr>
          <p:nvPr>
            <p:ph type="title" idx="2"/>
          </p:nvPr>
        </p:nvSpPr>
        <p:spPr>
          <a:xfrm>
            <a:off x="1744547" y="4536175"/>
            <a:ext cx="8381223" cy="903087"/>
          </a:xfrm>
        </p:spPr>
        <p:txBody>
          <a:bodyPr/>
          <a:lstStyle/>
          <a:p>
            <a:r>
              <a:rPr lang="en-US" sz="3200" b="1" dirty="0"/>
              <a:t>GIỚI THIỆU VÀ BÌNH CHỌN BÀI VIẾT</a:t>
            </a:r>
          </a:p>
        </p:txBody>
      </p:sp>
      <p:sp>
        <p:nvSpPr>
          <p:cNvPr id="73" name="Title 14"/>
          <p:cNvSpPr>
            <a:spLocks noGrp="1"/>
          </p:cNvSpPr>
          <p:nvPr>
            <p:ph type="title" idx="2"/>
          </p:nvPr>
        </p:nvSpPr>
        <p:spPr>
          <a:xfrm>
            <a:off x="1744547" y="2444821"/>
            <a:ext cx="8381223" cy="903087"/>
          </a:xfrm>
        </p:spPr>
        <p:txBody>
          <a:bodyPr/>
          <a:lstStyle/>
          <a:p>
            <a:r>
              <a:rPr lang="en-US" sz="3200" b="1" dirty="0"/>
              <a:t>VIẾT ĐOẠN VĂN, TRANG TRÍ BÀI VIẾT.</a:t>
            </a:r>
          </a:p>
        </p:txBody>
      </p:sp>
      <p:sp>
        <p:nvSpPr>
          <p:cNvPr id="16" name="Oval 15"/>
          <p:cNvSpPr/>
          <p:nvPr/>
        </p:nvSpPr>
        <p:spPr>
          <a:xfrm>
            <a:off x="5749072" y="3640248"/>
            <a:ext cx="705453" cy="71048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a:p>
        </p:txBody>
      </p:sp>
      <p:sp>
        <p:nvSpPr>
          <p:cNvPr id="75" name="Oval 74"/>
          <p:cNvSpPr/>
          <p:nvPr/>
        </p:nvSpPr>
        <p:spPr>
          <a:xfrm>
            <a:off x="5749072" y="1547954"/>
            <a:ext cx="705453" cy="71048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a:p>
        </p:txBody>
      </p:sp>
      <p:sp>
        <p:nvSpPr>
          <p:cNvPr id="17" name="TextBox 16"/>
          <p:cNvSpPr txBox="1"/>
          <p:nvPr/>
        </p:nvSpPr>
        <p:spPr>
          <a:xfrm>
            <a:off x="5732266" y="1586938"/>
            <a:ext cx="636713" cy="625877"/>
          </a:xfrm>
          <a:prstGeom prst="rect">
            <a:avLst/>
          </a:prstGeom>
          <a:noFill/>
        </p:spPr>
        <p:txBody>
          <a:bodyPr wrap="none" rtlCol="0">
            <a:spAutoFit/>
          </a:bodyPr>
          <a:lstStyle/>
          <a:p>
            <a:r>
              <a:rPr lang="en-US" sz="3467" b="1"/>
              <a:t>01</a:t>
            </a:r>
          </a:p>
        </p:txBody>
      </p:sp>
      <p:sp>
        <p:nvSpPr>
          <p:cNvPr id="77" name="TextBox 76"/>
          <p:cNvSpPr txBox="1"/>
          <p:nvPr/>
        </p:nvSpPr>
        <p:spPr>
          <a:xfrm>
            <a:off x="5732266" y="3674319"/>
            <a:ext cx="636713" cy="625877"/>
          </a:xfrm>
          <a:prstGeom prst="rect">
            <a:avLst/>
          </a:prstGeom>
          <a:noFill/>
        </p:spPr>
        <p:txBody>
          <a:bodyPr wrap="none" rtlCol="0">
            <a:spAutoFit/>
          </a:bodyPr>
          <a:lstStyle/>
          <a:p>
            <a:r>
              <a:rPr lang="en-US" sz="3467" b="1" dirty="0"/>
              <a:t>02</a:t>
            </a:r>
          </a:p>
        </p:txBody>
      </p:sp>
      <p:sp>
        <p:nvSpPr>
          <p:cNvPr id="78" name="TextBox 35">
            <a:extLst>
              <a:ext uri="{FF2B5EF4-FFF2-40B4-BE49-F238E27FC236}">
                <a16:creationId xmlns:a16="http://schemas.microsoft.com/office/drawing/2014/main" id="{B030F64E-D154-7332-C853-4354A2B66AA6}"/>
              </a:ext>
            </a:extLst>
          </p:cNvPr>
          <p:cNvSpPr txBox="1"/>
          <p:nvPr/>
        </p:nvSpPr>
        <p:spPr>
          <a:xfrm>
            <a:off x="3079824" y="395345"/>
            <a:ext cx="6032421" cy="830997"/>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4800" dirty="0">
                <a:solidFill>
                  <a:schemeClr val="accent1"/>
                </a:solidFill>
              </a:rPr>
              <a:t>NỘI DUNG BÀI HỌC</a:t>
            </a:r>
          </a:p>
        </p:txBody>
      </p:sp>
    </p:spTree>
    <p:extLst>
      <p:ext uri="{BB962C8B-B14F-4D97-AF65-F5344CB8AC3E}">
        <p14:creationId xmlns:p14="http://schemas.microsoft.com/office/powerpoint/2010/main" val="196578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16" grpId="0" animBg="1"/>
      <p:bldP spid="75" grpId="0" animBg="1"/>
      <p:bldP spid="17" grpId="0"/>
      <p:bldP spid="77" grpId="0"/>
      <p:bldP spid="7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1|25.8|6.1|2|1.6|29.5|11.4|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892</Words>
  <Application>Microsoft Office PowerPoint</Application>
  <PresentationFormat>Widescreen</PresentationFormat>
  <Paragraphs>82</Paragraphs>
  <Slides>19</Slides>
  <Notes>9</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Times New Roman</vt:lpstr>
      <vt:lpstr>Bebas Neue</vt:lpstr>
      <vt:lpstr>Braah One</vt:lpstr>
      <vt:lpstr>Calibri Light</vt:lpstr>
      <vt:lpstr>Calibri</vt:lpstr>
      <vt:lpstr>Pompiere</vt:lpstr>
      <vt:lpstr>arial</vt:lpstr>
      <vt:lpstr>Raleway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VÀ BÌNH CHỌN BÀI VIẾT</vt:lpstr>
      <vt:lpstr>VIẾT ĐOẠN VĂN, TRANG TRÍ BÀI VIẾT.</vt:lpstr>
      <vt:lpstr>Chọn 1 trong 2 đề sau</vt:lpstr>
      <vt:lpstr>Chọn 1 trong 2 đề sau</vt:lpstr>
      <vt:lpstr>PowerPoint Presentation</vt:lpstr>
      <vt:lpstr>Viết đoạn văn</vt:lpstr>
      <vt:lpstr>Đoạn văn mẫu:</vt:lpstr>
      <vt:lpstr>GIỚI THIỆU  VÀ BÌNH CHỌN  BÀI VIẾT</vt:lpstr>
      <vt:lpstr>TIÊU CHÍ ĐÁNH GIÁ</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Thuy Dung</cp:lastModifiedBy>
  <cp:revision>90</cp:revision>
  <dcterms:created xsi:type="dcterms:W3CDTF">2018-11-27T03:58:53Z</dcterms:created>
  <dcterms:modified xsi:type="dcterms:W3CDTF">2024-12-03T19:55:12Z</dcterms:modified>
</cp:coreProperties>
</file>