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5" r:id="rId9"/>
    <p:sldId id="269" r:id="rId10"/>
    <p:sldId id="266" r:id="rId11"/>
    <p:sldId id="270" r:id="rId12"/>
    <p:sldId id="3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6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39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8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0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6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38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7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8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01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33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9E25-2DCD-43D2-A6BB-F989895750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A6D8-5A54-4F8C-8B12-34E44FAD3BF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6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3991" y="2329016"/>
            <a:ext cx="7884017" cy="25649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8000" b="1" dirty="0">
                <a:ln/>
                <a:solidFill>
                  <a:srgbClr val="FFFF0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8000" b="1" dirty="0">
                <a:ln/>
                <a:solidFill>
                  <a:srgbClr val="FFFF00"/>
                </a:solidFill>
                <a:latin typeface="UTM Avo" panose="02040603050506020204" pitchFamily="18" charset="0"/>
              </a:rPr>
              <a:t>ĐẾN VỚI TIẾT HỌC</a:t>
            </a:r>
            <a:endParaRPr lang="en-US" sz="8000" b="1" dirty="0">
              <a:ln/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1" t="46631" r="26493" b="17103"/>
          <a:stretch/>
        </p:blipFill>
        <p:spPr>
          <a:xfrm>
            <a:off x="1698170" y="2063931"/>
            <a:ext cx="8546352" cy="3958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0" y="0"/>
            <a:ext cx="1042308" cy="12524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31920" y="522514"/>
            <a:ext cx="4519749" cy="613955"/>
          </a:xfrm>
          <a:prstGeom prst="roundRect">
            <a:avLst/>
          </a:prstGeom>
          <a:noFill/>
          <a:ln w="28575">
            <a:solidFill>
              <a:srgbClr val="24ADC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Những ý nào đúng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12127" y="3807823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12127" y="5161422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371F-3CF6-41E7-BB5F-3011A9DD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741" y="24857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.ProTeacher03 Encode Sans Semi " panose="00000506000000000000" pitchFamily="2" charset="0"/>
              </a:rPr>
              <a:t>CHÚC CÁC EM HỌC TỐT !</a:t>
            </a:r>
          </a:p>
        </p:txBody>
      </p:sp>
    </p:spTree>
    <p:extLst>
      <p:ext uri="{BB962C8B-B14F-4D97-AF65-F5344CB8AC3E}">
        <p14:creationId xmlns:p14="http://schemas.microsoft.com/office/powerpoint/2010/main" val="384612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65: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iên - iêt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65323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iêt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08597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iên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87635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>
                  <a:solidFill>
                    <a:prstClr val="black"/>
                  </a:solidFill>
                  <a:latin typeface="UTM Avo" panose="02040603050506020204" pitchFamily="18" charset="0"/>
                </a:rPr>
                <a:t>iêt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iê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89545" y="4998540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 charset="0"/>
              </a:rPr>
              <a:t>(iê - tờ - iêt)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5250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>
                  <a:solidFill>
                    <a:prstClr val="black"/>
                  </a:solidFill>
                  <a:latin typeface="UTM Avo" panose="02040603050506020204" pitchFamily="18" charset="0"/>
                </a:rPr>
                <a:t>iên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iê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n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4136" y="4998541"/>
            <a:ext cx="5210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 charset="0"/>
              </a:rPr>
              <a:t>(iê - nờ - iên)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3484" y="459148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65: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iên - iêt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7308" y="4869251"/>
            <a:ext cx="2848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 cô tiên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6572" y="4869251"/>
            <a:ext cx="12666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4875" y="1234960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tiên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3777" y="237789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>
                  <a:solidFill>
                    <a:prstClr val="black"/>
                  </a:solidFill>
                  <a:latin typeface="UTM Avo" panose="02040603050506020204" pitchFamily="18" charset="0"/>
                </a:rPr>
                <a:t>tiên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iên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04715" y="4804856"/>
            <a:ext cx="618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UTM Avo" panose="02040603050506020204" pitchFamily="18" charset="0"/>
              </a:rPr>
              <a:t>(tờ - iên - tiên)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t="24111" r="55826" b="37629"/>
          <a:stretch/>
        </p:blipFill>
        <p:spPr>
          <a:xfrm>
            <a:off x="1325784" y="685437"/>
            <a:ext cx="3671219" cy="41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95347" y="4861721"/>
            <a:ext cx="7694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UTM Avo" panose="02040603050506020204" pitchFamily="18" charset="0"/>
              </a:rPr>
              <a:t>(vờ - iêt - viêt - nặng - việt)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5517" y="4861721"/>
            <a:ext cx="2841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latin typeface="UTM Avo" panose="02040603050506020204" pitchFamily="18" charset="0"/>
              </a:rPr>
              <a:t>Việt Nam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8289" y="4861721"/>
            <a:ext cx="907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4758" y="1037618"/>
            <a:ext cx="1635639" cy="830997"/>
            <a:chOff x="7814875" y="1234960"/>
            <a:chExt cx="232190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UTM Avo" panose="02040603050506020204" pitchFamily="18" charset="0"/>
                </a:rPr>
                <a:t>Việt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11801" y="1234960"/>
              <a:ext cx="138400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iêt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13515" y="2328229"/>
            <a:ext cx="3662509" cy="2057806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dirty="0">
                  <a:solidFill>
                    <a:prstClr val="black"/>
                  </a:solidFill>
                  <a:latin typeface="UTM Avo" panose="02040603050506020204" pitchFamily="18" charset="0"/>
                </a:rPr>
                <a:t>v</a:t>
              </a:r>
              <a:r>
                <a:rPr lang="vi-VN" sz="4800" dirty="0">
                  <a:solidFill>
                    <a:prstClr val="black"/>
                  </a:solidFill>
                  <a:latin typeface="UTM Avo" panose="02040603050506020204" pitchFamily="18" charset="0"/>
                </a:rPr>
                <a:t>iệt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v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iệt</a:t>
              </a:r>
              <a:endParaRPr lang="en-US" sz="48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2" t="22972" r="26121" b="39451"/>
          <a:stretch/>
        </p:blipFill>
        <p:spPr>
          <a:xfrm>
            <a:off x="1147122" y="592427"/>
            <a:ext cx="2937577" cy="39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01790" y="470445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65: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iên - iêt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0942" y="5577589"/>
            <a:ext cx="2848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 cô tiên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8776" y="5577589"/>
            <a:ext cx="12666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t="24111" r="55826" b="37629"/>
          <a:stretch/>
        </p:blipFill>
        <p:spPr>
          <a:xfrm>
            <a:off x="939418" y="1393775"/>
            <a:ext cx="3671219" cy="4195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54283" y="5731478"/>
            <a:ext cx="2841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latin typeface="UTM Avo" panose="02040603050506020204" pitchFamily="18" charset="0"/>
              </a:rPr>
              <a:t>Việt Nam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7055" y="5731478"/>
            <a:ext cx="907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2" t="22972" r="26121" b="39451"/>
          <a:stretch/>
        </p:blipFill>
        <p:spPr>
          <a:xfrm>
            <a:off x="6985888" y="1462184"/>
            <a:ext cx="2937577" cy="39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15072" r="10242" b="15083"/>
          <a:stretch/>
        </p:blipFill>
        <p:spPr>
          <a:xfrm>
            <a:off x="180303" y="843753"/>
            <a:ext cx="11491603" cy="601424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31457" y="0"/>
            <a:ext cx="1549533" cy="976897"/>
            <a:chOff x="390727" y="2611311"/>
            <a:chExt cx="1549533" cy="976897"/>
          </a:xfrm>
        </p:grpSpPr>
        <p:sp>
          <p:nvSpPr>
            <p:cNvPr id="14" name="TextBox 13"/>
            <p:cNvSpPr txBox="1"/>
            <p:nvPr/>
          </p:nvSpPr>
          <p:spPr>
            <a:xfrm>
              <a:off x="824235" y="2854778"/>
              <a:ext cx="1116025" cy="72689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Nối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" name="Straight Connector 3"/>
          <p:cNvCxnSpPr/>
          <p:nvPr/>
        </p:nvCxnSpPr>
        <p:spPr>
          <a:xfrm>
            <a:off x="3451538" y="1814114"/>
            <a:ext cx="2279561" cy="24359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25184" y="3296992"/>
            <a:ext cx="2305915" cy="3353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51538" y="1309691"/>
            <a:ext cx="2305915" cy="4614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48545" y="2246717"/>
            <a:ext cx="1904548" cy="6510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522191" y="976897"/>
            <a:ext cx="1930902" cy="43291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522191" y="5177307"/>
            <a:ext cx="2033933" cy="1120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viết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24749" r="16883" b="56541"/>
          <a:stretch/>
        </p:blipFill>
        <p:spPr>
          <a:xfrm>
            <a:off x="943366" y="2775350"/>
            <a:ext cx="10173126" cy="16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5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2" t="16079" r="28771" b="46038"/>
          <a:stretch/>
        </p:blipFill>
        <p:spPr>
          <a:xfrm>
            <a:off x="3675343" y="457423"/>
            <a:ext cx="5178148" cy="257338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30462" r="16624" b="36737"/>
          <a:stretch/>
        </p:blipFill>
        <p:spPr>
          <a:xfrm>
            <a:off x="992777" y="3266972"/>
            <a:ext cx="10241278" cy="292608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4071257" y="574765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773780" y="3266972"/>
            <a:ext cx="195945" cy="391885"/>
            <a:chOff x="11234055" y="1094182"/>
            <a:chExt cx="126272" cy="329669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9636032" y="3261794"/>
            <a:ext cx="195945" cy="391885"/>
            <a:chOff x="11234055" y="1094182"/>
            <a:chExt cx="126272" cy="329669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0485117" y="3863509"/>
            <a:ext cx="195945" cy="391885"/>
            <a:chOff x="11234055" y="1094182"/>
            <a:chExt cx="126272" cy="32966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908660" y="4468754"/>
            <a:ext cx="195945" cy="391885"/>
            <a:chOff x="11234055" y="1094182"/>
            <a:chExt cx="126272" cy="329669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389220" y="4463576"/>
            <a:ext cx="195945" cy="391885"/>
            <a:chOff x="11234055" y="1094182"/>
            <a:chExt cx="126272" cy="329669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55026" y="5051463"/>
            <a:ext cx="195945" cy="391885"/>
            <a:chOff x="11234055" y="1094182"/>
            <a:chExt cx="126272" cy="32966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1136082" y="5051463"/>
            <a:ext cx="195945" cy="391885"/>
            <a:chOff x="11234055" y="1094182"/>
            <a:chExt cx="126272" cy="329669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4114800" y="393670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8539979" y="5670538"/>
            <a:ext cx="195945" cy="391885"/>
            <a:chOff x="11234055" y="1094182"/>
            <a:chExt cx="126272" cy="329669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184469" y="72667"/>
            <a:ext cx="275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.VnArial" pitchFamily="34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rial" pitchFamily="34" charset="0"/>
              </a:rPr>
              <a:t>viết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ẫu HĐTN 3 (1).potx" id="{8F17C469-3FC4-4ED4-BDE0-03ED01E445B5}" vid="{B53DFCDC-7B09-48D9-AF25-AE21147D3C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110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.ProTeacher03 Encode Sans Semi </vt:lpstr>
      <vt:lpstr>.VnArial</vt:lpstr>
      <vt:lpstr>Arial</vt:lpstr>
      <vt:lpstr>Calibri</vt:lpstr>
      <vt:lpstr>Calibri Light</vt:lpstr>
      <vt:lpstr>HP001 4 hàng</vt:lpstr>
      <vt:lpstr>utm avo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 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31</cp:revision>
  <dcterms:created xsi:type="dcterms:W3CDTF">2020-08-09T12:12:19Z</dcterms:created>
  <dcterms:modified xsi:type="dcterms:W3CDTF">2024-12-18T15:06:03Z</dcterms:modified>
</cp:coreProperties>
</file>