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59" r:id="rId5"/>
    <p:sldId id="263" r:id="rId6"/>
    <p:sldId id="262" r:id="rId7"/>
    <p:sldId id="264" r:id="rId8"/>
    <p:sldId id="272" r:id="rId9"/>
    <p:sldId id="260" r:id="rId10"/>
    <p:sldId id="265" r:id="rId11"/>
    <p:sldId id="266" r:id="rId12"/>
    <p:sldId id="261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6580"/>
    <a:srgbClr val="F2B1B4"/>
    <a:srgbClr val="92D3E3"/>
    <a:srgbClr val="3CAADF"/>
    <a:srgbClr val="2691C5"/>
    <a:srgbClr val="FFF9CC"/>
    <a:srgbClr val="F7C248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6CDE671B-6CF9-49FD-AF15-2CBBC2DA1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862175EF-8D1E-E1CB-968F-3B979649D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25"/>
            <a:ext cx="12192000" cy="546735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CA1EF5B7-DC84-A818-4D88-B60DAED7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71450"/>
            <a:ext cx="11953875" cy="65151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9A106E0F-1348-1E4D-90FB-BFDF864F3C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828675"/>
            <a:ext cx="115157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7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12A99CB5-F408-3380-042B-A1284E4B4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20143A9F-83B1-2700-D121-409D4015EC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337625"/>
            <a:ext cx="11515725" cy="62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12A99CB5-F408-3380-042B-A1284E4B4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20143A9F-83B1-2700-D121-409D4015EC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337625"/>
            <a:ext cx="11515725" cy="62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3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23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3833360-ABDD-6637-59D9-30752F363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30">
            <a:off x="8450826" y="3318045"/>
            <a:ext cx="3405058" cy="2750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DBDED9E-2E5F-6191-CD74-413239B97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67" y="1364357"/>
            <a:ext cx="2694666" cy="8596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21F79-1F1F-2802-6143-B3DFCFED05DE}"/>
              </a:ext>
            </a:extLst>
          </p:cNvPr>
          <p:cNvSpPr txBox="1"/>
          <p:nvPr/>
        </p:nvSpPr>
        <p:spPr>
          <a:xfrm>
            <a:off x="844826" y="2223968"/>
            <a:ext cx="82097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2"/>
                </a:solidFill>
                <a:latin typeface="#9Slide07 Crocante" panose="02000000000000000000" pitchFamily="2" charset="77"/>
              </a:rPr>
              <a:t>Đ</a:t>
            </a:r>
            <a:r>
              <a:rPr lang="en-VN" sz="6600" dirty="0">
                <a:solidFill>
                  <a:schemeClr val="accent2"/>
                </a:solidFill>
                <a:latin typeface="#9Slide07 Crocante" panose="02000000000000000000" pitchFamily="2" charset="77"/>
              </a:rPr>
              <a:t>ường thẳng đường cong đường gấp khúc</a:t>
            </a:r>
          </a:p>
        </p:txBody>
      </p:sp>
    </p:spTree>
    <p:extLst>
      <p:ext uri="{BB962C8B-B14F-4D97-AF65-F5344CB8AC3E}">
        <p14:creationId xmlns:p14="http://schemas.microsoft.com/office/powerpoint/2010/main" val="151345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9B38D621-FFE9-871E-4A3A-AC2F52E7AE62}"/>
              </a:ext>
            </a:extLst>
          </p:cNvPr>
          <p:cNvGrpSpPr/>
          <p:nvPr/>
        </p:nvGrpSpPr>
        <p:grpSpPr>
          <a:xfrm>
            <a:off x="2444756" y="698470"/>
            <a:ext cx="8944562" cy="1050817"/>
            <a:chOff x="1010141" y="4068963"/>
            <a:chExt cx="8944562" cy="1596141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13AB33C0-7CF6-202D-75A0-728218B26253}"/>
                </a:ext>
              </a:extLst>
            </p:cNvPr>
            <p:cNvGrpSpPr/>
            <p:nvPr/>
          </p:nvGrpSpPr>
          <p:grpSpPr>
            <a:xfrm>
              <a:off x="1010141" y="4068963"/>
              <a:ext cx="8944562" cy="1596141"/>
              <a:chOff x="1011382" y="3946150"/>
              <a:chExt cx="12778371" cy="907769"/>
            </a:xfrm>
          </p:grpSpPr>
          <p:sp>
            <p:nvSpPr>
              <p:cNvPr id="32" name="Lưu đồ: Tiến trình 31">
                <a:extLst>
                  <a:ext uri="{FF2B5EF4-FFF2-40B4-BE49-F238E27FC236}">
                    <a16:creationId xmlns:a16="http://schemas.microsoft.com/office/drawing/2014/main" id="{E16CBC7F-1B95-401D-8FB2-CA13C9124716}"/>
                  </a:ext>
                </a:extLst>
              </p:cNvPr>
              <p:cNvSpPr/>
              <p:nvPr/>
            </p:nvSpPr>
            <p:spPr>
              <a:xfrm>
                <a:off x="1136073" y="4031884"/>
                <a:ext cx="12653680" cy="822035"/>
              </a:xfrm>
              <a:prstGeom prst="flowChartProcess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Lưu đồ: Tiến trình 32">
                <a:extLst>
                  <a:ext uri="{FF2B5EF4-FFF2-40B4-BE49-F238E27FC236}">
                    <a16:creationId xmlns:a16="http://schemas.microsoft.com/office/drawing/2014/main" id="{40224420-329A-6390-3F12-6F2D1B05E187}"/>
                  </a:ext>
                </a:extLst>
              </p:cNvPr>
              <p:cNvSpPr/>
              <p:nvPr/>
            </p:nvSpPr>
            <p:spPr>
              <a:xfrm>
                <a:off x="1011382" y="3946150"/>
                <a:ext cx="12621600" cy="822035"/>
              </a:xfrm>
              <a:prstGeom prst="flowChartProcess">
                <a:avLst/>
              </a:prstGeom>
              <a:solidFill>
                <a:srgbClr val="92D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DC5E751A-4FB0-3CC8-75DF-BCF800724ECE}"/>
                </a:ext>
              </a:extLst>
            </p:cNvPr>
            <p:cNvSpPr txBox="1"/>
            <p:nvPr/>
          </p:nvSpPr>
          <p:spPr>
            <a:xfrm>
              <a:off x="1191855" y="4278348"/>
              <a:ext cx="87628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3128D49-5395-5DE4-037C-CE348B4F6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48" y="579383"/>
            <a:ext cx="1847248" cy="1298561"/>
          </a:xfrm>
          <a:prstGeom prst="rect">
            <a:avLst/>
          </a:prstGeom>
        </p:spPr>
      </p:pic>
      <p:pic>
        <p:nvPicPr>
          <p:cNvPr id="2" name="Picture 1" descr="A close-up of a diagram&#10;&#10;Description automatically generated">
            <a:extLst>
              <a:ext uri="{FF2B5EF4-FFF2-40B4-BE49-F238E27FC236}">
                <a16:creationId xmlns:a16="http://schemas.microsoft.com/office/drawing/2014/main" id="{D3B023FD-0A0F-ABFA-4B1E-73303B516C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22999"/>
          <a:stretch/>
        </p:blipFill>
        <p:spPr>
          <a:xfrm>
            <a:off x="811548" y="2113301"/>
            <a:ext cx="10620070" cy="3204133"/>
          </a:xfrm>
          <a:prstGeom prst="rect">
            <a:avLst/>
          </a:prstGeom>
        </p:spPr>
      </p:pic>
      <p:sp>
        <p:nvSpPr>
          <p:cNvPr id="3" name="Hộp Văn bản 32">
            <a:extLst>
              <a:ext uri="{FF2B5EF4-FFF2-40B4-BE49-F238E27FC236}">
                <a16:creationId xmlns:a16="http://schemas.microsoft.com/office/drawing/2014/main" id="{7E91C5B5-D970-8F85-3F7F-A603B203B384}"/>
              </a:ext>
            </a:extLst>
          </p:cNvPr>
          <p:cNvSpPr txBox="1"/>
          <p:nvPr/>
        </p:nvSpPr>
        <p:spPr>
          <a:xfrm>
            <a:off x="1278380" y="4677916"/>
            <a:ext cx="329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2">
            <a:extLst>
              <a:ext uri="{FF2B5EF4-FFF2-40B4-BE49-F238E27FC236}">
                <a16:creationId xmlns:a16="http://schemas.microsoft.com/office/drawing/2014/main" id="{42F8E914-0AE9-79EC-A62B-BBB577F2CFC9}"/>
              </a:ext>
            </a:extLst>
          </p:cNvPr>
          <p:cNvSpPr txBox="1"/>
          <p:nvPr/>
        </p:nvSpPr>
        <p:spPr>
          <a:xfrm rot="18697394">
            <a:off x="4016590" y="2530572"/>
            <a:ext cx="329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32">
            <a:extLst>
              <a:ext uri="{FF2B5EF4-FFF2-40B4-BE49-F238E27FC236}">
                <a16:creationId xmlns:a16="http://schemas.microsoft.com/office/drawing/2014/main" id="{DE9C445F-DA3E-AF1A-CDA4-48F465795764}"/>
              </a:ext>
            </a:extLst>
          </p:cNvPr>
          <p:cNvSpPr txBox="1"/>
          <p:nvPr/>
        </p:nvSpPr>
        <p:spPr>
          <a:xfrm rot="5400000">
            <a:off x="7328133" y="4029320"/>
            <a:ext cx="329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32">
            <a:extLst>
              <a:ext uri="{FF2B5EF4-FFF2-40B4-BE49-F238E27FC236}">
                <a16:creationId xmlns:a16="http://schemas.microsoft.com/office/drawing/2014/main" id="{EF9B3C2C-A3A9-DB13-287D-CF80F47B0A9F}"/>
              </a:ext>
            </a:extLst>
          </p:cNvPr>
          <p:cNvSpPr txBox="1"/>
          <p:nvPr/>
        </p:nvSpPr>
        <p:spPr>
          <a:xfrm>
            <a:off x="5663400" y="4777585"/>
            <a:ext cx="329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cong</a:t>
            </a:r>
            <a:endParaRPr lang="en-US" sz="2000" b="1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32">
            <a:extLst>
              <a:ext uri="{FF2B5EF4-FFF2-40B4-BE49-F238E27FC236}">
                <a16:creationId xmlns:a16="http://schemas.microsoft.com/office/drawing/2014/main" id="{730B8DB0-BAE0-F91D-1712-816AC4085A5B}"/>
              </a:ext>
            </a:extLst>
          </p:cNvPr>
          <p:cNvSpPr txBox="1"/>
          <p:nvPr/>
        </p:nvSpPr>
        <p:spPr>
          <a:xfrm>
            <a:off x="1801841" y="2392216"/>
            <a:ext cx="329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cong</a:t>
            </a:r>
            <a:endParaRPr lang="en-US" sz="2000" b="1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32">
            <a:extLst>
              <a:ext uri="{FF2B5EF4-FFF2-40B4-BE49-F238E27FC236}">
                <a16:creationId xmlns:a16="http://schemas.microsoft.com/office/drawing/2014/main" id="{C494FB10-CC06-826F-B80B-F3400C70FB01}"/>
              </a:ext>
            </a:extLst>
          </p:cNvPr>
          <p:cNvSpPr txBox="1"/>
          <p:nvPr/>
        </p:nvSpPr>
        <p:spPr>
          <a:xfrm>
            <a:off x="9467360" y="4775443"/>
            <a:ext cx="329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cong</a:t>
            </a:r>
            <a:endParaRPr lang="en-US" sz="2000" b="1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46">
            <a:extLst>
              <a:ext uri="{FF2B5EF4-FFF2-40B4-BE49-F238E27FC236}">
                <a16:creationId xmlns:a16="http://schemas.microsoft.com/office/drawing/2014/main" id="{ED30E946-D464-8B5B-7D5B-45BF56C34A77}"/>
              </a:ext>
            </a:extLst>
          </p:cNvPr>
          <p:cNvSpPr txBox="1"/>
          <p:nvPr/>
        </p:nvSpPr>
        <p:spPr>
          <a:xfrm>
            <a:off x="2339615" y="685650"/>
            <a:ext cx="7937394" cy="461665"/>
          </a:xfrm>
          <a:prstGeom prst="rect">
            <a:avLst/>
          </a:prstGeom>
          <a:solidFill>
            <a:srgbClr val="92D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 tên ba điểm thẳng hàng trong hình vẽ sau: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2429E31-0D65-5B3F-2108-947F9F754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5" r="29614" b="54162"/>
          <a:stretch/>
        </p:blipFill>
        <p:spPr>
          <a:xfrm>
            <a:off x="9946934" y="2251905"/>
            <a:ext cx="1799179" cy="3143560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9030C58-3EA7-05AE-2680-C1A8868737B4}"/>
              </a:ext>
            </a:extLst>
          </p:cNvPr>
          <p:cNvSpPr txBox="1"/>
          <p:nvPr/>
        </p:nvSpPr>
        <p:spPr>
          <a:xfrm>
            <a:off x="834029" y="4319308"/>
            <a:ext cx="4608634" cy="1520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D, 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C2204195-3989-7DC4-27CE-EB760C2074BC}"/>
              </a:ext>
            </a:extLst>
          </p:cNvPr>
          <p:cNvSpPr txBox="1"/>
          <p:nvPr/>
        </p:nvSpPr>
        <p:spPr>
          <a:xfrm>
            <a:off x="2339615" y="659636"/>
            <a:ext cx="7937394" cy="830997"/>
          </a:xfrm>
          <a:prstGeom prst="rect">
            <a:avLst/>
          </a:prstGeom>
          <a:solidFill>
            <a:srgbClr val="92D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13CC2A6-3E7E-5026-E8AC-E81CBA88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2" y="479891"/>
            <a:ext cx="1847248" cy="1298561"/>
          </a:xfrm>
          <a:prstGeom prst="rect">
            <a:avLst/>
          </a:prstGeom>
        </p:spPr>
      </p:pic>
      <p:pic>
        <p:nvPicPr>
          <p:cNvPr id="3" name="Picture 2" descr="A blue line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9E31779E-8242-0F4D-5A49-5567F47EF9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2" t="23416" r="862"/>
          <a:stretch/>
        </p:blipFill>
        <p:spPr>
          <a:xfrm>
            <a:off x="3077386" y="1778451"/>
            <a:ext cx="6066614" cy="259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1A87EAB-E58E-B2ED-DE6F-8E117216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32" y="1599376"/>
            <a:ext cx="4710546" cy="365924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62FC394-E22D-CBCC-096D-84730D73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17" y="600833"/>
            <a:ext cx="5584420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CF7B5B7-48E3-57F6-5D13-A62EC6B09C77}"/>
              </a:ext>
            </a:extLst>
          </p:cNvPr>
          <p:cNvGrpSpPr/>
          <p:nvPr/>
        </p:nvGrpSpPr>
        <p:grpSpPr>
          <a:xfrm>
            <a:off x="2305732" y="659878"/>
            <a:ext cx="8574471" cy="1134902"/>
            <a:chOff x="2305732" y="659878"/>
            <a:chExt cx="8574471" cy="1134902"/>
          </a:xfrm>
        </p:grpSpPr>
        <p:sp>
          <p:nvSpPr>
            <p:cNvPr id="12" name="Dấu ngoặc vuông Kép 11">
              <a:extLst>
                <a:ext uri="{FF2B5EF4-FFF2-40B4-BE49-F238E27FC236}">
                  <a16:creationId xmlns:a16="http://schemas.microsoft.com/office/drawing/2014/main" id="{3FFD649C-58E8-8BA2-0771-56C18C207727}"/>
                </a:ext>
              </a:extLst>
            </p:cNvPr>
            <p:cNvSpPr/>
            <p:nvPr/>
          </p:nvSpPr>
          <p:spPr>
            <a:xfrm>
              <a:off x="2305732" y="659878"/>
              <a:ext cx="8395622" cy="1134782"/>
            </a:xfrm>
            <a:prstGeom prst="bracketPair">
              <a:avLst/>
            </a:prstGeom>
            <a:ln w="28575">
              <a:solidFill>
                <a:srgbClr val="F7C2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5147A02C-6185-24D4-543F-44AC3A25E054}"/>
                </a:ext>
              </a:extLst>
            </p:cNvPr>
            <p:cNvSpPr txBox="1"/>
            <p:nvPr/>
          </p:nvSpPr>
          <p:spPr>
            <a:xfrm>
              <a:off x="2484581" y="717562"/>
              <a:ext cx="83956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cong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cây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đây.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EEE99DA-8E0B-EF40-B030-5C73DE18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44" y="1806227"/>
            <a:ext cx="8893311" cy="4038950"/>
          </a:xfrm>
          <a:prstGeom prst="rect">
            <a:avLst/>
          </a:prstGeom>
        </p:spPr>
      </p:pic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AB6B6D3E-33F4-D123-18C6-5A1B34084BD5}"/>
              </a:ext>
            </a:extLst>
          </p:cNvPr>
          <p:cNvCxnSpPr/>
          <p:nvPr/>
        </p:nvCxnSpPr>
        <p:spPr>
          <a:xfrm>
            <a:off x="5636871" y="3993266"/>
            <a:ext cx="544010" cy="150471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82354935-921A-E239-AB3C-1A7DDFA1197E}"/>
              </a:ext>
            </a:extLst>
          </p:cNvPr>
          <p:cNvSpPr/>
          <p:nvPr/>
        </p:nvSpPr>
        <p:spPr>
          <a:xfrm>
            <a:off x="3819646" y="3333508"/>
            <a:ext cx="1817225" cy="925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9D9AD3E2-F685-451A-9C63-8C2B8155CB08}"/>
              </a:ext>
            </a:extLst>
          </p:cNvPr>
          <p:cNvCxnSpPr>
            <a:cxnSpLocks/>
          </p:cNvCxnSpPr>
          <p:nvPr/>
        </p:nvCxnSpPr>
        <p:spPr>
          <a:xfrm flipH="1" flipV="1">
            <a:off x="6682392" y="5113674"/>
            <a:ext cx="617318" cy="13889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F35DD56F-F630-FF3D-B3FA-5C6944451E70}"/>
              </a:ext>
            </a:extLst>
          </p:cNvPr>
          <p:cNvCxnSpPr>
            <a:cxnSpLocks/>
          </p:cNvCxnSpPr>
          <p:nvPr/>
        </p:nvCxnSpPr>
        <p:spPr>
          <a:xfrm flipV="1">
            <a:off x="5729468" y="4490977"/>
            <a:ext cx="2280213" cy="10648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04A98836-855B-C09C-EBF9-B741F850221A}"/>
              </a:ext>
            </a:extLst>
          </p:cNvPr>
          <p:cNvSpPr/>
          <p:nvPr/>
        </p:nvSpPr>
        <p:spPr>
          <a:xfrm>
            <a:off x="7299710" y="5140998"/>
            <a:ext cx="2622015" cy="5868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1893854E-63BF-69C8-F402-111C74BC9BD8}"/>
              </a:ext>
            </a:extLst>
          </p:cNvPr>
          <p:cNvCxnSpPr>
            <a:cxnSpLocks/>
          </p:cNvCxnSpPr>
          <p:nvPr/>
        </p:nvCxnSpPr>
        <p:spPr>
          <a:xfrm>
            <a:off x="7028667" y="3279061"/>
            <a:ext cx="2683503" cy="79883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EB5BA309-B828-52B8-5BC3-3ACE3AF219BC}"/>
              </a:ext>
            </a:extLst>
          </p:cNvPr>
          <p:cNvCxnSpPr>
            <a:cxnSpLocks/>
          </p:cNvCxnSpPr>
          <p:nvPr/>
        </p:nvCxnSpPr>
        <p:spPr>
          <a:xfrm flipH="1" flipV="1">
            <a:off x="8271376" y="3635992"/>
            <a:ext cx="180783" cy="50774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B01350AD-B41C-F014-0DFD-170203FBDB76}"/>
              </a:ext>
            </a:extLst>
          </p:cNvPr>
          <p:cNvSpPr/>
          <p:nvPr/>
        </p:nvSpPr>
        <p:spPr>
          <a:xfrm>
            <a:off x="8192645" y="4206920"/>
            <a:ext cx="3454410" cy="5868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A06282C-E245-D792-ECBB-35F319A44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6" y="689262"/>
            <a:ext cx="10878128" cy="326343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D93B9F12-225B-B999-300E-765BEC082A40}"/>
              </a:ext>
            </a:extLst>
          </p:cNvPr>
          <p:cNvGrpSpPr/>
          <p:nvPr/>
        </p:nvGrpSpPr>
        <p:grpSpPr>
          <a:xfrm>
            <a:off x="1219198" y="4144348"/>
            <a:ext cx="4036291" cy="914400"/>
            <a:chOff x="1219200" y="4193309"/>
            <a:chExt cx="4036291" cy="914400"/>
          </a:xfrm>
        </p:grpSpPr>
        <p:sp>
          <p:nvSpPr>
            <p:cNvPr id="6" name="Hình chữ nhật: Cắt Góc Chéo 5">
              <a:extLst>
                <a:ext uri="{FF2B5EF4-FFF2-40B4-BE49-F238E27FC236}">
                  <a16:creationId xmlns:a16="http://schemas.microsoft.com/office/drawing/2014/main" id="{D75FE975-BF95-92B8-6B9B-9565726920B8}"/>
                </a:ext>
              </a:extLst>
            </p:cNvPr>
            <p:cNvSpPr/>
            <p:nvPr/>
          </p:nvSpPr>
          <p:spPr>
            <a:xfrm>
              <a:off x="1219200" y="4193309"/>
              <a:ext cx="4036291" cy="914400"/>
            </a:xfrm>
            <a:prstGeom prst="snip2DiagRect">
              <a:avLst/>
            </a:prstGeom>
            <a:solidFill>
              <a:srgbClr val="FFF9CC"/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2F73D7D-9523-FEBB-DEF0-5DFD3FA95548}"/>
                </a:ext>
              </a:extLst>
            </p:cNvPr>
            <p:cNvSpPr txBox="1"/>
            <p:nvPr/>
          </p:nvSpPr>
          <p:spPr>
            <a:xfrm>
              <a:off x="1924132" y="4388899"/>
              <a:ext cx="2626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EBDD623-8688-4044-73A4-7BBAA82D5D46}"/>
              </a:ext>
            </a:extLst>
          </p:cNvPr>
          <p:cNvGrpSpPr/>
          <p:nvPr/>
        </p:nvGrpSpPr>
        <p:grpSpPr>
          <a:xfrm>
            <a:off x="1219198" y="5254338"/>
            <a:ext cx="4036291" cy="914400"/>
            <a:chOff x="1219200" y="4193309"/>
            <a:chExt cx="4036291" cy="914400"/>
          </a:xfrm>
        </p:grpSpPr>
        <p:sp>
          <p:nvSpPr>
            <p:cNvPr id="10" name="Hình chữ nhật: Cắt Góc Chéo 9">
              <a:extLst>
                <a:ext uri="{FF2B5EF4-FFF2-40B4-BE49-F238E27FC236}">
                  <a16:creationId xmlns:a16="http://schemas.microsoft.com/office/drawing/2014/main" id="{2D75B016-2302-7A57-1A4B-1911E55477F7}"/>
                </a:ext>
              </a:extLst>
            </p:cNvPr>
            <p:cNvSpPr/>
            <p:nvPr/>
          </p:nvSpPr>
          <p:spPr>
            <a:xfrm>
              <a:off x="1219200" y="4193309"/>
              <a:ext cx="4036291" cy="914400"/>
            </a:xfrm>
            <a:prstGeom prst="snip2DiagRect">
              <a:avLst/>
            </a:prstGeom>
            <a:solidFill>
              <a:srgbClr val="FFF9CC"/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E21A7C41-6922-1ECB-D168-0EFC5C79FC8F}"/>
                </a:ext>
              </a:extLst>
            </p:cNvPr>
            <p:cNvSpPr txBox="1"/>
            <p:nvPr/>
          </p:nvSpPr>
          <p:spPr>
            <a:xfrm>
              <a:off x="1924132" y="4388899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DB5EBDA-4EBE-2FCE-BC87-4BC32EA0B863}"/>
              </a:ext>
            </a:extLst>
          </p:cNvPr>
          <p:cNvGrpSpPr/>
          <p:nvPr/>
        </p:nvGrpSpPr>
        <p:grpSpPr>
          <a:xfrm>
            <a:off x="7201393" y="4223334"/>
            <a:ext cx="4245924" cy="835414"/>
            <a:chOff x="7219866" y="4314013"/>
            <a:chExt cx="4019634" cy="986507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B529F628-B768-FD27-E3C9-78B605AA6186}"/>
                </a:ext>
              </a:extLst>
            </p:cNvPr>
            <p:cNvSpPr/>
            <p:nvPr/>
          </p:nvSpPr>
          <p:spPr>
            <a:xfrm>
              <a:off x="7219866" y="4314013"/>
              <a:ext cx="4019634" cy="986507"/>
            </a:xfrm>
            <a:prstGeom prst="roundRect">
              <a:avLst/>
            </a:prstGeom>
            <a:noFill/>
            <a:ln w="19050">
              <a:solidFill>
                <a:srgbClr val="D66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A7C57702-9477-4579-1B65-EF9641928F45}"/>
                </a:ext>
              </a:extLst>
            </p:cNvPr>
            <p:cNvSpPr txBox="1"/>
            <p:nvPr/>
          </p:nvSpPr>
          <p:spPr>
            <a:xfrm>
              <a:off x="8234551" y="4498342"/>
              <a:ext cx="1990263" cy="61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24AD47EB-5C72-61CA-9B37-5C046E692C64}"/>
              </a:ext>
            </a:extLst>
          </p:cNvPr>
          <p:cNvGrpSpPr/>
          <p:nvPr/>
        </p:nvGrpSpPr>
        <p:grpSpPr>
          <a:xfrm>
            <a:off x="7201393" y="5254338"/>
            <a:ext cx="4245925" cy="914400"/>
            <a:chOff x="7219865" y="4246862"/>
            <a:chExt cx="4245925" cy="914400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7F916D19-F451-F597-1755-07AE52E31101}"/>
                </a:ext>
              </a:extLst>
            </p:cNvPr>
            <p:cNvSpPr/>
            <p:nvPr/>
          </p:nvSpPr>
          <p:spPr>
            <a:xfrm>
              <a:off x="7219865" y="4246862"/>
              <a:ext cx="4245925" cy="914400"/>
            </a:xfrm>
            <a:prstGeom prst="roundRect">
              <a:avLst/>
            </a:prstGeom>
            <a:noFill/>
            <a:ln w="19050">
              <a:solidFill>
                <a:srgbClr val="D66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BA53CBAE-A183-C193-8E02-5229E1B5D44D}"/>
                </a:ext>
              </a:extLst>
            </p:cNvPr>
            <p:cNvSpPr txBox="1"/>
            <p:nvPr/>
          </p:nvSpPr>
          <p:spPr>
            <a:xfrm>
              <a:off x="7499374" y="4446393"/>
              <a:ext cx="3740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22B984B3-4E26-065D-ED6A-629D8B7F39ED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flipV="1">
            <a:off x="5255489" y="4641041"/>
            <a:ext cx="1945904" cy="1070497"/>
          </a:xfrm>
          <a:prstGeom prst="line">
            <a:avLst/>
          </a:prstGeom>
          <a:ln w="28575">
            <a:solidFill>
              <a:srgbClr val="269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6FA00FC8-ACC9-41EA-6C43-87B2148521A4}"/>
              </a:ext>
            </a:extLst>
          </p:cNvPr>
          <p:cNvCxnSpPr>
            <a:stCxn id="6" idx="0"/>
            <a:endCxn id="19" idx="1"/>
          </p:cNvCxnSpPr>
          <p:nvPr/>
        </p:nvCxnSpPr>
        <p:spPr>
          <a:xfrm>
            <a:off x="5255489" y="4601548"/>
            <a:ext cx="1945904" cy="1109990"/>
          </a:xfrm>
          <a:prstGeom prst="line">
            <a:avLst/>
          </a:prstGeom>
          <a:ln w="28575">
            <a:solidFill>
              <a:srgbClr val="3CAA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5FC1266-C8D2-052C-1A86-BA3336AF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09" y="1548529"/>
            <a:ext cx="2636229" cy="4803046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E3FD27D5-3B29-6B8D-C900-6092A8A70E9B}"/>
              </a:ext>
            </a:extLst>
          </p:cNvPr>
          <p:cNvGrpSpPr/>
          <p:nvPr/>
        </p:nvGrpSpPr>
        <p:grpSpPr>
          <a:xfrm>
            <a:off x="1292325" y="2589661"/>
            <a:ext cx="6150266" cy="2271228"/>
            <a:chOff x="1292325" y="2589661"/>
            <a:chExt cx="6150266" cy="2271228"/>
          </a:xfrm>
        </p:grpSpPr>
        <p:sp>
          <p:nvSpPr>
            <p:cNvPr id="8" name="Hình chữ nhật: Góc Tròn 3">
              <a:extLst>
                <a:ext uri="{FF2B5EF4-FFF2-40B4-BE49-F238E27FC236}">
                  <a16:creationId xmlns:a16="http://schemas.microsoft.com/office/drawing/2014/main" id="{6F4482A3-3401-FB93-B8B1-2D9B2971221D}"/>
                </a:ext>
              </a:extLst>
            </p:cNvPr>
            <p:cNvSpPr/>
            <p:nvPr/>
          </p:nvSpPr>
          <p:spPr>
            <a:xfrm>
              <a:off x="1292325" y="2589661"/>
              <a:ext cx="6150266" cy="2271228"/>
            </a:xfrm>
            <a:custGeom>
              <a:avLst/>
              <a:gdLst>
                <a:gd name="connsiteX0" fmla="*/ 0 w 5301673"/>
                <a:gd name="connsiteY0" fmla="*/ 153943 h 923637"/>
                <a:gd name="connsiteX1" fmla="*/ 153943 w 5301673"/>
                <a:gd name="connsiteY1" fmla="*/ 0 h 923637"/>
                <a:gd name="connsiteX2" fmla="*/ 5147730 w 5301673"/>
                <a:gd name="connsiteY2" fmla="*/ 0 h 923637"/>
                <a:gd name="connsiteX3" fmla="*/ 5301673 w 5301673"/>
                <a:gd name="connsiteY3" fmla="*/ 153943 h 923637"/>
                <a:gd name="connsiteX4" fmla="*/ 5301673 w 5301673"/>
                <a:gd name="connsiteY4" fmla="*/ 769694 h 923637"/>
                <a:gd name="connsiteX5" fmla="*/ 5147730 w 5301673"/>
                <a:gd name="connsiteY5" fmla="*/ 923637 h 923637"/>
                <a:gd name="connsiteX6" fmla="*/ 153943 w 5301673"/>
                <a:gd name="connsiteY6" fmla="*/ 923637 h 923637"/>
                <a:gd name="connsiteX7" fmla="*/ 0 w 5301673"/>
                <a:gd name="connsiteY7" fmla="*/ 769694 h 923637"/>
                <a:gd name="connsiteX8" fmla="*/ 0 w 5301673"/>
                <a:gd name="connsiteY8" fmla="*/ 153943 h 923637"/>
                <a:gd name="connsiteX0" fmla="*/ 905 w 5302578"/>
                <a:gd name="connsiteY0" fmla="*/ 153943 h 923637"/>
                <a:gd name="connsiteX1" fmla="*/ 154848 w 5302578"/>
                <a:gd name="connsiteY1" fmla="*/ 0 h 923637"/>
                <a:gd name="connsiteX2" fmla="*/ 5148635 w 5302578"/>
                <a:gd name="connsiteY2" fmla="*/ 0 h 923637"/>
                <a:gd name="connsiteX3" fmla="*/ 5302578 w 5302578"/>
                <a:gd name="connsiteY3" fmla="*/ 153943 h 923637"/>
                <a:gd name="connsiteX4" fmla="*/ 5302578 w 5302578"/>
                <a:gd name="connsiteY4" fmla="*/ 769694 h 923637"/>
                <a:gd name="connsiteX5" fmla="*/ 5148635 w 5302578"/>
                <a:gd name="connsiteY5" fmla="*/ 923637 h 923637"/>
                <a:gd name="connsiteX6" fmla="*/ 154848 w 5302578"/>
                <a:gd name="connsiteY6" fmla="*/ 923637 h 923637"/>
                <a:gd name="connsiteX7" fmla="*/ 905 w 5302578"/>
                <a:gd name="connsiteY7" fmla="*/ 769694 h 923637"/>
                <a:gd name="connsiteX8" fmla="*/ 47087 w 5302578"/>
                <a:gd name="connsiteY8" fmla="*/ 452582 h 923637"/>
                <a:gd name="connsiteX9" fmla="*/ 905 w 5302578"/>
                <a:gd name="connsiteY9" fmla="*/ 153943 h 923637"/>
                <a:gd name="connsiteX0" fmla="*/ 905 w 5302578"/>
                <a:gd name="connsiteY0" fmla="*/ 153943 h 923637"/>
                <a:gd name="connsiteX1" fmla="*/ 154848 w 5302578"/>
                <a:gd name="connsiteY1" fmla="*/ 0 h 923637"/>
                <a:gd name="connsiteX2" fmla="*/ 5148635 w 5302578"/>
                <a:gd name="connsiteY2" fmla="*/ 0 h 923637"/>
                <a:gd name="connsiteX3" fmla="*/ 5302578 w 5302578"/>
                <a:gd name="connsiteY3" fmla="*/ 153943 h 923637"/>
                <a:gd name="connsiteX4" fmla="*/ 5302578 w 5302578"/>
                <a:gd name="connsiteY4" fmla="*/ 769694 h 923637"/>
                <a:gd name="connsiteX5" fmla="*/ 5148635 w 5302578"/>
                <a:gd name="connsiteY5" fmla="*/ 923637 h 923637"/>
                <a:gd name="connsiteX6" fmla="*/ 943015 w 5302578"/>
                <a:gd name="connsiteY6" fmla="*/ 877455 h 923637"/>
                <a:gd name="connsiteX7" fmla="*/ 154848 w 5302578"/>
                <a:gd name="connsiteY7" fmla="*/ 923637 h 923637"/>
                <a:gd name="connsiteX8" fmla="*/ 905 w 5302578"/>
                <a:gd name="connsiteY8" fmla="*/ 769694 h 923637"/>
                <a:gd name="connsiteX9" fmla="*/ 47087 w 5302578"/>
                <a:gd name="connsiteY9" fmla="*/ 452582 h 923637"/>
                <a:gd name="connsiteX10" fmla="*/ 905 w 5302578"/>
                <a:gd name="connsiteY10" fmla="*/ 153943 h 923637"/>
                <a:gd name="connsiteX0" fmla="*/ 905 w 5302578"/>
                <a:gd name="connsiteY0" fmla="*/ 153943 h 1016545"/>
                <a:gd name="connsiteX1" fmla="*/ 154848 w 5302578"/>
                <a:gd name="connsiteY1" fmla="*/ 0 h 1016545"/>
                <a:gd name="connsiteX2" fmla="*/ 5148635 w 5302578"/>
                <a:gd name="connsiteY2" fmla="*/ 0 h 1016545"/>
                <a:gd name="connsiteX3" fmla="*/ 5302578 w 5302578"/>
                <a:gd name="connsiteY3" fmla="*/ 153943 h 1016545"/>
                <a:gd name="connsiteX4" fmla="*/ 5302578 w 5302578"/>
                <a:gd name="connsiteY4" fmla="*/ 769694 h 1016545"/>
                <a:gd name="connsiteX5" fmla="*/ 5148635 w 5302578"/>
                <a:gd name="connsiteY5" fmla="*/ 923637 h 1016545"/>
                <a:gd name="connsiteX6" fmla="*/ 3390651 w 5302578"/>
                <a:gd name="connsiteY6" fmla="*/ 1016000 h 1016545"/>
                <a:gd name="connsiteX7" fmla="*/ 943015 w 5302578"/>
                <a:gd name="connsiteY7" fmla="*/ 877455 h 1016545"/>
                <a:gd name="connsiteX8" fmla="*/ 154848 w 5302578"/>
                <a:gd name="connsiteY8" fmla="*/ 923637 h 1016545"/>
                <a:gd name="connsiteX9" fmla="*/ 905 w 5302578"/>
                <a:gd name="connsiteY9" fmla="*/ 769694 h 1016545"/>
                <a:gd name="connsiteX10" fmla="*/ 47087 w 5302578"/>
                <a:gd name="connsiteY10" fmla="*/ 452582 h 1016545"/>
                <a:gd name="connsiteX11" fmla="*/ 905 w 5302578"/>
                <a:gd name="connsiteY11" fmla="*/ 153943 h 1016545"/>
                <a:gd name="connsiteX0" fmla="*/ 905 w 5302578"/>
                <a:gd name="connsiteY0" fmla="*/ 153943 h 1020087"/>
                <a:gd name="connsiteX1" fmla="*/ 154848 w 5302578"/>
                <a:gd name="connsiteY1" fmla="*/ 0 h 1020087"/>
                <a:gd name="connsiteX2" fmla="*/ 5148635 w 5302578"/>
                <a:gd name="connsiteY2" fmla="*/ 0 h 1020087"/>
                <a:gd name="connsiteX3" fmla="*/ 5302578 w 5302578"/>
                <a:gd name="connsiteY3" fmla="*/ 153943 h 1020087"/>
                <a:gd name="connsiteX4" fmla="*/ 5302578 w 5302578"/>
                <a:gd name="connsiteY4" fmla="*/ 769694 h 1020087"/>
                <a:gd name="connsiteX5" fmla="*/ 5148635 w 5302578"/>
                <a:gd name="connsiteY5" fmla="*/ 923637 h 1020087"/>
                <a:gd name="connsiteX6" fmla="*/ 4120324 w 5302578"/>
                <a:gd name="connsiteY6" fmla="*/ 942110 h 1020087"/>
                <a:gd name="connsiteX7" fmla="*/ 3390651 w 5302578"/>
                <a:gd name="connsiteY7" fmla="*/ 1016000 h 1020087"/>
                <a:gd name="connsiteX8" fmla="*/ 943015 w 5302578"/>
                <a:gd name="connsiteY8" fmla="*/ 877455 h 1020087"/>
                <a:gd name="connsiteX9" fmla="*/ 154848 w 5302578"/>
                <a:gd name="connsiteY9" fmla="*/ 923637 h 1020087"/>
                <a:gd name="connsiteX10" fmla="*/ 905 w 5302578"/>
                <a:gd name="connsiteY10" fmla="*/ 769694 h 1020087"/>
                <a:gd name="connsiteX11" fmla="*/ 47087 w 5302578"/>
                <a:gd name="connsiteY11" fmla="*/ 452582 h 1020087"/>
                <a:gd name="connsiteX12" fmla="*/ 905 w 5302578"/>
                <a:gd name="connsiteY12" fmla="*/ 153943 h 1020087"/>
                <a:gd name="connsiteX0" fmla="*/ 905 w 5302578"/>
                <a:gd name="connsiteY0" fmla="*/ 153943 h 1026262"/>
                <a:gd name="connsiteX1" fmla="*/ 154848 w 5302578"/>
                <a:gd name="connsiteY1" fmla="*/ 0 h 1026262"/>
                <a:gd name="connsiteX2" fmla="*/ 5148635 w 5302578"/>
                <a:gd name="connsiteY2" fmla="*/ 0 h 1026262"/>
                <a:gd name="connsiteX3" fmla="*/ 5302578 w 5302578"/>
                <a:gd name="connsiteY3" fmla="*/ 153943 h 1026262"/>
                <a:gd name="connsiteX4" fmla="*/ 5302578 w 5302578"/>
                <a:gd name="connsiteY4" fmla="*/ 769694 h 1026262"/>
                <a:gd name="connsiteX5" fmla="*/ 5148635 w 5302578"/>
                <a:gd name="connsiteY5" fmla="*/ 923637 h 1026262"/>
                <a:gd name="connsiteX6" fmla="*/ 4120324 w 5302578"/>
                <a:gd name="connsiteY6" fmla="*/ 942110 h 1026262"/>
                <a:gd name="connsiteX7" fmla="*/ 3390651 w 5302578"/>
                <a:gd name="connsiteY7" fmla="*/ 1016000 h 1026262"/>
                <a:gd name="connsiteX8" fmla="*/ 2180687 w 5302578"/>
                <a:gd name="connsiteY8" fmla="*/ 1016000 h 1026262"/>
                <a:gd name="connsiteX9" fmla="*/ 943015 w 5302578"/>
                <a:gd name="connsiteY9" fmla="*/ 877455 h 1026262"/>
                <a:gd name="connsiteX10" fmla="*/ 154848 w 5302578"/>
                <a:gd name="connsiteY10" fmla="*/ 923637 h 1026262"/>
                <a:gd name="connsiteX11" fmla="*/ 905 w 5302578"/>
                <a:gd name="connsiteY11" fmla="*/ 769694 h 1026262"/>
                <a:gd name="connsiteX12" fmla="*/ 47087 w 5302578"/>
                <a:gd name="connsiteY12" fmla="*/ 452582 h 1026262"/>
                <a:gd name="connsiteX13" fmla="*/ 905 w 5302578"/>
                <a:gd name="connsiteY13" fmla="*/ 153943 h 1026262"/>
                <a:gd name="connsiteX0" fmla="*/ 905 w 5302578"/>
                <a:gd name="connsiteY0" fmla="*/ 153943 h 1026262"/>
                <a:gd name="connsiteX1" fmla="*/ 154848 w 5302578"/>
                <a:gd name="connsiteY1" fmla="*/ 0 h 1026262"/>
                <a:gd name="connsiteX2" fmla="*/ 5148635 w 5302578"/>
                <a:gd name="connsiteY2" fmla="*/ 0 h 1026262"/>
                <a:gd name="connsiteX3" fmla="*/ 5302578 w 5302578"/>
                <a:gd name="connsiteY3" fmla="*/ 153943 h 1026262"/>
                <a:gd name="connsiteX4" fmla="*/ 5302578 w 5302578"/>
                <a:gd name="connsiteY4" fmla="*/ 769694 h 1026262"/>
                <a:gd name="connsiteX5" fmla="*/ 5148635 w 5302578"/>
                <a:gd name="connsiteY5" fmla="*/ 923637 h 1026262"/>
                <a:gd name="connsiteX6" fmla="*/ 4120324 w 5302578"/>
                <a:gd name="connsiteY6" fmla="*/ 942110 h 1026262"/>
                <a:gd name="connsiteX7" fmla="*/ 3390651 w 5302578"/>
                <a:gd name="connsiteY7" fmla="*/ 1016000 h 1026262"/>
                <a:gd name="connsiteX8" fmla="*/ 2180687 w 5302578"/>
                <a:gd name="connsiteY8" fmla="*/ 1016000 h 1026262"/>
                <a:gd name="connsiteX9" fmla="*/ 841415 w 5302578"/>
                <a:gd name="connsiteY9" fmla="*/ 951346 h 1026262"/>
                <a:gd name="connsiteX10" fmla="*/ 154848 w 5302578"/>
                <a:gd name="connsiteY10" fmla="*/ 923637 h 1026262"/>
                <a:gd name="connsiteX11" fmla="*/ 905 w 5302578"/>
                <a:gd name="connsiteY11" fmla="*/ 769694 h 1026262"/>
                <a:gd name="connsiteX12" fmla="*/ 47087 w 5302578"/>
                <a:gd name="connsiteY12" fmla="*/ 452582 h 1026262"/>
                <a:gd name="connsiteX13" fmla="*/ 905 w 5302578"/>
                <a:gd name="connsiteY13" fmla="*/ 153943 h 1026262"/>
                <a:gd name="connsiteX0" fmla="*/ 905 w 5303032"/>
                <a:gd name="connsiteY0" fmla="*/ 153943 h 1026262"/>
                <a:gd name="connsiteX1" fmla="*/ 154848 w 5303032"/>
                <a:gd name="connsiteY1" fmla="*/ 0 h 1026262"/>
                <a:gd name="connsiteX2" fmla="*/ 5148635 w 5303032"/>
                <a:gd name="connsiteY2" fmla="*/ 0 h 1026262"/>
                <a:gd name="connsiteX3" fmla="*/ 5302578 w 5303032"/>
                <a:gd name="connsiteY3" fmla="*/ 153943 h 1026262"/>
                <a:gd name="connsiteX4" fmla="*/ 5256397 w 5303032"/>
                <a:gd name="connsiteY4" fmla="*/ 498763 h 1026262"/>
                <a:gd name="connsiteX5" fmla="*/ 5302578 w 5303032"/>
                <a:gd name="connsiteY5" fmla="*/ 769694 h 1026262"/>
                <a:gd name="connsiteX6" fmla="*/ 5148635 w 5303032"/>
                <a:gd name="connsiteY6" fmla="*/ 923637 h 1026262"/>
                <a:gd name="connsiteX7" fmla="*/ 4120324 w 5303032"/>
                <a:gd name="connsiteY7" fmla="*/ 942110 h 1026262"/>
                <a:gd name="connsiteX8" fmla="*/ 3390651 w 5303032"/>
                <a:gd name="connsiteY8" fmla="*/ 1016000 h 1026262"/>
                <a:gd name="connsiteX9" fmla="*/ 2180687 w 5303032"/>
                <a:gd name="connsiteY9" fmla="*/ 1016000 h 1026262"/>
                <a:gd name="connsiteX10" fmla="*/ 841415 w 5303032"/>
                <a:gd name="connsiteY10" fmla="*/ 951346 h 1026262"/>
                <a:gd name="connsiteX11" fmla="*/ 154848 w 5303032"/>
                <a:gd name="connsiteY11" fmla="*/ 923637 h 1026262"/>
                <a:gd name="connsiteX12" fmla="*/ 905 w 5303032"/>
                <a:gd name="connsiteY12" fmla="*/ 769694 h 1026262"/>
                <a:gd name="connsiteX13" fmla="*/ 47087 w 5303032"/>
                <a:gd name="connsiteY13" fmla="*/ 452582 h 1026262"/>
                <a:gd name="connsiteX14" fmla="*/ 905 w 5303032"/>
                <a:gd name="connsiteY14" fmla="*/ 153943 h 1026262"/>
                <a:gd name="connsiteX0" fmla="*/ 905 w 5303032"/>
                <a:gd name="connsiteY0" fmla="*/ 190888 h 1063207"/>
                <a:gd name="connsiteX1" fmla="*/ 154848 w 5303032"/>
                <a:gd name="connsiteY1" fmla="*/ 36945 h 1063207"/>
                <a:gd name="connsiteX2" fmla="*/ 5010089 w 5303032"/>
                <a:gd name="connsiteY2" fmla="*/ 0 h 1063207"/>
                <a:gd name="connsiteX3" fmla="*/ 5302578 w 5303032"/>
                <a:gd name="connsiteY3" fmla="*/ 190888 h 1063207"/>
                <a:gd name="connsiteX4" fmla="*/ 5256397 w 5303032"/>
                <a:gd name="connsiteY4" fmla="*/ 535708 h 1063207"/>
                <a:gd name="connsiteX5" fmla="*/ 5302578 w 5303032"/>
                <a:gd name="connsiteY5" fmla="*/ 806639 h 1063207"/>
                <a:gd name="connsiteX6" fmla="*/ 5148635 w 5303032"/>
                <a:gd name="connsiteY6" fmla="*/ 960582 h 1063207"/>
                <a:gd name="connsiteX7" fmla="*/ 4120324 w 5303032"/>
                <a:gd name="connsiteY7" fmla="*/ 979055 h 1063207"/>
                <a:gd name="connsiteX8" fmla="*/ 3390651 w 5303032"/>
                <a:gd name="connsiteY8" fmla="*/ 1052945 h 1063207"/>
                <a:gd name="connsiteX9" fmla="*/ 2180687 w 5303032"/>
                <a:gd name="connsiteY9" fmla="*/ 1052945 h 1063207"/>
                <a:gd name="connsiteX10" fmla="*/ 841415 w 5303032"/>
                <a:gd name="connsiteY10" fmla="*/ 988291 h 1063207"/>
                <a:gd name="connsiteX11" fmla="*/ 154848 w 5303032"/>
                <a:gd name="connsiteY11" fmla="*/ 960582 h 1063207"/>
                <a:gd name="connsiteX12" fmla="*/ 905 w 5303032"/>
                <a:gd name="connsiteY12" fmla="*/ 806639 h 1063207"/>
                <a:gd name="connsiteX13" fmla="*/ 47087 w 5303032"/>
                <a:gd name="connsiteY13" fmla="*/ 489527 h 1063207"/>
                <a:gd name="connsiteX14" fmla="*/ 905 w 5303032"/>
                <a:gd name="connsiteY14" fmla="*/ 190888 h 1063207"/>
                <a:gd name="connsiteX0" fmla="*/ 905 w 5303032"/>
                <a:gd name="connsiteY0" fmla="*/ 190888 h 1063207"/>
                <a:gd name="connsiteX1" fmla="*/ 154848 w 5303032"/>
                <a:gd name="connsiteY1" fmla="*/ 36945 h 1063207"/>
                <a:gd name="connsiteX2" fmla="*/ 2864178 w 5303032"/>
                <a:gd name="connsiteY2" fmla="*/ 64655 h 1063207"/>
                <a:gd name="connsiteX3" fmla="*/ 5010089 w 5303032"/>
                <a:gd name="connsiteY3" fmla="*/ 0 h 1063207"/>
                <a:gd name="connsiteX4" fmla="*/ 5302578 w 5303032"/>
                <a:gd name="connsiteY4" fmla="*/ 190888 h 1063207"/>
                <a:gd name="connsiteX5" fmla="*/ 5256397 w 5303032"/>
                <a:gd name="connsiteY5" fmla="*/ 535708 h 1063207"/>
                <a:gd name="connsiteX6" fmla="*/ 5302578 w 5303032"/>
                <a:gd name="connsiteY6" fmla="*/ 806639 h 1063207"/>
                <a:gd name="connsiteX7" fmla="*/ 5148635 w 5303032"/>
                <a:gd name="connsiteY7" fmla="*/ 960582 h 1063207"/>
                <a:gd name="connsiteX8" fmla="*/ 4120324 w 5303032"/>
                <a:gd name="connsiteY8" fmla="*/ 979055 h 1063207"/>
                <a:gd name="connsiteX9" fmla="*/ 3390651 w 5303032"/>
                <a:gd name="connsiteY9" fmla="*/ 1052945 h 1063207"/>
                <a:gd name="connsiteX10" fmla="*/ 2180687 w 5303032"/>
                <a:gd name="connsiteY10" fmla="*/ 1052945 h 1063207"/>
                <a:gd name="connsiteX11" fmla="*/ 841415 w 5303032"/>
                <a:gd name="connsiteY11" fmla="*/ 988291 h 1063207"/>
                <a:gd name="connsiteX12" fmla="*/ 154848 w 5303032"/>
                <a:gd name="connsiteY12" fmla="*/ 960582 h 1063207"/>
                <a:gd name="connsiteX13" fmla="*/ 905 w 5303032"/>
                <a:gd name="connsiteY13" fmla="*/ 806639 h 1063207"/>
                <a:gd name="connsiteX14" fmla="*/ 47087 w 5303032"/>
                <a:gd name="connsiteY14" fmla="*/ 489527 h 1063207"/>
                <a:gd name="connsiteX15" fmla="*/ 905 w 5303032"/>
                <a:gd name="connsiteY15" fmla="*/ 190888 h 1063207"/>
                <a:gd name="connsiteX0" fmla="*/ 905 w 5303032"/>
                <a:gd name="connsiteY0" fmla="*/ 200675 h 1072994"/>
                <a:gd name="connsiteX1" fmla="*/ 154848 w 5303032"/>
                <a:gd name="connsiteY1" fmla="*/ 46732 h 1072994"/>
                <a:gd name="connsiteX2" fmla="*/ 1247815 w 5303032"/>
                <a:gd name="connsiteY2" fmla="*/ 551 h 1072994"/>
                <a:gd name="connsiteX3" fmla="*/ 2864178 w 5303032"/>
                <a:gd name="connsiteY3" fmla="*/ 74442 h 1072994"/>
                <a:gd name="connsiteX4" fmla="*/ 5010089 w 5303032"/>
                <a:gd name="connsiteY4" fmla="*/ 9787 h 1072994"/>
                <a:gd name="connsiteX5" fmla="*/ 5302578 w 5303032"/>
                <a:gd name="connsiteY5" fmla="*/ 200675 h 1072994"/>
                <a:gd name="connsiteX6" fmla="*/ 5256397 w 5303032"/>
                <a:gd name="connsiteY6" fmla="*/ 545495 h 1072994"/>
                <a:gd name="connsiteX7" fmla="*/ 5302578 w 5303032"/>
                <a:gd name="connsiteY7" fmla="*/ 816426 h 1072994"/>
                <a:gd name="connsiteX8" fmla="*/ 5148635 w 5303032"/>
                <a:gd name="connsiteY8" fmla="*/ 970369 h 1072994"/>
                <a:gd name="connsiteX9" fmla="*/ 4120324 w 5303032"/>
                <a:gd name="connsiteY9" fmla="*/ 988842 h 1072994"/>
                <a:gd name="connsiteX10" fmla="*/ 3390651 w 5303032"/>
                <a:gd name="connsiteY10" fmla="*/ 1062732 h 1072994"/>
                <a:gd name="connsiteX11" fmla="*/ 2180687 w 5303032"/>
                <a:gd name="connsiteY11" fmla="*/ 1062732 h 1072994"/>
                <a:gd name="connsiteX12" fmla="*/ 841415 w 5303032"/>
                <a:gd name="connsiteY12" fmla="*/ 998078 h 1072994"/>
                <a:gd name="connsiteX13" fmla="*/ 154848 w 5303032"/>
                <a:gd name="connsiteY13" fmla="*/ 970369 h 1072994"/>
                <a:gd name="connsiteX14" fmla="*/ 905 w 5303032"/>
                <a:gd name="connsiteY14" fmla="*/ 816426 h 1072994"/>
                <a:gd name="connsiteX15" fmla="*/ 47087 w 5303032"/>
                <a:gd name="connsiteY15" fmla="*/ 499314 h 1072994"/>
                <a:gd name="connsiteX16" fmla="*/ 905 w 5303032"/>
                <a:gd name="connsiteY16" fmla="*/ 200675 h 1072994"/>
                <a:gd name="connsiteX0" fmla="*/ 36945 w 5339072"/>
                <a:gd name="connsiteY0" fmla="*/ 200675 h 1072994"/>
                <a:gd name="connsiteX1" fmla="*/ 190888 w 5339072"/>
                <a:gd name="connsiteY1" fmla="*/ 46732 h 1072994"/>
                <a:gd name="connsiteX2" fmla="*/ 1283855 w 5339072"/>
                <a:gd name="connsiteY2" fmla="*/ 551 h 1072994"/>
                <a:gd name="connsiteX3" fmla="*/ 2900218 w 5339072"/>
                <a:gd name="connsiteY3" fmla="*/ 74442 h 1072994"/>
                <a:gd name="connsiteX4" fmla="*/ 5046129 w 5339072"/>
                <a:gd name="connsiteY4" fmla="*/ 9787 h 1072994"/>
                <a:gd name="connsiteX5" fmla="*/ 5338618 w 5339072"/>
                <a:gd name="connsiteY5" fmla="*/ 200675 h 1072994"/>
                <a:gd name="connsiteX6" fmla="*/ 5292437 w 5339072"/>
                <a:gd name="connsiteY6" fmla="*/ 545495 h 1072994"/>
                <a:gd name="connsiteX7" fmla="*/ 5338618 w 5339072"/>
                <a:gd name="connsiteY7" fmla="*/ 816426 h 1072994"/>
                <a:gd name="connsiteX8" fmla="*/ 5184675 w 5339072"/>
                <a:gd name="connsiteY8" fmla="*/ 970369 h 1072994"/>
                <a:gd name="connsiteX9" fmla="*/ 4156364 w 5339072"/>
                <a:gd name="connsiteY9" fmla="*/ 988842 h 1072994"/>
                <a:gd name="connsiteX10" fmla="*/ 3426691 w 5339072"/>
                <a:gd name="connsiteY10" fmla="*/ 1062732 h 1072994"/>
                <a:gd name="connsiteX11" fmla="*/ 2216727 w 5339072"/>
                <a:gd name="connsiteY11" fmla="*/ 1062732 h 1072994"/>
                <a:gd name="connsiteX12" fmla="*/ 877455 w 5339072"/>
                <a:gd name="connsiteY12" fmla="*/ 998078 h 1072994"/>
                <a:gd name="connsiteX13" fmla="*/ 190888 w 5339072"/>
                <a:gd name="connsiteY13" fmla="*/ 970369 h 1072994"/>
                <a:gd name="connsiteX14" fmla="*/ 36945 w 5339072"/>
                <a:gd name="connsiteY14" fmla="*/ 816426 h 1072994"/>
                <a:gd name="connsiteX15" fmla="*/ 0 w 5339072"/>
                <a:gd name="connsiteY15" fmla="*/ 499314 h 1072994"/>
                <a:gd name="connsiteX16" fmla="*/ 36945 w 5339072"/>
                <a:gd name="connsiteY16" fmla="*/ 200675 h 1072994"/>
                <a:gd name="connsiteX0" fmla="*/ 36945 w 5339072"/>
                <a:gd name="connsiteY0" fmla="*/ 200675 h 1072994"/>
                <a:gd name="connsiteX1" fmla="*/ 190888 w 5339072"/>
                <a:gd name="connsiteY1" fmla="*/ 46732 h 1072994"/>
                <a:gd name="connsiteX2" fmla="*/ 1283855 w 5339072"/>
                <a:gd name="connsiteY2" fmla="*/ 551 h 1072994"/>
                <a:gd name="connsiteX3" fmla="*/ 2900218 w 5339072"/>
                <a:gd name="connsiteY3" fmla="*/ 74442 h 1072994"/>
                <a:gd name="connsiteX4" fmla="*/ 3925455 w 5339072"/>
                <a:gd name="connsiteY4" fmla="*/ 111387 h 1072994"/>
                <a:gd name="connsiteX5" fmla="*/ 5046129 w 5339072"/>
                <a:gd name="connsiteY5" fmla="*/ 9787 h 1072994"/>
                <a:gd name="connsiteX6" fmla="*/ 5338618 w 5339072"/>
                <a:gd name="connsiteY6" fmla="*/ 200675 h 1072994"/>
                <a:gd name="connsiteX7" fmla="*/ 5292437 w 5339072"/>
                <a:gd name="connsiteY7" fmla="*/ 545495 h 1072994"/>
                <a:gd name="connsiteX8" fmla="*/ 5338618 w 5339072"/>
                <a:gd name="connsiteY8" fmla="*/ 816426 h 1072994"/>
                <a:gd name="connsiteX9" fmla="*/ 5184675 w 5339072"/>
                <a:gd name="connsiteY9" fmla="*/ 970369 h 1072994"/>
                <a:gd name="connsiteX10" fmla="*/ 4156364 w 5339072"/>
                <a:gd name="connsiteY10" fmla="*/ 988842 h 1072994"/>
                <a:gd name="connsiteX11" fmla="*/ 3426691 w 5339072"/>
                <a:gd name="connsiteY11" fmla="*/ 1062732 h 1072994"/>
                <a:gd name="connsiteX12" fmla="*/ 2216727 w 5339072"/>
                <a:gd name="connsiteY12" fmla="*/ 1062732 h 1072994"/>
                <a:gd name="connsiteX13" fmla="*/ 877455 w 5339072"/>
                <a:gd name="connsiteY13" fmla="*/ 998078 h 1072994"/>
                <a:gd name="connsiteX14" fmla="*/ 190888 w 5339072"/>
                <a:gd name="connsiteY14" fmla="*/ 970369 h 1072994"/>
                <a:gd name="connsiteX15" fmla="*/ 36945 w 5339072"/>
                <a:gd name="connsiteY15" fmla="*/ 816426 h 1072994"/>
                <a:gd name="connsiteX16" fmla="*/ 0 w 5339072"/>
                <a:gd name="connsiteY16" fmla="*/ 499314 h 1072994"/>
                <a:gd name="connsiteX17" fmla="*/ 36945 w 5339072"/>
                <a:gd name="connsiteY17" fmla="*/ 200675 h 1072994"/>
                <a:gd name="connsiteX0" fmla="*/ 36945 w 5339072"/>
                <a:gd name="connsiteY0" fmla="*/ 221997 h 1094316"/>
                <a:gd name="connsiteX1" fmla="*/ 190888 w 5339072"/>
                <a:gd name="connsiteY1" fmla="*/ 68054 h 1094316"/>
                <a:gd name="connsiteX2" fmla="*/ 1283855 w 5339072"/>
                <a:gd name="connsiteY2" fmla="*/ 21873 h 1094316"/>
                <a:gd name="connsiteX3" fmla="*/ 1893455 w 5339072"/>
                <a:gd name="connsiteY3" fmla="*/ 3400 h 1094316"/>
                <a:gd name="connsiteX4" fmla="*/ 2900218 w 5339072"/>
                <a:gd name="connsiteY4" fmla="*/ 95764 h 1094316"/>
                <a:gd name="connsiteX5" fmla="*/ 3925455 w 5339072"/>
                <a:gd name="connsiteY5" fmla="*/ 132709 h 1094316"/>
                <a:gd name="connsiteX6" fmla="*/ 5046129 w 5339072"/>
                <a:gd name="connsiteY6" fmla="*/ 31109 h 1094316"/>
                <a:gd name="connsiteX7" fmla="*/ 5338618 w 5339072"/>
                <a:gd name="connsiteY7" fmla="*/ 221997 h 1094316"/>
                <a:gd name="connsiteX8" fmla="*/ 5292437 w 5339072"/>
                <a:gd name="connsiteY8" fmla="*/ 566817 h 1094316"/>
                <a:gd name="connsiteX9" fmla="*/ 5338618 w 5339072"/>
                <a:gd name="connsiteY9" fmla="*/ 837748 h 1094316"/>
                <a:gd name="connsiteX10" fmla="*/ 5184675 w 5339072"/>
                <a:gd name="connsiteY10" fmla="*/ 991691 h 1094316"/>
                <a:gd name="connsiteX11" fmla="*/ 4156364 w 5339072"/>
                <a:gd name="connsiteY11" fmla="*/ 1010164 h 1094316"/>
                <a:gd name="connsiteX12" fmla="*/ 3426691 w 5339072"/>
                <a:gd name="connsiteY12" fmla="*/ 1084054 h 1094316"/>
                <a:gd name="connsiteX13" fmla="*/ 2216727 w 5339072"/>
                <a:gd name="connsiteY13" fmla="*/ 1084054 h 1094316"/>
                <a:gd name="connsiteX14" fmla="*/ 877455 w 5339072"/>
                <a:gd name="connsiteY14" fmla="*/ 1019400 h 1094316"/>
                <a:gd name="connsiteX15" fmla="*/ 190888 w 5339072"/>
                <a:gd name="connsiteY15" fmla="*/ 991691 h 1094316"/>
                <a:gd name="connsiteX16" fmla="*/ 36945 w 5339072"/>
                <a:gd name="connsiteY16" fmla="*/ 837748 h 1094316"/>
                <a:gd name="connsiteX17" fmla="*/ 0 w 5339072"/>
                <a:gd name="connsiteY17" fmla="*/ 520636 h 1094316"/>
                <a:gd name="connsiteX18" fmla="*/ 36945 w 5339072"/>
                <a:gd name="connsiteY18" fmla="*/ 221997 h 1094316"/>
                <a:gd name="connsiteX0" fmla="*/ 36945 w 5339072"/>
                <a:gd name="connsiteY0" fmla="*/ 219662 h 1091981"/>
                <a:gd name="connsiteX1" fmla="*/ 190888 w 5339072"/>
                <a:gd name="connsiteY1" fmla="*/ 65719 h 1091981"/>
                <a:gd name="connsiteX2" fmla="*/ 1173019 w 5339072"/>
                <a:gd name="connsiteY2" fmla="*/ 93428 h 1091981"/>
                <a:gd name="connsiteX3" fmla="*/ 1893455 w 5339072"/>
                <a:gd name="connsiteY3" fmla="*/ 1065 h 1091981"/>
                <a:gd name="connsiteX4" fmla="*/ 2900218 w 5339072"/>
                <a:gd name="connsiteY4" fmla="*/ 93429 h 1091981"/>
                <a:gd name="connsiteX5" fmla="*/ 3925455 w 5339072"/>
                <a:gd name="connsiteY5" fmla="*/ 130374 h 1091981"/>
                <a:gd name="connsiteX6" fmla="*/ 5046129 w 5339072"/>
                <a:gd name="connsiteY6" fmla="*/ 28774 h 1091981"/>
                <a:gd name="connsiteX7" fmla="*/ 5338618 w 5339072"/>
                <a:gd name="connsiteY7" fmla="*/ 219662 h 1091981"/>
                <a:gd name="connsiteX8" fmla="*/ 5292437 w 5339072"/>
                <a:gd name="connsiteY8" fmla="*/ 564482 h 1091981"/>
                <a:gd name="connsiteX9" fmla="*/ 5338618 w 5339072"/>
                <a:gd name="connsiteY9" fmla="*/ 835413 h 1091981"/>
                <a:gd name="connsiteX10" fmla="*/ 5184675 w 5339072"/>
                <a:gd name="connsiteY10" fmla="*/ 989356 h 1091981"/>
                <a:gd name="connsiteX11" fmla="*/ 4156364 w 5339072"/>
                <a:gd name="connsiteY11" fmla="*/ 1007829 h 1091981"/>
                <a:gd name="connsiteX12" fmla="*/ 3426691 w 5339072"/>
                <a:gd name="connsiteY12" fmla="*/ 1081719 h 1091981"/>
                <a:gd name="connsiteX13" fmla="*/ 2216727 w 5339072"/>
                <a:gd name="connsiteY13" fmla="*/ 1081719 h 1091981"/>
                <a:gd name="connsiteX14" fmla="*/ 877455 w 5339072"/>
                <a:gd name="connsiteY14" fmla="*/ 1017065 h 1091981"/>
                <a:gd name="connsiteX15" fmla="*/ 190888 w 5339072"/>
                <a:gd name="connsiteY15" fmla="*/ 989356 h 1091981"/>
                <a:gd name="connsiteX16" fmla="*/ 36945 w 5339072"/>
                <a:gd name="connsiteY16" fmla="*/ 835413 h 1091981"/>
                <a:gd name="connsiteX17" fmla="*/ 0 w 5339072"/>
                <a:gd name="connsiteY17" fmla="*/ 518301 h 1091981"/>
                <a:gd name="connsiteX18" fmla="*/ 36945 w 5339072"/>
                <a:gd name="connsiteY18" fmla="*/ 219662 h 1091981"/>
                <a:gd name="connsiteX0" fmla="*/ 36945 w 5339072"/>
                <a:gd name="connsiteY0" fmla="*/ 190888 h 1063207"/>
                <a:gd name="connsiteX1" fmla="*/ 190888 w 5339072"/>
                <a:gd name="connsiteY1" fmla="*/ 36945 h 1063207"/>
                <a:gd name="connsiteX2" fmla="*/ 1173019 w 5339072"/>
                <a:gd name="connsiteY2" fmla="*/ 64654 h 1063207"/>
                <a:gd name="connsiteX3" fmla="*/ 1930401 w 5339072"/>
                <a:gd name="connsiteY3" fmla="*/ 27709 h 1063207"/>
                <a:gd name="connsiteX4" fmla="*/ 2900218 w 5339072"/>
                <a:gd name="connsiteY4" fmla="*/ 64655 h 1063207"/>
                <a:gd name="connsiteX5" fmla="*/ 3925455 w 5339072"/>
                <a:gd name="connsiteY5" fmla="*/ 101600 h 1063207"/>
                <a:gd name="connsiteX6" fmla="*/ 5046129 w 5339072"/>
                <a:gd name="connsiteY6" fmla="*/ 0 h 1063207"/>
                <a:gd name="connsiteX7" fmla="*/ 5338618 w 5339072"/>
                <a:gd name="connsiteY7" fmla="*/ 190888 h 1063207"/>
                <a:gd name="connsiteX8" fmla="*/ 5292437 w 5339072"/>
                <a:gd name="connsiteY8" fmla="*/ 535708 h 1063207"/>
                <a:gd name="connsiteX9" fmla="*/ 5338618 w 5339072"/>
                <a:gd name="connsiteY9" fmla="*/ 806639 h 1063207"/>
                <a:gd name="connsiteX10" fmla="*/ 5184675 w 5339072"/>
                <a:gd name="connsiteY10" fmla="*/ 960582 h 1063207"/>
                <a:gd name="connsiteX11" fmla="*/ 4156364 w 5339072"/>
                <a:gd name="connsiteY11" fmla="*/ 979055 h 1063207"/>
                <a:gd name="connsiteX12" fmla="*/ 3426691 w 5339072"/>
                <a:gd name="connsiteY12" fmla="*/ 1052945 h 1063207"/>
                <a:gd name="connsiteX13" fmla="*/ 2216727 w 5339072"/>
                <a:gd name="connsiteY13" fmla="*/ 1052945 h 1063207"/>
                <a:gd name="connsiteX14" fmla="*/ 877455 w 5339072"/>
                <a:gd name="connsiteY14" fmla="*/ 988291 h 1063207"/>
                <a:gd name="connsiteX15" fmla="*/ 190888 w 5339072"/>
                <a:gd name="connsiteY15" fmla="*/ 960582 h 1063207"/>
                <a:gd name="connsiteX16" fmla="*/ 36945 w 5339072"/>
                <a:gd name="connsiteY16" fmla="*/ 806639 h 1063207"/>
                <a:gd name="connsiteX17" fmla="*/ 0 w 5339072"/>
                <a:gd name="connsiteY17" fmla="*/ 489527 h 1063207"/>
                <a:gd name="connsiteX18" fmla="*/ 36945 w 5339072"/>
                <a:gd name="connsiteY18" fmla="*/ 190888 h 106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39072" h="1063207">
                  <a:moveTo>
                    <a:pt x="36945" y="190888"/>
                  </a:moveTo>
                  <a:cubicBezTo>
                    <a:pt x="36945" y="105868"/>
                    <a:pt x="105868" y="36945"/>
                    <a:pt x="190888" y="36945"/>
                  </a:cubicBezTo>
                  <a:cubicBezTo>
                    <a:pt x="398706" y="11288"/>
                    <a:pt x="721464" y="60036"/>
                    <a:pt x="1173019" y="64654"/>
                  </a:cubicBezTo>
                  <a:cubicBezTo>
                    <a:pt x="1438307" y="58497"/>
                    <a:pt x="1661007" y="15394"/>
                    <a:pt x="1930401" y="27709"/>
                  </a:cubicBezTo>
                  <a:lnTo>
                    <a:pt x="2900218" y="64655"/>
                  </a:lnTo>
                  <a:cubicBezTo>
                    <a:pt x="3238885" y="52340"/>
                    <a:pt x="3586788" y="113915"/>
                    <a:pt x="3925455" y="101600"/>
                  </a:cubicBezTo>
                  <a:lnTo>
                    <a:pt x="5046129" y="0"/>
                  </a:lnTo>
                  <a:cubicBezTo>
                    <a:pt x="5131149" y="0"/>
                    <a:pt x="5338618" y="105868"/>
                    <a:pt x="5338618" y="190888"/>
                  </a:cubicBezTo>
                  <a:cubicBezTo>
                    <a:pt x="5344776" y="271961"/>
                    <a:pt x="5286279" y="454635"/>
                    <a:pt x="5292437" y="535708"/>
                  </a:cubicBezTo>
                  <a:lnTo>
                    <a:pt x="5338618" y="806639"/>
                  </a:lnTo>
                  <a:cubicBezTo>
                    <a:pt x="5338618" y="891659"/>
                    <a:pt x="5269695" y="960582"/>
                    <a:pt x="5184675" y="960582"/>
                  </a:cubicBezTo>
                  <a:cubicBezTo>
                    <a:pt x="4949148" y="1001633"/>
                    <a:pt x="4449361" y="963661"/>
                    <a:pt x="4156364" y="979055"/>
                  </a:cubicBezTo>
                  <a:cubicBezTo>
                    <a:pt x="3863367" y="994449"/>
                    <a:pt x="3703782" y="1052945"/>
                    <a:pt x="3426691" y="1052945"/>
                  </a:cubicBezTo>
                  <a:cubicBezTo>
                    <a:pt x="3149600" y="1052945"/>
                    <a:pt x="2624666" y="1076036"/>
                    <a:pt x="2216727" y="1052945"/>
                  </a:cubicBezTo>
                  <a:cubicBezTo>
                    <a:pt x="1808788" y="1029854"/>
                    <a:pt x="1261277" y="991370"/>
                    <a:pt x="877455" y="988291"/>
                  </a:cubicBezTo>
                  <a:lnTo>
                    <a:pt x="190888" y="960582"/>
                  </a:lnTo>
                  <a:cubicBezTo>
                    <a:pt x="105868" y="960582"/>
                    <a:pt x="36945" y="891659"/>
                    <a:pt x="36945" y="806639"/>
                  </a:cubicBezTo>
                  <a:cubicBezTo>
                    <a:pt x="27709" y="688620"/>
                    <a:pt x="9236" y="607546"/>
                    <a:pt x="0" y="489527"/>
                  </a:cubicBezTo>
                  <a:cubicBezTo>
                    <a:pt x="9236" y="402296"/>
                    <a:pt x="27709" y="278119"/>
                    <a:pt x="36945" y="190888"/>
                  </a:cubicBezTo>
                  <a:close/>
                </a:path>
              </a:pathLst>
            </a:custGeom>
            <a:solidFill>
              <a:srgbClr val="FFF9CC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9EBBD09E-D439-5752-F6D6-8F2D1963CBC0}"/>
                </a:ext>
              </a:extLst>
            </p:cNvPr>
            <p:cNvSpPr txBox="1"/>
            <p:nvPr/>
          </p:nvSpPr>
          <p:spPr>
            <a:xfrm>
              <a:off x="1698298" y="2879705"/>
              <a:ext cx="5338321" cy="1478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BD88FAE-78D1-84FD-1103-C7C9531F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199" y="292432"/>
            <a:ext cx="5584420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92ED037E-1560-177D-E4B3-9EB5687E589A}"/>
              </a:ext>
            </a:extLst>
          </p:cNvPr>
          <p:cNvGrpSpPr/>
          <p:nvPr/>
        </p:nvGrpSpPr>
        <p:grpSpPr>
          <a:xfrm>
            <a:off x="6306647" y="1451287"/>
            <a:ext cx="5285180" cy="4117758"/>
            <a:chOff x="6306647" y="1451287"/>
            <a:chExt cx="5285180" cy="4117758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DCE3D9-8A2F-3164-87FA-C81F9C5FF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59" t="1257" r="76824" b="51355"/>
            <a:stretch/>
          </p:blipFill>
          <p:spPr>
            <a:xfrm>
              <a:off x="7993931" y="1451287"/>
              <a:ext cx="2997723" cy="3955426"/>
            </a:xfrm>
            <a:prstGeom prst="rect">
              <a:avLst/>
            </a:prstGeom>
          </p:spPr>
        </p:pic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C0575CB3-C6E1-835C-FC51-4C7A59D67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7" r="24164" b="48604"/>
            <a:stretch/>
          </p:blipFill>
          <p:spPr>
            <a:xfrm>
              <a:off x="10271027" y="3958334"/>
              <a:ext cx="1320800" cy="1448379"/>
            </a:xfrm>
            <a:prstGeom prst="rect">
              <a:avLst/>
            </a:prstGeom>
          </p:spPr>
        </p:pic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0CC3DAF3-A13C-0111-1A96-9A9DC911A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5" r="51096" b="48604"/>
            <a:stretch/>
          </p:blipFill>
          <p:spPr>
            <a:xfrm rot="15620141">
              <a:off x="6662304" y="2461542"/>
              <a:ext cx="1320800" cy="1448379"/>
            </a:xfrm>
            <a:prstGeom prst="rect">
              <a:avLst/>
            </a:prstGeom>
          </p:spPr>
        </p:pic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F0DF12B4-BEA3-3A20-8C9C-3B98F068F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12" t="53826" r="22728" b="-5222"/>
            <a:stretch/>
          </p:blipFill>
          <p:spPr>
            <a:xfrm rot="21429458">
              <a:off x="6306647" y="4120666"/>
              <a:ext cx="1656479" cy="1448379"/>
            </a:xfrm>
            <a:prstGeom prst="rect">
              <a:avLst/>
            </a:prstGeom>
          </p:spPr>
        </p:pic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991B25F-5A0D-F368-CE87-3026A1132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49" y="770913"/>
            <a:ext cx="5584420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6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AB8627-A0E6-EAD2-E255-C6A0593F9C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Điệu Nhảy Rừng Xanh _ Học Tiếng Anh _ Bài hát về Động Vật _ Pinkfong! Những bài _Trim">
            <a:hlinkClick r:id="" action="ppaction://media"/>
            <a:extLst>
              <a:ext uri="{FF2B5EF4-FFF2-40B4-BE49-F238E27FC236}">
                <a16:creationId xmlns:a16="http://schemas.microsoft.com/office/drawing/2014/main" id="{6A00BFF3-840F-831F-B3CA-9623C0F9B8F9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599" cy="59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0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AD9CADF-BE2D-CE43-9035-79BB96C3F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35" y="1506585"/>
            <a:ext cx="6363855" cy="324316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6D61ADF-173F-4BBB-F56F-8702720DE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10" y="770913"/>
            <a:ext cx="5584420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0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EEF9A64-AE60-0125-941A-F68D04F09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1" y="3697952"/>
            <a:ext cx="4180112" cy="2322358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9FA9E75-8EE0-E19D-D9F8-9FE38C9CE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3" t="1659" r="51888" b="52104"/>
          <a:stretch/>
        </p:blipFill>
        <p:spPr>
          <a:xfrm>
            <a:off x="9543643" y="2767246"/>
            <a:ext cx="2611503" cy="3554226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E6EEE9A-D2E8-BCF4-75B4-50A38EFEA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1" y="799982"/>
            <a:ext cx="4137633" cy="254448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4EA4B42E-76B6-EFBB-E0A2-0DDC88BE7CE3}"/>
              </a:ext>
            </a:extLst>
          </p:cNvPr>
          <p:cNvGrpSpPr/>
          <p:nvPr/>
        </p:nvGrpSpPr>
        <p:grpSpPr>
          <a:xfrm>
            <a:off x="5589774" y="2935281"/>
            <a:ext cx="3664632" cy="2498914"/>
            <a:chOff x="5922713" y="930086"/>
            <a:chExt cx="3664632" cy="2498914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id="{0AAE13ED-CD58-E49B-9B3E-979EC9156981}"/>
                </a:ext>
              </a:extLst>
            </p:cNvPr>
            <p:cNvSpPr/>
            <p:nvPr/>
          </p:nvSpPr>
          <p:spPr>
            <a:xfrm>
              <a:off x="5922713" y="930086"/>
              <a:ext cx="3664632" cy="2498914"/>
            </a:xfrm>
            <a:prstGeom prst="wedgeEllipseCallout">
              <a:avLst>
                <a:gd name="adj1" fmla="val 83624"/>
                <a:gd name="adj2" fmla="val -4562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rgbClr val="2691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AFCFF0A1-5B23-7782-2899-59D06B0ECC9F}"/>
                </a:ext>
              </a:extLst>
            </p:cNvPr>
            <p:cNvSpPr txBox="1"/>
            <p:nvPr/>
          </p:nvSpPr>
          <p:spPr>
            <a:xfrm>
              <a:off x="6265682" y="1295181"/>
              <a:ext cx="321137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cong.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8CC8AAE3-3953-BFE4-25ED-BC979A6FDEFD}"/>
              </a:ext>
            </a:extLst>
          </p:cNvPr>
          <p:cNvGrpSpPr/>
          <p:nvPr/>
        </p:nvGrpSpPr>
        <p:grpSpPr>
          <a:xfrm>
            <a:off x="5717310" y="922001"/>
            <a:ext cx="4103968" cy="1507163"/>
            <a:chOff x="5717310" y="922001"/>
            <a:chExt cx="4103968" cy="1507163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33A77F3D-BB12-C88D-A4CE-D536D0B0BBE3}"/>
                </a:ext>
              </a:extLst>
            </p:cNvPr>
            <p:cNvSpPr/>
            <p:nvPr/>
          </p:nvSpPr>
          <p:spPr>
            <a:xfrm>
              <a:off x="5717310" y="922001"/>
              <a:ext cx="4103968" cy="1507163"/>
            </a:xfrm>
            <a:prstGeom prst="roundRect">
              <a:avLst/>
            </a:prstGeom>
            <a:noFill/>
            <a:ln w="19050">
              <a:solidFill>
                <a:srgbClr val="3CAADF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F04F2052-11EE-EFC0-40A7-18DCF460D480}"/>
                </a:ext>
              </a:extLst>
            </p:cNvPr>
            <p:cNvSpPr txBox="1"/>
            <p:nvPr/>
          </p:nvSpPr>
          <p:spPr>
            <a:xfrm>
              <a:off x="5717311" y="1260083"/>
              <a:ext cx="4103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Vạch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vồng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60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DA4E5697-A371-8E93-9BCD-9F3A103B3BC7}"/>
              </a:ext>
            </a:extLst>
          </p:cNvPr>
          <p:cNvSpPr txBox="1"/>
          <p:nvPr/>
        </p:nvSpPr>
        <p:spPr>
          <a:xfrm>
            <a:off x="1068795" y="1164040"/>
            <a:ext cx="212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98515A95-B580-73F0-575A-66D7EDAA4AE7}"/>
              </a:ext>
            </a:extLst>
          </p:cNvPr>
          <p:cNvSpPr txBox="1"/>
          <p:nvPr/>
        </p:nvSpPr>
        <p:spPr>
          <a:xfrm>
            <a:off x="1003413" y="2621887"/>
            <a:ext cx="3340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M, N, P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B8D8F28A-A5E2-9881-FFFD-E4636EC0D103}"/>
              </a:ext>
            </a:extLst>
          </p:cNvPr>
          <p:cNvCxnSpPr>
            <a:cxnSpLocks/>
          </p:cNvCxnSpPr>
          <p:nvPr/>
        </p:nvCxnSpPr>
        <p:spPr>
          <a:xfrm>
            <a:off x="1159947" y="3395368"/>
            <a:ext cx="3836555" cy="0"/>
          </a:xfrm>
          <a:prstGeom prst="line">
            <a:avLst/>
          </a:prstGeom>
          <a:ln w="76200">
            <a:solidFill>
              <a:srgbClr val="92D3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Nhóm 2">
            <a:extLst>
              <a:ext uri="{FF2B5EF4-FFF2-40B4-BE49-F238E27FC236}">
                <a16:creationId xmlns:a16="http://schemas.microsoft.com/office/drawing/2014/main" id="{BEAB8991-5226-F57A-C493-38EE62CD4076}"/>
              </a:ext>
            </a:extLst>
          </p:cNvPr>
          <p:cNvGrpSpPr/>
          <p:nvPr/>
        </p:nvGrpSpPr>
        <p:grpSpPr>
          <a:xfrm>
            <a:off x="1500958" y="2916415"/>
            <a:ext cx="3034460" cy="557362"/>
            <a:chOff x="1500958" y="2916415"/>
            <a:chExt cx="3034460" cy="557362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F093B836-E4D1-90AA-4E26-F76705A754EE}"/>
                </a:ext>
              </a:extLst>
            </p:cNvPr>
            <p:cNvSpPr/>
            <p:nvPr/>
          </p:nvSpPr>
          <p:spPr>
            <a:xfrm>
              <a:off x="1568402" y="3317871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68B9D183-F070-C055-6489-5F5D08C3A0E3}"/>
                </a:ext>
              </a:extLst>
            </p:cNvPr>
            <p:cNvSpPr/>
            <p:nvPr/>
          </p:nvSpPr>
          <p:spPr>
            <a:xfrm>
              <a:off x="4317264" y="3304192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49273EA7-B342-24E3-7E37-6A6DB978999E}"/>
                </a:ext>
              </a:extLst>
            </p:cNvPr>
            <p:cNvSpPr/>
            <p:nvPr/>
          </p:nvSpPr>
          <p:spPr>
            <a:xfrm>
              <a:off x="3877832" y="3318783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27305F0A-769F-3524-E1A3-7C6243AF9871}"/>
                </a:ext>
              </a:extLst>
            </p:cNvPr>
            <p:cNvSpPr txBox="1"/>
            <p:nvPr/>
          </p:nvSpPr>
          <p:spPr>
            <a:xfrm>
              <a:off x="1500958" y="2935980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F34059C-5F93-6855-F36D-7EF5F191E421}"/>
                </a:ext>
              </a:extLst>
            </p:cNvPr>
            <p:cNvSpPr txBox="1"/>
            <p:nvPr/>
          </p:nvSpPr>
          <p:spPr>
            <a:xfrm>
              <a:off x="3785667" y="291641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379C007-78BB-CA3C-BCCB-A9160BEA468F}"/>
                </a:ext>
              </a:extLst>
            </p:cNvPr>
            <p:cNvSpPr txBox="1"/>
            <p:nvPr/>
          </p:nvSpPr>
          <p:spPr>
            <a:xfrm>
              <a:off x="4193658" y="2916415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</p:grp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8D65F9D4-CDF4-DB06-8B0E-56E22E71CAB3}"/>
              </a:ext>
            </a:extLst>
          </p:cNvPr>
          <p:cNvSpPr txBox="1"/>
          <p:nvPr/>
        </p:nvSpPr>
        <p:spPr>
          <a:xfrm>
            <a:off x="3218204" y="5144121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AD6E3965-B92C-3A65-899E-3B933D204B56}"/>
              </a:ext>
            </a:extLst>
          </p:cNvPr>
          <p:cNvGrpSpPr/>
          <p:nvPr/>
        </p:nvGrpSpPr>
        <p:grpSpPr>
          <a:xfrm>
            <a:off x="1357874" y="4089508"/>
            <a:ext cx="2246761" cy="1423945"/>
            <a:chOff x="5810044" y="4837453"/>
            <a:chExt cx="2246761" cy="1423945"/>
          </a:xfrm>
        </p:grpSpPr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D05F8BF7-5EE8-A887-6EE1-F7B982847BD1}"/>
                </a:ext>
              </a:extLst>
            </p:cNvPr>
            <p:cNvSpPr/>
            <p:nvPr/>
          </p:nvSpPr>
          <p:spPr>
            <a:xfrm rot="1237011">
              <a:off x="5906728" y="4837453"/>
              <a:ext cx="2150077" cy="1380823"/>
            </a:xfrm>
            <a:custGeom>
              <a:avLst/>
              <a:gdLst>
                <a:gd name="connsiteX0" fmla="*/ 0 w 5929746"/>
                <a:gd name="connsiteY0" fmla="*/ 3703781 h 4031955"/>
                <a:gd name="connsiteX1" fmla="*/ 4082473 w 5929746"/>
                <a:gd name="connsiteY1" fmla="*/ 3666836 h 4031955"/>
                <a:gd name="connsiteX2" fmla="*/ 5929746 w 5929746"/>
                <a:gd name="connsiteY2" fmla="*/ 0 h 4031955"/>
                <a:gd name="connsiteX0" fmla="*/ 0 w 5929746"/>
                <a:gd name="connsiteY0" fmla="*/ 3703781 h 3808202"/>
                <a:gd name="connsiteX1" fmla="*/ 3620142 w 5929746"/>
                <a:gd name="connsiteY1" fmla="*/ 3032875 h 3808202"/>
                <a:gd name="connsiteX2" fmla="*/ 5929746 w 5929746"/>
                <a:gd name="connsiteY2" fmla="*/ 0 h 380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9746" h="3808202">
                  <a:moveTo>
                    <a:pt x="0" y="3703781"/>
                  </a:moveTo>
                  <a:cubicBezTo>
                    <a:pt x="1547091" y="3993957"/>
                    <a:pt x="2631851" y="3650172"/>
                    <a:pt x="3620142" y="3032875"/>
                  </a:cubicBezTo>
                  <a:cubicBezTo>
                    <a:pt x="4608433" y="2415578"/>
                    <a:pt x="5500255" y="1524769"/>
                    <a:pt x="5929746" y="0"/>
                  </a:cubicBezTo>
                </a:path>
              </a:pathLst>
            </a:custGeom>
            <a:noFill/>
            <a:ln w="76200">
              <a:solidFill>
                <a:srgbClr val="F2B1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43BE3E43-AC77-1553-0ECC-33EC295C2EA4}"/>
                </a:ext>
              </a:extLst>
            </p:cNvPr>
            <p:cNvSpPr txBox="1"/>
            <p:nvPr/>
          </p:nvSpPr>
          <p:spPr>
            <a:xfrm>
              <a:off x="5810044" y="589206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D9DF7677-ED6C-22BA-0070-BA4847039E32}"/>
              </a:ext>
            </a:extLst>
          </p:cNvPr>
          <p:cNvCxnSpPr>
            <a:cxnSpLocks/>
          </p:cNvCxnSpPr>
          <p:nvPr/>
        </p:nvCxnSpPr>
        <p:spPr>
          <a:xfrm>
            <a:off x="1081681" y="1848903"/>
            <a:ext cx="383655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Nhóm 1">
            <a:extLst>
              <a:ext uri="{FF2B5EF4-FFF2-40B4-BE49-F238E27FC236}">
                <a16:creationId xmlns:a16="http://schemas.microsoft.com/office/drawing/2014/main" id="{70A26F0F-6782-CE87-5D77-84B785894154}"/>
              </a:ext>
            </a:extLst>
          </p:cNvPr>
          <p:cNvGrpSpPr/>
          <p:nvPr/>
        </p:nvGrpSpPr>
        <p:grpSpPr>
          <a:xfrm>
            <a:off x="1416174" y="1369951"/>
            <a:ext cx="2749436" cy="556449"/>
            <a:chOff x="1416174" y="1369951"/>
            <a:chExt cx="2749436" cy="556449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96DCD66E-A0D6-64E8-6ACD-C9C3700B4078}"/>
                </a:ext>
              </a:extLst>
            </p:cNvPr>
            <p:cNvSpPr/>
            <p:nvPr/>
          </p:nvSpPr>
          <p:spPr>
            <a:xfrm>
              <a:off x="1490136" y="1771406"/>
              <a:ext cx="154994" cy="15499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AE058C50-A9D0-0EB4-08EC-E17AD3F89D01}"/>
                </a:ext>
              </a:extLst>
            </p:cNvPr>
            <p:cNvSpPr/>
            <p:nvPr/>
          </p:nvSpPr>
          <p:spPr>
            <a:xfrm>
              <a:off x="3922628" y="1771405"/>
              <a:ext cx="154994" cy="15499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69DCCF6-8064-A5E3-175D-E8FCC41F2EB9}"/>
                </a:ext>
              </a:extLst>
            </p:cNvPr>
            <p:cNvSpPr txBox="1"/>
            <p:nvPr/>
          </p:nvSpPr>
          <p:spPr>
            <a:xfrm>
              <a:off x="1416174" y="1433983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5B402A59-B920-9D66-0E42-64E96CECEB14}"/>
                </a:ext>
              </a:extLst>
            </p:cNvPr>
            <p:cNvSpPr txBox="1"/>
            <p:nvPr/>
          </p:nvSpPr>
          <p:spPr>
            <a:xfrm>
              <a:off x="3830262" y="1369951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13" name="Mũi tên: Hình ngũ giác 12">
            <a:extLst>
              <a:ext uri="{FF2B5EF4-FFF2-40B4-BE49-F238E27FC236}">
                <a16:creationId xmlns:a16="http://schemas.microsoft.com/office/drawing/2014/main" id="{9A810CB0-023C-1ADA-8CCD-91B49466DFDA}"/>
              </a:ext>
            </a:extLst>
          </p:cNvPr>
          <p:cNvSpPr/>
          <p:nvPr/>
        </p:nvSpPr>
        <p:spPr>
          <a:xfrm>
            <a:off x="5683368" y="2659214"/>
            <a:ext cx="4302553" cy="1627301"/>
          </a:xfrm>
          <a:prstGeom prst="homePlate">
            <a:avLst/>
          </a:prstGeom>
          <a:solidFill>
            <a:srgbClr val="92D3E3"/>
          </a:solidFill>
          <a:ln w="19050">
            <a:solidFill>
              <a:srgbClr val="2691C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M, N, P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M, N, P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9FA9E75-8EE0-E19D-D9F8-9FE38C9CE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1" t="55477" r="27000"/>
          <a:stretch/>
        </p:blipFill>
        <p:spPr>
          <a:xfrm>
            <a:off x="9100816" y="2916415"/>
            <a:ext cx="2611503" cy="342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7" grpId="0"/>
      <p:bldP spid="49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Nhóm 19">
            <a:extLst>
              <a:ext uri="{FF2B5EF4-FFF2-40B4-BE49-F238E27FC236}">
                <a16:creationId xmlns:a16="http://schemas.microsoft.com/office/drawing/2014/main" id="{A396BAFD-CF8B-D486-D5EB-5485C4138014}"/>
              </a:ext>
            </a:extLst>
          </p:cNvPr>
          <p:cNvGrpSpPr/>
          <p:nvPr/>
        </p:nvGrpSpPr>
        <p:grpSpPr>
          <a:xfrm>
            <a:off x="900517" y="3654244"/>
            <a:ext cx="3869010" cy="561156"/>
            <a:chOff x="1081681" y="1369951"/>
            <a:chExt cx="3836555" cy="556449"/>
          </a:xfrm>
        </p:grpSpPr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26A2EA60-3C0A-D3F5-3F67-95DE056A8AB6}"/>
                </a:ext>
              </a:extLst>
            </p:cNvPr>
            <p:cNvCxnSpPr>
              <a:cxnSpLocks/>
            </p:cNvCxnSpPr>
            <p:nvPr/>
          </p:nvCxnSpPr>
          <p:spPr>
            <a:xfrm>
              <a:off x="1081681" y="1848903"/>
              <a:ext cx="3836555" cy="0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3EAA220-9950-8E3F-1C86-F2553F096307}"/>
                </a:ext>
              </a:extLst>
            </p:cNvPr>
            <p:cNvGrpSpPr/>
            <p:nvPr/>
          </p:nvGrpSpPr>
          <p:grpSpPr>
            <a:xfrm>
              <a:off x="1416174" y="1369951"/>
              <a:ext cx="2749436" cy="556449"/>
              <a:chOff x="1416174" y="1369951"/>
              <a:chExt cx="2749436" cy="556449"/>
            </a:xfrm>
          </p:grpSpPr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id="{C67E238A-5C62-654B-08AD-6097D351153F}"/>
                  </a:ext>
                </a:extLst>
              </p:cNvPr>
              <p:cNvSpPr/>
              <p:nvPr/>
            </p:nvSpPr>
            <p:spPr>
              <a:xfrm>
                <a:off x="1490136" y="1771406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B6A14151-9E8A-31EC-AF1E-3141691EBBDF}"/>
                  </a:ext>
                </a:extLst>
              </p:cNvPr>
              <p:cNvSpPr/>
              <p:nvPr/>
            </p:nvSpPr>
            <p:spPr>
              <a:xfrm>
                <a:off x="3922628" y="1771405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66BA451-7E73-F075-640A-43A42EC99FD8}"/>
                  </a:ext>
                </a:extLst>
              </p:cNvPr>
              <p:cNvSpPr txBox="1"/>
              <p:nvPr/>
            </p:nvSpPr>
            <p:spPr>
              <a:xfrm>
                <a:off x="1416174" y="1433983"/>
                <a:ext cx="335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A910507-D363-D694-C592-BFECDBAE50B5}"/>
                  </a:ext>
                </a:extLst>
              </p:cNvPr>
              <p:cNvSpPr txBox="1"/>
              <p:nvPr/>
            </p:nvSpPr>
            <p:spPr>
              <a:xfrm>
                <a:off x="3830262" y="1369951"/>
                <a:ext cx="335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74523598-0C4F-BED6-A6D5-0E374F4CFF60}"/>
              </a:ext>
            </a:extLst>
          </p:cNvPr>
          <p:cNvGrpSpPr/>
          <p:nvPr/>
        </p:nvGrpSpPr>
        <p:grpSpPr>
          <a:xfrm>
            <a:off x="1113384" y="2468481"/>
            <a:ext cx="3428081" cy="731939"/>
            <a:chOff x="1500958" y="2916415"/>
            <a:chExt cx="2610439" cy="557362"/>
          </a:xfrm>
        </p:grpSpPr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68EBF36B-2A83-2549-A91E-6DBDE6EF2460}"/>
                </a:ext>
              </a:extLst>
            </p:cNvPr>
            <p:cNvCxnSpPr>
              <a:cxnSpLocks/>
              <a:stCxn id="12" idx="3"/>
              <a:endCxn id="14" idx="6"/>
            </p:cNvCxnSpPr>
            <p:nvPr/>
          </p:nvCxnSpPr>
          <p:spPr>
            <a:xfrm flipV="1">
              <a:off x="1591100" y="3396280"/>
              <a:ext cx="2441726" cy="0"/>
            </a:xfrm>
            <a:prstGeom prst="line">
              <a:avLst/>
            </a:prstGeom>
            <a:ln w="76200">
              <a:solidFill>
                <a:srgbClr val="92D3E3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EC20608-B36A-82C0-246F-2585EE1B4383}"/>
                </a:ext>
              </a:extLst>
            </p:cNvPr>
            <p:cNvGrpSpPr/>
            <p:nvPr/>
          </p:nvGrpSpPr>
          <p:grpSpPr>
            <a:xfrm>
              <a:off x="1500958" y="2916415"/>
              <a:ext cx="2610439" cy="557362"/>
              <a:chOff x="1500958" y="2916415"/>
              <a:chExt cx="2610439" cy="557362"/>
            </a:xfrm>
          </p:grpSpPr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553E7743-54C4-2540-3935-613763B61969}"/>
                  </a:ext>
                </a:extLst>
              </p:cNvPr>
              <p:cNvSpPr/>
              <p:nvPr/>
            </p:nvSpPr>
            <p:spPr>
              <a:xfrm>
                <a:off x="1568402" y="3317871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C0BF2D74-9676-D9A3-1F50-2A15C0C645B0}"/>
                  </a:ext>
                </a:extLst>
              </p:cNvPr>
              <p:cNvSpPr/>
              <p:nvPr/>
            </p:nvSpPr>
            <p:spPr>
              <a:xfrm>
                <a:off x="3877832" y="3318783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8CA8111C-68BC-03CC-8B3E-220FBD63AAFD}"/>
                  </a:ext>
                </a:extLst>
              </p:cNvPr>
              <p:cNvSpPr txBox="1"/>
              <p:nvPr/>
            </p:nvSpPr>
            <p:spPr>
              <a:xfrm>
                <a:off x="1500958" y="2935980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</p:txBody>
          </p: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92157DB-7054-03A3-ABA6-820D528A9162}"/>
                  </a:ext>
                </a:extLst>
              </p:cNvPr>
              <p:cNvSpPr txBox="1"/>
              <p:nvPr/>
            </p:nvSpPr>
            <p:spPr>
              <a:xfrm>
                <a:off x="3785667" y="2916415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</a:t>
                </a:r>
              </a:p>
            </p:txBody>
          </p:sp>
        </p:grp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AEE216F-5973-9412-ED38-76050956F912}"/>
              </a:ext>
            </a:extLst>
          </p:cNvPr>
          <p:cNvGrpSpPr/>
          <p:nvPr/>
        </p:nvGrpSpPr>
        <p:grpSpPr>
          <a:xfrm>
            <a:off x="5664639" y="907800"/>
            <a:ext cx="4553527" cy="2087418"/>
            <a:chOff x="5664639" y="907800"/>
            <a:chExt cx="4553527" cy="2087418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A8D0B616-7ED7-E83A-CFC5-6A78547290D7}"/>
                </a:ext>
              </a:extLst>
            </p:cNvPr>
            <p:cNvGrpSpPr/>
            <p:nvPr/>
          </p:nvGrpSpPr>
          <p:grpSpPr>
            <a:xfrm>
              <a:off x="5664639" y="907800"/>
              <a:ext cx="4553527" cy="2087418"/>
              <a:chOff x="5664639" y="907800"/>
              <a:chExt cx="4553527" cy="2087418"/>
            </a:xfrm>
          </p:grpSpPr>
          <p:sp>
            <p:nvSpPr>
              <p:cNvPr id="22" name="Bong bóng Lời nói: Hình chữ nhật với Góc Tròn 21">
                <a:extLst>
                  <a:ext uri="{FF2B5EF4-FFF2-40B4-BE49-F238E27FC236}">
                    <a16:creationId xmlns:a16="http://schemas.microsoft.com/office/drawing/2014/main" id="{A971FCBA-3B45-3F9F-DFF8-E3F7F58E9547}"/>
                  </a:ext>
                </a:extLst>
              </p:cNvPr>
              <p:cNvSpPr/>
              <p:nvPr/>
            </p:nvSpPr>
            <p:spPr>
              <a:xfrm>
                <a:off x="5664639" y="907800"/>
                <a:ext cx="4553527" cy="2087418"/>
              </a:xfrm>
              <a:prstGeom prst="wedgeRoundRectCallout">
                <a:avLst>
                  <a:gd name="adj1" fmla="val 54826"/>
                  <a:gd name="adj2" fmla="val 67367"/>
                  <a:gd name="adj3" fmla="val 16667"/>
                </a:avLst>
              </a:prstGeom>
              <a:solidFill>
                <a:srgbClr val="92D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Bong bóng Lời nói: Hình chữ nhật với Góc Tròn 22">
                <a:extLst>
                  <a:ext uri="{FF2B5EF4-FFF2-40B4-BE49-F238E27FC236}">
                    <a16:creationId xmlns:a16="http://schemas.microsoft.com/office/drawing/2014/main" id="{AC897487-D8BD-8EDD-742E-DB31BCA54832}"/>
                  </a:ext>
                </a:extLst>
              </p:cNvPr>
              <p:cNvSpPr/>
              <p:nvPr/>
            </p:nvSpPr>
            <p:spPr>
              <a:xfrm>
                <a:off x="5738970" y="941875"/>
                <a:ext cx="4404863" cy="2019268"/>
              </a:xfrm>
              <a:prstGeom prst="wedgeRoundRectCallout">
                <a:avLst>
                  <a:gd name="adj1" fmla="val 54826"/>
                  <a:gd name="adj2" fmla="val 67367"/>
                  <a:gd name="adj3" fmla="val 16667"/>
                </a:avLst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8434D596-9C08-61DB-3A98-CE372E27DF7A}"/>
                </a:ext>
              </a:extLst>
            </p:cNvPr>
            <p:cNvSpPr txBox="1"/>
            <p:nvPr/>
          </p:nvSpPr>
          <p:spPr>
            <a:xfrm>
              <a:off x="5858601" y="1547020"/>
              <a:ext cx="41655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84E17F84-A18B-2719-AA18-72AF26FAC8C3}"/>
              </a:ext>
            </a:extLst>
          </p:cNvPr>
          <p:cNvGrpSpPr/>
          <p:nvPr/>
        </p:nvGrpSpPr>
        <p:grpSpPr>
          <a:xfrm>
            <a:off x="4989476" y="3671779"/>
            <a:ext cx="6576813" cy="1851566"/>
            <a:chOff x="4989476" y="3671779"/>
            <a:chExt cx="6576813" cy="1851566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62336DE4-7EDD-69AC-BA08-B3D0AF35547E}"/>
                </a:ext>
              </a:extLst>
            </p:cNvPr>
            <p:cNvGrpSpPr/>
            <p:nvPr/>
          </p:nvGrpSpPr>
          <p:grpSpPr>
            <a:xfrm>
              <a:off x="5014251" y="3725587"/>
              <a:ext cx="6552038" cy="1743949"/>
              <a:chOff x="4989476" y="3753735"/>
              <a:chExt cx="6698240" cy="1743949"/>
            </a:xfrm>
          </p:grpSpPr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9EEBB869-3EC2-87D0-34D9-138F2605A06F}"/>
                  </a:ext>
                </a:extLst>
              </p:cNvPr>
              <p:cNvSpPr txBox="1"/>
              <p:nvPr/>
            </p:nvSpPr>
            <p:spPr>
              <a:xfrm>
                <a:off x="4989476" y="3753735"/>
                <a:ext cx="6698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5FC114C8-C415-A557-05E8-D38B4CD7C978}"/>
                  </a:ext>
                </a:extLst>
              </p:cNvPr>
              <p:cNvSpPr txBox="1"/>
              <p:nvPr/>
            </p:nvSpPr>
            <p:spPr>
              <a:xfrm>
                <a:off x="4991880" y="4297355"/>
                <a:ext cx="65520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thẳng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không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hạn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hai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phía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tập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nằm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trên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ẳ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94362458-BA36-6CF2-8B32-7C9802E3DAFD}"/>
                </a:ext>
              </a:extLst>
            </p:cNvPr>
            <p:cNvSpPr/>
            <p:nvPr/>
          </p:nvSpPr>
          <p:spPr>
            <a:xfrm>
              <a:off x="4989476" y="3671779"/>
              <a:ext cx="6552038" cy="1851566"/>
            </a:xfrm>
            <a:prstGeom prst="rect">
              <a:avLst/>
            </a:prstGeom>
            <a:noFill/>
            <a:ln w="19050">
              <a:solidFill>
                <a:srgbClr val="2691C5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13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84E17F84-A18B-2719-AA18-72AF26FAC8C3}"/>
              </a:ext>
            </a:extLst>
          </p:cNvPr>
          <p:cNvGrpSpPr/>
          <p:nvPr/>
        </p:nvGrpSpPr>
        <p:grpSpPr>
          <a:xfrm>
            <a:off x="1834971" y="3662090"/>
            <a:ext cx="9222460" cy="1851566"/>
            <a:chOff x="4945097" y="3671779"/>
            <a:chExt cx="6596417" cy="1851566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62336DE4-7EDD-69AC-BA08-B3D0AF35547E}"/>
                </a:ext>
              </a:extLst>
            </p:cNvPr>
            <p:cNvGrpSpPr/>
            <p:nvPr/>
          </p:nvGrpSpPr>
          <p:grpSpPr>
            <a:xfrm>
              <a:off x="4945097" y="3932232"/>
              <a:ext cx="6552038" cy="1200329"/>
              <a:chOff x="4918779" y="3960380"/>
              <a:chExt cx="6698240" cy="1200329"/>
            </a:xfrm>
          </p:grpSpPr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9EEBB869-3EC2-87D0-34D9-138F2605A06F}"/>
                  </a:ext>
                </a:extLst>
              </p:cNvPr>
              <p:cNvSpPr txBox="1"/>
              <p:nvPr/>
            </p:nvSpPr>
            <p:spPr>
              <a:xfrm>
                <a:off x="4918779" y="3960380"/>
                <a:ext cx="669824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5FC114C8-C415-A557-05E8-D38B4CD7C978}"/>
                  </a:ext>
                </a:extLst>
              </p:cNvPr>
              <p:cNvSpPr txBox="1"/>
              <p:nvPr/>
            </p:nvSpPr>
            <p:spPr>
              <a:xfrm>
                <a:off x="4991880" y="4297355"/>
                <a:ext cx="65520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94362458-BA36-6CF2-8B32-7C9802E3DAFD}"/>
                </a:ext>
              </a:extLst>
            </p:cNvPr>
            <p:cNvSpPr/>
            <p:nvPr/>
          </p:nvSpPr>
          <p:spPr>
            <a:xfrm>
              <a:off x="4989476" y="3671779"/>
              <a:ext cx="6552038" cy="1851566"/>
            </a:xfrm>
            <a:prstGeom prst="rect">
              <a:avLst/>
            </a:prstGeom>
            <a:noFill/>
            <a:ln w="19050">
              <a:solidFill>
                <a:srgbClr val="2691C5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FAC318-0511-3488-B045-3AA2C3BCCE71}"/>
              </a:ext>
            </a:extLst>
          </p:cNvPr>
          <p:cNvCxnSpPr>
            <a:cxnSpLocks/>
          </p:cNvCxnSpPr>
          <p:nvPr/>
        </p:nvCxnSpPr>
        <p:spPr>
          <a:xfrm flipV="1">
            <a:off x="1790700" y="1344344"/>
            <a:ext cx="1808607" cy="142830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7C385-F861-7108-AD6A-9126E7DCA5AD}"/>
              </a:ext>
            </a:extLst>
          </p:cNvPr>
          <p:cNvCxnSpPr>
            <a:cxnSpLocks/>
          </p:cNvCxnSpPr>
          <p:nvPr/>
        </p:nvCxnSpPr>
        <p:spPr>
          <a:xfrm>
            <a:off x="3599307" y="1344344"/>
            <a:ext cx="3207893" cy="100001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5AAC9D-FAE9-0077-2DAE-88900196C340}"/>
              </a:ext>
            </a:extLst>
          </p:cNvPr>
          <p:cNvCxnSpPr>
            <a:cxnSpLocks/>
          </p:cNvCxnSpPr>
          <p:nvPr/>
        </p:nvCxnSpPr>
        <p:spPr>
          <a:xfrm flipV="1">
            <a:off x="6812409" y="1619861"/>
            <a:ext cx="3035298" cy="6880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152CD35-0399-AD0B-271E-19574ED5B3EB}"/>
              </a:ext>
            </a:extLst>
          </p:cNvPr>
          <p:cNvSpPr txBox="1"/>
          <p:nvPr/>
        </p:nvSpPr>
        <p:spPr>
          <a:xfrm>
            <a:off x="6633616" y="1634234"/>
            <a:ext cx="579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4"/>
                </a:solidFill>
                <a:latin typeface="#9Slide03 IcielPanton Black" pitchFamily="2" charset="77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AEF82D-5255-E117-7E80-50136E96187A}"/>
              </a:ext>
            </a:extLst>
          </p:cNvPr>
          <p:cNvSpPr txBox="1"/>
          <p:nvPr/>
        </p:nvSpPr>
        <p:spPr>
          <a:xfrm>
            <a:off x="9667925" y="896366"/>
            <a:ext cx="579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4"/>
                </a:solidFill>
                <a:latin typeface="#9Slide03 IcielPanton Black" pitchFamily="2" charset="77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D8C-EF71-44BB-F2D8-7A987AE22EB2}"/>
              </a:ext>
            </a:extLst>
          </p:cNvPr>
          <p:cNvSpPr txBox="1"/>
          <p:nvPr/>
        </p:nvSpPr>
        <p:spPr>
          <a:xfrm>
            <a:off x="3413384" y="654934"/>
            <a:ext cx="579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4"/>
                </a:solidFill>
                <a:latin typeface="#9Slide03 IcielPanton Black" pitchFamily="2" charset="77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D40252-3D67-44BC-20D7-A2DF52D0B6CE}"/>
              </a:ext>
            </a:extLst>
          </p:cNvPr>
          <p:cNvSpPr txBox="1"/>
          <p:nvPr/>
        </p:nvSpPr>
        <p:spPr>
          <a:xfrm>
            <a:off x="1650289" y="2092467"/>
            <a:ext cx="579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4"/>
                </a:solidFill>
                <a:latin typeface="#9Slide03 IcielPanton Black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08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296CEBF-287B-D2B0-41DD-541F60AFB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4458"/>
            <a:ext cx="4958553" cy="380616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7794DB2-24A1-9F3D-DA22-92C17D07A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99" y="619451"/>
            <a:ext cx="5584420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289</Words>
  <Application>Microsoft Macintosh PowerPoint</Application>
  <PresentationFormat>Widescreen</PresentationFormat>
  <Paragraphs>48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#9Slide03 IcielPanton Black</vt:lpstr>
      <vt:lpstr>#9Slide07 Crocante</vt:lpstr>
      <vt:lpstr>Arial</vt:lpstr>
      <vt:lpstr>Calibri</vt:lpstr>
      <vt:lpstr>Calibri Light</vt:lpstr>
      <vt:lpstr>Cambria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Vu Nguyen Tuan</cp:lastModifiedBy>
  <cp:revision>14</cp:revision>
  <dcterms:created xsi:type="dcterms:W3CDTF">2022-11-07T13:49:36Z</dcterms:created>
  <dcterms:modified xsi:type="dcterms:W3CDTF">2023-12-09T04:24:33Z</dcterms:modified>
</cp:coreProperties>
</file>