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781" r:id="rId3"/>
  </p:sldMasterIdLst>
  <p:notesMasterIdLst>
    <p:notesMasterId r:id="rId21"/>
  </p:notesMasterIdLst>
  <p:sldIdLst>
    <p:sldId id="402" r:id="rId4"/>
    <p:sldId id="258" r:id="rId5"/>
    <p:sldId id="641" r:id="rId6"/>
    <p:sldId id="721" r:id="rId7"/>
    <p:sldId id="405" r:id="rId8"/>
    <p:sldId id="724" r:id="rId9"/>
    <p:sldId id="414" r:id="rId10"/>
    <p:sldId id="259" r:id="rId11"/>
    <p:sldId id="334" r:id="rId12"/>
    <p:sldId id="637" r:id="rId13"/>
    <p:sldId id="718" r:id="rId14"/>
    <p:sldId id="631" r:id="rId15"/>
    <p:sldId id="638" r:id="rId16"/>
    <p:sldId id="725" r:id="rId17"/>
    <p:sldId id="722" r:id="rId18"/>
    <p:sldId id="630" r:id="rId19"/>
    <p:sldId id="375" r:id="rId20"/>
  </p:sldIdLst>
  <p:sldSz cx="12161838" cy="6858000"/>
  <p:notesSz cx="6858000" cy="9144000"/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6600"/>
    <a:srgbClr val="CC3300"/>
    <a:srgbClr val="751A01"/>
    <a:srgbClr val="57EE2E"/>
    <a:srgbClr val="706E08"/>
    <a:srgbClr val="701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54" autoAdjust="0"/>
    <p:restoredTop sz="94660"/>
  </p:normalViewPr>
  <p:slideViewPr>
    <p:cSldViewPr>
      <p:cViewPr varScale="1">
        <p:scale>
          <a:sx n="75" d="100"/>
          <a:sy n="75" d="100"/>
        </p:scale>
        <p:origin x="936" y="48"/>
      </p:cViewPr>
      <p:guideLst>
        <p:guide orient="horz" pos="2160"/>
        <p:guide pos="38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C03ED5B-B234-6C20-5EFB-B51390F488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0E730B1-333C-C1AB-617F-B738728F13A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4A345FFB-7E32-FAD1-E8C0-7305DF5E66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8938" y="685800"/>
            <a:ext cx="60801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AD496151-6C30-8260-5CD5-D2DA888724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4622B489-BD6B-F6E1-AEFC-E466ACF1DE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C224E3B2-5DDA-4097-52B7-D2B9E9F9B5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56C1CE-8140-484A-8A26-07F92C842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5CE6B-9050-4004-833A-BF32BA7A8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9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C74F9-7813-B6F6-516F-A9D8DB99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EE05-A2CB-48AC-3D57-F3F32BCD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2B8E7-1A64-9171-291A-795CC2C0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7537C-8C5B-4836-A223-16C79C369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55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E15E2-AAA1-7CB2-2512-C11BDE365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BD6B3-5597-40F7-FFA9-287EECBF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6615D-D32D-178E-68B0-D435C357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A1CF2-40C9-49E4-BB83-4170F9220A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21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C0A38-FB4F-A420-E548-DC137EC6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40000-0A29-ADCF-793A-A809A11C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FC73B-7E82-D53E-9764-CB4C1020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ED878-5BE8-4C63-A681-2B342528F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26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A0C9C-9B77-D8B5-619A-83CA4C8B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7BB7D-AC1A-4943-A9C5-1092A8AE4061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6C375-53F4-42C3-64BE-1EA61F8D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049F5-CFC6-E984-3AC9-CBF5961D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96F9-2EAE-4053-8994-20D73E802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525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36796-96A3-795E-EB76-B6D7A675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9F4A-1640-47BF-A2E9-EF0D9403367C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D97F4-02E7-B3CB-7EC3-9661D306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91009-F03F-1D04-677D-7CE0F117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BA38D-1CBF-41E6-A425-E301B6E48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27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4F01E-5644-8586-C295-314E2B57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5FB8-8B13-4E2A-A6C7-947A6EB84E46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65805-C2FC-88D3-24D1-7F1879E4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21BB3-D1E8-C037-DBC9-E30EC559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D6324-A578-4B5B-B320-91F41DD540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7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B92EFC-45F1-47D6-EDF1-CFD412E3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40E38-D5EA-4D1F-93C2-D0B2E3ADFB94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DA9896-BAFA-42C2-E86C-735F9128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79F93E-C4FF-861B-D447-21A84763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6DB33-472A-4738-9998-E9D385B4F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901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DB0AA5-2360-D81C-1EEC-6EFA9209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44D62-28B3-434F-AFE2-D142BC7C068E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D6B1B0-31B5-9D4A-37F9-F38EBB4C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544E6F-1701-88D1-9C15-8A2BBD4A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7B94B-7F27-4AB0-81E2-48341B9CD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12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1283D90-BE3C-8D13-B888-B91AED65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30F14-5FB7-4F1A-852D-6CBB11CED496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7AD1C4-851A-14D5-CF02-4239E351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957623-F446-78A6-BB61-C0F53D38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0845-BD75-49EF-BA3B-303DD8EA04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80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852CD0-6D6B-EC89-C81A-85542326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1DF82-156E-41F1-ABD0-EF8FCCD22F28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84098A-DA2F-F8B9-0671-69CC0490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A70892-B428-2B01-0705-8E8F056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75981-B8B5-4857-AB2C-E4372CB34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157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C19BFA-24EB-0B10-7D2D-6F2A8FBA2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62B1-D514-4CB3-97BE-4B8C82EC4C67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CECA7D-F1C0-E449-044A-FA681E8A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8EC89F-1EB9-CCCD-A6B3-9AC13BE8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8B18A-F628-4BDA-8978-21B48B428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57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EBA4C-75B3-74F5-DF7E-F6D0C2EF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03DB7-95AB-0578-E156-19498F00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BE342-DEB2-77A2-051B-647C1ED9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DFFD-CA78-4100-875F-802785D9C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6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74BDEA-2D53-FC7D-86F9-FF45E28B5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2C759-1825-4B00-83DD-4535F28118B1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2B859D-8765-B90A-FD86-225DAD3D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DE220B-F508-BCDE-4401-C7E00FC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DED52-DD22-494D-8CC5-435E1A181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868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89433-66E2-E587-FE42-7A78CF5F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2BB11-8DDE-4062-A31A-2DF75380B908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25469-A5D7-3538-1398-4FBDE183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F4E8-2A38-154F-2422-BE0A9689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B20B9-D4E6-4574-88BD-0049B44A3D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842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C8068-1421-33CC-037D-0DC25CD8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E705D-1080-46E8-9F02-10FA1CC2FCB5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B5E32-E00E-C67E-5549-50DC72EE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5B3DE-99B9-D501-1B49-67726EAF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7DF31-A650-45D8-9A6D-32497BA276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951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77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73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0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30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7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29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EE87C-28B4-0595-6240-3053C4D6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6D34A-8022-23E1-D358-0BE56DBF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0626B-FE47-C1D2-4859-58EC091C9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76A9B-FBA6-4A70-95BA-6163680A6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886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37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3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DEEA1F-8789-3F53-BBA2-1449405D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E9361F-A822-B3F3-75B0-C9BB692A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6A8E1D-61F5-3E7E-E9A2-C936E67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A44F0-1472-4EF9-8838-04C979FFD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65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4F626EB-10BA-923F-B426-499267D2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E3F344-B770-A7B9-0EEC-273F3FAC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B204B5-B9B4-6399-5C78-50A7570F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A149-50B8-4913-84DC-804647E1C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5DDC7D-237F-63D0-67C1-A9380FFAB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8AFB27-6261-91A3-5527-84D33E8C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4875E0-1C1B-5093-98CD-E8D1F91E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46E16-B902-4523-9D9F-2CC54E736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83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FEA218-D3FA-6BFF-23B1-E8290F37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429309-ABA0-329E-EE09-ADC5AC37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C2073A-1AF0-20D3-78A9-F0CC0A70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D969B-3F7E-4E14-8233-9FD1048F5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0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36233-EEB8-A74B-53CA-0AD52B34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5CDEEA-8876-2B50-8770-D0433EE3F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2BD7C3-21BB-2ACE-FF3C-01908EC2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25952-031A-4F7D-AFF1-3161A89ED7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32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9AF275-DD46-E3B0-5534-0DB2E1E8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C3FF62-86AC-6015-4554-DB23F1F0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3087B3-E619-137A-0812-9B4FD084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368C-39F5-4A1D-B24F-AF5AA6C59F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ACE0D3-2205-F096-F0B8-5F8CD933DC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8013" y="274638"/>
            <a:ext cx="109458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970EBFF-B7E1-85D4-0A6E-8CBF62DCAA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8013" y="1600200"/>
            <a:ext cx="109458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9B86F-0C13-4FD8-1032-F64BEC596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3" y="6356350"/>
            <a:ext cx="2838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779A-2B5D-72AB-FF2D-3A65315E1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6075" y="6356350"/>
            <a:ext cx="3849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EFF77-E571-8F92-1FB2-E08141DA8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5375" y="6356350"/>
            <a:ext cx="2838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AAC58C7-8084-4DC6-A68F-0AEFA4A0A1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57A184B-DC4A-6F49-4D03-CBAF7E2EE0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6613" y="365125"/>
            <a:ext cx="1048861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6DF5345-9FD1-DE43-E0FA-15D8E009B7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6613" y="1825625"/>
            <a:ext cx="1048861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B3669-8EAF-401E-2853-518971F7B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613" y="6356350"/>
            <a:ext cx="2735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6C1763-1794-4E13-8B55-2715F202F989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B759C-B95C-30C0-878C-AAE804673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075" y="6356350"/>
            <a:ext cx="4103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1D532-B2B9-5C88-CABB-A690DFAE4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963" y="6356350"/>
            <a:ext cx="27352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6A5113E-BE1C-4A41-A106-0DE06C697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122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38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50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file:///D:\Download\Hoa%20l&#225;%20m&#249;a%20xu&#226;n%20(T&#7853;p%20h&#225;t%20theo%20b&#224;i%20h&#225;t%20m&#7851;u%20SGK%20l&#7899;p%202%20NXBGD).mp4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D:\Download\Untitled%20design%20(1)%20(video-converter.com)%20(1)%20(online-video-cutter.com).mp4" TargetMode="External"/><Relationship Id="rId1" Type="http://schemas.microsoft.com/office/2007/relationships/media" Target="file:///D:\Download\Untitled%20design%20(1)%20(video-converter.com)%20(1)%20(online-video-cutter.com).mp4" TargetMode="Externa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microsoft.com/office/2007/relationships/media" Target="../media/media7.mp3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11" Type="http://schemas.openxmlformats.org/officeDocument/2006/relationships/image" Target="../media/image1.png"/><Relationship Id="rId5" Type="http://schemas.microsoft.com/office/2007/relationships/media" Target="../media/media5.mp3"/><Relationship Id="rId10" Type="http://schemas.openxmlformats.org/officeDocument/2006/relationships/audio" Target="../media/audio1.wav"/><Relationship Id="rId4" Type="http://schemas.microsoft.com/office/2007/relationships/media" Target="../media/media4.mp3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6816BB-9DE6-5706-60B8-99607E2749B1}"/>
              </a:ext>
            </a:extLst>
          </p:cNvPr>
          <p:cNvSpPr/>
          <p:nvPr/>
        </p:nvSpPr>
        <p:spPr>
          <a:xfrm>
            <a:off x="10886" y="-34724"/>
            <a:ext cx="12161838" cy="689272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842" name="Picture 4" descr="Picture1">
            <a:extLst>
              <a:ext uri="{FF2B5EF4-FFF2-40B4-BE49-F238E27FC236}">
                <a16:creationId xmlns:a16="http://schemas.microsoft.com/office/drawing/2014/main" id="{BD430838-2608-AB82-F49F-4835275D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6" y="-34723"/>
            <a:ext cx="1143001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Picture1">
            <a:extLst>
              <a:ext uri="{FF2B5EF4-FFF2-40B4-BE49-F238E27FC236}">
                <a16:creationId xmlns:a16="http://schemas.microsoft.com/office/drawing/2014/main" id="{7D949C87-BD22-9A95-0EC9-2B89B128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7559" y="-11907"/>
            <a:ext cx="12382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J0124039">
            <a:extLst>
              <a:ext uri="{FF2B5EF4-FFF2-40B4-BE49-F238E27FC236}">
                <a16:creationId xmlns:a16="http://schemas.microsoft.com/office/drawing/2014/main" id="{1792A4C9-91F8-84A2-D423-FD6361E8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306" y="5638930"/>
            <a:ext cx="1338262" cy="12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J0124039">
            <a:extLst>
              <a:ext uri="{FF2B5EF4-FFF2-40B4-BE49-F238E27FC236}">
                <a16:creationId xmlns:a16="http://schemas.microsoft.com/office/drawing/2014/main" id="{9AED5A3A-5FE3-E63B-6CBC-87A58E51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5445125"/>
            <a:ext cx="14589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>
            <a:extLst>
              <a:ext uri="{FF2B5EF4-FFF2-40B4-BE49-F238E27FC236}">
                <a16:creationId xmlns:a16="http://schemas.microsoft.com/office/drawing/2014/main" id="{3ED91420-8055-B917-10EB-530BE1C5A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406" y="5394325"/>
            <a:ext cx="79613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Giáo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viên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Đào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Thị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Thu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Huyền</a:t>
            </a:r>
            <a:endParaRPr lang="en-US" altLang="en-US" b="1" i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altLang="en-US" b="1" i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Tiểu</a:t>
            </a:r>
            <a:r>
              <a:rPr lang="en-US" altLang="en-US" b="1" i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altLang="en-US" b="1" i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Nam </a:t>
            </a: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Hải</a:t>
            </a:r>
            <a:endParaRPr lang="en-US" altLang="en-US" b="1" i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26551C9B-60E3-AF7B-A866-FA5AAEE8C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56" y="2151727"/>
            <a:ext cx="11049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Khoa </a:t>
            </a:r>
            <a:r>
              <a:rPr lang="en-US" altLang="en-US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 13: NHU CẦU SỐNG CỦA THỰC VẬT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	VÀ CHĂM SÓC CÂY TRỒNG (TIẾT 4)</a:t>
            </a:r>
          </a:p>
        </p:txBody>
      </p:sp>
      <p:sp>
        <p:nvSpPr>
          <p:cNvPr id="3082" name="WordArt 11">
            <a:extLst>
              <a:ext uri="{FF2B5EF4-FFF2-40B4-BE49-F238E27FC236}">
                <a16:creationId xmlns:a16="http://schemas.microsoft.com/office/drawing/2014/main" id="{BE6618E5-37CE-6BD7-CF28-49F7EE8C71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815975" y="600075"/>
            <a:ext cx="13793788" cy="127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CHUYÊN ĐỀ CẤP QUẬN</a:t>
            </a:r>
          </a:p>
        </p:txBody>
      </p:sp>
      <p:pic>
        <p:nvPicPr>
          <p:cNvPr id="35849" name="Picture 14" descr="EXPLODE">
            <a:extLst>
              <a:ext uri="{FF2B5EF4-FFF2-40B4-BE49-F238E27FC236}">
                <a16:creationId xmlns:a16="http://schemas.microsoft.com/office/drawing/2014/main" id="{99DE28D1-601C-F1C7-CAB1-F52C43EC5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587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5" descr="EXPLODE">
            <a:extLst>
              <a:ext uri="{FF2B5EF4-FFF2-40B4-BE49-F238E27FC236}">
                <a16:creationId xmlns:a16="http://schemas.microsoft.com/office/drawing/2014/main" id="{387BE8B8-0465-A312-F40E-AB53D60E5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3" y="152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  <p:bldP spid="235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lá mùa xuân (Tập hát theo bài hát mẫu SGK lớp 2 NXBGD).mp4">
            <a:hlinkClick r:id="" action="ppaction://media"/>
            <a:extLst>
              <a:ext uri="{FF2B5EF4-FFF2-40B4-BE49-F238E27FC236}">
                <a16:creationId xmlns:a16="http://schemas.microsoft.com/office/drawing/2014/main" id="{52DD6780-CC9E-59F8-116B-F5BBAA6FE3A7}"/>
              </a:ext>
            </a:extLst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546" end="47866.2916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90700" y="347467"/>
            <a:ext cx="9652017" cy="4522526"/>
            <a:chOff x="-177787" y="-38100"/>
            <a:chExt cx="3586695" cy="1336603"/>
          </a:xfrm>
        </p:grpSpPr>
        <p:sp>
          <p:nvSpPr>
            <p:cNvPr id="8" name="Freeform 8"/>
            <p:cNvSpPr/>
            <p:nvPr/>
          </p:nvSpPr>
          <p:spPr>
            <a:xfrm>
              <a:off x="-177787" y="203947"/>
              <a:ext cx="3586695" cy="1094556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EC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- Tưới nước để cung </a:t>
              </a:r>
              <a:r>
                <a:rPr lang="vi-VN" sz="3200" dirty="0" err="1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cung</a:t>
              </a:r>
              <a:r>
                <a:rPr lang="vi-VN" sz="32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đầy đủ nước cho cây.</a:t>
              </a:r>
            </a:p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- Bón phân để cung cấp chất dinh dưỡng cho cây.</a:t>
              </a:r>
            </a:p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- Xới đất xung quanh gốc cây làm cho đất tơi xốp,</a:t>
              </a:r>
              <a:r>
                <a:rPr lang="en-US" sz="32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vi-VN" sz="32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cây dễ hấp thụ chất dinh dưỡng hơn. 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>
                <a:lnSpc>
                  <a:spcPts val="1768"/>
                </a:lnSpc>
              </a:pPr>
              <a:endParaRPr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273135" y="4661992"/>
            <a:ext cx="494974" cy="49997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138909" y="5895505"/>
            <a:ext cx="1047410" cy="632555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20591634">
            <a:off x="10889377" y="5283362"/>
            <a:ext cx="431762" cy="1078262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 rot="217455">
            <a:off x="10583933" y="5639396"/>
            <a:ext cx="2091149" cy="1262892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rot="149459">
            <a:off x="11515709" y="5384761"/>
            <a:ext cx="504801" cy="1260665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032803" y="260139"/>
            <a:ext cx="514876" cy="34239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4104" y="990550"/>
            <a:ext cx="406596" cy="308674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981505" y="-76199"/>
            <a:ext cx="1195414" cy="1157842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3" name="Rectangle: Top Corners Rounded 32">
            <a:extLst>
              <a:ext uri="{FF2B5EF4-FFF2-40B4-BE49-F238E27FC236}">
                <a16:creationId xmlns:a16="http://schemas.microsoft.com/office/drawing/2014/main" id="{724AC31B-CC84-D0C6-3071-B967B5A19E12}"/>
              </a:ext>
            </a:extLst>
          </p:cNvPr>
          <p:cNvSpPr/>
          <p:nvPr/>
        </p:nvSpPr>
        <p:spPr>
          <a:xfrm>
            <a:off x="1090700" y="292365"/>
            <a:ext cx="9652016" cy="606717"/>
          </a:xfrm>
          <a:prstGeom prst="round2SameRect">
            <a:avLst/>
          </a:prstGeom>
          <a:solidFill>
            <a:srgbClr val="FEDEF3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926" b="1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GB" sz="2926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GB" sz="2926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cần</a:t>
            </a:r>
            <a:r>
              <a:rPr lang="en-GB" sz="2926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GB" sz="2926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GB" sz="2926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chăm</a:t>
            </a:r>
            <a:r>
              <a:rPr lang="en-GB" sz="2926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sóc</a:t>
            </a:r>
            <a:r>
              <a:rPr lang="en-GB" sz="2926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cây</a:t>
            </a:r>
            <a:r>
              <a:rPr lang="en-GB" sz="2926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926" b="1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trồng</a:t>
            </a:r>
            <a:r>
              <a:rPr lang="en-GB" sz="2926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endParaRPr lang="en-GB" sz="2926" b="1" dirty="0">
              <a:solidFill>
                <a:srgbClr val="0070C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52E1163E-902C-F78E-18D8-849DE38CA060}"/>
              </a:ext>
            </a:extLst>
          </p:cNvPr>
          <p:cNvSpPr/>
          <p:nvPr/>
        </p:nvSpPr>
        <p:spPr>
          <a:xfrm>
            <a:off x="55731" y="4724401"/>
            <a:ext cx="2662468" cy="2133600"/>
          </a:xfrm>
          <a:custGeom>
            <a:avLst/>
            <a:gdLst/>
            <a:ahLst/>
            <a:cxnLst/>
            <a:rect l="l" t="t" r="r" b="b"/>
            <a:pathLst>
              <a:path w="9233773" h="8229600">
                <a:moveTo>
                  <a:pt x="0" y="0"/>
                </a:moveTo>
                <a:lnTo>
                  <a:pt x="9233773" y="0"/>
                </a:lnTo>
                <a:lnTo>
                  <a:pt x="92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41A0AF9F-9418-DB45-5D59-F9CDE8EB9103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7106" name="Picture 2" descr="Vì sao nên tưới cây cảnh bằng hệ thống lọc nước công nghiệp RO">
            <a:extLst>
              <a:ext uri="{FF2B5EF4-FFF2-40B4-BE49-F238E27FC236}">
                <a16:creationId xmlns:a16="http://schemas.microsoft.com/office/drawing/2014/main" id="{E3AC5AD7-5DB2-392A-3317-691ADD37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250208"/>
            <a:ext cx="4027748" cy="255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5837239B-F50D-E167-0E17-7348D225F99F}"/>
              </a:ext>
            </a:extLst>
          </p:cNvPr>
          <p:cNvSpPr/>
          <p:nvPr/>
        </p:nvSpPr>
        <p:spPr>
          <a:xfrm>
            <a:off x="358413" y="2914539"/>
            <a:ext cx="3699999" cy="34551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214" tIns="45607" rIns="91214" bIns="45607" anchor="ctr">
            <a:normAutofit fontScale="55000" lnSpcReduction="20000"/>
          </a:bodyPr>
          <a:lstStyle/>
          <a:p>
            <a:pPr algn="ctr" defTabSz="912114" eaLnBrk="1" fontAlgn="auto" hangingPunct="1">
              <a:lnSpc>
                <a:spcPct val="90000"/>
              </a:lnSpc>
              <a:spcAft>
                <a:spcPts val="599"/>
              </a:spcAft>
              <a:defRPr/>
            </a:pPr>
            <a:r>
              <a:rPr lang="en-US" sz="3591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TƯỚI NƯỚC</a:t>
            </a:r>
          </a:p>
        </p:txBody>
      </p:sp>
      <p:cxnSp>
        <p:nvCxnSpPr>
          <p:cNvPr id="15" name="Straight Connector 14" descr="&quot;&quot;">
            <a:extLst>
              <a:ext uri="{FF2B5EF4-FFF2-40B4-BE49-F238E27FC236}">
                <a16:creationId xmlns:a16="http://schemas.microsoft.com/office/drawing/2014/main" id="{A1A08251-2F84-B12D-3BA5-598E3BFEEB5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37163"/>
            <a:ext cx="12161838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 descr="&quot;&quot;">
            <a:extLst>
              <a:ext uri="{FF2B5EF4-FFF2-40B4-BE49-F238E27FC236}">
                <a16:creationId xmlns:a16="http://schemas.microsoft.com/office/drawing/2014/main" id="{DD741149-5EE6-3508-9AF3-8CC1CA6687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7750"/>
            <a:ext cx="12161838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ách bón phân cho khu vườn tại nhà || Ban công xanh">
            <a:extLst>
              <a:ext uri="{FF2B5EF4-FFF2-40B4-BE49-F238E27FC236}">
                <a16:creationId xmlns:a16="http://schemas.microsoft.com/office/drawing/2014/main" id="{6CB03FC0-6AC1-C6B0-4BEC-70A6C89E1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9" y="250206"/>
            <a:ext cx="3827735" cy="255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BE285B6-AA3F-33F5-1849-0B433EDFBA29}"/>
              </a:ext>
            </a:extLst>
          </p:cNvPr>
          <p:cNvSpPr/>
          <p:nvPr/>
        </p:nvSpPr>
        <p:spPr>
          <a:xfrm>
            <a:off x="4403429" y="2914539"/>
            <a:ext cx="3699999" cy="34551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214" tIns="45607" rIns="91214" bIns="45607" anchor="ctr">
            <a:normAutofit fontScale="55000" lnSpcReduction="20000"/>
          </a:bodyPr>
          <a:lstStyle/>
          <a:p>
            <a:pPr algn="ctr" defTabSz="912114" eaLnBrk="1" fontAlgn="auto" hangingPunct="1">
              <a:lnSpc>
                <a:spcPct val="90000"/>
              </a:lnSpc>
              <a:spcAft>
                <a:spcPts val="599"/>
              </a:spcAft>
              <a:defRPr/>
            </a:pPr>
            <a:r>
              <a:rPr lang="en-US" sz="3591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BÓN PHÂN CHO CÂY</a:t>
            </a:r>
          </a:p>
        </p:txBody>
      </p:sp>
      <p:pic>
        <p:nvPicPr>
          <p:cNvPr id="1028" name="Picture 4" descr="Gardener using a hand cultivator to seed around tomato plants.">
            <a:extLst>
              <a:ext uri="{FF2B5EF4-FFF2-40B4-BE49-F238E27FC236}">
                <a16:creationId xmlns:a16="http://schemas.microsoft.com/office/drawing/2014/main" id="{205C998D-B708-930B-C12D-16D354CCC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19" y="251887"/>
            <a:ext cx="4027748" cy="255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4E1869C-276F-34A0-7AC9-B5C44CA88CD4}"/>
              </a:ext>
            </a:extLst>
          </p:cNvPr>
          <p:cNvSpPr/>
          <p:nvPr/>
        </p:nvSpPr>
        <p:spPr>
          <a:xfrm>
            <a:off x="8389868" y="2914539"/>
            <a:ext cx="3699999" cy="34551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214" tIns="45607" rIns="91214" bIns="45607" anchor="ctr">
            <a:normAutofit fontScale="55000" lnSpcReduction="20000"/>
          </a:bodyPr>
          <a:lstStyle/>
          <a:p>
            <a:pPr algn="ctr" defTabSz="912114" eaLnBrk="1" fontAlgn="auto" hangingPunct="1">
              <a:lnSpc>
                <a:spcPct val="90000"/>
              </a:lnSpc>
              <a:spcAft>
                <a:spcPts val="599"/>
              </a:spcAft>
              <a:defRPr/>
            </a:pPr>
            <a:r>
              <a:rPr lang="en-US" sz="3591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XỚI ĐẤT</a:t>
            </a:r>
          </a:p>
        </p:txBody>
      </p:sp>
      <p:pic>
        <p:nvPicPr>
          <p:cNvPr id="1032" name="Picture 8" descr="Quảng Ngãi: Thắp điện cho hoa cúc phát triển chờ Tết">
            <a:extLst>
              <a:ext uri="{FF2B5EF4-FFF2-40B4-BE49-F238E27FC236}">
                <a16:creationId xmlns:a16="http://schemas.microsoft.com/office/drawing/2014/main" id="{0F8961B9-D3B7-83AB-5304-2E56E4371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3434787"/>
            <a:ext cx="4064000" cy="288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Ó CẦN SỬ DỤNG LƯỚI CHỐNG NẮNG CHO RAU KHÔNG">
            <a:extLst>
              <a:ext uri="{FF2B5EF4-FFF2-40B4-BE49-F238E27FC236}">
                <a16:creationId xmlns:a16="http://schemas.microsoft.com/office/drawing/2014/main" id="{D5DFA4AB-7F66-65A2-E6A5-C65F81EE5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 bwMode="auto">
          <a:xfrm>
            <a:off x="6173555" y="3429000"/>
            <a:ext cx="4562863" cy="288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0677167-2E5E-6CA6-481E-322F6A443841}"/>
              </a:ext>
            </a:extLst>
          </p:cNvPr>
          <p:cNvSpPr/>
          <p:nvPr/>
        </p:nvSpPr>
        <p:spPr>
          <a:xfrm>
            <a:off x="1386119" y="6424377"/>
            <a:ext cx="3699999" cy="34551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214" tIns="45607" rIns="91214" bIns="45607" anchor="ctr">
            <a:normAutofit fontScale="92500" lnSpcReduction="10000"/>
          </a:bodyPr>
          <a:lstStyle/>
          <a:p>
            <a:pPr algn="ctr" defTabSz="912114" eaLnBrk="1" fontAlgn="auto" hangingPunct="1">
              <a:lnSpc>
                <a:spcPct val="90000"/>
              </a:lnSpc>
              <a:spcAft>
                <a:spcPts val="599"/>
              </a:spcAft>
              <a:defRPr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THẮP BÓNG ĐÈN CHO CÂY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EDB2C2E-E903-3200-6700-B7D0C97FE266}"/>
              </a:ext>
            </a:extLst>
          </p:cNvPr>
          <p:cNvSpPr/>
          <p:nvPr/>
        </p:nvSpPr>
        <p:spPr>
          <a:xfrm>
            <a:off x="6604986" y="6424377"/>
            <a:ext cx="3699999" cy="34551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214" tIns="45607" rIns="91214" bIns="45607" anchor="ctr">
            <a:normAutofit fontScale="55000" lnSpcReduction="20000"/>
          </a:bodyPr>
          <a:lstStyle/>
          <a:p>
            <a:pPr algn="ctr" defTabSz="912114" eaLnBrk="1" fontAlgn="auto" hangingPunct="1">
              <a:lnSpc>
                <a:spcPct val="90000"/>
              </a:lnSpc>
              <a:spcAft>
                <a:spcPts val="599"/>
              </a:spcAft>
              <a:defRPr/>
            </a:pPr>
            <a:r>
              <a:rPr lang="en-US" sz="3591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CHĂNG LƯỚI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 (1) (video-converter.com) (1)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2FAE256E-2127-9928-7008-9CF5C03CE004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172951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678DF0B2-6CFB-F59E-11B7-6AA32C2EA0F1}"/>
              </a:ext>
            </a:extLst>
          </p:cNvPr>
          <p:cNvSpPr/>
          <p:nvPr/>
        </p:nvSpPr>
        <p:spPr>
          <a:xfrm>
            <a:off x="10886" y="-34724"/>
            <a:ext cx="12161838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59FFCAA8-4D34-A5CA-912E-37E369E0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" y="3191227"/>
            <a:ext cx="5180806" cy="7242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055D6763-50A8-7601-0B65-7A4286B1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6" y="3982497"/>
            <a:ext cx="12161838" cy="662679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biện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pháp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pic>
        <p:nvPicPr>
          <p:cNvPr id="10" name="Picture 4" descr="Picture1">
            <a:extLst>
              <a:ext uri="{FF2B5EF4-FFF2-40B4-BE49-F238E27FC236}">
                <a16:creationId xmlns:a16="http://schemas.microsoft.com/office/drawing/2014/main" id="{3F24DC50-25A7-277E-351D-ED5945BB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6" y="-34723"/>
            <a:ext cx="1143001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icture1">
            <a:extLst>
              <a:ext uri="{FF2B5EF4-FFF2-40B4-BE49-F238E27FC236}">
                <a16:creationId xmlns:a16="http://schemas.microsoft.com/office/drawing/2014/main" id="{212B5C9A-16BF-1F97-2871-9743A241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7559" y="-11907"/>
            <a:ext cx="12382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J0124039">
            <a:extLst>
              <a:ext uri="{FF2B5EF4-FFF2-40B4-BE49-F238E27FC236}">
                <a16:creationId xmlns:a16="http://schemas.microsoft.com/office/drawing/2014/main" id="{9B6AC155-3332-0723-F671-A92CFFF9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306" y="5638930"/>
            <a:ext cx="1338262" cy="12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J0124039">
            <a:extLst>
              <a:ext uri="{FF2B5EF4-FFF2-40B4-BE49-F238E27FC236}">
                <a16:creationId xmlns:a16="http://schemas.microsoft.com/office/drawing/2014/main" id="{2E148B95-03A0-B687-7DD7-6577411A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5445125"/>
            <a:ext cx="14589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7">
            <a:extLst>
              <a:ext uri="{FF2B5EF4-FFF2-40B4-BE49-F238E27FC236}">
                <a16:creationId xmlns:a16="http://schemas.microsoft.com/office/drawing/2014/main" id="{F769DC27-DF9D-FD00-1123-F44034430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" y="4822335"/>
            <a:ext cx="12161838" cy="662679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giá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55944F-546C-DB99-9513-78E2D1B4A87F}"/>
              </a:ext>
            </a:extLst>
          </p:cNvPr>
          <p:cNvSpPr txBox="1"/>
          <p:nvPr/>
        </p:nvSpPr>
        <p:spPr>
          <a:xfrm>
            <a:off x="1417185" y="104957"/>
            <a:ext cx="963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2D84C-C230-3C7D-DC54-D925F16F5AE8}"/>
              </a:ext>
            </a:extLst>
          </p:cNvPr>
          <p:cNvSpPr txBox="1"/>
          <p:nvPr/>
        </p:nvSpPr>
        <p:spPr>
          <a:xfrm>
            <a:off x="358375" y="1361322"/>
            <a:ext cx="11236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 13: Nhu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	và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138871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D54CAC-53D7-2BE5-E9EB-24019ED84228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  <a:ln>
            <a:solidFill>
              <a:srgbClr val="F0F8FD"/>
            </a:solidFill>
          </a:ln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1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773C49B-ED44-854C-B322-A70BB4330F82}"/>
              </a:ext>
            </a:extLst>
          </p:cNvPr>
          <p:cNvSpPr/>
          <p:nvPr/>
        </p:nvSpPr>
        <p:spPr>
          <a:xfrm rot="480260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EE91CE35-375D-6DD2-2940-52435ACD688D}"/>
              </a:ext>
            </a:extLst>
          </p:cNvPr>
          <p:cNvSpPr/>
          <p:nvPr/>
        </p:nvSpPr>
        <p:spPr>
          <a:xfrm rot="480260">
            <a:off x="-1503107" y="5636179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6ADB360B-CE87-25C2-E44D-970D63F905C8}"/>
              </a:ext>
            </a:extLst>
          </p:cNvPr>
          <p:cNvSpPr/>
          <p:nvPr/>
        </p:nvSpPr>
        <p:spPr>
          <a:xfrm>
            <a:off x="158976" y="5212110"/>
            <a:ext cx="770838" cy="1645890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0586E7DE-E2D3-85AB-5237-CE1140D7732E}"/>
              </a:ext>
            </a:extLst>
          </p:cNvPr>
          <p:cNvSpPr/>
          <p:nvPr/>
        </p:nvSpPr>
        <p:spPr>
          <a:xfrm rot="20398901">
            <a:off x="11512932" y="5388689"/>
            <a:ext cx="478133" cy="409235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C6DA53BA-FCD9-9348-0C58-1AEE70EA109C}"/>
              </a:ext>
            </a:extLst>
          </p:cNvPr>
          <p:cNvSpPr/>
          <p:nvPr/>
        </p:nvSpPr>
        <p:spPr>
          <a:xfrm>
            <a:off x="35179" y="6165008"/>
            <a:ext cx="995036" cy="692992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EE2C5FA9-93D0-995B-AE3A-D7BEF62064D3}"/>
              </a:ext>
            </a:extLst>
          </p:cNvPr>
          <p:cNvSpPr/>
          <p:nvPr/>
        </p:nvSpPr>
        <p:spPr>
          <a:xfrm rot="19884103">
            <a:off x="10931037" y="5554780"/>
            <a:ext cx="519400" cy="129444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5F9C64BB-0B98-1D86-69DE-038A675B25D1}"/>
              </a:ext>
            </a:extLst>
          </p:cNvPr>
          <p:cNvSpPr/>
          <p:nvPr/>
        </p:nvSpPr>
        <p:spPr>
          <a:xfrm rot="21109924">
            <a:off x="10546553" y="6045940"/>
            <a:ext cx="2242008" cy="1283806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4D3EA770-AA56-3F3E-252D-7251466EF45C}"/>
              </a:ext>
            </a:extLst>
          </p:cNvPr>
          <p:cNvSpPr/>
          <p:nvPr/>
        </p:nvSpPr>
        <p:spPr>
          <a:xfrm rot="21041928">
            <a:off x="11671388" y="6311445"/>
            <a:ext cx="607264" cy="1513415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19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C502BB-40ED-AE4A-FD28-A2FEC06B4F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40637" r="5094" b="6103"/>
          <a:stretch/>
        </p:blipFill>
        <p:spPr>
          <a:xfrm>
            <a:off x="437648" y="1945386"/>
            <a:ext cx="11201400" cy="2125574"/>
          </a:xfrm>
          <a:prstGeom prst="round2SameRect">
            <a:avLst/>
          </a:prstGeom>
          <a:ln>
            <a:solidFill>
              <a:schemeClr val="accent5"/>
            </a:solidFill>
          </a:ln>
        </p:spPr>
      </p:pic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49798591-000E-68E4-66A1-B09CA2023418}"/>
              </a:ext>
            </a:extLst>
          </p:cNvPr>
          <p:cNvSpPr/>
          <p:nvPr/>
        </p:nvSpPr>
        <p:spPr>
          <a:xfrm>
            <a:off x="285248" y="411853"/>
            <a:ext cx="11506200" cy="1168654"/>
          </a:xfrm>
          <a:prstGeom prst="round2Same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Hãy lập một kế hoạch chăm sóc cây ở nhà hoặc ở trường em theo gợi ý sau. Thực hiện kế hoạch và tự đánh giá việc thực hiện của em.</a:t>
            </a:r>
            <a:endParaRPr lang="en-GB" sz="3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0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E606B8DB-F6AA-56BF-7B17-F93D159879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38"/>
            <a:ext cx="12161838" cy="684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945D7A0D-065E-AC64-482C-B2566AE52F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238" y="-244475"/>
            <a:ext cx="1824038" cy="1373188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9703224-7240-AD08-CD42-20C24E2A5F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89794" y="429419"/>
            <a:ext cx="642937" cy="64452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42665C42-6A40-B76B-01FF-1E69479723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18713" y="661988"/>
            <a:ext cx="685800" cy="6858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6EF468F3-E5AC-EBE8-889A-5E3BFD7DAA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32913" y="7938"/>
            <a:ext cx="2828925" cy="1477962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8" name="Isosceles Triangle 17" descr="&quot;&quot;">
            <a:extLst>
              <a:ext uri="{FF2B5EF4-FFF2-40B4-BE49-F238E27FC236}">
                <a16:creationId xmlns:a16="http://schemas.microsoft.com/office/drawing/2014/main" id="{DC088E3A-DD23-8E71-7E51-968C328B8E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56550" y="6108700"/>
            <a:ext cx="1490663" cy="74136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40DCCFFA-AA88-FCE7-0B3B-D6295F488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225550"/>
            <a:ext cx="11847513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Isosceles Triangle 19" descr="&quot;&quot;">
            <a:extLst>
              <a:ext uri="{FF2B5EF4-FFF2-40B4-BE49-F238E27FC236}">
                <a16:creationId xmlns:a16="http://schemas.microsoft.com/office/drawing/2014/main" id="{030133DD-64C9-AB5C-7AEA-32940DD2DC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585075" y="6445250"/>
            <a:ext cx="812800" cy="40481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5A8EEDE9-C22B-5F50-4D91-6901E3BE460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>
              <a:latin typeface="Calibri" panose="020F0502020204030204" pitchFamily="34" charset="0"/>
            </a:endParaRPr>
          </a:p>
        </p:txBody>
      </p:sp>
      <p:pic>
        <p:nvPicPr>
          <p:cNvPr id="53251" name="Picture 4" descr="phao hoa">
            <a:extLst>
              <a:ext uri="{FF2B5EF4-FFF2-40B4-BE49-F238E27FC236}">
                <a16:creationId xmlns:a16="http://schemas.microsoft.com/office/drawing/2014/main" id="{3AE1A6B1-2850-62E5-653E-8E880D7F7B80}"/>
              </a:ext>
            </a:extLst>
          </p:cNvPr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61838" cy="6858000"/>
          </a:xfrm>
        </p:spPr>
      </p:pic>
      <p:pic>
        <p:nvPicPr>
          <p:cNvPr id="53252" name="Picture 9" descr="floral">
            <a:extLst>
              <a:ext uri="{FF2B5EF4-FFF2-40B4-BE49-F238E27FC236}">
                <a16:creationId xmlns:a16="http://schemas.microsoft.com/office/drawing/2014/main" id="{F8E38D68-901C-655E-8D55-FA65563EA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0" descr="floral">
            <a:extLst>
              <a:ext uri="{FF2B5EF4-FFF2-40B4-BE49-F238E27FC236}">
                <a16:creationId xmlns:a16="http://schemas.microsoft.com/office/drawing/2014/main" id="{BD1C935F-A72B-8F4D-4BFB-986B38D328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1642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1" descr="floral">
            <a:extLst>
              <a:ext uri="{FF2B5EF4-FFF2-40B4-BE49-F238E27FC236}">
                <a16:creationId xmlns:a16="http://schemas.microsoft.com/office/drawing/2014/main" id="{ACFEC9AD-30C3-6777-5CA2-12F0AC75C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5791200"/>
            <a:ext cx="1093788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2" descr="floral">
            <a:extLst>
              <a:ext uri="{FF2B5EF4-FFF2-40B4-BE49-F238E27FC236}">
                <a16:creationId xmlns:a16="http://schemas.microsoft.com/office/drawing/2014/main" id="{22C855D8-0EE8-2AD5-2566-8D3C192118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60880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3" descr="floral">
            <a:extLst>
              <a:ext uri="{FF2B5EF4-FFF2-40B4-BE49-F238E27FC236}">
                <a16:creationId xmlns:a16="http://schemas.microsoft.com/office/drawing/2014/main" id="{F924F14D-263C-3DE5-8530-4761BD9866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57070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14" descr="floral">
            <a:extLst>
              <a:ext uri="{FF2B5EF4-FFF2-40B4-BE49-F238E27FC236}">
                <a16:creationId xmlns:a16="http://schemas.microsoft.com/office/drawing/2014/main" id="{9F8C93B1-691A-04EE-4F13-8566FDEF85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60118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5" descr="floral">
            <a:extLst>
              <a:ext uri="{FF2B5EF4-FFF2-40B4-BE49-F238E27FC236}">
                <a16:creationId xmlns:a16="http://schemas.microsoft.com/office/drawing/2014/main" id="{2A4ADD71-934B-86F5-B073-0FF6C3F83D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5715000"/>
            <a:ext cx="109378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6" descr="floral">
            <a:extLst>
              <a:ext uri="{FF2B5EF4-FFF2-40B4-BE49-F238E27FC236}">
                <a16:creationId xmlns:a16="http://schemas.microsoft.com/office/drawing/2014/main" id="{977C3321-36E9-F28A-7929-562F08296F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0118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7" descr="floral">
            <a:extLst>
              <a:ext uri="{FF2B5EF4-FFF2-40B4-BE49-F238E27FC236}">
                <a16:creationId xmlns:a16="http://schemas.microsoft.com/office/drawing/2014/main" id="{1A203E26-458C-6F5B-6B8D-3D1DB1B77F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450" y="60118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18" descr="floral">
            <a:extLst>
              <a:ext uri="{FF2B5EF4-FFF2-40B4-BE49-F238E27FC236}">
                <a16:creationId xmlns:a16="http://schemas.microsoft.com/office/drawing/2014/main" id="{6389012B-90BA-89DC-2FC9-CDA7DF5F3B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832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AutoShape 15">
            <a:extLst>
              <a:ext uri="{FF2B5EF4-FFF2-40B4-BE49-F238E27FC236}">
                <a16:creationId xmlns:a16="http://schemas.microsoft.com/office/drawing/2014/main" id="{64EB9AA5-6015-AD73-F1A2-E6A1AA157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1695450"/>
            <a:ext cx="811213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>
            <a:extLst>
              <a:ext uri="{FF2B5EF4-FFF2-40B4-BE49-F238E27FC236}">
                <a16:creationId xmlns:a16="http://schemas.microsoft.com/office/drawing/2014/main" id="{01DFA93C-9237-EDB4-601E-48F84BEE8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1022350"/>
            <a:ext cx="809625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>
            <a:extLst>
              <a:ext uri="{FF2B5EF4-FFF2-40B4-BE49-F238E27FC236}">
                <a16:creationId xmlns:a16="http://schemas.microsoft.com/office/drawing/2014/main" id="{0FDD7CA3-CBA8-DA74-6E42-2DACB404B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6051550"/>
            <a:ext cx="809625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>
            <a:extLst>
              <a:ext uri="{FF2B5EF4-FFF2-40B4-BE49-F238E27FC236}">
                <a16:creationId xmlns:a16="http://schemas.microsoft.com/office/drawing/2014/main" id="{D051CD53-77A0-818B-215E-8F9EC3536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775" y="5715000"/>
            <a:ext cx="809625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>
            <a:extLst>
              <a:ext uri="{FF2B5EF4-FFF2-40B4-BE49-F238E27FC236}">
                <a16:creationId xmlns:a16="http://schemas.microsoft.com/office/drawing/2014/main" id="{55E0A828-E93A-F230-06C9-BF33290A9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533400"/>
            <a:ext cx="811212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>
            <a:extLst>
              <a:ext uri="{FF2B5EF4-FFF2-40B4-BE49-F238E27FC236}">
                <a16:creationId xmlns:a16="http://schemas.microsoft.com/office/drawing/2014/main" id="{7CB7A8A5-98E2-9F4D-5BBD-55193AFF6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4213" y="685800"/>
            <a:ext cx="811212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B16D46-4851-E1CC-A5A3-4009D9BE9617}"/>
              </a:ext>
            </a:extLst>
          </p:cNvPr>
          <p:cNvSpPr/>
          <p:nvPr/>
        </p:nvSpPr>
        <p:spPr>
          <a:xfrm>
            <a:off x="0" y="1841480"/>
            <a:ext cx="12060237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7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XIN CHÂN THÀNH CẢM ƠN QUÝ THẦY CÔ GIÁO VÀ CÁC EM</a:t>
            </a:r>
            <a:endParaRPr lang="en-US" sz="72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  <p:txBody>
          <a:bodyPr/>
          <a:lstStyle/>
          <a:p>
            <a:pPr algn="ctr" defTabSz="60807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GB" sz="1197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>
                  <a:lumMod val="60000"/>
                  <a:lumOff val="40000"/>
                </a:srgb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3" y="4690777"/>
            <a:ext cx="1054599" cy="1645889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02470" y="4129519"/>
            <a:ext cx="874178" cy="594881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395692" y="4760922"/>
            <a:ext cx="494974" cy="49997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8966" y="6056809"/>
            <a:ext cx="1165183" cy="585260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977940" y="5394565"/>
            <a:ext cx="431661" cy="144270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360291" y="5827636"/>
            <a:ext cx="2095475" cy="1361990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11252" y="5615344"/>
            <a:ext cx="538415" cy="1579636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032803" y="260139"/>
            <a:ext cx="514876" cy="34239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4104" y="990550"/>
            <a:ext cx="406596" cy="308674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849360" y="18871"/>
            <a:ext cx="1275553" cy="1103567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B840FE10-8299-0363-C30B-4E49CE416583}"/>
              </a:ext>
            </a:extLst>
          </p:cNvPr>
          <p:cNvSpPr/>
          <p:nvPr/>
        </p:nvSpPr>
        <p:spPr>
          <a:xfrm>
            <a:off x="1395089" y="590476"/>
            <a:ext cx="9915496" cy="4317122"/>
          </a:xfrm>
          <a:custGeom>
            <a:avLst/>
            <a:gdLst/>
            <a:ahLst/>
            <a:cxnLst/>
            <a:rect l="l" t="t" r="r" b="b"/>
            <a:pathLst>
              <a:path w="10247808" h="3987329">
                <a:moveTo>
                  <a:pt x="0" y="0"/>
                </a:moveTo>
                <a:lnTo>
                  <a:pt x="10247808" y="0"/>
                </a:lnTo>
                <a:lnTo>
                  <a:pt x="10247808" y="3987330"/>
                </a:lnTo>
                <a:lnTo>
                  <a:pt x="0" y="39873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0EC9A-045F-3B6C-70B6-1D7395231B6A}"/>
              </a:ext>
            </a:extLst>
          </p:cNvPr>
          <p:cNvSpPr txBox="1"/>
          <p:nvPr/>
        </p:nvSpPr>
        <p:spPr>
          <a:xfrm>
            <a:off x="1508919" y="1981200"/>
            <a:ext cx="97038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4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Mái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nơi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bao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hay</a:t>
            </a:r>
          </a:p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				</a:t>
            </a:r>
            <a:r>
              <a:rPr lang="en-US" sz="44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giả</a:t>
            </a:r>
            <a:r>
              <a:rPr lang="en-US" sz="4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Bùi Anh Tôn</a:t>
            </a:r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945129DE-78DD-6FCA-6395-E6616EC61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47319" y="4799350"/>
            <a:ext cx="762000" cy="762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678DF0B2-6CFB-F59E-11B7-6AA32C2EA0F1}"/>
              </a:ext>
            </a:extLst>
          </p:cNvPr>
          <p:cNvSpPr/>
          <p:nvPr/>
        </p:nvSpPr>
        <p:spPr>
          <a:xfrm>
            <a:off x="10886" y="-34724"/>
            <a:ext cx="12161838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59FFCAA8-4D34-A5CA-912E-37E369E0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303" y="3277590"/>
            <a:ext cx="5562600" cy="7242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4.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trồng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055D6763-50A8-7601-0B65-7A4286B1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6" y="3982497"/>
            <a:ext cx="12161838" cy="662679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sóc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trồng</a:t>
            </a:r>
            <a:endParaRPr lang="en-US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Picture 4" descr="Picture1">
            <a:extLst>
              <a:ext uri="{FF2B5EF4-FFF2-40B4-BE49-F238E27FC236}">
                <a16:creationId xmlns:a16="http://schemas.microsoft.com/office/drawing/2014/main" id="{3F24DC50-25A7-277E-351D-ED5945BB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6" y="-34723"/>
            <a:ext cx="1143001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icture1">
            <a:extLst>
              <a:ext uri="{FF2B5EF4-FFF2-40B4-BE49-F238E27FC236}">
                <a16:creationId xmlns:a16="http://schemas.microsoft.com/office/drawing/2014/main" id="{212B5C9A-16BF-1F97-2871-9743A241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7559" y="-11907"/>
            <a:ext cx="12382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J0124039">
            <a:extLst>
              <a:ext uri="{FF2B5EF4-FFF2-40B4-BE49-F238E27FC236}">
                <a16:creationId xmlns:a16="http://schemas.microsoft.com/office/drawing/2014/main" id="{9B6AC155-3332-0723-F671-A92CFFF9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306" y="5638930"/>
            <a:ext cx="1338262" cy="12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J0124039">
            <a:extLst>
              <a:ext uri="{FF2B5EF4-FFF2-40B4-BE49-F238E27FC236}">
                <a16:creationId xmlns:a16="http://schemas.microsoft.com/office/drawing/2014/main" id="{2E148B95-03A0-B687-7DD7-6577411A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5445125"/>
            <a:ext cx="14589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7">
            <a:extLst>
              <a:ext uri="{FF2B5EF4-FFF2-40B4-BE49-F238E27FC236}">
                <a16:creationId xmlns:a16="http://schemas.microsoft.com/office/drawing/2014/main" id="{F769DC27-DF9D-FD00-1123-F44034430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" y="4822335"/>
            <a:ext cx="12161838" cy="662679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giá</a:t>
            </a:r>
            <a:endParaRPr lang="en-US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55944F-546C-DB99-9513-78E2D1B4A87F}"/>
              </a:ext>
            </a:extLst>
          </p:cNvPr>
          <p:cNvSpPr txBox="1"/>
          <p:nvPr/>
        </p:nvSpPr>
        <p:spPr>
          <a:xfrm>
            <a:off x="1417185" y="104957"/>
            <a:ext cx="963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2D84C-C230-3C7D-DC54-D925F16F5AE8}"/>
              </a:ext>
            </a:extLst>
          </p:cNvPr>
          <p:cNvSpPr txBox="1"/>
          <p:nvPr/>
        </p:nvSpPr>
        <p:spPr>
          <a:xfrm>
            <a:off x="358375" y="1361322"/>
            <a:ext cx="11236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 13: Nhu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v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4)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83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846731" y="557243"/>
            <a:ext cx="8101588" cy="4937549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marL="0" marR="0" lvl="0" indent="0" algn="ctr" defTabSz="914400" rtl="0" eaLnBrk="0" fontAlgn="base" latinLnBrk="0" hangingPunct="0">
                <a:lnSpc>
                  <a:spcPts val="176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5690965" y="5884007"/>
            <a:ext cx="816139" cy="797436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1634565" y="96120"/>
            <a:ext cx="482708" cy="377115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952597" y="193588"/>
            <a:ext cx="604413" cy="363655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7937" y="5769818"/>
            <a:ext cx="876196" cy="703147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589959" y="5931152"/>
            <a:ext cx="770471" cy="665494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0F47293-18F6-215D-7D87-AF4F1C0EA4C6}"/>
              </a:ext>
            </a:extLst>
          </p:cNvPr>
          <p:cNvSpPr/>
          <p:nvPr/>
        </p:nvSpPr>
        <p:spPr>
          <a:xfrm>
            <a:off x="-19695" y="2394094"/>
            <a:ext cx="3771958" cy="3352584"/>
          </a:xfrm>
          <a:custGeom>
            <a:avLst/>
            <a:gdLst/>
            <a:ahLst/>
            <a:cxnLst/>
            <a:rect l="l" t="t" r="r" b="b"/>
            <a:pathLst>
              <a:path w="9527757" h="8229600">
                <a:moveTo>
                  <a:pt x="0" y="0"/>
                </a:moveTo>
                <a:lnTo>
                  <a:pt x="9527756" y="0"/>
                </a:lnTo>
                <a:lnTo>
                  <a:pt x="9527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270D9589-7D27-A33E-95E8-AA80F34F39D2}"/>
              </a:ext>
            </a:extLst>
          </p:cNvPr>
          <p:cNvSpPr/>
          <p:nvPr/>
        </p:nvSpPr>
        <p:spPr>
          <a:xfrm>
            <a:off x="82685" y="-5995"/>
            <a:ext cx="1498085" cy="142879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B08CBBBC-5F47-BE50-FDBE-4AD56BCE8E26}"/>
              </a:ext>
            </a:extLst>
          </p:cNvPr>
          <p:cNvSpPr/>
          <p:nvPr/>
        </p:nvSpPr>
        <p:spPr>
          <a:xfrm>
            <a:off x="3871119" y="621919"/>
            <a:ext cx="8101588" cy="4808195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32"/>
              </a:spcAft>
              <a:buClrTx/>
              <a:buSzTx/>
              <a:buFontTx/>
              <a:buNone/>
              <a:tabLst/>
              <a:defRPr/>
            </a:pPr>
            <a:endParaRPr kumimoji="0" lang="en-US" sz="29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760;p47">
            <a:extLst>
              <a:ext uri="{FF2B5EF4-FFF2-40B4-BE49-F238E27FC236}">
                <a16:creationId xmlns:a16="http://schemas.microsoft.com/office/drawing/2014/main" id="{47BB3487-76D6-36FA-D8E8-60FE908E4449}"/>
              </a:ext>
            </a:extLst>
          </p:cNvPr>
          <p:cNvSpPr txBox="1">
            <a:spLocks/>
          </p:cNvSpPr>
          <p:nvPr/>
        </p:nvSpPr>
        <p:spPr>
          <a:xfrm>
            <a:off x="5446643" y="2286000"/>
            <a:ext cx="6563627" cy="2847975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lanquin Dark"/>
              <a:buNone/>
              <a:defRPr sz="5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nquin Dark"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“</a:t>
            </a:r>
            <a:r>
              <a:rPr kumimoji="0" lang="en-US" altLang="zh-CN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Mảnh</a:t>
            </a:r>
            <a:r>
              <a:rPr kumimoji="0" lang="en-US" altLang="zh-CN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ghép</a:t>
            </a:r>
            <a:r>
              <a:rPr kumimoji="0" lang="en-US" altLang="zh-CN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”</a:t>
            </a:r>
          </a:p>
        </p:txBody>
      </p:sp>
      <p:sp>
        <p:nvSpPr>
          <p:cNvPr id="11" name="Google Shape;762;p47">
            <a:extLst>
              <a:ext uri="{FF2B5EF4-FFF2-40B4-BE49-F238E27FC236}">
                <a16:creationId xmlns:a16="http://schemas.microsoft.com/office/drawing/2014/main" id="{5B9281D6-2867-2285-EC13-0FAEC0AF37B0}"/>
              </a:ext>
            </a:extLst>
          </p:cNvPr>
          <p:cNvSpPr txBox="1">
            <a:spLocks/>
          </p:cNvSpPr>
          <p:nvPr/>
        </p:nvSpPr>
        <p:spPr>
          <a:xfrm>
            <a:off x="4099719" y="1533837"/>
            <a:ext cx="5849938" cy="147161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nquin Dark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1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Palanquin Dark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1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Palanquin Dark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1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Palanquin Dark"/>
              </a:rPr>
              <a:t>chơi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10000"/>
                </a:srgbClr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  <a:sym typeface="Palanquin Dark"/>
            </a:endParaRPr>
          </a:p>
        </p:txBody>
      </p:sp>
    </p:spTree>
    <p:extLst>
      <p:ext uri="{BB962C8B-B14F-4D97-AF65-F5344CB8AC3E}">
        <p14:creationId xmlns:p14="http://schemas.microsoft.com/office/powerpoint/2010/main" val="32168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8D35D014-5582-BF5C-AC49-8F87ED6B46BA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algn="ctr" defTabSz="60807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GB" sz="1197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>
                  <a:lumMod val="60000"/>
                  <a:lumOff val="40000"/>
                </a:srgb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F6822EF-F54E-B0CA-5ECC-856F8439746B}"/>
              </a:ext>
            </a:extLst>
          </p:cNvPr>
          <p:cNvSpPr/>
          <p:nvPr/>
        </p:nvSpPr>
        <p:spPr>
          <a:xfrm>
            <a:off x="3704471" y="3276600"/>
            <a:ext cx="4409841" cy="496111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GHÉP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2FA57-2BCA-1EC5-BDF3-449AF3058DA2}"/>
              </a:ext>
            </a:extLst>
          </p:cNvPr>
          <p:cNvSpPr/>
          <p:nvPr/>
        </p:nvSpPr>
        <p:spPr>
          <a:xfrm>
            <a:off x="1206500" y="3733800"/>
            <a:ext cx="2049463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6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0D79FC-FE3A-5A2D-6427-1E6790C760F5}"/>
              </a:ext>
            </a:extLst>
          </p:cNvPr>
          <p:cNvSpPr/>
          <p:nvPr/>
        </p:nvSpPr>
        <p:spPr>
          <a:xfrm>
            <a:off x="1206500" y="4152900"/>
            <a:ext cx="2049463" cy="114935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723058-CDA0-2F47-DDA8-F22086506B14}"/>
              </a:ext>
            </a:extLst>
          </p:cNvPr>
          <p:cNvSpPr/>
          <p:nvPr/>
        </p:nvSpPr>
        <p:spPr>
          <a:xfrm>
            <a:off x="4759325" y="3816350"/>
            <a:ext cx="2049463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5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C1407-1513-AC06-BA84-8FD08AE7706B}"/>
              </a:ext>
            </a:extLst>
          </p:cNvPr>
          <p:cNvSpPr/>
          <p:nvPr/>
        </p:nvSpPr>
        <p:spPr>
          <a:xfrm>
            <a:off x="4759325" y="4235450"/>
            <a:ext cx="2049463" cy="10668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21ABC-F031-B6B0-5559-C25CC4E15228}"/>
              </a:ext>
            </a:extLst>
          </p:cNvPr>
          <p:cNvSpPr/>
          <p:nvPr/>
        </p:nvSpPr>
        <p:spPr>
          <a:xfrm>
            <a:off x="8555038" y="3771900"/>
            <a:ext cx="2049462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4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0C0D6C-DE75-7A68-D2D1-EB656F691C46}"/>
              </a:ext>
            </a:extLst>
          </p:cNvPr>
          <p:cNvSpPr/>
          <p:nvPr/>
        </p:nvSpPr>
        <p:spPr>
          <a:xfrm>
            <a:off x="8555038" y="4191000"/>
            <a:ext cx="2049462" cy="10668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31CCFB-AE0B-8CA0-F3F0-F0499A47BFC9}"/>
              </a:ext>
            </a:extLst>
          </p:cNvPr>
          <p:cNvSpPr/>
          <p:nvPr/>
        </p:nvSpPr>
        <p:spPr>
          <a:xfrm>
            <a:off x="1214438" y="5481638"/>
            <a:ext cx="2049462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1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8F390F-DB16-26C1-D6FF-26B05D665BCC}"/>
              </a:ext>
            </a:extLst>
          </p:cNvPr>
          <p:cNvSpPr/>
          <p:nvPr/>
        </p:nvSpPr>
        <p:spPr>
          <a:xfrm>
            <a:off x="1214438" y="5900738"/>
            <a:ext cx="2049462" cy="87471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364B0A-EBAB-2EF8-2DE6-C3321015AA28}"/>
              </a:ext>
            </a:extLst>
          </p:cNvPr>
          <p:cNvSpPr/>
          <p:nvPr/>
        </p:nvSpPr>
        <p:spPr>
          <a:xfrm>
            <a:off x="4799013" y="5481638"/>
            <a:ext cx="2049462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2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6531BB-DCD0-40ED-291C-2D197C1F1097}"/>
              </a:ext>
            </a:extLst>
          </p:cNvPr>
          <p:cNvSpPr/>
          <p:nvPr/>
        </p:nvSpPr>
        <p:spPr>
          <a:xfrm>
            <a:off x="4799013" y="5900738"/>
            <a:ext cx="2049462" cy="87471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2931D5-B8B8-C6F2-D06E-8CA6A4791C60}"/>
              </a:ext>
            </a:extLst>
          </p:cNvPr>
          <p:cNvSpPr/>
          <p:nvPr/>
        </p:nvSpPr>
        <p:spPr>
          <a:xfrm>
            <a:off x="8555038" y="5481638"/>
            <a:ext cx="2049462" cy="419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3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2267BF-F0A8-D01A-BD45-143D1E3250D6}"/>
              </a:ext>
            </a:extLst>
          </p:cNvPr>
          <p:cNvSpPr/>
          <p:nvPr/>
        </p:nvSpPr>
        <p:spPr>
          <a:xfrm>
            <a:off x="8555038" y="5900738"/>
            <a:ext cx="2049462" cy="87471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69D75-E1D6-EEA5-90EB-52B575CF8969}"/>
              </a:ext>
            </a:extLst>
          </p:cNvPr>
          <p:cNvSpPr/>
          <p:nvPr/>
        </p:nvSpPr>
        <p:spPr>
          <a:xfrm>
            <a:off x="3785223" y="5"/>
            <a:ext cx="4409841" cy="496111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CHUYÊN GIA</a:t>
            </a:r>
          </a:p>
        </p:txBody>
      </p:sp>
      <p:sp>
        <p:nvSpPr>
          <p:cNvPr id="39953" name="TextBox 14">
            <a:extLst>
              <a:ext uri="{FF2B5EF4-FFF2-40B4-BE49-F238E27FC236}">
                <a16:creationId xmlns:a16="http://schemas.microsoft.com/office/drawing/2014/main" id="{A5967595-F82B-08B3-FB0F-94942D377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3975" y="18827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4" name="TextBox 15">
            <a:extLst>
              <a:ext uri="{FF2B5EF4-FFF2-40B4-BE49-F238E27FC236}">
                <a16:creationId xmlns:a16="http://schemas.microsoft.com/office/drawing/2014/main" id="{61486AA8-1A67-38FA-3249-57C5AD331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75" y="203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5" name="TextBox 16">
            <a:extLst>
              <a:ext uri="{FF2B5EF4-FFF2-40B4-BE49-F238E27FC236}">
                <a16:creationId xmlns:a16="http://schemas.microsoft.com/office/drawing/2014/main" id="{32CB7CC1-58BB-23F8-8EEF-1F0C84B9B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775" y="21875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6" name="TextBox 17">
            <a:extLst>
              <a:ext uri="{FF2B5EF4-FFF2-40B4-BE49-F238E27FC236}">
                <a16:creationId xmlns:a16="http://schemas.microsoft.com/office/drawing/2014/main" id="{858BA899-07E0-D46A-94F3-676984778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1175" y="2339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7" name="TextBox 18">
            <a:extLst>
              <a:ext uri="{FF2B5EF4-FFF2-40B4-BE49-F238E27FC236}">
                <a16:creationId xmlns:a16="http://schemas.microsoft.com/office/drawing/2014/main" id="{FFBD8B1D-0DC5-223A-4D7D-77E62B51F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1175" y="2339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58" name="TextBox 19">
            <a:extLst>
              <a:ext uri="{FF2B5EF4-FFF2-40B4-BE49-F238E27FC236}">
                <a16:creationId xmlns:a16="http://schemas.microsoft.com/office/drawing/2014/main" id="{23880C1F-EAF1-F2AB-BF8B-58087576E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538" y="20875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BA8638-EAF7-5C24-FA65-A10A4C6D3A1A}"/>
              </a:ext>
            </a:extLst>
          </p:cNvPr>
          <p:cNvSpPr/>
          <p:nvPr/>
        </p:nvSpPr>
        <p:spPr>
          <a:xfrm>
            <a:off x="1246188" y="601663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6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259DF1-319B-AD0E-615D-7D73D30BBB53}"/>
              </a:ext>
            </a:extLst>
          </p:cNvPr>
          <p:cNvSpPr/>
          <p:nvPr/>
        </p:nvSpPr>
        <p:spPr>
          <a:xfrm>
            <a:off x="1246188" y="1017588"/>
            <a:ext cx="2049462" cy="8763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77327E-B7B6-6C8E-FE02-C8A7786C10FC}"/>
              </a:ext>
            </a:extLst>
          </p:cNvPr>
          <p:cNvSpPr/>
          <p:nvPr/>
        </p:nvSpPr>
        <p:spPr>
          <a:xfrm>
            <a:off x="4799013" y="655638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5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318587-1E13-77DD-4F6E-76D859847E07}"/>
              </a:ext>
            </a:extLst>
          </p:cNvPr>
          <p:cNvSpPr/>
          <p:nvPr/>
        </p:nvSpPr>
        <p:spPr>
          <a:xfrm>
            <a:off x="4799013" y="107315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F9AF62-5715-00D7-C97B-89677EC1B8F6}"/>
              </a:ext>
            </a:extLst>
          </p:cNvPr>
          <p:cNvSpPr/>
          <p:nvPr/>
        </p:nvSpPr>
        <p:spPr>
          <a:xfrm>
            <a:off x="8580438" y="668338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4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7C4AFC-AAAA-32B3-1064-DC9DF083D25E}"/>
              </a:ext>
            </a:extLst>
          </p:cNvPr>
          <p:cNvSpPr/>
          <p:nvPr/>
        </p:nvSpPr>
        <p:spPr>
          <a:xfrm>
            <a:off x="8580438" y="105410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DA7A39-A906-C3FB-10BF-0B1A8D1B6573}"/>
              </a:ext>
            </a:extLst>
          </p:cNvPr>
          <p:cNvSpPr/>
          <p:nvPr/>
        </p:nvSpPr>
        <p:spPr>
          <a:xfrm>
            <a:off x="1246188" y="1968500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1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94AD77-08CB-5EFD-3A4A-DE8BEC49C842}"/>
              </a:ext>
            </a:extLst>
          </p:cNvPr>
          <p:cNvSpPr/>
          <p:nvPr/>
        </p:nvSpPr>
        <p:spPr>
          <a:xfrm>
            <a:off x="1246188" y="238760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7876D7-EF52-C21C-6F96-25280895F54F}"/>
              </a:ext>
            </a:extLst>
          </p:cNvPr>
          <p:cNvSpPr/>
          <p:nvPr/>
        </p:nvSpPr>
        <p:spPr>
          <a:xfrm>
            <a:off x="4830763" y="1968500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2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7F3C41-88ED-CFB9-17DE-0E32F646B11D}"/>
              </a:ext>
            </a:extLst>
          </p:cNvPr>
          <p:cNvSpPr/>
          <p:nvPr/>
        </p:nvSpPr>
        <p:spPr>
          <a:xfrm>
            <a:off x="4830763" y="238760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0AE1C4-ABA2-393D-6AE6-A9CF9CE44397}"/>
              </a:ext>
            </a:extLst>
          </p:cNvPr>
          <p:cNvSpPr/>
          <p:nvPr/>
        </p:nvSpPr>
        <p:spPr>
          <a:xfrm>
            <a:off x="8586788" y="1968500"/>
            <a:ext cx="2049462" cy="4191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NHÓM 3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5B65F4-7C3D-28B1-3923-BAD61AE2D4DF}"/>
              </a:ext>
            </a:extLst>
          </p:cNvPr>
          <p:cNvSpPr/>
          <p:nvPr/>
        </p:nvSpPr>
        <p:spPr>
          <a:xfrm>
            <a:off x="8586788" y="2387600"/>
            <a:ext cx="2049462" cy="8747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1     2     3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6     5     4</a:t>
            </a:r>
            <a:endParaRPr lang="en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A87A4C-54EC-AC9F-DA34-A57052496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919163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A1FD2C-51DA-7B25-9F04-279493652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987425"/>
            <a:ext cx="442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33F143-B382-C610-5D81-2D64A1697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5850" y="939800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144DA7-AC75-F9EE-744E-AD6F2F84B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22891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1BC03-862F-C9FB-202A-7DE4872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228282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BE8A74-5138-CE17-FE64-591864553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788" y="2281238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6F38D0-1D7A-E961-AAFF-325EDCE13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2288" y="939800"/>
            <a:ext cx="38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C2CB0E-B64D-49FD-A626-47DE69518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909638"/>
            <a:ext cx="238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2A4DC5-44A8-7C05-58AE-FBF58EDCB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38" y="974725"/>
            <a:ext cx="442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C95EFE-7015-B2D7-FA4C-F937CBBD3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22891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E083A2-FAFE-B633-38A2-E97BF9F18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2295525"/>
            <a:ext cx="384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D4F624-0CF9-2FD1-BF61-8D172DB77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225" y="22891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3525AC-AA28-0956-33D9-0C2D5E443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2295525"/>
            <a:ext cx="384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8A3D66-5572-63CC-8DDF-68C5D5EA6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2281238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14030F-4DB7-A904-1C17-302A27EF2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950" y="22891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FF039E-B0F0-D98E-AA5B-96B70C6D3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939800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78EC1-D83B-E6F4-51E0-7DB80822D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968375"/>
            <a:ext cx="44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C1D7E0-4907-0F1C-3E42-57C125345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919163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9AAF91-7A62-ADA9-4DC0-8A582F33A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438" y="2778125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532747-17C9-816F-3B6A-9B83030A4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2781300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CFE178-7131-110E-E22A-CA3DBDB23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950" y="2778125"/>
            <a:ext cx="304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3FF847-994A-B5C1-AC27-4A8245AEE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138" y="1447800"/>
            <a:ext cx="4635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33965E-E15F-DD6F-1085-BD5541775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1454150"/>
            <a:ext cx="4429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D59E4C-B47F-17E0-C513-6D1100CBF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1397000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A2DB66D-1980-9C55-CF59-3987F3F8E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2765425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B31865-75EE-38C0-ABD8-938EEF3B5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2776538"/>
            <a:ext cx="384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119B250-851A-E50B-9B4D-96BDFBDEA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575" y="2768600"/>
            <a:ext cx="304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520830D-8EB8-357E-B921-AC418D36B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1175" y="1447800"/>
            <a:ext cx="4635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EC591AF-4759-B2DA-8671-99A196A10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38" y="1447800"/>
            <a:ext cx="442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FE2E050-A338-2B6C-DA30-36694839F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63" y="1389063"/>
            <a:ext cx="2397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31EE224-850C-86E6-B7E0-2CBFD02DE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513" y="2755900"/>
            <a:ext cx="238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3554AA8-7B49-F8EF-ED2F-695971D07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50" y="2762250"/>
            <a:ext cx="384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221EB0-7B11-9FDD-75F1-AE4A86CC3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200" y="2770188"/>
            <a:ext cx="304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B33663-C1BA-8640-DAE9-0CBA0D68D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1447800"/>
            <a:ext cx="4635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3F1A326-AFD9-2E9A-7C3F-94188C56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1452563"/>
            <a:ext cx="4429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CB0DC3-D755-1C0D-BDAC-05BD7586B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1392238"/>
            <a:ext cx="23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40007" name="TextBox 68">
            <a:extLst>
              <a:ext uri="{FF2B5EF4-FFF2-40B4-BE49-F238E27FC236}">
                <a16:creationId xmlns:a16="http://schemas.microsoft.com/office/drawing/2014/main" id="{6E58F681-6129-0E43-9101-6DFDA417C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5075" y="3736975"/>
            <a:ext cx="7810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9F403B6-970C-D48A-6CE9-40E41233703D}"/>
              </a:ext>
            </a:extLst>
          </p:cNvPr>
          <p:cNvSpPr/>
          <p:nvPr/>
        </p:nvSpPr>
        <p:spPr>
          <a:xfrm>
            <a:off x="10686256" y="11575"/>
            <a:ext cx="1490663" cy="6016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 PHÚT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18E355F-3EA6-EAB7-A753-62E2ADB287BC}"/>
              </a:ext>
            </a:extLst>
          </p:cNvPr>
          <p:cNvSpPr/>
          <p:nvPr/>
        </p:nvSpPr>
        <p:spPr>
          <a:xfrm>
            <a:off x="0" y="-11574"/>
            <a:ext cx="1754188" cy="5635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VÒNG 1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6204E-6 0.01111 L 0.0047 0.723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35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2 -4.07407E-6 L -0.23496 0.768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384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516E-6 3.7037E-7 L -0.48636 0.775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8" y="387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8 -0.00023 L -0.02597 0.1544 C -0.03354 0.18634 -0.03759 0.23495 -0.03759 0.28588 C -0.03759 0.34398 -0.03354 0.39097 -0.02597 0.42338 L 0.00588 0.57917 " pathEditMode="relative" rAng="5400000" ptsTypes="AAAAA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7" y="2895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47E-6 -2.96296E-6 L -0.239 0.520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57" y="260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151E-7 -1.48148E-6 L -0.48505 0.522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3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533 L 0.23587 0.7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8" y="3875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0527E-6 3.7037E-7 L -0.24605 0.7701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3849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2.22222E-6 L 0.00039 0.770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3854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9 -0.01042 L 0.03159 0.18009 C 0.03603 0.2206 0.04999 0.2713 0.06944 0.31875 C 0.09242 0.37199 0.11539 0.40833 0.13588 0.42592 L 0.23287 0.52037 " pathEditMode="relative" rAng="3180000" ptsTypes="AAAAA"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9" y="2983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607E-7 -4.81481E-6 L -0.00235 0.5203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60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715E-6 1.11111E-6 L -0.24945 0.5180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9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8 -0.01805 L 0.10482 0.20232 C 0.12518 0.25093 0.1616 0.3044 0.20324 0.35139 C 0.25101 0.40417 0.29304 0.43588 0.32581 0.44815 L 0.48257 0.51227 " pathEditMode="relative" rAng="1920000" ptsTypes="AAAAA">
                                      <p:cBhvr>
                                        <p:cTn id="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8" y="3185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939E-6 -1.48148E-6 L 0.25205 0.5192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6" y="259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41E-6 1.11111E-6 L -0.00705 0.5155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2576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8 -0.0044 L -0.00327 0.7696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870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065E-6 3.7037E-6 L 0.25101 0.7717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44" y="3858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5732E-7 -3.7037E-7 L 0.48388 0.7789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7" y="3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532 L 0.48205 0.2041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7" y="993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939E-6 1.85185E-6 L 0.24592 0.2025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6" y="1011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435E-6 3.33333E-6 L -0.00626 0.2076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037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44 L -0.00626 0.4881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2463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065E-6 0.00162 L 0.25036 0.4891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8" y="243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583E-6 3.7037E-6 L 0.48322 0.492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1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533 L 0.23182 0.2083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3" y="1013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118E-6 -3.7037E-6 L -0.00392 0.2076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" y="1037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6366E-6 2.22222E-6 L -0.25572 0.2053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2" y="1025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44 L -0.25388 0.4921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7" y="2481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5497E-6 0.00162 L 0.00234 0.4914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4491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5001E-7 1.11111E-6 L 0.23156 0.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8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533 L -0.00144 0.1951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49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4138E-7 -3.7037E-7 L -0.23626 0.1965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3" y="9815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167E-6 7.40741E-7 L -0.49211 0.19352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5" y="967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397E-6 4.81481E-6 L -0.49445 0.48148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23" y="24074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217E-6 0.00162 L -0.233 0.47477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6" y="2365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995 L -0.00196 0.48241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83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846731" y="557243"/>
            <a:ext cx="8101588" cy="4937549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marL="0" marR="0" lvl="0" indent="0" algn="ctr" defTabSz="914400" rtl="0" eaLnBrk="0" fontAlgn="base" latinLnBrk="0" hangingPunct="0">
                <a:lnSpc>
                  <a:spcPts val="176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5690965" y="5884007"/>
            <a:ext cx="816139" cy="797436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1634565" y="96120"/>
            <a:ext cx="482708" cy="377115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952597" y="193588"/>
            <a:ext cx="604413" cy="363655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7937" y="5769818"/>
            <a:ext cx="876196" cy="703147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589959" y="5931152"/>
            <a:ext cx="770471" cy="665494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0F47293-18F6-215D-7D87-AF4F1C0EA4C6}"/>
              </a:ext>
            </a:extLst>
          </p:cNvPr>
          <p:cNvSpPr/>
          <p:nvPr/>
        </p:nvSpPr>
        <p:spPr>
          <a:xfrm>
            <a:off x="-19695" y="2394094"/>
            <a:ext cx="3771958" cy="3352584"/>
          </a:xfrm>
          <a:custGeom>
            <a:avLst/>
            <a:gdLst/>
            <a:ahLst/>
            <a:cxnLst/>
            <a:rect l="l" t="t" r="r" b="b"/>
            <a:pathLst>
              <a:path w="9527757" h="8229600">
                <a:moveTo>
                  <a:pt x="0" y="0"/>
                </a:moveTo>
                <a:lnTo>
                  <a:pt x="9527756" y="0"/>
                </a:lnTo>
                <a:lnTo>
                  <a:pt x="9527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270D9589-7D27-A33E-95E8-AA80F34F39D2}"/>
              </a:ext>
            </a:extLst>
          </p:cNvPr>
          <p:cNvSpPr/>
          <p:nvPr/>
        </p:nvSpPr>
        <p:spPr>
          <a:xfrm>
            <a:off x="82685" y="-5995"/>
            <a:ext cx="1498085" cy="142879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B08CBBBC-5F47-BE50-FDBE-4AD56BCE8E26}"/>
              </a:ext>
            </a:extLst>
          </p:cNvPr>
          <p:cNvSpPr/>
          <p:nvPr/>
        </p:nvSpPr>
        <p:spPr>
          <a:xfrm>
            <a:off x="3871119" y="621919"/>
            <a:ext cx="8101588" cy="4808195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32"/>
              </a:spcAft>
              <a:buClrTx/>
              <a:buSzTx/>
              <a:buFontTx/>
              <a:buNone/>
              <a:tabLst/>
              <a:defRPr/>
            </a:pPr>
            <a:endParaRPr kumimoji="0" lang="en-US" sz="29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760;p47">
            <a:extLst>
              <a:ext uri="{FF2B5EF4-FFF2-40B4-BE49-F238E27FC236}">
                <a16:creationId xmlns:a16="http://schemas.microsoft.com/office/drawing/2014/main" id="{47BB3487-76D6-36FA-D8E8-60FE908E4449}"/>
              </a:ext>
            </a:extLst>
          </p:cNvPr>
          <p:cNvSpPr txBox="1">
            <a:spLocks/>
          </p:cNvSpPr>
          <p:nvPr/>
        </p:nvSpPr>
        <p:spPr>
          <a:xfrm>
            <a:off x="5446643" y="2286000"/>
            <a:ext cx="6563627" cy="2847975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lanquin Dark"/>
              <a:buNone/>
              <a:defRPr sz="5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nquin Dark"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“</a:t>
            </a:r>
            <a:r>
              <a:rPr kumimoji="0" lang="en-US" altLang="zh-CN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Mảnh</a:t>
            </a:r>
            <a:r>
              <a:rPr kumimoji="0" lang="en-US" altLang="zh-CN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ghép</a:t>
            </a:r>
            <a:r>
              <a:rPr kumimoji="0" lang="en-US" altLang="zh-CN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”</a:t>
            </a:r>
          </a:p>
        </p:txBody>
      </p:sp>
      <p:sp>
        <p:nvSpPr>
          <p:cNvPr id="11" name="Google Shape;762;p47">
            <a:extLst>
              <a:ext uri="{FF2B5EF4-FFF2-40B4-BE49-F238E27FC236}">
                <a16:creationId xmlns:a16="http://schemas.microsoft.com/office/drawing/2014/main" id="{5B9281D6-2867-2285-EC13-0FAEC0AF37B0}"/>
              </a:ext>
            </a:extLst>
          </p:cNvPr>
          <p:cNvSpPr txBox="1">
            <a:spLocks/>
          </p:cNvSpPr>
          <p:nvPr/>
        </p:nvSpPr>
        <p:spPr>
          <a:xfrm>
            <a:off x="4099719" y="1533837"/>
            <a:ext cx="5849938" cy="147161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nquin Dark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1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Palanquin Dark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1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Palanquin Dark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1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Palanquin Dark"/>
              </a:rPr>
              <a:t>chơi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10000"/>
                </a:srgbClr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  <a:sym typeface="Palanquin Dark"/>
            </a:endParaRPr>
          </a:p>
        </p:txBody>
      </p:sp>
    </p:spTree>
    <p:extLst>
      <p:ext uri="{BB962C8B-B14F-4D97-AF65-F5344CB8AC3E}">
        <p14:creationId xmlns:p14="http://schemas.microsoft.com/office/powerpoint/2010/main" val="291934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5D0A5F2-1B2B-5FA2-D7D7-D876DC4A325A}"/>
              </a:ext>
            </a:extLst>
          </p:cNvPr>
          <p:cNvSpPr/>
          <p:nvPr/>
        </p:nvSpPr>
        <p:spPr>
          <a:xfrm>
            <a:off x="0" y="93166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8518" b="-68518"/>
            </a:stretch>
          </a:blipFill>
        </p:spPr>
        <p:txBody>
          <a:bodyPr/>
          <a:lstStyle/>
          <a:p>
            <a:pPr algn="ctr" defTabSz="60807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GB" sz="1197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>
                  <a:lumMod val="60000"/>
                  <a:lumOff val="40000"/>
                </a:srgb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3010" name="TextBox 41">
            <a:extLst>
              <a:ext uri="{FF2B5EF4-FFF2-40B4-BE49-F238E27FC236}">
                <a16:creationId xmlns:a16="http://schemas.microsoft.com/office/drawing/2014/main" id="{F33D7DA1-21E1-39E5-A4FC-B6A2F099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663" y="2035175"/>
            <a:ext cx="815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3011" name="TextBox 42">
            <a:extLst>
              <a:ext uri="{FF2B5EF4-FFF2-40B4-BE49-F238E27FC236}">
                <a16:creationId xmlns:a16="http://schemas.microsoft.com/office/drawing/2014/main" id="{25C51492-37C4-B621-8360-DADD114E1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413" y="2087563"/>
            <a:ext cx="814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3012" name="TextBox 43">
            <a:extLst>
              <a:ext uri="{FF2B5EF4-FFF2-40B4-BE49-F238E27FC236}">
                <a16:creationId xmlns:a16="http://schemas.microsoft.com/office/drawing/2014/main" id="{5B73ADEB-AC1D-FB5F-A654-5630DB1F9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8" y="939800"/>
            <a:ext cx="109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3013" name="TextBox 44">
            <a:extLst>
              <a:ext uri="{FF2B5EF4-FFF2-40B4-BE49-F238E27FC236}">
                <a16:creationId xmlns:a16="http://schemas.microsoft.com/office/drawing/2014/main" id="{ACE9FC2F-DBC1-4BF2-79D5-1752D8BAF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950" y="1774825"/>
            <a:ext cx="933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3014" name="Picture 45">
            <a:extLst>
              <a:ext uri="{FF2B5EF4-FFF2-40B4-BE49-F238E27FC236}">
                <a16:creationId xmlns:a16="http://schemas.microsoft.com/office/drawing/2014/main" id="{8394FB05-1B1E-EA02-06C8-109FF91E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1047750"/>
            <a:ext cx="125095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71A1CAF-0402-EF22-98D7-73D895FDA421}"/>
              </a:ext>
            </a:extLst>
          </p:cNvPr>
          <p:cNvSpPr/>
          <p:nvPr/>
        </p:nvSpPr>
        <p:spPr>
          <a:xfrm>
            <a:off x="3673475" y="252413"/>
            <a:ext cx="4519613" cy="7461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DCDCDC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NHÓM GHÉP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6CB03FC-D8C8-B7BE-75D0-E2DE3B27DDEF}"/>
              </a:ext>
            </a:extLst>
          </p:cNvPr>
          <p:cNvSpPr/>
          <p:nvPr/>
        </p:nvSpPr>
        <p:spPr>
          <a:xfrm>
            <a:off x="941388" y="1476375"/>
            <a:ext cx="2449512" cy="652463"/>
          </a:xfrm>
          <a:prstGeom prst="rect">
            <a:avLst/>
          </a:prstGeom>
          <a:solidFill>
            <a:srgbClr val="FA866C">
              <a:lumMod val="40000"/>
              <a:lumOff val="60000"/>
            </a:srgbClr>
          </a:solidFill>
          <a:ln w="25400" cap="flat" cmpd="sng" algn="ctr">
            <a:solidFill>
              <a:srgbClr val="F3976E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 6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A856338-218E-39BD-2EE8-328490EC64FD}"/>
              </a:ext>
            </a:extLst>
          </p:cNvPr>
          <p:cNvSpPr/>
          <p:nvPr/>
        </p:nvSpPr>
        <p:spPr>
          <a:xfrm>
            <a:off x="947738" y="2151063"/>
            <a:ext cx="2447925" cy="1362075"/>
          </a:xfrm>
          <a:prstGeom prst="rect">
            <a:avLst/>
          </a:prstGeom>
          <a:solidFill>
            <a:srgbClr val="87CBAF"/>
          </a:solidFill>
          <a:ln w="25400" cap="flat" cmpd="sng" algn="ctr">
            <a:solidFill>
              <a:srgbClr val="439168"/>
            </a:solidFill>
            <a:prstDash val="solid"/>
          </a:ln>
          <a:effectLst/>
        </p:spPr>
        <p:txBody>
          <a:bodyPr anchor="ctr"/>
          <a:lstStyle/>
          <a:p>
            <a:pPr marL="514350" indent="-514350" algn="ctr" eaLnBrk="1" fontAlgn="auto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FontTx/>
              <a:buAutoNum type="arabicPlain"/>
              <a:defRPr/>
            </a:pPr>
            <a:endParaRPr lang="en-VN" sz="3600" b="1" kern="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48CB30-F57D-3106-31D7-FD07DE625369}"/>
              </a:ext>
            </a:extLst>
          </p:cNvPr>
          <p:cNvSpPr/>
          <p:nvPr/>
        </p:nvSpPr>
        <p:spPr>
          <a:xfrm>
            <a:off x="4814888" y="1444625"/>
            <a:ext cx="2447925" cy="652463"/>
          </a:xfrm>
          <a:prstGeom prst="rect">
            <a:avLst/>
          </a:prstGeom>
          <a:solidFill>
            <a:srgbClr val="FA866C">
              <a:lumMod val="40000"/>
              <a:lumOff val="60000"/>
            </a:srgbClr>
          </a:solidFill>
          <a:ln w="25400" cap="flat" cmpd="sng" algn="ctr">
            <a:solidFill>
              <a:srgbClr val="F3976E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 5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613DC68-669D-3E64-8D7E-98FF867DCB7A}"/>
              </a:ext>
            </a:extLst>
          </p:cNvPr>
          <p:cNvSpPr/>
          <p:nvPr/>
        </p:nvSpPr>
        <p:spPr>
          <a:xfrm>
            <a:off x="4814888" y="2147888"/>
            <a:ext cx="2447925" cy="1362075"/>
          </a:xfrm>
          <a:prstGeom prst="rect">
            <a:avLst/>
          </a:prstGeom>
          <a:solidFill>
            <a:srgbClr val="87CBAF"/>
          </a:solidFill>
          <a:ln w="25400" cap="flat" cmpd="sng" algn="ctr">
            <a:solidFill>
              <a:srgbClr val="439168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b="1" kern="0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</a:t>
            </a:r>
            <a:endParaRPr lang="en-VN" sz="3200" b="1" kern="0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A44D5FB-29D8-B431-9DF5-E599E4BFD9F3}"/>
              </a:ext>
            </a:extLst>
          </p:cNvPr>
          <p:cNvSpPr/>
          <p:nvPr/>
        </p:nvSpPr>
        <p:spPr>
          <a:xfrm>
            <a:off x="8853488" y="1462088"/>
            <a:ext cx="2449512" cy="652462"/>
          </a:xfrm>
          <a:prstGeom prst="rect">
            <a:avLst/>
          </a:prstGeom>
          <a:solidFill>
            <a:srgbClr val="FA866C">
              <a:lumMod val="40000"/>
              <a:lumOff val="60000"/>
            </a:srgbClr>
          </a:solidFill>
          <a:ln w="25400" cap="flat" cmpd="sng" algn="ctr">
            <a:solidFill>
              <a:srgbClr val="F3976E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 4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233FC27-2333-4E9B-4ED5-FCC8F4BBFCD8}"/>
              </a:ext>
            </a:extLst>
          </p:cNvPr>
          <p:cNvSpPr/>
          <p:nvPr/>
        </p:nvSpPr>
        <p:spPr>
          <a:xfrm>
            <a:off x="8853488" y="2127250"/>
            <a:ext cx="2449512" cy="1362075"/>
          </a:xfrm>
          <a:prstGeom prst="rect">
            <a:avLst/>
          </a:prstGeom>
          <a:solidFill>
            <a:srgbClr val="87CBAF"/>
          </a:solidFill>
          <a:ln w="25400" cap="flat" cmpd="sng" algn="ctr">
            <a:solidFill>
              <a:srgbClr val="439168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</a:t>
            </a:r>
            <a:endParaRPr lang="en-VN" sz="3200" b="1" kern="0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70BCA25-5E7C-9E55-0F99-D339C680493E}"/>
              </a:ext>
            </a:extLst>
          </p:cNvPr>
          <p:cNvSpPr/>
          <p:nvPr/>
        </p:nvSpPr>
        <p:spPr>
          <a:xfrm>
            <a:off x="925513" y="4200525"/>
            <a:ext cx="2449512" cy="652463"/>
          </a:xfrm>
          <a:prstGeom prst="rect">
            <a:avLst/>
          </a:prstGeom>
          <a:solidFill>
            <a:srgbClr val="FA866C">
              <a:lumMod val="40000"/>
              <a:lumOff val="60000"/>
            </a:srgbClr>
          </a:solidFill>
          <a:ln w="25400" cap="flat" cmpd="sng" algn="ctr">
            <a:solidFill>
              <a:srgbClr val="F3976E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 1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D1EDD4-95C8-7ABF-3BF0-F10D36FEC553}"/>
              </a:ext>
            </a:extLst>
          </p:cNvPr>
          <p:cNvSpPr/>
          <p:nvPr/>
        </p:nvSpPr>
        <p:spPr>
          <a:xfrm>
            <a:off x="933450" y="4892675"/>
            <a:ext cx="2447925" cy="13620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514350" indent="-514350" algn="ctr"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FontTx/>
              <a:buAutoNum type="arabicPlain"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1      1</a:t>
            </a:r>
          </a:p>
          <a:p>
            <a:pPr algn="ctr"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1      1      1  </a:t>
            </a:r>
            <a:endParaRPr lang="en-VN" sz="3600" b="1" kern="0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DA39DB6-83AB-1B84-6D14-CC1B45B48350}"/>
              </a:ext>
            </a:extLst>
          </p:cNvPr>
          <p:cNvSpPr/>
          <p:nvPr/>
        </p:nvSpPr>
        <p:spPr>
          <a:xfrm>
            <a:off x="4814888" y="4208463"/>
            <a:ext cx="2447925" cy="652462"/>
          </a:xfrm>
          <a:prstGeom prst="rect">
            <a:avLst/>
          </a:prstGeom>
          <a:solidFill>
            <a:srgbClr val="FA866C">
              <a:lumMod val="40000"/>
              <a:lumOff val="60000"/>
            </a:srgbClr>
          </a:solidFill>
          <a:ln w="25400" cap="flat" cmpd="sng" algn="ctr">
            <a:solidFill>
              <a:srgbClr val="F3976E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 2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977DB2-4E9F-6C72-C94A-9188786F881A}"/>
              </a:ext>
            </a:extLst>
          </p:cNvPr>
          <p:cNvSpPr/>
          <p:nvPr/>
        </p:nvSpPr>
        <p:spPr>
          <a:xfrm>
            <a:off x="4814888" y="4910138"/>
            <a:ext cx="2447925" cy="1362075"/>
          </a:xfrm>
          <a:prstGeom prst="rect">
            <a:avLst/>
          </a:prstGeom>
          <a:solidFill>
            <a:srgbClr val="87CBAF"/>
          </a:solidFill>
          <a:ln w="25400" cap="flat" cmpd="sng" algn="ctr">
            <a:solidFill>
              <a:srgbClr val="439168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  </a:t>
            </a:r>
            <a:endParaRPr lang="en-VN" sz="3200" b="1" kern="0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A1C066B-8DCA-C900-9B7A-5398F46ED765}"/>
              </a:ext>
            </a:extLst>
          </p:cNvPr>
          <p:cNvSpPr/>
          <p:nvPr/>
        </p:nvSpPr>
        <p:spPr>
          <a:xfrm>
            <a:off x="8859838" y="4156075"/>
            <a:ext cx="2447925" cy="652463"/>
          </a:xfrm>
          <a:prstGeom prst="rect">
            <a:avLst/>
          </a:prstGeom>
          <a:solidFill>
            <a:srgbClr val="FA866C">
              <a:lumMod val="40000"/>
              <a:lumOff val="60000"/>
            </a:srgbClr>
          </a:solidFill>
          <a:ln w="25400" cap="flat" cmpd="sng" algn="ctr">
            <a:solidFill>
              <a:srgbClr val="F3976E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 3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4DF3CE8-0928-DA4C-C4AD-D3534435A7AA}"/>
              </a:ext>
            </a:extLst>
          </p:cNvPr>
          <p:cNvSpPr/>
          <p:nvPr/>
        </p:nvSpPr>
        <p:spPr>
          <a:xfrm>
            <a:off x="8866188" y="4848225"/>
            <a:ext cx="2447925" cy="1362075"/>
          </a:xfrm>
          <a:prstGeom prst="rect">
            <a:avLst/>
          </a:prstGeom>
          <a:solidFill>
            <a:srgbClr val="87CBAF"/>
          </a:solidFill>
          <a:ln w="25400" cap="flat" cmpd="sng" algn="ctr">
            <a:solidFill>
              <a:srgbClr val="439168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</a:t>
            </a:r>
          </a:p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</a:t>
            </a:r>
            <a:endParaRPr lang="en-VN" sz="3200" b="1" kern="0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0" name="Mũi tên 1">
            <a:extLst>
              <a:ext uri="{FF2B5EF4-FFF2-40B4-BE49-F238E27FC236}">
                <a16:creationId xmlns:a16="http://schemas.microsoft.com/office/drawing/2014/main" id="{990826DC-4A39-0E82-0211-C2F348A3EF0D}"/>
              </a:ext>
            </a:extLst>
          </p:cNvPr>
          <p:cNvSpPr/>
          <p:nvPr/>
        </p:nvSpPr>
        <p:spPr>
          <a:xfrm flipV="1">
            <a:off x="3411538" y="5397500"/>
            <a:ext cx="1403350" cy="388938"/>
          </a:xfrm>
          <a:prstGeom prst="rightArrow">
            <a:avLst/>
          </a:prstGeom>
          <a:solidFill>
            <a:srgbClr val="FA866C"/>
          </a:solidFill>
          <a:ln w="25400" cap="flat" cmpd="sng" algn="ctr">
            <a:solidFill>
              <a:srgbClr val="FA866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0" kern="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1" name="Mũi tên 2">
            <a:extLst>
              <a:ext uri="{FF2B5EF4-FFF2-40B4-BE49-F238E27FC236}">
                <a16:creationId xmlns:a16="http://schemas.microsoft.com/office/drawing/2014/main" id="{D3B30BBA-17D7-F8F7-36CC-BECE9293AAF5}"/>
              </a:ext>
            </a:extLst>
          </p:cNvPr>
          <p:cNvSpPr/>
          <p:nvPr/>
        </p:nvSpPr>
        <p:spPr>
          <a:xfrm flipV="1">
            <a:off x="7288213" y="5380038"/>
            <a:ext cx="1577975" cy="393700"/>
          </a:xfrm>
          <a:prstGeom prst="rightArrow">
            <a:avLst/>
          </a:prstGeom>
          <a:solidFill>
            <a:srgbClr val="FA866C"/>
          </a:solidFill>
          <a:ln w="25400" cap="flat" cmpd="sng" algn="ctr">
            <a:solidFill>
              <a:srgbClr val="FA866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0" kern="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2" name="Mũi tên 3">
            <a:extLst>
              <a:ext uri="{FF2B5EF4-FFF2-40B4-BE49-F238E27FC236}">
                <a16:creationId xmlns:a16="http://schemas.microsoft.com/office/drawing/2014/main" id="{A3729069-47A0-9698-4BF1-B20AF80F10B4}"/>
              </a:ext>
            </a:extLst>
          </p:cNvPr>
          <p:cNvSpPr/>
          <p:nvPr/>
        </p:nvSpPr>
        <p:spPr>
          <a:xfrm rot="10800000">
            <a:off x="10006013" y="3533775"/>
            <a:ext cx="331787" cy="574675"/>
          </a:xfrm>
          <a:prstGeom prst="downArrow">
            <a:avLst/>
          </a:prstGeom>
          <a:solidFill>
            <a:srgbClr val="FA866C"/>
          </a:solidFill>
          <a:ln w="25400" cap="flat" cmpd="sng" algn="ctr">
            <a:solidFill>
              <a:srgbClr val="FA866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   </a:t>
            </a:r>
          </a:p>
        </p:txBody>
      </p:sp>
      <p:sp>
        <p:nvSpPr>
          <p:cNvPr id="63" name="Mũi tên 4">
            <a:extLst>
              <a:ext uri="{FF2B5EF4-FFF2-40B4-BE49-F238E27FC236}">
                <a16:creationId xmlns:a16="http://schemas.microsoft.com/office/drawing/2014/main" id="{B5BDD710-05A5-2D7C-DB6E-C3D59FCDE417}"/>
              </a:ext>
            </a:extLst>
          </p:cNvPr>
          <p:cNvSpPr/>
          <p:nvPr/>
        </p:nvSpPr>
        <p:spPr>
          <a:xfrm rot="10800000" flipV="1">
            <a:off x="7302500" y="2492375"/>
            <a:ext cx="1535113" cy="400050"/>
          </a:xfrm>
          <a:prstGeom prst="rightArrow">
            <a:avLst/>
          </a:prstGeom>
          <a:solidFill>
            <a:srgbClr val="FA866C"/>
          </a:solidFill>
          <a:ln w="25400" cap="flat" cmpd="sng" algn="ctr">
            <a:solidFill>
              <a:srgbClr val="FA866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0" kern="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4" name="Mũi tên 5">
            <a:extLst>
              <a:ext uri="{FF2B5EF4-FFF2-40B4-BE49-F238E27FC236}">
                <a16:creationId xmlns:a16="http://schemas.microsoft.com/office/drawing/2014/main" id="{9D1122A5-9D8B-4248-2273-C304ABD4A868}"/>
              </a:ext>
            </a:extLst>
          </p:cNvPr>
          <p:cNvSpPr/>
          <p:nvPr/>
        </p:nvSpPr>
        <p:spPr>
          <a:xfrm rot="10800000" flipV="1">
            <a:off x="3425825" y="2528888"/>
            <a:ext cx="1358900" cy="423862"/>
          </a:xfrm>
          <a:prstGeom prst="rightArrow">
            <a:avLst/>
          </a:prstGeom>
          <a:solidFill>
            <a:srgbClr val="FA866C"/>
          </a:solidFill>
          <a:ln w="25400" cap="flat" cmpd="sng" algn="ctr">
            <a:solidFill>
              <a:srgbClr val="FA866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0" kern="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E3A9C8-EE64-4641-9925-96E815F20A70}"/>
              </a:ext>
            </a:extLst>
          </p:cNvPr>
          <p:cNvSpPr txBox="1"/>
          <p:nvPr/>
        </p:nvSpPr>
        <p:spPr>
          <a:xfrm>
            <a:off x="4822825" y="4899025"/>
            <a:ext cx="2439988" cy="137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2      2      2</a:t>
            </a:r>
          </a:p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2      2      2          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11ED9E-FF6E-F767-4995-D209DB3A607F}"/>
              </a:ext>
            </a:extLst>
          </p:cNvPr>
          <p:cNvSpPr txBox="1"/>
          <p:nvPr/>
        </p:nvSpPr>
        <p:spPr>
          <a:xfrm>
            <a:off x="8824119" y="4848225"/>
            <a:ext cx="2507496" cy="137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3      3      3</a:t>
            </a:r>
          </a:p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3      3      3          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1425F6B-531D-8C60-815D-B9944A89DBC9}"/>
              </a:ext>
            </a:extLst>
          </p:cNvPr>
          <p:cNvSpPr txBox="1"/>
          <p:nvPr/>
        </p:nvSpPr>
        <p:spPr>
          <a:xfrm>
            <a:off x="8851900" y="2108200"/>
            <a:ext cx="2439988" cy="137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4      4      4</a:t>
            </a:r>
          </a:p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4      4      4          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C24D90-5AA9-B834-DF06-74CD053EA3D4}"/>
              </a:ext>
            </a:extLst>
          </p:cNvPr>
          <p:cNvSpPr txBox="1"/>
          <p:nvPr/>
        </p:nvSpPr>
        <p:spPr>
          <a:xfrm>
            <a:off x="4799012" y="2136775"/>
            <a:ext cx="2474913" cy="137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5      5      5</a:t>
            </a:r>
          </a:p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5      5      5          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459B2A5-30B7-6435-4FCD-F5F6F590D2F3}"/>
              </a:ext>
            </a:extLst>
          </p:cNvPr>
          <p:cNvSpPr txBox="1"/>
          <p:nvPr/>
        </p:nvSpPr>
        <p:spPr>
          <a:xfrm>
            <a:off x="941388" y="2158999"/>
            <a:ext cx="2465387" cy="13237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6      6      6</a:t>
            </a:r>
          </a:p>
          <a:p>
            <a:pPr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6      6      6           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FCD99FC8-C325-B920-3B90-47937E5DCDDD}"/>
              </a:ext>
            </a:extLst>
          </p:cNvPr>
          <p:cNvSpPr/>
          <p:nvPr/>
        </p:nvSpPr>
        <p:spPr>
          <a:xfrm>
            <a:off x="10503717" y="0"/>
            <a:ext cx="1658122" cy="6016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" panose="02020603050405020304" pitchFamily="18" charset="0"/>
                <a:cs typeface="Times" panose="02020603050405020304" pitchFamily="18" charset="0"/>
              </a:rPr>
              <a:t>6 PHÚT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505ECC6F-CAE7-804C-0BF4-12A02A197C4A}"/>
              </a:ext>
            </a:extLst>
          </p:cNvPr>
          <p:cNvSpPr/>
          <p:nvPr/>
        </p:nvSpPr>
        <p:spPr>
          <a:xfrm>
            <a:off x="-14288" y="-11575"/>
            <a:ext cx="1754188" cy="5635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" panose="02020603050405020304" pitchFamily="18" charset="0"/>
                <a:cs typeface="Times" panose="02020603050405020304" pitchFamily="18" charset="0"/>
              </a:rPr>
              <a:t>VÒNG 2</a:t>
            </a:r>
          </a:p>
        </p:txBody>
      </p:sp>
      <p:pic>
        <p:nvPicPr>
          <p:cNvPr id="2" name="TRẠM 3">
            <a:hlinkClick r:id="" action="ppaction://media"/>
            <a:extLst>
              <a:ext uri="{FF2B5EF4-FFF2-40B4-BE49-F238E27FC236}">
                <a16:creationId xmlns:a16="http://schemas.microsoft.com/office/drawing/2014/main" id="{78F19D85-99DF-9000-690E-D5E42B56FE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1" end="6190.0357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05058" y="1131001"/>
            <a:ext cx="487363" cy="487363"/>
          </a:xfrm>
          <a:prstGeom prst="rect">
            <a:avLst/>
          </a:prstGeom>
        </p:spPr>
      </p:pic>
      <p:pic>
        <p:nvPicPr>
          <p:cNvPr id="3" name="TRẠM 4">
            <a:hlinkClick r:id="" action="ppaction://media"/>
            <a:extLst>
              <a:ext uri="{FF2B5EF4-FFF2-40B4-BE49-F238E27FC236}">
                <a16:creationId xmlns:a16="http://schemas.microsoft.com/office/drawing/2014/main" id="{FAAC861C-7C32-AFE1-DD8F-3C47D42DA1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9280.2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18176" y="1871589"/>
            <a:ext cx="487363" cy="487363"/>
          </a:xfrm>
          <a:prstGeom prst="rect">
            <a:avLst/>
          </a:prstGeom>
        </p:spPr>
      </p:pic>
      <p:pic>
        <p:nvPicPr>
          <p:cNvPr id="4" name="TRẠM 5">
            <a:hlinkClick r:id="" action="ppaction://media"/>
            <a:extLst>
              <a:ext uri="{FF2B5EF4-FFF2-40B4-BE49-F238E27FC236}">
                <a16:creationId xmlns:a16="http://schemas.microsoft.com/office/drawing/2014/main" id="{A1440829-C831-2FF8-DC6E-5890BA18A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936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06178" y="2612177"/>
            <a:ext cx="487363" cy="487363"/>
          </a:xfrm>
          <a:prstGeom prst="rect">
            <a:avLst/>
          </a:prstGeom>
        </p:spPr>
      </p:pic>
      <p:pic>
        <p:nvPicPr>
          <p:cNvPr id="5" name="TRẠM 6">
            <a:hlinkClick r:id="" action="ppaction://media"/>
            <a:extLst>
              <a:ext uri="{FF2B5EF4-FFF2-40B4-BE49-F238E27FC236}">
                <a16:creationId xmlns:a16="http://schemas.microsoft.com/office/drawing/2014/main" id="{E240F703-5D5B-2D70-9FCD-E3A16A0495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470.937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94909" y="3364889"/>
            <a:ext cx="487363" cy="487363"/>
          </a:xfrm>
          <a:prstGeom prst="rect">
            <a:avLst/>
          </a:prstGeom>
        </p:spPr>
      </p:pic>
      <p:pic>
        <p:nvPicPr>
          <p:cNvPr id="6" name="TRẠM 1 (mp3cut.net)">
            <a:hlinkClick r:id="" action="ppaction://media"/>
            <a:extLst>
              <a:ext uri="{FF2B5EF4-FFF2-40B4-BE49-F238E27FC236}">
                <a16:creationId xmlns:a16="http://schemas.microsoft.com/office/drawing/2014/main" id="{35CEDF31-42D7-DD48-4509-A2495AB743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13022.062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06178" y="279406"/>
            <a:ext cx="487363" cy="487363"/>
          </a:xfrm>
          <a:prstGeom prst="rect">
            <a:avLst/>
          </a:prstGeom>
        </p:spPr>
      </p:pic>
      <p:pic>
        <p:nvPicPr>
          <p:cNvPr id="8" name="Tieng-rung-chuong-reng-reng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1AE0211-3D3B-93B2-C98C-476875F1B7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838.687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62431" y="25491"/>
            <a:ext cx="487363" cy="487363"/>
          </a:xfrm>
          <a:prstGeom prst="rect">
            <a:avLst/>
          </a:prstGeom>
        </p:spPr>
      </p:pic>
      <p:pic>
        <p:nvPicPr>
          <p:cNvPr id="9" name="Tieng-rung-chuong-reng-reng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4477F6-8E51-F195-A239-25C2EC6653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838.687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62431" y="932745"/>
            <a:ext cx="487363" cy="487363"/>
          </a:xfrm>
          <a:prstGeom prst="rect">
            <a:avLst/>
          </a:prstGeom>
        </p:spPr>
      </p:pic>
      <p:pic>
        <p:nvPicPr>
          <p:cNvPr id="10" name="Tieng-rung-chuong-reng-reng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CF081DF2-2389-DEC9-9C84-DA0EB7AFEC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838.687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6846" y="1659304"/>
            <a:ext cx="487363" cy="487363"/>
          </a:xfrm>
          <a:prstGeom prst="rect">
            <a:avLst/>
          </a:prstGeom>
        </p:spPr>
      </p:pic>
      <p:pic>
        <p:nvPicPr>
          <p:cNvPr id="11" name="Tieng-rung-chuong-reng-reng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BFCB4DEA-0FFA-B286-0E78-07A5E6EABA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838.687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6846" y="2566558"/>
            <a:ext cx="487363" cy="487363"/>
          </a:xfrm>
          <a:prstGeom prst="rect">
            <a:avLst/>
          </a:prstGeom>
        </p:spPr>
      </p:pic>
      <p:pic>
        <p:nvPicPr>
          <p:cNvPr id="12" name="Tieng-rung-chuong-reng-reng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B8E9E95B-2FAC-F10A-3A62-5165933FA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838.687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6846" y="3482721"/>
            <a:ext cx="487363" cy="487363"/>
          </a:xfrm>
          <a:prstGeom prst="rect">
            <a:avLst/>
          </a:prstGeom>
        </p:spPr>
      </p:pic>
      <p:pic>
        <p:nvPicPr>
          <p:cNvPr id="14" name="TRẠM 7">
            <a:hlinkClick r:id="" action="ppaction://media"/>
            <a:extLst>
              <a:ext uri="{FF2B5EF4-FFF2-40B4-BE49-F238E27FC236}">
                <a16:creationId xmlns:a16="http://schemas.microsoft.com/office/drawing/2014/main" id="{787FA165-F251-0AFA-28DA-AB046DB7D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8978.7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06177" y="4093353"/>
            <a:ext cx="487362" cy="487363"/>
          </a:xfrm>
          <a:prstGeom prst="rect">
            <a:avLst/>
          </a:prstGeom>
        </p:spPr>
      </p:pic>
      <p:pic>
        <p:nvPicPr>
          <p:cNvPr id="15" name="Tieng-rung-chuong-reng-reng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C5ABD8A3-1FCC-0BDE-8601-9A4F033520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838.6875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6846" y="42247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2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8202"/>
                            </p:stCondLst>
                            <p:childTnLst>
                              <p:par>
                                <p:cTn id="14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8702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7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6753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7253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251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4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133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6133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9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9131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5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4556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35056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8054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93142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4142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9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9714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5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682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8293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365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2927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34146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39024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2927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36585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6585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698711" y="508984"/>
            <a:ext cx="9325807" cy="4568604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63088" y="539417"/>
            <a:ext cx="8751300" cy="4427508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157119" y="228600"/>
            <a:ext cx="1795153" cy="412137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782474" y="4966925"/>
            <a:ext cx="3344505" cy="2272075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93422" y="1126153"/>
            <a:ext cx="781363" cy="449284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86045" y="421939"/>
            <a:ext cx="638619" cy="367206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CE32671A-0E97-4264-8164-9D5F1CECAA99}"/>
              </a:ext>
            </a:extLst>
          </p:cNvPr>
          <p:cNvSpPr/>
          <p:nvPr/>
        </p:nvSpPr>
        <p:spPr>
          <a:xfrm>
            <a:off x="1930" y="2375755"/>
            <a:ext cx="2677380" cy="3746742"/>
          </a:xfrm>
          <a:custGeom>
            <a:avLst/>
            <a:gdLst/>
            <a:ahLst/>
            <a:cxnLst/>
            <a:rect l="l" t="t" r="r" b="b"/>
            <a:pathLst>
              <a:path w="2561463" h="4114800">
                <a:moveTo>
                  <a:pt x="0" y="0"/>
                </a:moveTo>
                <a:lnTo>
                  <a:pt x="2561463" y="0"/>
                </a:lnTo>
                <a:lnTo>
                  <a:pt x="2561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Google Shape;760;p47">
            <a:extLst>
              <a:ext uri="{FF2B5EF4-FFF2-40B4-BE49-F238E27FC236}">
                <a16:creationId xmlns:a16="http://schemas.microsoft.com/office/drawing/2014/main" id="{B129CAA6-8765-EB44-9C09-D581BE135968}"/>
              </a:ext>
            </a:extLst>
          </p:cNvPr>
          <p:cNvSpPr txBox="1">
            <a:spLocks/>
          </p:cNvSpPr>
          <p:nvPr/>
        </p:nvSpPr>
        <p:spPr>
          <a:xfrm>
            <a:off x="2905177" y="1905000"/>
            <a:ext cx="9067800" cy="2710369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lanquin Dark"/>
              <a:buNone/>
              <a:defRPr sz="5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defTabSz="457200" eaLnBrk="1" fontAlgn="auto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lang="en-US" altLang="zh-CN" sz="7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“</a:t>
            </a:r>
            <a:r>
              <a:rPr lang="en-US" altLang="zh-CN" sz="7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Thử</a:t>
            </a:r>
            <a:r>
              <a:rPr lang="en-US" altLang="zh-CN" sz="7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7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tài</a:t>
            </a:r>
            <a:r>
              <a:rPr lang="en-US" altLang="zh-CN" sz="7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7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nhà</a:t>
            </a:r>
            <a:r>
              <a:rPr lang="en-US" altLang="zh-CN" sz="7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7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nông</a:t>
            </a:r>
            <a:r>
              <a:rPr lang="en-US" altLang="zh-CN" sz="7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”</a:t>
            </a:r>
          </a:p>
        </p:txBody>
      </p:sp>
      <p:sp>
        <p:nvSpPr>
          <p:cNvPr id="16" name="Google Shape;762;p47">
            <a:extLst>
              <a:ext uri="{FF2B5EF4-FFF2-40B4-BE49-F238E27FC236}">
                <a16:creationId xmlns:a16="http://schemas.microsoft.com/office/drawing/2014/main" id="{9DBD5610-1D07-F3AE-C7E5-5D3DC5437A03}"/>
              </a:ext>
            </a:extLst>
          </p:cNvPr>
          <p:cNvSpPr txBox="1">
            <a:spLocks/>
          </p:cNvSpPr>
          <p:nvPr/>
        </p:nvSpPr>
        <p:spPr>
          <a:xfrm>
            <a:off x="3171372" y="860854"/>
            <a:ext cx="4667099" cy="137029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Tx/>
              <a:buSzTx/>
              <a:defRPr/>
            </a:pPr>
            <a:r>
              <a:rPr lang="en-US" sz="8000" dirty="0" err="1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Trò</a:t>
            </a:r>
            <a:r>
              <a:rPr lang="en-US" sz="8000" dirty="0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lang="en-US" sz="8000" dirty="0" err="1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chơi</a:t>
            </a:r>
            <a:endParaRPr lang="en-US" sz="8000" dirty="0">
              <a:solidFill>
                <a:srgbClr val="4BACC6">
                  <a:lumMod val="10000"/>
                </a:srgb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9A73C47-A0BB-D3AD-8227-C5DFB918A149}"/>
              </a:ext>
            </a:extLst>
          </p:cNvPr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CADF46-49D0-57BE-CEF3-99E1F9183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319070" y="2807430"/>
            <a:ext cx="1335012" cy="13350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529381-CB09-5F33-9821-242F04054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304439" y="1425914"/>
            <a:ext cx="1335012" cy="1335012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0A9C325-0E1A-E1E6-5A2A-D5BBBC0F0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001"/>
          <a:stretch/>
        </p:blipFill>
        <p:spPr>
          <a:xfrm>
            <a:off x="-34536" y="-53702"/>
            <a:ext cx="12196374" cy="18224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33B4A92-EF1F-D349-300F-5D34C4829218}"/>
              </a:ext>
            </a:extLst>
          </p:cNvPr>
          <p:cNvSpPr/>
          <p:nvPr/>
        </p:nvSpPr>
        <p:spPr>
          <a:xfrm>
            <a:off x="1995127" y="1842389"/>
            <a:ext cx="8600156" cy="77358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Đúng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nội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dung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về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chăm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sóc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cây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trồng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8708CA-88CA-1A39-F445-B408FAAA0786}"/>
              </a:ext>
            </a:extLst>
          </p:cNvPr>
          <p:cNvSpPr/>
          <p:nvPr/>
        </p:nvSpPr>
        <p:spPr>
          <a:xfrm>
            <a:off x="1966119" y="3156575"/>
            <a:ext cx="8600156" cy="77358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    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Nói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: to,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rõ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ràng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,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tự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tin.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2C944-C1E4-1037-197D-4D3F8E55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319069" y="4253228"/>
            <a:ext cx="1335012" cy="13350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853A32-40F2-83CC-9D2D-BC63F9498D86}"/>
              </a:ext>
            </a:extLst>
          </p:cNvPr>
          <p:cNvSpPr/>
          <p:nvPr/>
        </p:nvSpPr>
        <p:spPr>
          <a:xfrm>
            <a:off x="1966119" y="4484213"/>
            <a:ext cx="8600156" cy="77358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    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Câu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trả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lời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: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hợp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lý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  <a:cs typeface="Times" panose="02020603050405020304" pitchFamily="18" charset="0"/>
                <a:sym typeface="Palanquin Dark"/>
              </a:rPr>
              <a:t>.</a:t>
            </a:r>
            <a:endParaRPr lang="en-US" sz="359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" panose="02020603050405020304" pitchFamily="18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CB46BD2-6BC6-3AA4-67D6-CE06BBD2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001"/>
          <a:stretch/>
        </p:blipFill>
        <p:spPr>
          <a:xfrm>
            <a:off x="-34536" y="-123150"/>
            <a:ext cx="12196374" cy="182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3E81DE-5F16-81EC-E09C-5BE0A44F8378}"/>
              </a:ext>
            </a:extLst>
          </p:cNvPr>
          <p:cNvSpPr txBox="1"/>
          <p:nvPr/>
        </p:nvSpPr>
        <p:spPr>
          <a:xfrm>
            <a:off x="2651919" y="95319"/>
            <a:ext cx="6781800" cy="122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Tiêu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chí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đánh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giá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Microsoft YaHei" panose="020B0503020204020204" charset="-122"/>
              <a:cs typeface="Times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657558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dcf641292539f15678dd3ec44c2136eb933c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6414</TotalTime>
  <Words>546</Words>
  <Application>Microsoft Office PowerPoint</Application>
  <PresentationFormat>Custom</PresentationFormat>
  <Paragraphs>150</Paragraphs>
  <Slides>17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HP001 4 hàng</vt:lpstr>
      <vt:lpstr>Palanquin Dark</vt:lpstr>
      <vt:lpstr>Times</vt:lpstr>
      <vt:lpstr>Times New Roman</vt:lpstr>
      <vt:lpstr>UVN Banh Mi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APCM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Nay</dc:creator>
  <cp:lastModifiedBy>Dieu Linh</cp:lastModifiedBy>
  <cp:revision>586</cp:revision>
  <dcterms:created xsi:type="dcterms:W3CDTF">2011-11-23T12:41:54Z</dcterms:created>
  <dcterms:modified xsi:type="dcterms:W3CDTF">2024-01-30T15:20:12Z</dcterms:modified>
  <cp:contentStatus/>
</cp:coreProperties>
</file>