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99" r:id="rId5"/>
    <p:sldId id="298" r:id="rId6"/>
    <p:sldId id="583" r:id="rId7"/>
    <p:sldId id="321" r:id="rId8"/>
    <p:sldId id="585" r:id="rId9"/>
    <p:sldId id="584" r:id="rId10"/>
    <p:sldId id="511" r:id="rId11"/>
    <p:sldId id="592" r:id="rId12"/>
    <p:sldId id="593" r:id="rId13"/>
    <p:sldId id="587" r:id="rId14"/>
    <p:sldId id="513" r:id="rId15"/>
    <p:sldId id="512" r:id="rId16"/>
    <p:sldId id="589" r:id="rId17"/>
    <p:sldId id="590" r:id="rId18"/>
    <p:sldId id="591" r:id="rId19"/>
    <p:sldId id="588" r:id="rId20"/>
    <p:sldId id="514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DCAA-AC46-46E3-9229-7BE1D1EC5698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F90C-975D-41AF-BAD4-F22DA97B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0E62EA-D7A7-4FAA-BC04-7B80302BA915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644CE-D1E3-4E32-AD6C-1CDA7DDBB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5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2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3" r:id="rId6"/>
    <p:sldLayoutId id="2147483676" r:id="rId7"/>
    <p:sldLayoutId id="2147483679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jpeg"/><Relationship Id="rId7" Type="http://schemas.openxmlformats.org/officeDocument/2006/relationships/hyperlink" Target="http://www.myspacegraphicsandanimations.com/" TargetMode="Externa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E:\Bai%20giang\bai%20giang%20ngoc\MaiTruongMenYeu.mid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wm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me4271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219200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971800" y="1752600"/>
            <a:ext cx="657225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041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</a:t>
            </a:r>
          </a:p>
          <a:p>
            <a:pPr algn="ctr"/>
            <a:endParaRPr lang="en-US" sz="3600" kern="1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810000" y="321945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M«n</a:t>
            </a:r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: </a:t>
            </a:r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To¸n</a:t>
            </a:r>
            <a:endParaRPr lang="en-US" sz="2800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3077" name="Picture 5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9851"/>
            <a:ext cx="152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57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762249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7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 Phan Công Huỳnh-Bảo Lộc-Lâm Đồng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 Phan Công Huỳnh-Bảo Lộc-Lâm Đồng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Heart-Sun-Glitt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39441"/>
            <a:ext cx="77152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638800"/>
            <a:ext cx="9159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5457825" y="4200526"/>
            <a:ext cx="146292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A1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2928939" y="4943476"/>
            <a:ext cx="63341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Giáo viên: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Trần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Thị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 Thu H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ư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P001 5 hàng" panose="020B0603050302020204" pitchFamily="34" charset="0"/>
              </a:rPr>
              <a:t>ờng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3088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63817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3600" i="1" kern="10" dirty="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</a:t>
            </a:r>
            <a:r>
              <a:rPr lang="en-US" sz="3600" i="1" kern="10" dirty="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3600" i="1" kern="10" dirty="0" err="1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600" i="1" kern="10" dirty="0">
              <a:ln w="9525">
                <a:round/>
                <a:headEnd/>
                <a:tailEnd/>
              </a:ln>
              <a:blipFill dpi="0" rotWithShape="0">
                <a:blip r:embed="rId10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7" name="MaiTruongMenYeu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3276600" y="2228850"/>
            <a:ext cx="59864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®</a:t>
            </a:r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Õn</a:t>
            </a:r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víi</a:t>
            </a:r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tiÕt</a:t>
            </a:r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28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häc</a:t>
            </a:r>
            <a:r>
              <a:rPr lang="en-US" sz="28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648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1167950" y="873617"/>
            <a:ext cx="476822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0DF9A-2574-4156-90DF-68DD9A5157DC}"/>
              </a:ext>
            </a:extLst>
          </p:cNvPr>
          <p:cNvGrpSpPr/>
          <p:nvPr/>
        </p:nvGrpSpPr>
        <p:grpSpPr>
          <a:xfrm>
            <a:off x="1089306" y="2121113"/>
            <a:ext cx="10499314" cy="4021874"/>
            <a:chOff x="1089306" y="2121113"/>
            <a:chExt cx="10499314" cy="4021874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34097CD2-41F6-490F-A004-9BFB2D490338}"/>
                </a:ext>
              </a:extLst>
            </p:cNvPr>
            <p:cNvGrpSpPr/>
            <p:nvPr/>
          </p:nvGrpSpPr>
          <p:grpSpPr>
            <a:xfrm>
              <a:off x="1089306" y="2121113"/>
              <a:ext cx="10499314" cy="4021874"/>
              <a:chOff x="1089306" y="2121113"/>
              <a:chExt cx="10499314" cy="4021874"/>
            </a:xfrm>
          </p:grpSpPr>
          <p:pic>
            <p:nvPicPr>
              <p:cNvPr id="8" name="Hình ảnh 7">
                <a:extLst>
                  <a:ext uri="{FF2B5EF4-FFF2-40B4-BE49-F238E27FC236}">
                    <a16:creationId xmlns:a16="http://schemas.microsoft.com/office/drawing/2014/main" id="{E0B8B2A5-518C-4B59-8882-15F8AA27D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06" y="2121113"/>
                <a:ext cx="10499314" cy="4021874"/>
              </a:xfrm>
              <a:prstGeom prst="rect">
                <a:avLst/>
              </a:prstGeom>
            </p:spPr>
          </p:pic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47038E90-D36D-4F61-B3C8-B45749AF262A}"/>
                  </a:ext>
                </a:extLst>
              </p:cNvPr>
              <p:cNvSpPr/>
              <p:nvPr/>
            </p:nvSpPr>
            <p:spPr>
              <a:xfrm>
                <a:off x="3860030" y="4407040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E809B461-1591-426B-9B2A-EAA5E9A42D90}"/>
                  </a:ext>
                </a:extLst>
              </p:cNvPr>
              <p:cNvSpPr/>
              <p:nvPr/>
            </p:nvSpPr>
            <p:spPr>
              <a:xfrm>
                <a:off x="3860030" y="4991158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404EFE76-7E47-4AC0-9D9A-AA89E9B3FD06}"/>
                  </a:ext>
                </a:extLst>
              </p:cNvPr>
              <p:cNvSpPr/>
              <p:nvPr/>
            </p:nvSpPr>
            <p:spPr>
              <a:xfrm>
                <a:off x="6758137" y="4320001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F18B195F-51A9-4C44-B473-425F6791D1AD}"/>
                  </a:ext>
                </a:extLst>
              </p:cNvPr>
              <p:cNvSpPr/>
              <p:nvPr/>
            </p:nvSpPr>
            <p:spPr>
              <a:xfrm>
                <a:off x="6758137" y="4904119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7540B395-AF3E-48E0-B043-EF7703187DC2}"/>
                  </a:ext>
                </a:extLst>
              </p:cNvPr>
              <p:cNvSpPr/>
              <p:nvPr/>
            </p:nvSpPr>
            <p:spPr>
              <a:xfrm>
                <a:off x="9859048" y="4478868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52921BC2-0F32-47F0-915E-0AE0770A20BE}"/>
                  </a:ext>
                </a:extLst>
              </p:cNvPr>
              <p:cNvSpPr/>
              <p:nvPr/>
            </p:nvSpPr>
            <p:spPr>
              <a:xfrm>
                <a:off x="9859048" y="5062986"/>
                <a:ext cx="612000" cy="54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DAD96117-A5C9-4148-8E55-2022C643B181}"/>
                </a:ext>
              </a:extLst>
            </p:cNvPr>
            <p:cNvSpPr/>
            <p:nvPr/>
          </p:nvSpPr>
          <p:spPr>
            <a:xfrm>
              <a:off x="3915573" y="4379329"/>
              <a:ext cx="56937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788BBBF2-F403-4CD0-BBD3-54735E386254}"/>
                </a:ext>
              </a:extLst>
            </p:cNvPr>
            <p:cNvSpPr/>
            <p:nvPr/>
          </p:nvSpPr>
          <p:spPr>
            <a:xfrm>
              <a:off x="3915573" y="5009083"/>
              <a:ext cx="85814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5D578BC-762D-48BF-B1E7-F3A83B53EB37}"/>
                </a:ext>
              </a:extLst>
            </p:cNvPr>
            <p:cNvSpPr/>
            <p:nvPr/>
          </p:nvSpPr>
          <p:spPr>
            <a:xfrm>
              <a:off x="6813680" y="4292290"/>
              <a:ext cx="85814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A61CF8B8-704B-4EC9-B1DD-4E2AE77AACC2}"/>
                </a:ext>
              </a:extLst>
            </p:cNvPr>
            <p:cNvSpPr/>
            <p:nvPr/>
          </p:nvSpPr>
          <p:spPr>
            <a:xfrm>
              <a:off x="6813680" y="4922044"/>
              <a:ext cx="85814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108BBDE1-90F3-481A-BE11-CA111340EC4D}"/>
                </a:ext>
              </a:extLst>
            </p:cNvPr>
            <p:cNvSpPr/>
            <p:nvPr/>
          </p:nvSpPr>
          <p:spPr>
            <a:xfrm>
              <a:off x="9914591" y="4451157"/>
              <a:ext cx="85814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9FFC097-8D27-499A-AC63-65481F0081FA}"/>
                </a:ext>
              </a:extLst>
            </p:cNvPr>
            <p:cNvSpPr/>
            <p:nvPr/>
          </p:nvSpPr>
          <p:spPr>
            <a:xfrm>
              <a:off x="9914591" y="5080911"/>
              <a:ext cx="858148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A53E743-06FD-4E85-BE07-ED3455D939B8}"/>
              </a:ext>
            </a:extLst>
          </p:cNvPr>
          <p:cNvSpPr/>
          <p:nvPr/>
        </p:nvSpPr>
        <p:spPr>
          <a:xfrm>
            <a:off x="6836784" y="42945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012C5A1-4400-46C9-AC88-E477118417C0}"/>
              </a:ext>
            </a:extLst>
          </p:cNvPr>
          <p:cNvSpPr/>
          <p:nvPr/>
        </p:nvSpPr>
        <p:spPr>
          <a:xfrm>
            <a:off x="6834358" y="488058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98077617-8F13-40C5-BD8C-61C1B4E1AC6C}"/>
              </a:ext>
            </a:extLst>
          </p:cNvPr>
          <p:cNvSpPr/>
          <p:nvPr/>
        </p:nvSpPr>
        <p:spPr>
          <a:xfrm>
            <a:off x="9914591" y="44511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1556F87-1215-46E2-9B21-C8C0ECAB5612}"/>
              </a:ext>
            </a:extLst>
          </p:cNvPr>
          <p:cNvSpPr/>
          <p:nvPr/>
        </p:nvSpPr>
        <p:spPr>
          <a:xfrm>
            <a:off x="9914591" y="50342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1167950" y="873617"/>
            <a:ext cx="476822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097CD2-41F6-490F-A004-9BFB2D490338}"/>
              </a:ext>
            </a:extLst>
          </p:cNvPr>
          <p:cNvGrpSpPr/>
          <p:nvPr/>
        </p:nvGrpSpPr>
        <p:grpSpPr>
          <a:xfrm>
            <a:off x="1089306" y="2121113"/>
            <a:ext cx="10499314" cy="4021874"/>
            <a:chOff x="1089306" y="2121113"/>
            <a:chExt cx="10499314" cy="4021874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E0B8B2A5-518C-4B59-8882-15F8AA27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306" y="2121113"/>
              <a:ext cx="10499314" cy="4021874"/>
            </a:xfrm>
            <a:prstGeom prst="rect">
              <a:avLst/>
            </a:prstGeom>
          </p:spPr>
        </p:pic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47038E90-D36D-4F61-B3C8-B45749AF262A}"/>
                </a:ext>
              </a:extLst>
            </p:cNvPr>
            <p:cNvSpPr/>
            <p:nvPr/>
          </p:nvSpPr>
          <p:spPr>
            <a:xfrm>
              <a:off x="3860030" y="4407040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E809B461-1591-426B-9B2A-EAA5E9A42D90}"/>
                </a:ext>
              </a:extLst>
            </p:cNvPr>
            <p:cNvSpPr/>
            <p:nvPr/>
          </p:nvSpPr>
          <p:spPr>
            <a:xfrm>
              <a:off x="3860030" y="4991158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404EFE76-7E47-4AC0-9D9A-AA89E9B3FD06}"/>
                </a:ext>
              </a:extLst>
            </p:cNvPr>
            <p:cNvSpPr/>
            <p:nvPr/>
          </p:nvSpPr>
          <p:spPr>
            <a:xfrm>
              <a:off x="6758137" y="4320001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F18B195F-51A9-4C44-B473-425F6791D1AD}"/>
                </a:ext>
              </a:extLst>
            </p:cNvPr>
            <p:cNvSpPr/>
            <p:nvPr/>
          </p:nvSpPr>
          <p:spPr>
            <a:xfrm>
              <a:off x="6758137" y="4904119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7540B395-AF3E-48E0-B043-EF7703187DC2}"/>
                </a:ext>
              </a:extLst>
            </p:cNvPr>
            <p:cNvSpPr/>
            <p:nvPr/>
          </p:nvSpPr>
          <p:spPr>
            <a:xfrm>
              <a:off x="9859048" y="4478868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52921BC2-0F32-47F0-915E-0AE0770A20BE}"/>
                </a:ext>
              </a:extLst>
            </p:cNvPr>
            <p:cNvSpPr/>
            <p:nvPr/>
          </p:nvSpPr>
          <p:spPr>
            <a:xfrm>
              <a:off x="9859048" y="5062986"/>
              <a:ext cx="612000" cy="54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DAD96117-A5C9-4148-8E55-2022C643B181}"/>
              </a:ext>
            </a:extLst>
          </p:cNvPr>
          <p:cNvSpPr/>
          <p:nvPr/>
        </p:nvSpPr>
        <p:spPr>
          <a:xfrm>
            <a:off x="3915573" y="43793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788BBBF2-F403-4CD0-BBD3-54735E386254}"/>
              </a:ext>
            </a:extLst>
          </p:cNvPr>
          <p:cNvSpPr/>
          <p:nvPr/>
        </p:nvSpPr>
        <p:spPr>
          <a:xfrm>
            <a:off x="3915573" y="50090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65D578BC-762D-48BF-B1E7-F3A83B53EB37}"/>
              </a:ext>
            </a:extLst>
          </p:cNvPr>
          <p:cNvSpPr/>
          <p:nvPr/>
        </p:nvSpPr>
        <p:spPr>
          <a:xfrm>
            <a:off x="6813680" y="42922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61CF8B8-704B-4EC9-B1DD-4E2AE77AACC2}"/>
              </a:ext>
            </a:extLst>
          </p:cNvPr>
          <p:cNvSpPr/>
          <p:nvPr/>
        </p:nvSpPr>
        <p:spPr>
          <a:xfrm>
            <a:off x="6813680" y="492204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108BBDE1-90F3-481A-BE11-CA111340EC4D}"/>
              </a:ext>
            </a:extLst>
          </p:cNvPr>
          <p:cNvSpPr/>
          <p:nvPr/>
        </p:nvSpPr>
        <p:spPr>
          <a:xfrm>
            <a:off x="9914591" y="445115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59FFC097-8D27-499A-AC63-65481F0081FA}"/>
              </a:ext>
            </a:extLst>
          </p:cNvPr>
          <p:cNvSpPr/>
          <p:nvPr/>
        </p:nvSpPr>
        <p:spPr>
          <a:xfrm>
            <a:off x="9914591" y="50809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CDCE25E-19DD-4E08-AE37-F9FBA9B73A20}"/>
              </a:ext>
            </a:extLst>
          </p:cNvPr>
          <p:cNvSpPr/>
          <p:nvPr/>
        </p:nvSpPr>
        <p:spPr>
          <a:xfrm>
            <a:off x="3928494" y="43900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0206C50-2372-4F66-8039-B8137A31F622}"/>
              </a:ext>
            </a:extLst>
          </p:cNvPr>
          <p:cNvSpPr/>
          <p:nvPr/>
        </p:nvSpPr>
        <p:spPr>
          <a:xfrm>
            <a:off x="3928494" y="496496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A53E743-06FD-4E85-BE07-ED3455D939B8}"/>
              </a:ext>
            </a:extLst>
          </p:cNvPr>
          <p:cNvSpPr/>
          <p:nvPr/>
        </p:nvSpPr>
        <p:spPr>
          <a:xfrm>
            <a:off x="6836784" y="42945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012C5A1-4400-46C9-AC88-E477118417C0}"/>
              </a:ext>
            </a:extLst>
          </p:cNvPr>
          <p:cNvSpPr/>
          <p:nvPr/>
        </p:nvSpPr>
        <p:spPr>
          <a:xfrm>
            <a:off x="6834358" y="488058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98077617-8F13-40C5-BD8C-61C1B4E1AC6C}"/>
              </a:ext>
            </a:extLst>
          </p:cNvPr>
          <p:cNvSpPr/>
          <p:nvPr/>
        </p:nvSpPr>
        <p:spPr>
          <a:xfrm>
            <a:off x="9914591" y="44511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1556F87-1215-46E2-9B21-C8C0ECAB5612}"/>
              </a:ext>
            </a:extLst>
          </p:cNvPr>
          <p:cNvSpPr/>
          <p:nvPr/>
        </p:nvSpPr>
        <p:spPr>
          <a:xfrm>
            <a:off x="9914591" y="50342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8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1066693" y="828653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9836B69C-9921-42EF-9E42-D906095FA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18018" r="65502" b="25899"/>
          <a:stretch/>
        </p:blipFill>
        <p:spPr>
          <a:xfrm>
            <a:off x="1130870" y="3058918"/>
            <a:ext cx="2978161" cy="2092036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1F1540A7-FF18-4523-A676-724727EB2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18017" r="34137" b="26152"/>
          <a:stretch/>
        </p:blipFill>
        <p:spPr>
          <a:xfrm>
            <a:off x="4761649" y="1039765"/>
            <a:ext cx="2978161" cy="2162695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D3D6DC8B-EC7E-401C-83E0-8373775EB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18018" r="1410" b="25899"/>
          <a:stretch/>
        </p:blipFill>
        <p:spPr>
          <a:xfrm>
            <a:off x="8392428" y="3202460"/>
            <a:ext cx="2978161" cy="209203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D5C9044D-1455-41BA-AC97-8BE24D88A376}"/>
              </a:ext>
            </a:extLst>
          </p:cNvPr>
          <p:cNvGrpSpPr/>
          <p:nvPr/>
        </p:nvGrpSpPr>
        <p:grpSpPr>
          <a:xfrm>
            <a:off x="1258366" y="5418841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E9D0C62-AE8E-4388-91ED-32FE3714F0BE}"/>
              </a:ext>
            </a:extLst>
          </p:cNvPr>
          <p:cNvGrpSpPr/>
          <p:nvPr/>
        </p:nvGrpSpPr>
        <p:grpSpPr>
          <a:xfrm>
            <a:off x="5055579" y="3337073"/>
            <a:ext cx="2684231" cy="585636"/>
            <a:chOff x="4517882" y="3095349"/>
            <a:chExt cx="2521993" cy="585636"/>
          </a:xfrm>
        </p:grpSpPr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4512E134-41AC-426B-A088-A45AA0B7DB2E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BA0B5F49-1C39-439C-9F28-5A9ED03314DD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Hình chữ nhật: Góc Tròn 33">
              <a:extLst>
                <a:ext uri="{FF2B5EF4-FFF2-40B4-BE49-F238E27FC236}">
                  <a16:creationId xmlns:a16="http://schemas.microsoft.com/office/drawing/2014/main" id="{80FF0A8B-FD19-4A7D-9A3B-F952BD0DBB5B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E7E3FB34-664F-401C-A18D-022420FAEE72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29B4E60-6C7D-438A-89CF-8D1AA0446C1B}"/>
              </a:ext>
            </a:extLst>
          </p:cNvPr>
          <p:cNvGrpSpPr/>
          <p:nvPr/>
        </p:nvGrpSpPr>
        <p:grpSpPr>
          <a:xfrm>
            <a:off x="8620511" y="5409775"/>
            <a:ext cx="2521993" cy="585636"/>
            <a:chOff x="4517881" y="3095349"/>
            <a:chExt cx="2521994" cy="585636"/>
          </a:xfrm>
        </p:grpSpPr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id="{0BFBECFC-00B6-4412-9609-CB9C095EC6EE}"/>
                </a:ext>
              </a:extLst>
            </p:cNvPr>
            <p:cNvSpPr/>
            <p:nvPr/>
          </p:nvSpPr>
          <p:spPr>
            <a:xfrm>
              <a:off x="5089567" y="3095349"/>
              <a:ext cx="1818704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5938DB64-7F9B-4595-BED1-66F04562E8D8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Hình chữ nhật: Góc Tròn 38">
              <a:extLst>
                <a:ext uri="{FF2B5EF4-FFF2-40B4-BE49-F238E27FC236}">
                  <a16:creationId xmlns:a16="http://schemas.microsoft.com/office/drawing/2014/main" id="{7480D449-DC38-4AC6-8CCB-B2DC3270A743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id="{CB30F296-73E7-4F0D-91E1-157BB3A3B187}"/>
                </a:ext>
              </a:extLst>
            </p:cNvPr>
            <p:cNvSpPr/>
            <p:nvPr/>
          </p:nvSpPr>
          <p:spPr>
            <a:xfrm>
              <a:off x="4517881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4AE4E0-95F8-4F50-9DA9-701D0A0655D4}"/>
              </a:ext>
            </a:extLst>
          </p:cNvPr>
          <p:cNvSpPr/>
          <p:nvPr/>
        </p:nvSpPr>
        <p:spPr>
          <a:xfrm>
            <a:off x="2062646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982197D-DCAB-4186-91E1-B9F8A3242682}"/>
              </a:ext>
            </a:extLst>
          </p:cNvPr>
          <p:cNvSpPr/>
          <p:nvPr/>
        </p:nvSpPr>
        <p:spPr>
          <a:xfrm>
            <a:off x="3076071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4891C200-54CA-4450-8C32-FBF6B498512C}"/>
              </a:ext>
            </a:extLst>
          </p:cNvPr>
          <p:cNvSpPr/>
          <p:nvPr/>
        </p:nvSpPr>
        <p:spPr>
          <a:xfrm>
            <a:off x="5101007" y="33627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A27BC0A-9D11-40DA-8655-1AE1111AF2C3}"/>
              </a:ext>
            </a:extLst>
          </p:cNvPr>
          <p:cNvSpPr/>
          <p:nvPr/>
        </p:nvSpPr>
        <p:spPr>
          <a:xfrm>
            <a:off x="6077679" y="33553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AF7E5B7-C252-4521-8028-0DFD9D282665}"/>
              </a:ext>
            </a:extLst>
          </p:cNvPr>
          <p:cNvSpPr/>
          <p:nvPr/>
        </p:nvSpPr>
        <p:spPr>
          <a:xfrm>
            <a:off x="7131015" y="336432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E73BBE6C-B21D-4595-B30E-2CAF9B12C85C}"/>
              </a:ext>
            </a:extLst>
          </p:cNvPr>
          <p:cNvSpPr/>
          <p:nvPr/>
        </p:nvSpPr>
        <p:spPr>
          <a:xfrm>
            <a:off x="868680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8409A2D8-9194-4CAB-9A07-5E4764708688}"/>
              </a:ext>
            </a:extLst>
          </p:cNvPr>
          <p:cNvSpPr/>
          <p:nvPr/>
        </p:nvSpPr>
        <p:spPr>
          <a:xfrm>
            <a:off x="968058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13788D83-8183-4ADC-8866-AA212BD12FF9}"/>
              </a:ext>
            </a:extLst>
          </p:cNvPr>
          <p:cNvSpPr/>
          <p:nvPr/>
        </p:nvSpPr>
        <p:spPr>
          <a:xfrm>
            <a:off x="10683901" y="54504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747A0B1-3FAD-4D39-A182-F6535F73B22C}"/>
              </a:ext>
            </a:extLst>
          </p:cNvPr>
          <p:cNvSpPr/>
          <p:nvPr/>
        </p:nvSpPr>
        <p:spPr>
          <a:xfrm>
            <a:off x="206007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7C8757F-4FFF-49AD-AEA2-D20A6B29A938}"/>
              </a:ext>
            </a:extLst>
          </p:cNvPr>
          <p:cNvSpPr/>
          <p:nvPr/>
        </p:nvSpPr>
        <p:spPr>
          <a:xfrm>
            <a:off x="308455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E4C27882-A48F-4523-AACF-6F9DEE4DFE46}"/>
              </a:ext>
            </a:extLst>
          </p:cNvPr>
          <p:cNvSpPr/>
          <p:nvPr/>
        </p:nvSpPr>
        <p:spPr>
          <a:xfrm>
            <a:off x="5091307" y="33483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90B6ACD-5C23-457D-AEC9-444018B9AC19}"/>
              </a:ext>
            </a:extLst>
          </p:cNvPr>
          <p:cNvSpPr/>
          <p:nvPr/>
        </p:nvSpPr>
        <p:spPr>
          <a:xfrm>
            <a:off x="6077679" y="33528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E87659D8-A739-4330-A9D1-F6EC31D6385E}"/>
              </a:ext>
            </a:extLst>
          </p:cNvPr>
          <p:cNvSpPr/>
          <p:nvPr/>
        </p:nvSpPr>
        <p:spPr>
          <a:xfrm>
            <a:off x="7131015" y="3337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4DD5DBF-1FD1-4141-B662-CFE71A3F37DB}"/>
              </a:ext>
            </a:extLst>
          </p:cNvPr>
          <p:cNvSpPr/>
          <p:nvPr/>
        </p:nvSpPr>
        <p:spPr>
          <a:xfrm>
            <a:off x="8666701" y="54188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F0D9B9A-A6D0-4713-BC89-D5D961C58EB7}"/>
              </a:ext>
            </a:extLst>
          </p:cNvPr>
          <p:cNvSpPr/>
          <p:nvPr/>
        </p:nvSpPr>
        <p:spPr>
          <a:xfrm>
            <a:off x="9675597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D719723F-4296-4314-AD10-B261FD5D2219}"/>
              </a:ext>
            </a:extLst>
          </p:cNvPr>
          <p:cNvSpPr/>
          <p:nvPr/>
        </p:nvSpPr>
        <p:spPr>
          <a:xfrm>
            <a:off x="10688586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" y="438429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723738" y="816638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9836B69C-9921-42EF-9E42-D906095FA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18018" r="65502" b="25899"/>
          <a:stretch/>
        </p:blipFill>
        <p:spPr>
          <a:xfrm>
            <a:off x="2956591" y="1231083"/>
            <a:ext cx="5528028" cy="3883213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D5C9044D-1455-41BA-AC97-8BE24D88A376}"/>
              </a:ext>
            </a:extLst>
          </p:cNvPr>
          <p:cNvGrpSpPr/>
          <p:nvPr/>
        </p:nvGrpSpPr>
        <p:grpSpPr>
          <a:xfrm>
            <a:off x="2088985" y="5491685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4AE4E0-95F8-4F50-9DA9-701D0A0655D4}"/>
              </a:ext>
            </a:extLst>
          </p:cNvPr>
          <p:cNvSpPr/>
          <p:nvPr/>
        </p:nvSpPr>
        <p:spPr>
          <a:xfrm>
            <a:off x="3820433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982197D-DCAB-4186-91E1-B9F8A3242682}"/>
              </a:ext>
            </a:extLst>
          </p:cNvPr>
          <p:cNvSpPr/>
          <p:nvPr/>
        </p:nvSpPr>
        <p:spPr>
          <a:xfrm>
            <a:off x="4833858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747A0B1-3FAD-4D39-A182-F6535F73B22C}"/>
              </a:ext>
            </a:extLst>
          </p:cNvPr>
          <p:cNvSpPr/>
          <p:nvPr/>
        </p:nvSpPr>
        <p:spPr>
          <a:xfrm>
            <a:off x="287501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7C8757F-4FFF-49AD-AEA2-D20A6B29A938}"/>
              </a:ext>
            </a:extLst>
          </p:cNvPr>
          <p:cNvSpPr/>
          <p:nvPr/>
        </p:nvSpPr>
        <p:spPr>
          <a:xfrm>
            <a:off x="389949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7">
            <a:extLst>
              <a:ext uri="{FF2B5EF4-FFF2-40B4-BE49-F238E27FC236}">
                <a16:creationId xmlns:a16="http://schemas.microsoft.com/office/drawing/2014/main" id="{D5B5D58E-7F80-42D2-AB2A-5AAB36313529}"/>
              </a:ext>
            </a:extLst>
          </p:cNvPr>
          <p:cNvGrpSpPr/>
          <p:nvPr/>
        </p:nvGrpSpPr>
        <p:grpSpPr>
          <a:xfrm>
            <a:off x="5692006" y="5490257"/>
            <a:ext cx="2850665" cy="585636"/>
            <a:chOff x="6154789" y="5349914"/>
            <a:chExt cx="2850665" cy="585636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5FFC715C-C601-456F-8238-83D3187119D2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Hình chữ nhật: Góc Tròn 27">
              <a:extLst>
                <a:ext uri="{FF2B5EF4-FFF2-40B4-BE49-F238E27FC236}">
                  <a16:creationId xmlns:a16="http://schemas.microsoft.com/office/drawing/2014/main" id="{39D4E7A8-1012-4FFF-9A9C-11303A16B037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28">
              <a:extLst>
                <a:ext uri="{FF2B5EF4-FFF2-40B4-BE49-F238E27FC236}">
                  <a16:creationId xmlns:a16="http://schemas.microsoft.com/office/drawing/2014/main" id="{F2089334-08F3-4761-868C-C9E4FB8EC261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D1BC1FBE-6A1D-4ED4-A78E-62A3BF52D195}"/>
              </a:ext>
            </a:extLst>
          </p:cNvPr>
          <p:cNvSpPr/>
          <p:nvPr/>
        </p:nvSpPr>
        <p:spPr>
          <a:xfrm>
            <a:off x="6478032" y="554433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DCB97BED-13EF-44F4-A835-0B3295D84104}"/>
              </a:ext>
            </a:extLst>
          </p:cNvPr>
          <p:cNvSpPr/>
          <p:nvPr/>
        </p:nvSpPr>
        <p:spPr>
          <a:xfrm>
            <a:off x="7502512" y="554433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9" grpId="0"/>
      <p:bldP spid="5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" y="438429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723738" y="816638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D5C9044D-1455-41BA-AC97-8BE24D88A376}"/>
              </a:ext>
            </a:extLst>
          </p:cNvPr>
          <p:cNvGrpSpPr/>
          <p:nvPr/>
        </p:nvGrpSpPr>
        <p:grpSpPr>
          <a:xfrm>
            <a:off x="2088985" y="5491685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4AE4E0-95F8-4F50-9DA9-701D0A0655D4}"/>
              </a:ext>
            </a:extLst>
          </p:cNvPr>
          <p:cNvSpPr/>
          <p:nvPr/>
        </p:nvSpPr>
        <p:spPr>
          <a:xfrm>
            <a:off x="3820433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982197D-DCAB-4186-91E1-B9F8A3242682}"/>
              </a:ext>
            </a:extLst>
          </p:cNvPr>
          <p:cNvSpPr/>
          <p:nvPr/>
        </p:nvSpPr>
        <p:spPr>
          <a:xfrm>
            <a:off x="4833858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747A0B1-3FAD-4D39-A182-F6535F73B22C}"/>
              </a:ext>
            </a:extLst>
          </p:cNvPr>
          <p:cNvSpPr/>
          <p:nvPr/>
        </p:nvSpPr>
        <p:spPr>
          <a:xfrm>
            <a:off x="287501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7C8757F-4FFF-49AD-AEA2-D20A6B29A938}"/>
              </a:ext>
            </a:extLst>
          </p:cNvPr>
          <p:cNvSpPr/>
          <p:nvPr/>
        </p:nvSpPr>
        <p:spPr>
          <a:xfrm>
            <a:off x="389949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7">
            <a:extLst>
              <a:ext uri="{FF2B5EF4-FFF2-40B4-BE49-F238E27FC236}">
                <a16:creationId xmlns:a16="http://schemas.microsoft.com/office/drawing/2014/main" id="{D5B5D58E-7F80-42D2-AB2A-5AAB36313529}"/>
              </a:ext>
            </a:extLst>
          </p:cNvPr>
          <p:cNvGrpSpPr/>
          <p:nvPr/>
        </p:nvGrpSpPr>
        <p:grpSpPr>
          <a:xfrm>
            <a:off x="5692006" y="5490257"/>
            <a:ext cx="2850665" cy="585636"/>
            <a:chOff x="6154789" y="5349914"/>
            <a:chExt cx="2850665" cy="585636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5FFC715C-C601-456F-8238-83D3187119D2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Hình chữ nhật: Góc Tròn 27">
              <a:extLst>
                <a:ext uri="{FF2B5EF4-FFF2-40B4-BE49-F238E27FC236}">
                  <a16:creationId xmlns:a16="http://schemas.microsoft.com/office/drawing/2014/main" id="{39D4E7A8-1012-4FFF-9A9C-11303A16B037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28">
              <a:extLst>
                <a:ext uri="{FF2B5EF4-FFF2-40B4-BE49-F238E27FC236}">
                  <a16:creationId xmlns:a16="http://schemas.microsoft.com/office/drawing/2014/main" id="{F2089334-08F3-4761-868C-C9E4FB8EC261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D1BC1FBE-6A1D-4ED4-A78E-62A3BF52D195}"/>
              </a:ext>
            </a:extLst>
          </p:cNvPr>
          <p:cNvSpPr/>
          <p:nvPr/>
        </p:nvSpPr>
        <p:spPr>
          <a:xfrm>
            <a:off x="6478032" y="554433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DCB97BED-13EF-44F4-A835-0B3295D84104}"/>
              </a:ext>
            </a:extLst>
          </p:cNvPr>
          <p:cNvSpPr/>
          <p:nvPr/>
        </p:nvSpPr>
        <p:spPr>
          <a:xfrm>
            <a:off x="7502512" y="554433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2CB25B35-4447-43EC-A846-6E44B01FA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18017" r="34137" b="26152"/>
          <a:stretch/>
        </p:blipFill>
        <p:spPr>
          <a:xfrm>
            <a:off x="2572871" y="1508662"/>
            <a:ext cx="5602941" cy="32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9" grpId="0"/>
      <p:bldP spid="5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" y="438429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723738" y="816638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D5C9044D-1455-41BA-AC97-8BE24D88A376}"/>
              </a:ext>
            </a:extLst>
          </p:cNvPr>
          <p:cNvGrpSpPr/>
          <p:nvPr/>
        </p:nvGrpSpPr>
        <p:grpSpPr>
          <a:xfrm>
            <a:off x="2088985" y="5491685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4AE4E0-95F8-4F50-9DA9-701D0A0655D4}"/>
              </a:ext>
            </a:extLst>
          </p:cNvPr>
          <p:cNvSpPr/>
          <p:nvPr/>
        </p:nvSpPr>
        <p:spPr>
          <a:xfrm>
            <a:off x="3820433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982197D-DCAB-4186-91E1-B9F8A3242682}"/>
              </a:ext>
            </a:extLst>
          </p:cNvPr>
          <p:cNvSpPr/>
          <p:nvPr/>
        </p:nvSpPr>
        <p:spPr>
          <a:xfrm>
            <a:off x="4833858" y="55551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747A0B1-3FAD-4D39-A182-F6535F73B22C}"/>
              </a:ext>
            </a:extLst>
          </p:cNvPr>
          <p:cNvSpPr/>
          <p:nvPr/>
        </p:nvSpPr>
        <p:spPr>
          <a:xfrm>
            <a:off x="287501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7C8757F-4FFF-49AD-AEA2-D20A6B29A938}"/>
              </a:ext>
            </a:extLst>
          </p:cNvPr>
          <p:cNvSpPr/>
          <p:nvPr/>
        </p:nvSpPr>
        <p:spPr>
          <a:xfrm>
            <a:off x="3899491" y="554576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7">
            <a:extLst>
              <a:ext uri="{FF2B5EF4-FFF2-40B4-BE49-F238E27FC236}">
                <a16:creationId xmlns:a16="http://schemas.microsoft.com/office/drawing/2014/main" id="{D5B5D58E-7F80-42D2-AB2A-5AAB36313529}"/>
              </a:ext>
            </a:extLst>
          </p:cNvPr>
          <p:cNvGrpSpPr/>
          <p:nvPr/>
        </p:nvGrpSpPr>
        <p:grpSpPr>
          <a:xfrm>
            <a:off x="5692006" y="5481292"/>
            <a:ext cx="2850665" cy="585636"/>
            <a:chOff x="6154789" y="5349914"/>
            <a:chExt cx="2850665" cy="585636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5FFC715C-C601-456F-8238-83D3187119D2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Hình chữ nhật: Góc Tròn 27">
              <a:extLst>
                <a:ext uri="{FF2B5EF4-FFF2-40B4-BE49-F238E27FC236}">
                  <a16:creationId xmlns:a16="http://schemas.microsoft.com/office/drawing/2014/main" id="{39D4E7A8-1012-4FFF-9A9C-11303A16B037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28">
              <a:extLst>
                <a:ext uri="{FF2B5EF4-FFF2-40B4-BE49-F238E27FC236}">
                  <a16:creationId xmlns:a16="http://schemas.microsoft.com/office/drawing/2014/main" id="{F2089334-08F3-4761-868C-C9E4FB8EC261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D1BC1FBE-6A1D-4ED4-A78E-62A3BF52D195}"/>
              </a:ext>
            </a:extLst>
          </p:cNvPr>
          <p:cNvSpPr/>
          <p:nvPr/>
        </p:nvSpPr>
        <p:spPr>
          <a:xfrm>
            <a:off x="6478032" y="549950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DCB97BED-13EF-44F4-A835-0B3295D84104}"/>
              </a:ext>
            </a:extLst>
          </p:cNvPr>
          <p:cNvSpPr/>
          <p:nvPr/>
        </p:nvSpPr>
        <p:spPr>
          <a:xfrm>
            <a:off x="7502512" y="549950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DB642F7-5787-4571-9378-89E1639B6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18018" r="1410" b="25899"/>
          <a:stretch/>
        </p:blipFill>
        <p:spPr>
          <a:xfrm>
            <a:off x="2713845" y="1718067"/>
            <a:ext cx="5596437" cy="34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9" grpId="0"/>
      <p:bldP spid="5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8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723738" y="816638"/>
            <a:ext cx="92551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9836B69C-9921-42EF-9E42-D906095FA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18018" r="65502" b="25899"/>
          <a:stretch/>
        </p:blipFill>
        <p:spPr>
          <a:xfrm>
            <a:off x="1130870" y="3058918"/>
            <a:ext cx="2978161" cy="2092036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1F1540A7-FF18-4523-A676-724727EB2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18017" r="34137" b="26152"/>
          <a:stretch/>
        </p:blipFill>
        <p:spPr>
          <a:xfrm>
            <a:off x="4761649" y="1039765"/>
            <a:ext cx="2978161" cy="2162695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D3D6DC8B-EC7E-401C-83E0-8373775EB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18018" r="1410" b="25899"/>
          <a:stretch/>
        </p:blipFill>
        <p:spPr>
          <a:xfrm>
            <a:off x="8392428" y="3202460"/>
            <a:ext cx="2978161" cy="209203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D5C9044D-1455-41BA-AC97-8BE24D88A376}"/>
              </a:ext>
            </a:extLst>
          </p:cNvPr>
          <p:cNvGrpSpPr/>
          <p:nvPr/>
        </p:nvGrpSpPr>
        <p:grpSpPr>
          <a:xfrm>
            <a:off x="1258366" y="5418841"/>
            <a:ext cx="2850665" cy="585636"/>
            <a:chOff x="6154789" y="5349914"/>
            <a:chExt cx="2850665" cy="585636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6AF14DAD-5CC8-4AA5-8C74-92D194A278A7}"/>
                </a:ext>
              </a:extLst>
            </p:cNvPr>
            <p:cNvSpPr/>
            <p:nvPr/>
          </p:nvSpPr>
          <p:spPr>
            <a:xfrm>
              <a:off x="6154789" y="5349914"/>
              <a:ext cx="2850665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-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533D2B77-E1FB-401B-B0F5-C38B2CB7AC6D}"/>
                </a:ext>
              </a:extLst>
            </p:cNvPr>
            <p:cNvSpPr/>
            <p:nvPr/>
          </p:nvSpPr>
          <p:spPr>
            <a:xfrm>
              <a:off x="6916896" y="5449300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3AC023FF-E6DF-481C-AF67-CBC920A6A07E}"/>
                </a:ext>
              </a:extLst>
            </p:cNvPr>
            <p:cNvSpPr/>
            <p:nvPr/>
          </p:nvSpPr>
          <p:spPr>
            <a:xfrm>
              <a:off x="7931316" y="5458366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E9D0C62-AE8E-4388-91ED-32FE3714F0BE}"/>
              </a:ext>
            </a:extLst>
          </p:cNvPr>
          <p:cNvGrpSpPr/>
          <p:nvPr/>
        </p:nvGrpSpPr>
        <p:grpSpPr>
          <a:xfrm>
            <a:off x="5055579" y="3337073"/>
            <a:ext cx="2684231" cy="585636"/>
            <a:chOff x="4517882" y="3095349"/>
            <a:chExt cx="2521993" cy="585636"/>
          </a:xfrm>
        </p:grpSpPr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4512E134-41AC-426B-A088-A45AA0B7DB2E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BA0B5F49-1C39-439C-9F28-5A9ED03314DD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Hình chữ nhật: Góc Tròn 33">
              <a:extLst>
                <a:ext uri="{FF2B5EF4-FFF2-40B4-BE49-F238E27FC236}">
                  <a16:creationId xmlns:a16="http://schemas.microsoft.com/office/drawing/2014/main" id="{80FF0A8B-FD19-4A7D-9A3B-F952BD0DBB5B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E7E3FB34-664F-401C-A18D-022420FAEE72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29B4E60-6C7D-438A-89CF-8D1AA0446C1B}"/>
              </a:ext>
            </a:extLst>
          </p:cNvPr>
          <p:cNvGrpSpPr/>
          <p:nvPr/>
        </p:nvGrpSpPr>
        <p:grpSpPr>
          <a:xfrm>
            <a:off x="8620511" y="5409775"/>
            <a:ext cx="2521993" cy="585636"/>
            <a:chOff x="4517881" y="3095349"/>
            <a:chExt cx="2521994" cy="585636"/>
          </a:xfrm>
        </p:grpSpPr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id="{0BFBECFC-00B6-4412-9609-CB9C095EC6EE}"/>
                </a:ext>
              </a:extLst>
            </p:cNvPr>
            <p:cNvSpPr/>
            <p:nvPr/>
          </p:nvSpPr>
          <p:spPr>
            <a:xfrm>
              <a:off x="5089567" y="3095349"/>
              <a:ext cx="1818704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-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5938DB64-7F9B-4595-BED1-66F04562E8D8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Hình chữ nhật: Góc Tròn 38">
              <a:extLst>
                <a:ext uri="{FF2B5EF4-FFF2-40B4-BE49-F238E27FC236}">
                  <a16:creationId xmlns:a16="http://schemas.microsoft.com/office/drawing/2014/main" id="{7480D449-DC38-4AC6-8CCB-B2DC3270A743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id="{CB30F296-73E7-4F0D-91E1-157BB3A3B187}"/>
                </a:ext>
              </a:extLst>
            </p:cNvPr>
            <p:cNvSpPr/>
            <p:nvPr/>
          </p:nvSpPr>
          <p:spPr>
            <a:xfrm>
              <a:off x="4517881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4AE4E0-95F8-4F50-9DA9-701D0A0655D4}"/>
              </a:ext>
            </a:extLst>
          </p:cNvPr>
          <p:cNvSpPr/>
          <p:nvPr/>
        </p:nvSpPr>
        <p:spPr>
          <a:xfrm>
            <a:off x="2062646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982197D-DCAB-4186-91E1-B9F8A3242682}"/>
              </a:ext>
            </a:extLst>
          </p:cNvPr>
          <p:cNvSpPr/>
          <p:nvPr/>
        </p:nvSpPr>
        <p:spPr>
          <a:xfrm>
            <a:off x="3076071" y="546400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4891C200-54CA-4450-8C32-FBF6B498512C}"/>
              </a:ext>
            </a:extLst>
          </p:cNvPr>
          <p:cNvSpPr/>
          <p:nvPr/>
        </p:nvSpPr>
        <p:spPr>
          <a:xfrm>
            <a:off x="5101007" y="33627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A27BC0A-9D11-40DA-8655-1AE1111AF2C3}"/>
              </a:ext>
            </a:extLst>
          </p:cNvPr>
          <p:cNvSpPr/>
          <p:nvPr/>
        </p:nvSpPr>
        <p:spPr>
          <a:xfrm>
            <a:off x="6077679" y="33553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AF7E5B7-C252-4521-8028-0DFD9D282665}"/>
              </a:ext>
            </a:extLst>
          </p:cNvPr>
          <p:cNvSpPr/>
          <p:nvPr/>
        </p:nvSpPr>
        <p:spPr>
          <a:xfrm>
            <a:off x="7131015" y="336432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E73BBE6C-B21D-4595-B30E-2CAF9B12C85C}"/>
              </a:ext>
            </a:extLst>
          </p:cNvPr>
          <p:cNvSpPr/>
          <p:nvPr/>
        </p:nvSpPr>
        <p:spPr>
          <a:xfrm>
            <a:off x="868680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8409A2D8-9194-4CAB-9A07-5E4764708688}"/>
              </a:ext>
            </a:extLst>
          </p:cNvPr>
          <p:cNvSpPr/>
          <p:nvPr/>
        </p:nvSpPr>
        <p:spPr>
          <a:xfrm>
            <a:off x="9680581" y="5418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13788D83-8183-4ADC-8866-AA212BD12FF9}"/>
              </a:ext>
            </a:extLst>
          </p:cNvPr>
          <p:cNvSpPr/>
          <p:nvPr/>
        </p:nvSpPr>
        <p:spPr>
          <a:xfrm>
            <a:off x="10683901" y="54504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747A0B1-3FAD-4D39-A182-F6535F73B22C}"/>
              </a:ext>
            </a:extLst>
          </p:cNvPr>
          <p:cNvSpPr/>
          <p:nvPr/>
        </p:nvSpPr>
        <p:spPr>
          <a:xfrm>
            <a:off x="206007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7C8757F-4FFF-49AD-AEA2-D20A6B29A938}"/>
              </a:ext>
            </a:extLst>
          </p:cNvPr>
          <p:cNvSpPr/>
          <p:nvPr/>
        </p:nvSpPr>
        <p:spPr>
          <a:xfrm>
            <a:off x="3084550" y="54587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E4C27882-A48F-4523-AACF-6F9DEE4DFE46}"/>
              </a:ext>
            </a:extLst>
          </p:cNvPr>
          <p:cNvSpPr/>
          <p:nvPr/>
        </p:nvSpPr>
        <p:spPr>
          <a:xfrm>
            <a:off x="5091307" y="33483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90B6ACD-5C23-457D-AEC9-444018B9AC19}"/>
              </a:ext>
            </a:extLst>
          </p:cNvPr>
          <p:cNvSpPr/>
          <p:nvPr/>
        </p:nvSpPr>
        <p:spPr>
          <a:xfrm>
            <a:off x="6077679" y="33528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E87659D8-A739-4330-A9D1-F6EC31D6385E}"/>
              </a:ext>
            </a:extLst>
          </p:cNvPr>
          <p:cNvSpPr/>
          <p:nvPr/>
        </p:nvSpPr>
        <p:spPr>
          <a:xfrm>
            <a:off x="7131015" y="3337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4DD5DBF-1FD1-4141-B662-CFE71A3F37DB}"/>
              </a:ext>
            </a:extLst>
          </p:cNvPr>
          <p:cNvSpPr/>
          <p:nvPr/>
        </p:nvSpPr>
        <p:spPr>
          <a:xfrm>
            <a:off x="8666701" y="54188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F0D9B9A-A6D0-4713-BC89-D5D961C58EB7}"/>
              </a:ext>
            </a:extLst>
          </p:cNvPr>
          <p:cNvSpPr/>
          <p:nvPr/>
        </p:nvSpPr>
        <p:spPr>
          <a:xfrm>
            <a:off x="9675597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D719723F-4296-4314-AD10-B261FD5D2219}"/>
              </a:ext>
            </a:extLst>
          </p:cNvPr>
          <p:cNvSpPr/>
          <p:nvPr/>
        </p:nvSpPr>
        <p:spPr>
          <a:xfrm>
            <a:off x="10688586" y="54128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67" y="861602"/>
            <a:ext cx="8140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72373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7905F81-DC4C-4303-8D11-B95BB81F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85" y="1496291"/>
            <a:ext cx="7456786" cy="495992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1398F178-9D1A-41E7-A357-CE05F9DD6965}"/>
              </a:ext>
            </a:extLst>
          </p:cNvPr>
          <p:cNvSpPr/>
          <p:nvPr/>
        </p:nvSpPr>
        <p:spPr>
          <a:xfrm>
            <a:off x="5691115" y="2906973"/>
            <a:ext cx="3043451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F51B95BF-8CB6-43B8-83DD-1989422703E8}"/>
              </a:ext>
            </a:extLst>
          </p:cNvPr>
          <p:cNvSpPr/>
          <p:nvPr/>
        </p:nvSpPr>
        <p:spPr>
          <a:xfrm>
            <a:off x="5345593" y="4604040"/>
            <a:ext cx="3734494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BF83542-1D17-4BD2-9805-45618CAB485C}"/>
              </a:ext>
            </a:extLst>
          </p:cNvPr>
          <p:cNvSpPr/>
          <p:nvPr/>
        </p:nvSpPr>
        <p:spPr>
          <a:xfrm rot="2406184">
            <a:off x="2731696" y="2527189"/>
            <a:ext cx="3043451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Hình Bầu dục 12">
            <a:extLst>
              <a:ext uri="{FF2B5EF4-FFF2-40B4-BE49-F238E27FC236}">
                <a16:creationId xmlns:a16="http://schemas.microsoft.com/office/drawing/2014/main" id="{A8FDB857-2B6D-416D-926C-6C1ED513AC2E}"/>
              </a:ext>
            </a:extLst>
          </p:cNvPr>
          <p:cNvSpPr/>
          <p:nvPr/>
        </p:nvSpPr>
        <p:spPr>
          <a:xfrm rot="551843">
            <a:off x="2774611" y="5334538"/>
            <a:ext cx="3734494" cy="12419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9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aparty.com/open-a-party-shop/images/3_2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74" y="0"/>
            <a:ext cx="1223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6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10766" y="1703100"/>
            <a:ext cx="1301353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2F8C9ECC-9CEB-4627-BC9C-3082E9C18D50}"/>
              </a:ext>
            </a:extLst>
          </p:cNvPr>
          <p:cNvGrpSpPr/>
          <p:nvPr/>
        </p:nvGrpSpPr>
        <p:grpSpPr>
          <a:xfrm>
            <a:off x="612484" y="2893308"/>
            <a:ext cx="3154298" cy="3343275"/>
            <a:chOff x="917284" y="2893308"/>
            <a:chExt cx="3154298" cy="334327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0D5A488A-D6EB-4AF1-973F-E7FE1AEC1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94872" l="6515" r="61564">
                          <a14:foregroundMark x1="61889" y1="45014" x2="61238" y2="50427"/>
                          <a14:foregroundMark x1="25407" y1="91168" x2="29967" y2="94872"/>
                          <a14:foregroundMark x1="35179" y1="41880" x2="39414" y2="42165"/>
                        </a14:backgroundRemoval>
                      </a14:imgEffect>
                    </a14:imgLayer>
                  </a14:imgProps>
                </a:ext>
              </a:extLst>
            </a:blip>
            <a:srcRect r="34438"/>
            <a:stretch/>
          </p:blipFill>
          <p:spPr>
            <a:xfrm>
              <a:off x="917284" y="2893308"/>
              <a:ext cx="1917130" cy="3343275"/>
            </a:xfrm>
            <a:prstGeom prst="rect">
              <a:avLst/>
            </a:prstGeom>
          </p:spPr>
        </p:pic>
        <p:sp>
          <p:nvSpPr>
            <p:cNvPr id="27" name="Bong bóng Lời nói: Hình bầu dục 26">
              <a:extLst>
                <a:ext uri="{FF2B5EF4-FFF2-40B4-BE49-F238E27FC236}">
                  <a16:creationId xmlns:a16="http://schemas.microsoft.com/office/drawing/2014/main" id="{5B9F4295-40F8-488F-9BDE-EFFEB679D536}"/>
                </a:ext>
              </a:extLst>
            </p:cNvPr>
            <p:cNvSpPr/>
            <p:nvPr/>
          </p:nvSpPr>
          <p:spPr>
            <a:xfrm>
              <a:off x="2493818" y="3006436"/>
              <a:ext cx="1577764" cy="720437"/>
            </a:xfrm>
            <a:prstGeom prst="wedgeEllipseCallout">
              <a:avLst>
                <a:gd name="adj1" fmla="val -54707"/>
                <a:gd name="adj2" fmla="val 6655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3 - 1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F7B8ABC1-C136-481D-B2CD-9D929A133C10}"/>
              </a:ext>
            </a:extLst>
          </p:cNvPr>
          <p:cNvGrpSpPr/>
          <p:nvPr/>
        </p:nvGrpSpPr>
        <p:grpSpPr>
          <a:xfrm>
            <a:off x="8118753" y="2479012"/>
            <a:ext cx="3267518" cy="3562350"/>
            <a:chOff x="8118753" y="2479012"/>
            <a:chExt cx="3267518" cy="3562350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CA7028C5-4AFA-48C9-95FB-F92234B09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26" b="94652" l="36264" r="97436">
                          <a14:foregroundMark x1="94872" y1="57487" x2="97436" y2="61765"/>
                          <a14:foregroundMark x1="84982" y1="80481" x2="90110" y2="80214"/>
                          <a14:foregroundMark x1="59707" y1="94652" x2="67399" y2="90642"/>
                          <a14:foregroundMark x1="69231" y1="83957" x2="67399" y2="93316"/>
                        </a14:backgroundRemoval>
                      </a14:imgEffect>
                    </a14:imgLayer>
                  </a14:imgProps>
                </a:ext>
              </a:extLst>
            </a:blip>
            <a:srcRect l="29221"/>
            <a:stretch/>
          </p:blipFill>
          <p:spPr>
            <a:xfrm>
              <a:off x="9545771" y="2479012"/>
              <a:ext cx="1840500" cy="3562350"/>
            </a:xfrm>
            <a:prstGeom prst="rect">
              <a:avLst/>
            </a:prstGeom>
          </p:spPr>
        </p:pic>
        <p:sp>
          <p:nvSpPr>
            <p:cNvPr id="28" name="Bong bóng Lời nói: Hình bầu dục 27">
              <a:extLst>
                <a:ext uri="{FF2B5EF4-FFF2-40B4-BE49-F238E27FC236}">
                  <a16:creationId xmlns:a16="http://schemas.microsoft.com/office/drawing/2014/main" id="{980E6A52-19D9-4F23-94E3-CD0CD27DBE35}"/>
                </a:ext>
              </a:extLst>
            </p:cNvPr>
            <p:cNvSpPr/>
            <p:nvPr/>
          </p:nvSpPr>
          <p:spPr>
            <a:xfrm>
              <a:off x="8118753" y="2708563"/>
              <a:ext cx="1427018" cy="720437"/>
            </a:xfrm>
            <a:prstGeom prst="wedgeEllipseCallout">
              <a:avLst>
                <a:gd name="adj1" fmla="val 75390"/>
                <a:gd name="adj2" fmla="val 550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6ACD8EBB-CD7B-4B63-9675-46C96C7E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972" y="2651245"/>
            <a:ext cx="5426056" cy="33901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12357-93B7-455C-98FF-7E7746D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19" y="573741"/>
            <a:ext cx="9859562" cy="6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0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7B022-7167-4493-B845-0BF3106A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52" y="555812"/>
            <a:ext cx="4836496" cy="63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7FC55ABC-96C0-4129-9437-C02C8EB63C61}"/>
              </a:ext>
            </a:extLst>
          </p:cNvPr>
          <p:cNvGrpSpPr/>
          <p:nvPr/>
        </p:nvGrpSpPr>
        <p:grpSpPr>
          <a:xfrm>
            <a:off x="1074066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DCB7BB1-31CB-4EEF-9F9A-ECE650D81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8A0015F8-E271-4B74-89A2-D68132AC2B8A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FE3D04-C3BF-4876-80AC-C3AAE9DE1CC2}"/>
              </a:ext>
            </a:extLst>
          </p:cNvPr>
          <p:cNvSpPr/>
          <p:nvPr/>
        </p:nvSpPr>
        <p:spPr>
          <a:xfrm>
            <a:off x="1545981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2 - 1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354F8BD-489B-426F-8313-68D3EA3577C3}"/>
              </a:ext>
            </a:extLst>
          </p:cNvPr>
          <p:cNvGrpSpPr/>
          <p:nvPr/>
        </p:nvGrpSpPr>
        <p:grpSpPr>
          <a:xfrm>
            <a:off x="4155013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F6D122EB-27AD-42FE-B801-ABFAECB0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1DEB12C9-EE62-407F-B476-C85AC65FD2F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37406FB-960F-4354-926C-5C39E7E3DD86}"/>
              </a:ext>
            </a:extLst>
          </p:cNvPr>
          <p:cNvSpPr/>
          <p:nvPr/>
        </p:nvSpPr>
        <p:spPr>
          <a:xfrm>
            <a:off x="5273823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513ECE-C8F9-42EB-8962-8FF5F2C44026}"/>
              </a:ext>
            </a:extLst>
          </p:cNvPr>
          <p:cNvGrpSpPr/>
          <p:nvPr/>
        </p:nvGrpSpPr>
        <p:grpSpPr>
          <a:xfrm>
            <a:off x="827058" y="894905"/>
            <a:ext cx="1165761" cy="937052"/>
            <a:chOff x="681320" y="604864"/>
            <a:chExt cx="1433967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2B6C8ED4-4A4B-44BC-BF65-B4A81991120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4DB60637-9259-484A-B482-C6F0BCA60B73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773E70-2544-403F-AF17-04E0B06FA056}"/>
              </a:ext>
            </a:extLst>
          </p:cNvPr>
          <p:cNvSpPr/>
          <p:nvPr/>
        </p:nvSpPr>
        <p:spPr>
          <a:xfrm>
            <a:off x="1992819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70C6DF1-1A11-413A-A595-1097F25272FE}"/>
              </a:ext>
            </a:extLst>
          </p:cNvPr>
          <p:cNvGrpSpPr/>
          <p:nvPr/>
        </p:nvGrpSpPr>
        <p:grpSpPr>
          <a:xfrm>
            <a:off x="7665986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6C634893-C32C-4543-8589-B07ED1495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E94ECC11-B5E9-46D5-A3C5-F873809E9E25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D31CFFB-468E-4560-9455-B84E411DEC54}"/>
              </a:ext>
            </a:extLst>
          </p:cNvPr>
          <p:cNvSpPr/>
          <p:nvPr/>
        </p:nvSpPr>
        <p:spPr>
          <a:xfrm>
            <a:off x="8841358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9870B5AB-DA34-490B-8B13-AD2CD9D84F3A}"/>
              </a:ext>
            </a:extLst>
          </p:cNvPr>
          <p:cNvSpPr/>
          <p:nvPr/>
        </p:nvSpPr>
        <p:spPr>
          <a:xfrm>
            <a:off x="2776752" y="34256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8DEE3ED0-E157-4F4B-93D8-3D531495220A}"/>
              </a:ext>
            </a:extLst>
          </p:cNvPr>
          <p:cNvSpPr/>
          <p:nvPr/>
        </p:nvSpPr>
        <p:spPr>
          <a:xfrm>
            <a:off x="2776752" y="40449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531FAEE-01BA-4F74-982A-9A295D5910B7}"/>
              </a:ext>
            </a:extLst>
          </p:cNvPr>
          <p:cNvSpPr/>
          <p:nvPr/>
        </p:nvSpPr>
        <p:spPr>
          <a:xfrm>
            <a:off x="6500568" y="34786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73C143C-12D9-4BFB-8E57-83092FB94807}"/>
              </a:ext>
            </a:extLst>
          </p:cNvPr>
          <p:cNvSpPr/>
          <p:nvPr/>
        </p:nvSpPr>
        <p:spPr>
          <a:xfrm>
            <a:off x="6511849" y="41232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D364133-C529-412C-B390-D6FD05049F84}"/>
              </a:ext>
            </a:extLst>
          </p:cNvPr>
          <p:cNvSpPr/>
          <p:nvPr/>
        </p:nvSpPr>
        <p:spPr>
          <a:xfrm>
            <a:off x="10105944" y="3508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C50A1F3-B77F-4E15-ACC0-5C269751470E}"/>
              </a:ext>
            </a:extLst>
          </p:cNvPr>
          <p:cNvSpPr/>
          <p:nvPr/>
        </p:nvSpPr>
        <p:spPr>
          <a:xfrm>
            <a:off x="10102667" y="41535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图片 7" descr="572005ec0a0c4">
            <a:extLst>
              <a:ext uri="{FF2B5EF4-FFF2-40B4-BE49-F238E27FC236}">
                <a16:creationId xmlns:a16="http://schemas.microsoft.com/office/drawing/2014/main" id="{0C9C20F9-0A8B-49F5-82EC-BA63C85C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38907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6">
            <a:extLst>
              <a:ext uri="{FF2B5EF4-FFF2-40B4-BE49-F238E27FC236}">
                <a16:creationId xmlns:a16="http://schemas.microsoft.com/office/drawing/2014/main" id="{FA645520-1CE7-45BB-90FA-77FDE8F50591}"/>
              </a:ext>
            </a:extLst>
          </p:cNvPr>
          <p:cNvGrpSpPr/>
          <p:nvPr/>
        </p:nvGrpSpPr>
        <p:grpSpPr>
          <a:xfrm>
            <a:off x="2487576" y="1195620"/>
            <a:ext cx="5715129" cy="4371462"/>
            <a:chOff x="0" y="1780742"/>
            <a:chExt cx="3994872" cy="3951750"/>
          </a:xfrm>
        </p:grpSpPr>
        <p:pic>
          <p:nvPicPr>
            <p:cNvPr id="3" name="Hình ảnh 7">
              <a:extLst>
                <a:ext uri="{FF2B5EF4-FFF2-40B4-BE49-F238E27FC236}">
                  <a16:creationId xmlns:a16="http://schemas.microsoft.com/office/drawing/2014/main" id="{7C77A5A4-EF1B-4307-89AE-2E5E2B6C3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4" name="Hình chữ nhật 8">
              <a:extLst>
                <a:ext uri="{FF2B5EF4-FFF2-40B4-BE49-F238E27FC236}">
                  <a16:creationId xmlns:a16="http://schemas.microsoft.com/office/drawing/2014/main" id="{DF3176EA-DC61-4787-B733-3DEC8CE435D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30DDF2D-9704-4E64-80D0-29EEEFD21C0B}"/>
              </a:ext>
            </a:extLst>
          </p:cNvPr>
          <p:cNvSpPr/>
          <p:nvPr/>
        </p:nvSpPr>
        <p:spPr>
          <a:xfrm>
            <a:off x="3667631" y="2441593"/>
            <a:ext cx="3386078" cy="926816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5 – 5 =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F8EA57B-6A37-4B24-B385-9F01707FFD4D}"/>
              </a:ext>
            </a:extLst>
          </p:cNvPr>
          <p:cNvSpPr/>
          <p:nvPr/>
        </p:nvSpPr>
        <p:spPr>
          <a:xfrm>
            <a:off x="5804410" y="2300914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80CBFE3-0966-4D4D-BD43-2E60A110A4B1}"/>
              </a:ext>
            </a:extLst>
          </p:cNvPr>
          <p:cNvSpPr/>
          <p:nvPr/>
        </p:nvSpPr>
        <p:spPr>
          <a:xfrm>
            <a:off x="5778048" y="31914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1504D47-4811-4C36-9978-5FD938BF67DF}"/>
              </a:ext>
            </a:extLst>
          </p:cNvPr>
          <p:cNvSpPr/>
          <p:nvPr/>
        </p:nvSpPr>
        <p:spPr>
          <a:xfrm>
            <a:off x="4877540" y="2333985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650FBFBC-ED9E-46F9-A44C-5A0B241275DF}"/>
              </a:ext>
            </a:extLst>
          </p:cNvPr>
          <p:cNvSpPr/>
          <p:nvPr/>
        </p:nvSpPr>
        <p:spPr>
          <a:xfrm>
            <a:off x="4072557" y="2300914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37518AC4-EB67-4AC5-9780-B9B2EA38E6AC}"/>
              </a:ext>
            </a:extLst>
          </p:cNvPr>
          <p:cNvSpPr/>
          <p:nvPr/>
        </p:nvSpPr>
        <p:spPr>
          <a:xfrm>
            <a:off x="3625250" y="3325867"/>
            <a:ext cx="3386078" cy="926816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6 – 6 =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D4C160E8-582B-4147-985E-63BB2C121BAC}"/>
              </a:ext>
            </a:extLst>
          </p:cNvPr>
          <p:cNvSpPr/>
          <p:nvPr/>
        </p:nvSpPr>
        <p:spPr>
          <a:xfrm>
            <a:off x="4021987" y="3198635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61F9244-C4D0-4A9F-BC0B-DEFC5A00CBA2}"/>
              </a:ext>
            </a:extLst>
          </p:cNvPr>
          <p:cNvSpPr/>
          <p:nvPr/>
        </p:nvSpPr>
        <p:spPr>
          <a:xfrm>
            <a:off x="4826802" y="3200292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6">
            <a:extLst>
              <a:ext uri="{FF2B5EF4-FFF2-40B4-BE49-F238E27FC236}">
                <a16:creationId xmlns:a16="http://schemas.microsoft.com/office/drawing/2014/main" id="{FA645520-1CE7-45BB-90FA-77FDE8F50591}"/>
              </a:ext>
            </a:extLst>
          </p:cNvPr>
          <p:cNvGrpSpPr/>
          <p:nvPr/>
        </p:nvGrpSpPr>
        <p:grpSpPr>
          <a:xfrm>
            <a:off x="2487576" y="1195620"/>
            <a:ext cx="5715129" cy="4371462"/>
            <a:chOff x="0" y="1780742"/>
            <a:chExt cx="3994872" cy="3951750"/>
          </a:xfrm>
        </p:grpSpPr>
        <p:pic>
          <p:nvPicPr>
            <p:cNvPr id="3" name="Hình ảnh 7">
              <a:extLst>
                <a:ext uri="{FF2B5EF4-FFF2-40B4-BE49-F238E27FC236}">
                  <a16:creationId xmlns:a16="http://schemas.microsoft.com/office/drawing/2014/main" id="{7C77A5A4-EF1B-4307-89AE-2E5E2B6C3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4" name="Hình chữ nhật 8">
              <a:extLst>
                <a:ext uri="{FF2B5EF4-FFF2-40B4-BE49-F238E27FC236}">
                  <a16:creationId xmlns:a16="http://schemas.microsoft.com/office/drawing/2014/main" id="{DF3176EA-DC61-4787-B733-3DEC8CE435D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30DDF2D-9704-4E64-80D0-29EEEFD21C0B}"/>
              </a:ext>
            </a:extLst>
          </p:cNvPr>
          <p:cNvSpPr/>
          <p:nvPr/>
        </p:nvSpPr>
        <p:spPr>
          <a:xfrm>
            <a:off x="3667631" y="2441593"/>
            <a:ext cx="3386078" cy="926816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5 – 0 =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F8EA57B-6A37-4B24-B385-9F01707FFD4D}"/>
              </a:ext>
            </a:extLst>
          </p:cNvPr>
          <p:cNvSpPr/>
          <p:nvPr/>
        </p:nvSpPr>
        <p:spPr>
          <a:xfrm>
            <a:off x="4883517" y="2300914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1504D47-4811-4C36-9978-5FD938BF67DF}"/>
              </a:ext>
            </a:extLst>
          </p:cNvPr>
          <p:cNvSpPr/>
          <p:nvPr/>
        </p:nvSpPr>
        <p:spPr>
          <a:xfrm>
            <a:off x="5804022" y="2262630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650FBFBC-ED9E-46F9-A44C-5A0B241275DF}"/>
              </a:ext>
            </a:extLst>
          </p:cNvPr>
          <p:cNvSpPr/>
          <p:nvPr/>
        </p:nvSpPr>
        <p:spPr>
          <a:xfrm>
            <a:off x="4072557" y="2300914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37518AC4-EB67-4AC5-9780-B9B2EA38E6AC}"/>
              </a:ext>
            </a:extLst>
          </p:cNvPr>
          <p:cNvSpPr/>
          <p:nvPr/>
        </p:nvSpPr>
        <p:spPr>
          <a:xfrm>
            <a:off x="3662524" y="3513765"/>
            <a:ext cx="3386078" cy="926816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6 – 0 =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D4C160E8-582B-4147-985E-63BB2C121BAC}"/>
              </a:ext>
            </a:extLst>
          </p:cNvPr>
          <p:cNvSpPr/>
          <p:nvPr/>
        </p:nvSpPr>
        <p:spPr>
          <a:xfrm>
            <a:off x="4053839" y="3345829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61F9244-C4D0-4A9F-BC0B-DEFC5A00CBA2}"/>
              </a:ext>
            </a:extLst>
          </p:cNvPr>
          <p:cNvSpPr/>
          <p:nvPr/>
        </p:nvSpPr>
        <p:spPr>
          <a:xfrm>
            <a:off x="5758397" y="3334855"/>
            <a:ext cx="55179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80CBFE3-0966-4D4D-BD43-2E60A110A4B1}"/>
              </a:ext>
            </a:extLst>
          </p:cNvPr>
          <p:cNvSpPr/>
          <p:nvPr/>
        </p:nvSpPr>
        <p:spPr>
          <a:xfrm>
            <a:off x="4862728" y="33706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679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47E425E47CB488F1435F43C8957B5" ma:contentTypeVersion="2" ma:contentTypeDescription="Create a new document." ma:contentTypeScope="" ma:versionID="f35c3f30839fc5416e8349d06dfb72a4">
  <xsd:schema xmlns:xsd="http://www.w3.org/2001/XMLSchema" xmlns:xs="http://www.w3.org/2001/XMLSchema" xmlns:p="http://schemas.microsoft.com/office/2006/metadata/properties" xmlns:ns3="5bb8db90-ffca-41f9-bad5-86f86e202b47" targetNamespace="http://schemas.microsoft.com/office/2006/metadata/properties" ma:root="true" ma:fieldsID="f9e7f1b12e60cb0fb74142aeb6eb8817" ns3:_="">
    <xsd:import namespace="5bb8db90-ffca-41f9-bad5-86f86e202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8db90-ffca-41f9-bad5-86f86e202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C1B02-00CE-425B-B279-6F7610EE5A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bb8db90-ffca-41f9-bad5-86f86e202b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C9D2AC-8791-4845-BEDF-D503DA13AD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BA52E-3A4F-4F8E-942E-60C6C43D9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b8db90-ffca-41f9-bad5-86f86e202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265</Words>
  <Application>Microsoft Office PowerPoint</Application>
  <PresentationFormat>Widescreen</PresentationFormat>
  <Paragraphs>120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.VnAristote</vt:lpstr>
      <vt:lpstr>Arial</vt:lpstr>
      <vt:lpstr>Calibri</vt:lpstr>
      <vt:lpstr>Cambria Math</vt:lpstr>
      <vt:lpstr>HP001 4 hàng</vt:lpstr>
      <vt:lpstr>HP001 5 hàng</vt:lpstr>
      <vt:lpstr>Times New Roman</vt:lpstr>
      <vt:lpstr>UTM Avo</vt:lpstr>
      <vt:lpstr>1_Office Theme</vt:lpstr>
      <vt:lpstr>PowerPoint Presentation</vt:lpstr>
      <vt:lpstr>PowerPoint Presentation</vt:lpstr>
      <vt:lpstr>Tuần 12 Bài 28: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MsHUONG</cp:lastModifiedBy>
  <cp:revision>88</cp:revision>
  <dcterms:created xsi:type="dcterms:W3CDTF">2021-11-04T05:29:51Z</dcterms:created>
  <dcterms:modified xsi:type="dcterms:W3CDTF">2023-11-19T03:02:32Z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0x010100F9D47E425E47CB488F1435F43C8957B5</vt:lpwstr>
  </property>
</Properties>
</file>