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  <p:sldMasterId id="2147483682" r:id="rId4"/>
  </p:sldMasterIdLst>
  <p:sldIdLst>
    <p:sldId id="297" r:id="rId5"/>
    <p:sldId id="288" r:id="rId6"/>
    <p:sldId id="258" r:id="rId7"/>
    <p:sldId id="281" r:id="rId8"/>
    <p:sldId id="262" r:id="rId9"/>
    <p:sldId id="264" r:id="rId10"/>
    <p:sldId id="261" r:id="rId11"/>
    <p:sldId id="263" r:id="rId12"/>
    <p:sldId id="283" r:id="rId13"/>
    <p:sldId id="287" r:id="rId14"/>
    <p:sldId id="298" r:id="rId15"/>
    <p:sldId id="290" r:id="rId16"/>
    <p:sldId id="291" r:id="rId17"/>
    <p:sldId id="292" r:id="rId18"/>
    <p:sldId id="293" r:id="rId19"/>
    <p:sldId id="294" r:id="rId20"/>
    <p:sldId id="2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1B0F"/>
    <a:srgbClr val="CAA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88C4-620B-4EF1-8F52-5557DEEF7DE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949-0B39-4B1F-92FF-7A480737C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8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88C4-620B-4EF1-8F52-5557DEEF7DE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949-0B39-4B1F-92FF-7A480737C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0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88C4-620B-4EF1-8F52-5557DEEF7DE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949-0B39-4B1F-92FF-7A480737C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41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62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50800" y="0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02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B882AC-50AF-4A39-AC61-39E0CCA7B7CA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371AF5-7B34-4968-81C4-0B56996945F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449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2819401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2819401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9B63ED-4BC3-466E-B496-3295C1592CE4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DDE9E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DDE9E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DDE9E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634" y="6354763"/>
            <a:ext cx="2027767" cy="366712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5AFB03-3542-4BA9-B427-B8322652CBB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DDE9E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DDE9E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674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F182F1-2886-41A0-A7A0-8E72CAF3FCD9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4A4CF0-241C-4793-9C05-0AE12216240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771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344C07-2763-4AB9-B2D3-1E616EEB4A1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17FDD7-5AB1-4C0D-83BA-CC090FA1808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743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 rot="5400000">
            <a:off x="5220229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F332C-E67C-44BD-8203-39F2DBDFD6F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1DCFE9-1CB2-48EF-96E0-1F43D197EF8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041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1" y="500063"/>
            <a:ext cx="24341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6A9D39-CDE0-4E22-A7CC-8B5CE09A9ED8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DDE9E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DDE9E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DDE9E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4CDB10-E531-4217-B74F-875C7D63D1B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DDE9E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DDE9E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121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88C4-620B-4EF1-8F52-5557DEEF7DE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949-0B39-4B1F-92FF-7A480737C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17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traight Connector 8"/>
          <p:cNvSpPr>
            <a:spLocks noChangeShapeType="1"/>
          </p:cNvSpPr>
          <p:nvPr/>
        </p:nvSpPr>
        <p:spPr bwMode="auto">
          <a:xfrm rot="5400000">
            <a:off x="5816071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062B4E-575F-415A-A23D-1B1CD0127EB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885093-3526-4C50-A0FA-8D1B4FE36CA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91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70E5F-EA41-4F63-829C-24E9F77440F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550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3DBB9B-84AF-4A3D-BD1D-8C3E96B577B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104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50800" y="0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64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99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8107C-F12E-40EB-9643-D62C2F1F27F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FDD19-15DC-40A7-9BC3-7AD76479D5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614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8107C-F12E-40EB-9643-D62C2F1F27F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FDD19-15DC-40A7-9BC3-7AD76479D5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323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8107C-F12E-40EB-9643-D62C2F1F27F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FDD19-15DC-40A7-9BC3-7AD76479D5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41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8107C-F12E-40EB-9643-D62C2F1F27F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FDD19-15DC-40A7-9BC3-7AD76479D5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470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8107C-F12E-40EB-9643-D62C2F1F27F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FDD19-15DC-40A7-9BC3-7AD76479D5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21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88C4-620B-4EF1-8F52-5557DEEF7DE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949-0B39-4B1F-92FF-7A480737C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82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8107C-F12E-40EB-9643-D62C2F1F27F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FDD19-15DC-40A7-9BC3-7AD76479D5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514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8107C-F12E-40EB-9643-D62C2F1F27F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FDD19-15DC-40A7-9BC3-7AD76479D5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810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8107C-F12E-40EB-9643-D62C2F1F27F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FDD19-15DC-40A7-9BC3-7AD76479D5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761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8107C-F12E-40EB-9643-D62C2F1F27F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FDD19-15DC-40A7-9BC3-7AD76479D5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804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8107C-F12E-40EB-9643-D62C2F1F27F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FDD19-15DC-40A7-9BC3-7AD76479D5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2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8107C-F12E-40EB-9643-D62C2F1F27F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FDD19-15DC-40A7-9BC3-7AD76479D5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774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03D134-FC78-4FE5-9405-EB879800D94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9A47F-BB9D-4024-B58E-45C976998E4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540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2819401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2819401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918587-3839-40D1-90E7-332DD6D4A6C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DDE9E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DDE9E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DDE9E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634" y="6354763"/>
            <a:ext cx="2027767" cy="366712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3FCB3-255E-4C2C-A20B-4B51BAB604D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DDE9E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DDE9E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465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EC7DD-CB89-420F-898F-4165B428560C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6302B-8163-4EC8-A665-9E3D69AFB31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686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42F0A-F7FC-46D2-A0BF-1D315034BBBC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2D0DFF-FF19-4844-9749-72BD8AE0984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7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88C4-620B-4EF1-8F52-5557DEEF7DE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949-0B39-4B1F-92FF-7A480737C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17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 rot="5400000">
            <a:off x="5220229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1C12B-FF5B-4204-8787-E36E3A06D614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7A541-38CC-49DA-87AE-4EA2BCD0385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9067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1" y="500063"/>
            <a:ext cx="24341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19765-3525-4971-B71E-4437A6F32FB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DDE9E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DDE9E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DDE9E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897B11-9078-4399-AC31-9D47AFD1159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DDE9E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DDE9E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973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traight Connector 8"/>
          <p:cNvSpPr>
            <a:spLocks noChangeShapeType="1"/>
          </p:cNvSpPr>
          <p:nvPr/>
        </p:nvSpPr>
        <p:spPr bwMode="auto">
          <a:xfrm rot="5400000">
            <a:off x="5816071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68589-6F41-4030-A113-C57FB1C606A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9F4A2-2308-4A40-A4BE-8C1145AF1DA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8206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7CD63D-4211-4AC4-ABBF-50891F4B999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8020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8583E-67CC-476D-8B95-4D789768BAD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91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88C4-620B-4EF1-8F52-5557DEEF7DE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949-0B39-4B1F-92FF-7A480737C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88C4-620B-4EF1-8F52-5557DEEF7DE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949-0B39-4B1F-92FF-7A480737C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9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88C4-620B-4EF1-8F52-5557DEEF7DE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949-0B39-4B1F-92FF-7A480737C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88C4-620B-4EF1-8F52-5557DEEF7DE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949-0B39-4B1F-92FF-7A480737C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8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88C4-620B-4EF1-8F52-5557DEEF7DE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949-0B39-4B1F-92FF-7A480737C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0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988C4-620B-4EF1-8F52-5557DEEF7DE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06949-0B39-4B1F-92FF-7A480737C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2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60B98D-B182-4E18-B00B-4151273B80E4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 vert="horz"/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EDBE6C-6AC0-4937-BBAC-9B5FFEFBCB8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04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704" r:id="rId10"/>
    <p:sldLayoutId id="21474837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8107C-F12E-40EB-9643-D62C2F1F27F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FDD19-15DC-40A7-9BC3-7AD76479D5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98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53DF4A-6EBD-4EBD-A09D-D580AA71B694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 vert="horz"/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D0F06A-AC78-48BC-9B11-29955BEF8B4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43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6" Type="http://schemas.openxmlformats.org/officeDocument/2006/relationships/audio" Target="../media/audio5.wav"/><Relationship Id="rId11" Type="http://schemas.openxmlformats.org/officeDocument/2006/relationships/image" Target="../media/image16.gif"/><Relationship Id="rId5" Type="http://schemas.openxmlformats.org/officeDocument/2006/relationships/audio" Target="../media/audio4.wav"/><Relationship Id="rId15" Type="http://schemas.microsoft.com/office/2007/relationships/hdphoto" Target="../media/hdphoto2.wdp"/><Relationship Id="rId10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audio" Target="../media/audio6.wav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6" Type="http://schemas.openxmlformats.org/officeDocument/2006/relationships/audio" Target="../media/audio5.wav"/><Relationship Id="rId11" Type="http://schemas.openxmlformats.org/officeDocument/2006/relationships/image" Target="../media/image16.gif"/><Relationship Id="rId5" Type="http://schemas.openxmlformats.org/officeDocument/2006/relationships/audio" Target="../media/audio4.wav"/><Relationship Id="rId15" Type="http://schemas.microsoft.com/office/2007/relationships/hdphoto" Target="../media/hdphoto2.wdp"/><Relationship Id="rId10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audio" Target="../media/audio6.wav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6" Type="http://schemas.openxmlformats.org/officeDocument/2006/relationships/audio" Target="../media/audio5.wav"/><Relationship Id="rId11" Type="http://schemas.openxmlformats.org/officeDocument/2006/relationships/image" Target="../media/image16.gif"/><Relationship Id="rId5" Type="http://schemas.openxmlformats.org/officeDocument/2006/relationships/audio" Target="../media/audio4.wav"/><Relationship Id="rId15" Type="http://schemas.microsoft.com/office/2007/relationships/hdphoto" Target="../media/hdphoto2.wdp"/><Relationship Id="rId10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audio" Target="../media/audio6.wav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6" Type="http://schemas.openxmlformats.org/officeDocument/2006/relationships/audio" Target="../media/audio5.wav"/><Relationship Id="rId11" Type="http://schemas.openxmlformats.org/officeDocument/2006/relationships/image" Target="../media/image16.gif"/><Relationship Id="rId5" Type="http://schemas.openxmlformats.org/officeDocument/2006/relationships/audio" Target="../media/audio4.wav"/><Relationship Id="rId15" Type="http://schemas.microsoft.com/office/2007/relationships/hdphoto" Target="../media/hdphoto2.wdp"/><Relationship Id="rId10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audio" Target="../media/audio6.wav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6" Type="http://schemas.openxmlformats.org/officeDocument/2006/relationships/audio" Target="../media/audio5.wav"/><Relationship Id="rId11" Type="http://schemas.openxmlformats.org/officeDocument/2006/relationships/image" Target="../media/image16.gif"/><Relationship Id="rId5" Type="http://schemas.openxmlformats.org/officeDocument/2006/relationships/audio" Target="../media/audio4.wav"/><Relationship Id="rId15" Type="http://schemas.microsoft.com/office/2007/relationships/hdphoto" Target="../media/hdphoto2.wdp"/><Relationship Id="rId10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audio" Target="../media/audio6.wav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2235200" y="685800"/>
            <a:ext cx="83439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NAM HẢI</a:t>
            </a:r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0" name="Picture 6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04800"/>
            <a:ext cx="2133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1" name="Group 7"/>
          <p:cNvGrpSpPr>
            <a:grpSpLocks/>
          </p:cNvGrpSpPr>
          <p:nvPr/>
        </p:nvGrpSpPr>
        <p:grpSpPr bwMode="auto">
          <a:xfrm rot="-1483798">
            <a:off x="1117600" y="762000"/>
            <a:ext cx="812800" cy="533400"/>
            <a:chOff x="4755" y="443"/>
            <a:chExt cx="200" cy="392"/>
          </a:xfrm>
        </p:grpSpPr>
        <p:sp>
          <p:nvSpPr>
            <p:cNvPr id="29720" name="Freeform 8"/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Freeform 9"/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2" name="Group 10"/>
          <p:cNvGrpSpPr>
            <a:grpSpLocks/>
          </p:cNvGrpSpPr>
          <p:nvPr/>
        </p:nvGrpSpPr>
        <p:grpSpPr bwMode="auto">
          <a:xfrm rot="-3471247">
            <a:off x="-76200" y="304800"/>
            <a:ext cx="1066800" cy="914400"/>
            <a:chOff x="4733" y="799"/>
            <a:chExt cx="388" cy="353"/>
          </a:xfrm>
        </p:grpSpPr>
        <p:sp>
          <p:nvSpPr>
            <p:cNvPr id="29717" name="Freeform 11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Freeform 12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Freeform 13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9703" name="Picture 14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133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4" name="Group 15"/>
          <p:cNvGrpSpPr>
            <a:grpSpLocks/>
          </p:cNvGrpSpPr>
          <p:nvPr/>
        </p:nvGrpSpPr>
        <p:grpSpPr bwMode="auto">
          <a:xfrm>
            <a:off x="-203200" y="935038"/>
            <a:ext cx="1117600" cy="1427162"/>
            <a:chOff x="336" y="144"/>
            <a:chExt cx="528" cy="899"/>
          </a:xfrm>
        </p:grpSpPr>
        <p:grpSp>
          <p:nvGrpSpPr>
            <p:cNvPr id="29712" name="Group 16"/>
            <p:cNvGrpSpPr>
              <a:grpSpLocks/>
            </p:cNvGrpSpPr>
            <p:nvPr/>
          </p:nvGrpSpPr>
          <p:grpSpPr bwMode="auto">
            <a:xfrm rot="-3471247">
              <a:off x="312" y="264"/>
              <a:ext cx="672" cy="432"/>
              <a:chOff x="4733" y="799"/>
              <a:chExt cx="388" cy="353"/>
            </a:xfrm>
          </p:grpSpPr>
          <p:sp>
            <p:nvSpPr>
              <p:cNvPr id="29714" name="Freeform 17"/>
              <p:cNvSpPr>
                <a:spLocks/>
              </p:cNvSpPr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5" name="Freeform 18"/>
              <p:cNvSpPr>
                <a:spLocks/>
              </p:cNvSpPr>
              <p:nvPr/>
            </p:nvSpPr>
            <p:spPr bwMode="auto">
              <a:xfrm rot="4401636">
                <a:off x="4820" y="808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6" name="Freeform 19"/>
              <p:cNvSpPr>
                <a:spLocks/>
              </p:cNvSpPr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0 w 409"/>
                  <a:gd name="T1" fmla="*/ 0 h 658"/>
                  <a:gd name="T2" fmla="*/ 0 w 409"/>
                  <a:gd name="T3" fmla="*/ 0 h 658"/>
                  <a:gd name="T4" fmla="*/ 0 w 409"/>
                  <a:gd name="T5" fmla="*/ 0 h 658"/>
                  <a:gd name="T6" fmla="*/ 0 w 409"/>
                  <a:gd name="T7" fmla="*/ 0 h 658"/>
                  <a:gd name="T8" fmla="*/ 0 w 409"/>
                  <a:gd name="T9" fmla="*/ 0 h 658"/>
                  <a:gd name="T10" fmla="*/ 0 w 409"/>
                  <a:gd name="T11" fmla="*/ 0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13" name="Freeform 20"/>
            <p:cNvSpPr>
              <a:spLocks/>
            </p:cNvSpPr>
            <p:nvPr/>
          </p:nvSpPr>
          <p:spPr bwMode="auto">
            <a:xfrm rot="4401636">
              <a:off x="423" y="777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5" name="Freeform 22"/>
          <p:cNvSpPr>
            <a:spLocks/>
          </p:cNvSpPr>
          <p:nvPr/>
        </p:nvSpPr>
        <p:spPr bwMode="auto">
          <a:xfrm>
            <a:off x="9652000" y="1752600"/>
            <a:ext cx="2133600" cy="304800"/>
          </a:xfrm>
          <a:custGeom>
            <a:avLst/>
            <a:gdLst>
              <a:gd name="T0" fmla="*/ 2147483646 w 2016"/>
              <a:gd name="T1" fmla="*/ 2147483646 h 1472"/>
              <a:gd name="T2" fmla="*/ 2147483646 w 2016"/>
              <a:gd name="T3" fmla="*/ 2147483646 h 1472"/>
              <a:gd name="T4" fmla="*/ 2147483646 w 2016"/>
              <a:gd name="T5" fmla="*/ 2147483646 h 1472"/>
              <a:gd name="T6" fmla="*/ 2147483646 w 2016"/>
              <a:gd name="T7" fmla="*/ 2147483646 h 1472"/>
              <a:gd name="T8" fmla="*/ 2147483646 w 2016"/>
              <a:gd name="T9" fmla="*/ 2147483646 h 1472"/>
              <a:gd name="T10" fmla="*/ 2147483646 w 2016"/>
              <a:gd name="T11" fmla="*/ 2147483646 h 1472"/>
              <a:gd name="T12" fmla="*/ 2147483646 w 2016"/>
              <a:gd name="T13" fmla="*/ 2147483646 h 1472"/>
              <a:gd name="T14" fmla="*/ 2147483646 w 2016"/>
              <a:gd name="T15" fmla="*/ 2147483646 h 1472"/>
              <a:gd name="T16" fmla="*/ 2147483646 w 2016"/>
              <a:gd name="T17" fmla="*/ 2147483646 h 1472"/>
              <a:gd name="T18" fmla="*/ 2147483646 w 2016"/>
              <a:gd name="T19" fmla="*/ 2147483646 h 1472"/>
              <a:gd name="T20" fmla="*/ 2147483646 w 2016"/>
              <a:gd name="T21" fmla="*/ 2147483646 h 1472"/>
              <a:gd name="T22" fmla="*/ 2147483646 w 2016"/>
              <a:gd name="T23" fmla="*/ 2147483646 h 1472"/>
              <a:gd name="T24" fmla="*/ 2147483646 w 2016"/>
              <a:gd name="T25" fmla="*/ 2147483646 h 1472"/>
              <a:gd name="T26" fmla="*/ 2147483646 w 2016"/>
              <a:gd name="T27" fmla="*/ 2147483646 h 1472"/>
              <a:gd name="T28" fmla="*/ 2147483646 w 2016"/>
              <a:gd name="T29" fmla="*/ 2147483646 h 1472"/>
              <a:gd name="T30" fmla="*/ 2147483646 w 2016"/>
              <a:gd name="T31" fmla="*/ 2147483646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Freeform 23"/>
          <p:cNvSpPr>
            <a:spLocks/>
          </p:cNvSpPr>
          <p:nvPr/>
        </p:nvSpPr>
        <p:spPr bwMode="auto">
          <a:xfrm>
            <a:off x="8737600" y="2057400"/>
            <a:ext cx="1320800" cy="304800"/>
          </a:xfrm>
          <a:custGeom>
            <a:avLst/>
            <a:gdLst>
              <a:gd name="T0" fmla="*/ 2147483646 w 2016"/>
              <a:gd name="T1" fmla="*/ 2147483646 h 1472"/>
              <a:gd name="T2" fmla="*/ 2147483646 w 2016"/>
              <a:gd name="T3" fmla="*/ 2147483646 h 1472"/>
              <a:gd name="T4" fmla="*/ 2147483646 w 2016"/>
              <a:gd name="T5" fmla="*/ 2147483646 h 1472"/>
              <a:gd name="T6" fmla="*/ 2147483646 w 2016"/>
              <a:gd name="T7" fmla="*/ 2147483646 h 1472"/>
              <a:gd name="T8" fmla="*/ 2147483646 w 2016"/>
              <a:gd name="T9" fmla="*/ 2147483646 h 1472"/>
              <a:gd name="T10" fmla="*/ 2147483646 w 2016"/>
              <a:gd name="T11" fmla="*/ 2147483646 h 1472"/>
              <a:gd name="T12" fmla="*/ 2147483646 w 2016"/>
              <a:gd name="T13" fmla="*/ 2147483646 h 1472"/>
              <a:gd name="T14" fmla="*/ 2147483646 w 2016"/>
              <a:gd name="T15" fmla="*/ 2147483646 h 1472"/>
              <a:gd name="T16" fmla="*/ 2147483646 w 2016"/>
              <a:gd name="T17" fmla="*/ 2147483646 h 1472"/>
              <a:gd name="T18" fmla="*/ 2147483646 w 2016"/>
              <a:gd name="T19" fmla="*/ 2147483646 h 1472"/>
              <a:gd name="T20" fmla="*/ 2147483646 w 2016"/>
              <a:gd name="T21" fmla="*/ 2147483646 h 1472"/>
              <a:gd name="T22" fmla="*/ 2147483646 w 2016"/>
              <a:gd name="T23" fmla="*/ 2147483646 h 1472"/>
              <a:gd name="T24" fmla="*/ 2147483646 w 2016"/>
              <a:gd name="T25" fmla="*/ 2147483646 h 1472"/>
              <a:gd name="T26" fmla="*/ 2147483646 w 2016"/>
              <a:gd name="T27" fmla="*/ 2147483646 h 1472"/>
              <a:gd name="T28" fmla="*/ 2147483646 w 2016"/>
              <a:gd name="T29" fmla="*/ 2147483646 h 1472"/>
              <a:gd name="T30" fmla="*/ 2147483646 w 2016"/>
              <a:gd name="T31" fmla="*/ 2147483646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WordArt 38"/>
          <p:cNvSpPr>
            <a:spLocks noChangeArrowheads="1" noChangeShapeType="1" noTextEdit="1"/>
          </p:cNvSpPr>
          <p:nvPr/>
        </p:nvSpPr>
        <p:spPr bwMode="auto">
          <a:xfrm>
            <a:off x="1422400" y="2743200"/>
            <a:ext cx="9834563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Môn: </a:t>
            </a:r>
            <a:r>
              <a:rPr lang="en-US" sz="36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Trần Thị Thu Hường</a:t>
            </a:r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8" name="Picture 6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819400"/>
            <a:ext cx="2133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6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743200"/>
            <a:ext cx="2133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6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0"/>
            <a:ext cx="2133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6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2133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2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226290" y="1415574"/>
            <a:ext cx="12949380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Tuần 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8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/>
            </a:r>
            <a:b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45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Bài 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19: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cộng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 trong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 vi 10 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–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  <a:endParaRPr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</p:spTree>
    <p:extLst>
      <p:ext uri="{BB962C8B-B14F-4D97-AF65-F5344CB8AC3E}">
        <p14:creationId xmlns:p14="http://schemas.microsoft.com/office/powerpoint/2010/main" val="379341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3010569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Luyện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tập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0" y="316057"/>
            <a:ext cx="12192001" cy="6456218"/>
          </a:xfrm>
          <a:prstGeom prst="rect">
            <a:avLst/>
          </a:prstGeom>
        </p:spPr>
      </p:pic>
      <p:pic>
        <p:nvPicPr>
          <p:cNvPr id="33" name="图片 7" descr="572005ec0a0c4">
            <a:extLst>
              <a:ext uri="{FF2B5EF4-FFF2-40B4-BE49-F238E27FC236}">
                <a16:creationId xmlns:a16="http://schemas.microsoft.com/office/drawing/2014/main" id="{DF8F2022-C580-4956-89E2-5D43BF4843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545771" y="681712"/>
            <a:ext cx="2142240" cy="1439401"/>
          </a:xfrm>
          <a:prstGeom prst="rect">
            <a:avLst/>
          </a:prstGeom>
        </p:spPr>
      </p:pic>
      <p:sp>
        <p:nvSpPr>
          <p:cNvPr id="34" name="Text Box 5">
            <a:extLst>
              <a:ext uri="{FF2B5EF4-FFF2-40B4-BE49-F238E27FC236}">
                <a16:creationId xmlns:a16="http://schemas.microsoft.com/office/drawing/2014/main" id="{E548A01E-2B99-44B6-AB0A-E8DB93D7A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625" y="1177365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nhẩm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Sun 3">
            <a:extLst>
              <a:ext uri="{FF2B5EF4-FFF2-40B4-BE49-F238E27FC236}">
                <a16:creationId xmlns:a16="http://schemas.microsoft.com/office/drawing/2014/main" id="{C3E3EB8D-2017-47DB-BEEB-3F040DE94879}"/>
              </a:ext>
            </a:extLst>
          </p:cNvPr>
          <p:cNvSpPr/>
          <p:nvPr/>
        </p:nvSpPr>
        <p:spPr>
          <a:xfrm>
            <a:off x="1113545" y="1071010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3E13250A-2279-4403-A836-BD236FC67F9C}"/>
              </a:ext>
            </a:extLst>
          </p:cNvPr>
          <p:cNvSpPr/>
          <p:nvPr/>
        </p:nvSpPr>
        <p:spPr>
          <a:xfrm>
            <a:off x="802932" y="917781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994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273D3537-EA0B-4F43-A9A9-AC671F025CA5}"/>
              </a:ext>
            </a:extLst>
          </p:cNvPr>
          <p:cNvGrpSpPr/>
          <p:nvPr/>
        </p:nvGrpSpPr>
        <p:grpSpPr>
          <a:xfrm>
            <a:off x="1047951" y="2177375"/>
            <a:ext cx="3171034" cy="3951750"/>
            <a:chOff x="428317" y="1780742"/>
            <a:chExt cx="3171034" cy="3951750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BF1116D9-E409-440D-BED4-309DF260B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58" r="77657"/>
            <a:stretch/>
          </p:blipFill>
          <p:spPr>
            <a:xfrm>
              <a:off x="428317" y="1780742"/>
              <a:ext cx="3171034" cy="3951750"/>
            </a:xfrm>
            <a:prstGeom prst="rect">
              <a:avLst/>
            </a:prstGeom>
          </p:spPr>
        </p:pic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F931BFEA-4CD1-4BDD-B747-D071E4249DA2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DECA0EA-A0E6-4780-B6D9-D99F2AD81F1E}"/>
              </a:ext>
            </a:extLst>
          </p:cNvPr>
          <p:cNvSpPr/>
          <p:nvPr/>
        </p:nvSpPr>
        <p:spPr>
          <a:xfrm>
            <a:off x="1575598" y="3702375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 + 1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6 + 3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9 + 1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B8B520AE-78FF-46A3-9041-DB066CECC890}"/>
              </a:ext>
            </a:extLst>
          </p:cNvPr>
          <p:cNvGrpSpPr/>
          <p:nvPr/>
        </p:nvGrpSpPr>
        <p:grpSpPr>
          <a:xfrm>
            <a:off x="4254522" y="2168669"/>
            <a:ext cx="3994872" cy="3951750"/>
            <a:chOff x="0" y="1780742"/>
            <a:chExt cx="3994872" cy="3951750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9F4C6515-A335-4AF1-8735-AB3503ECCE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9" name="Hình chữ nhật 8">
              <a:extLst>
                <a:ext uri="{FF2B5EF4-FFF2-40B4-BE49-F238E27FC236}">
                  <a16:creationId xmlns:a16="http://schemas.microsoft.com/office/drawing/2014/main" id="{714F2C9C-C295-4C96-AC85-37D69794D2A1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13E8F4F-4A78-4998-B17B-880C02A319E9}"/>
              </a:ext>
            </a:extLst>
          </p:cNvPr>
          <p:cNvSpPr/>
          <p:nvPr/>
        </p:nvSpPr>
        <p:spPr>
          <a:xfrm>
            <a:off x="5362885" y="3693669"/>
            <a:ext cx="3503221" cy="614362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5 + 5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4 + 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6 + 2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E66A1625-96E2-4126-A8C9-3275FD165761}"/>
              </a:ext>
            </a:extLst>
          </p:cNvPr>
          <p:cNvGrpSpPr/>
          <p:nvPr/>
        </p:nvGrpSpPr>
        <p:grpSpPr>
          <a:xfrm>
            <a:off x="8401793" y="2177375"/>
            <a:ext cx="3171034" cy="3951750"/>
            <a:chOff x="435909" y="1780742"/>
            <a:chExt cx="3171034" cy="3951750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CB7F2E3B-7651-4576-A718-BD6DD0000C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07" r="77609"/>
            <a:stretch/>
          </p:blipFill>
          <p:spPr>
            <a:xfrm>
              <a:off x="435909" y="1780742"/>
              <a:ext cx="3171034" cy="3951750"/>
            </a:xfrm>
            <a:prstGeom prst="rect">
              <a:avLst/>
            </a:prstGeom>
          </p:spPr>
        </p:pic>
        <p:sp>
          <p:nvSpPr>
            <p:cNvPr id="13" name="Hình chữ nhật 12">
              <a:extLst>
                <a:ext uri="{FF2B5EF4-FFF2-40B4-BE49-F238E27FC236}">
                  <a16:creationId xmlns:a16="http://schemas.microsoft.com/office/drawing/2014/main" id="{1010EFD2-C107-48A7-A9D9-8EE8E694DD9E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4B90F334-E587-4914-95A8-4D072248CCA0}"/>
              </a:ext>
            </a:extLst>
          </p:cNvPr>
          <p:cNvSpPr/>
          <p:nvPr/>
        </p:nvSpPr>
        <p:spPr>
          <a:xfrm>
            <a:off x="8985182" y="3693669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7 + 1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 + 2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 + 3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534486D8-EF2B-441B-96E2-0B200E735E57}"/>
              </a:ext>
            </a:extLst>
          </p:cNvPr>
          <p:cNvSpPr/>
          <p:nvPr/>
        </p:nvSpPr>
        <p:spPr>
          <a:xfrm>
            <a:off x="2915387" y="278421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7FC8657F-89E2-4A94-9C91-13F1D2D4769F}"/>
              </a:ext>
            </a:extLst>
          </p:cNvPr>
          <p:cNvSpPr/>
          <p:nvPr/>
        </p:nvSpPr>
        <p:spPr>
          <a:xfrm>
            <a:off x="2915387" y="341730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78E4506B-7FF1-4464-B7D2-FB4684D9A4EF}"/>
              </a:ext>
            </a:extLst>
          </p:cNvPr>
          <p:cNvSpPr/>
          <p:nvPr/>
        </p:nvSpPr>
        <p:spPr>
          <a:xfrm>
            <a:off x="2784501" y="404551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A964A3EF-C314-4AD5-8DCD-F83738964EE1}"/>
              </a:ext>
            </a:extLst>
          </p:cNvPr>
          <p:cNvSpPr/>
          <p:nvPr/>
        </p:nvSpPr>
        <p:spPr>
          <a:xfrm>
            <a:off x="6562005" y="274965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BBFEA681-9EA5-4C1E-8E88-60D044A25F34}"/>
              </a:ext>
            </a:extLst>
          </p:cNvPr>
          <p:cNvSpPr/>
          <p:nvPr/>
        </p:nvSpPr>
        <p:spPr>
          <a:xfrm>
            <a:off x="6600664" y="339818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EB94A89F-265C-4AD8-9D08-74883F12BFFA}"/>
              </a:ext>
            </a:extLst>
          </p:cNvPr>
          <p:cNvSpPr/>
          <p:nvPr/>
        </p:nvSpPr>
        <p:spPr>
          <a:xfrm>
            <a:off x="6600664" y="404186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3F8DB291-41B3-452B-8A92-9E069A1F3A59}"/>
              </a:ext>
            </a:extLst>
          </p:cNvPr>
          <p:cNvSpPr/>
          <p:nvPr/>
        </p:nvSpPr>
        <p:spPr>
          <a:xfrm>
            <a:off x="10416906" y="275359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7A5F79B9-6B6C-45CD-AA34-BE829F7EB776}"/>
              </a:ext>
            </a:extLst>
          </p:cNvPr>
          <p:cNvSpPr/>
          <p:nvPr/>
        </p:nvSpPr>
        <p:spPr>
          <a:xfrm>
            <a:off x="10416906" y="339818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5EB0EABE-EC4B-4553-AB7D-E52DEFF396FC}"/>
              </a:ext>
            </a:extLst>
          </p:cNvPr>
          <p:cNvSpPr/>
          <p:nvPr/>
        </p:nvSpPr>
        <p:spPr>
          <a:xfrm>
            <a:off x="10416906" y="404242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3" name="图片 7" descr="572005ec0a0c4">
            <a:extLst>
              <a:ext uri="{FF2B5EF4-FFF2-40B4-BE49-F238E27FC236}">
                <a16:creationId xmlns:a16="http://schemas.microsoft.com/office/drawing/2014/main" id="{DF8F2022-C580-4956-89E2-5D43BF4843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545771" y="681712"/>
            <a:ext cx="2142240" cy="1439401"/>
          </a:xfrm>
          <a:prstGeom prst="rect">
            <a:avLst/>
          </a:prstGeom>
        </p:spPr>
      </p:pic>
      <p:sp>
        <p:nvSpPr>
          <p:cNvPr id="34" name="Text Box 5">
            <a:extLst>
              <a:ext uri="{FF2B5EF4-FFF2-40B4-BE49-F238E27FC236}">
                <a16:creationId xmlns:a16="http://schemas.microsoft.com/office/drawing/2014/main" id="{E548A01E-2B99-44B6-AB0A-E8DB93D7A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625" y="882090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nhẩm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Sun 3">
            <a:extLst>
              <a:ext uri="{FF2B5EF4-FFF2-40B4-BE49-F238E27FC236}">
                <a16:creationId xmlns:a16="http://schemas.microsoft.com/office/drawing/2014/main" id="{C3E3EB8D-2017-47DB-BEEB-3F040DE94879}"/>
              </a:ext>
            </a:extLst>
          </p:cNvPr>
          <p:cNvSpPr/>
          <p:nvPr/>
        </p:nvSpPr>
        <p:spPr>
          <a:xfrm>
            <a:off x="1113545" y="775735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3E13250A-2279-4403-A836-BD236FC67F9C}"/>
              </a:ext>
            </a:extLst>
          </p:cNvPr>
          <p:cNvSpPr/>
          <p:nvPr/>
        </p:nvSpPr>
        <p:spPr>
          <a:xfrm>
            <a:off x="802932" y="917781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793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C845F695-B5BD-4270-B535-CFD957D17DF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" t="18914" r="53815"/>
          <a:stretch/>
        </p:blipFill>
        <p:spPr bwMode="auto">
          <a:xfrm>
            <a:off x="998023" y="1675887"/>
            <a:ext cx="3651928" cy="387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C49A5B-AD27-43DE-9CAF-2B4DFAEEC835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72" b="3914"/>
          <a:stretch/>
        </p:blipFill>
        <p:spPr bwMode="auto">
          <a:xfrm>
            <a:off x="6346263" y="1507142"/>
            <a:ext cx="5175552" cy="403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92420C5B-BF2A-4C34-B4BA-411BE5781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848" y="1507141"/>
            <a:ext cx="71010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13D62E88-839D-4958-BADB-BA2B7F5B3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7" y="1533849"/>
            <a:ext cx="71010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B4726CF3-2533-481E-9711-D8719DE9C668}"/>
              </a:ext>
            </a:extLst>
          </p:cNvPr>
          <p:cNvGrpSpPr/>
          <p:nvPr/>
        </p:nvGrpSpPr>
        <p:grpSpPr>
          <a:xfrm>
            <a:off x="998023" y="5733164"/>
            <a:ext cx="4499018" cy="667302"/>
            <a:chOff x="4742932" y="5485658"/>
            <a:chExt cx="4499018" cy="667302"/>
          </a:xfrm>
        </p:grpSpPr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A846A76C-2EAD-42C0-9F09-ED4615D621B1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B9A8D592-19F0-44B7-A120-F045F8720B06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3CF7F61C-7A87-4FD7-9031-C920C06EBE59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3C9D65EF-8CF4-42EC-B2E8-093522C4F1DA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1B8B91E6-600E-43C8-B906-F613E9ADF907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CC75B7E6-73BF-47E9-AA47-FF041561ABAA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EB735BF2-4F66-42EF-81D7-29289167A9B2}"/>
                </a:ext>
              </a:extLst>
            </p:cNvPr>
            <p:cNvSpPr/>
            <p:nvPr/>
          </p:nvSpPr>
          <p:spPr>
            <a:xfrm>
              <a:off x="7641044" y="5485658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A2FFD86A-DA1D-4E29-8C3A-CEBA3E6618E8}"/>
              </a:ext>
            </a:extLst>
          </p:cNvPr>
          <p:cNvGrpSpPr/>
          <p:nvPr/>
        </p:nvGrpSpPr>
        <p:grpSpPr>
          <a:xfrm>
            <a:off x="7022797" y="5725711"/>
            <a:ext cx="4499018" cy="667302"/>
            <a:chOff x="4742932" y="5485658"/>
            <a:chExt cx="4499018" cy="667302"/>
          </a:xfrm>
        </p:grpSpPr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id="{45DDDAC7-4A79-46F1-9BEC-0F02538F422A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B4B70389-38B5-4ADC-83D2-D648783B1563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id="{D94525ED-26E1-4662-9964-45A76B06B07A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0">
              <a:extLst>
                <a:ext uri="{FF2B5EF4-FFF2-40B4-BE49-F238E27FC236}">
                  <a16:creationId xmlns:a16="http://schemas.microsoft.com/office/drawing/2014/main" id="{7920435D-9E98-4FDE-BB53-D6D1D54A6320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959867B2-B77B-46ED-8F14-2BC085F79434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1" name="Rounded Rectangle 10">
              <a:extLst>
                <a:ext uri="{FF2B5EF4-FFF2-40B4-BE49-F238E27FC236}">
                  <a16:creationId xmlns:a16="http://schemas.microsoft.com/office/drawing/2014/main" id="{B0E445F5-37F1-4E28-8C46-7231BAA99C69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5B12D489-60E7-4288-B146-5BFC97752592}"/>
                </a:ext>
              </a:extLst>
            </p:cNvPr>
            <p:cNvSpPr/>
            <p:nvPr/>
          </p:nvSpPr>
          <p:spPr>
            <a:xfrm>
              <a:off x="7641044" y="5485658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2E0301B9-F8F8-4D2F-A9E6-C3FB715EAE1C}"/>
              </a:ext>
            </a:extLst>
          </p:cNvPr>
          <p:cNvSpPr/>
          <p:nvPr/>
        </p:nvSpPr>
        <p:spPr>
          <a:xfrm>
            <a:off x="2172402" y="5733164"/>
            <a:ext cx="638171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C0C8E977-4F2C-43E5-B65A-27E20B62C320}"/>
              </a:ext>
            </a:extLst>
          </p:cNvPr>
          <p:cNvSpPr/>
          <p:nvPr/>
        </p:nvSpPr>
        <p:spPr>
          <a:xfrm>
            <a:off x="1084782" y="5743927"/>
            <a:ext cx="793027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217F8C66-72CB-4DE3-84E0-9EFE8E84B2B8}"/>
              </a:ext>
            </a:extLst>
          </p:cNvPr>
          <p:cNvSpPr/>
          <p:nvPr/>
        </p:nvSpPr>
        <p:spPr>
          <a:xfrm>
            <a:off x="3155264" y="5743927"/>
            <a:ext cx="652433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D1014925-5D05-42ED-BE94-7AAA88A268A3}"/>
              </a:ext>
            </a:extLst>
          </p:cNvPr>
          <p:cNvSpPr/>
          <p:nvPr/>
        </p:nvSpPr>
        <p:spPr>
          <a:xfrm>
            <a:off x="4616276" y="5748116"/>
            <a:ext cx="640080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235479AD-F14E-4784-859C-FCA792D9E03B}"/>
              </a:ext>
            </a:extLst>
          </p:cNvPr>
          <p:cNvSpPr/>
          <p:nvPr/>
        </p:nvSpPr>
        <p:spPr>
          <a:xfrm>
            <a:off x="8189171" y="5725711"/>
            <a:ext cx="638171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107F8B2C-1376-46C4-BF45-B5A0C2D0473A}"/>
              </a:ext>
            </a:extLst>
          </p:cNvPr>
          <p:cNvSpPr/>
          <p:nvPr/>
        </p:nvSpPr>
        <p:spPr>
          <a:xfrm>
            <a:off x="7102814" y="5780155"/>
            <a:ext cx="793027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D64DFD3F-5731-4430-B67A-7B2659F3A221}"/>
              </a:ext>
            </a:extLst>
          </p:cNvPr>
          <p:cNvSpPr/>
          <p:nvPr/>
        </p:nvSpPr>
        <p:spPr>
          <a:xfrm>
            <a:off x="9215672" y="5725711"/>
            <a:ext cx="652433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78F5F8C8-3F73-45F7-8688-FBA744C84D7B}"/>
              </a:ext>
            </a:extLst>
          </p:cNvPr>
          <p:cNvSpPr/>
          <p:nvPr/>
        </p:nvSpPr>
        <p:spPr>
          <a:xfrm>
            <a:off x="10647934" y="5746331"/>
            <a:ext cx="640080" cy="585637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E62182A8-4BE7-4E70-825F-D36C6EF44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388" y="816235"/>
            <a:ext cx="85555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thích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tranh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Sun 3">
            <a:extLst>
              <a:ext uri="{FF2B5EF4-FFF2-40B4-BE49-F238E27FC236}">
                <a16:creationId xmlns:a16="http://schemas.microsoft.com/office/drawing/2014/main" id="{11885787-EC7F-4007-B54A-882CCF145057}"/>
              </a:ext>
            </a:extLst>
          </p:cNvPr>
          <p:cNvSpPr/>
          <p:nvPr/>
        </p:nvSpPr>
        <p:spPr>
          <a:xfrm>
            <a:off x="920688" y="621014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2F59088F-9EAC-4C54-895C-11BAC46184A5}"/>
              </a:ext>
            </a:extLst>
          </p:cNvPr>
          <p:cNvSpPr/>
          <p:nvPr/>
        </p:nvSpPr>
        <p:spPr>
          <a:xfrm>
            <a:off x="667696" y="851926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651673E0-0400-4892-BBF0-7F885DAF8924}"/>
              </a:ext>
            </a:extLst>
          </p:cNvPr>
          <p:cNvSpPr/>
          <p:nvPr/>
        </p:nvSpPr>
        <p:spPr>
          <a:xfrm>
            <a:off x="2209646" y="580118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4475E6CB-3D74-4D52-806D-2DDDCFB742DF}"/>
              </a:ext>
            </a:extLst>
          </p:cNvPr>
          <p:cNvSpPr/>
          <p:nvPr/>
        </p:nvSpPr>
        <p:spPr>
          <a:xfrm>
            <a:off x="4649951" y="577102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FBD105D0-9D1D-44D1-BD2D-FA1E6BEB0548}"/>
              </a:ext>
            </a:extLst>
          </p:cNvPr>
          <p:cNvSpPr/>
          <p:nvPr/>
        </p:nvSpPr>
        <p:spPr>
          <a:xfrm>
            <a:off x="7125818" y="580118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639320E9-AA88-443E-A415-B821E7A1842D}"/>
              </a:ext>
            </a:extLst>
          </p:cNvPr>
          <p:cNvSpPr/>
          <p:nvPr/>
        </p:nvSpPr>
        <p:spPr>
          <a:xfrm>
            <a:off x="8253295" y="581483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D2840877-4BB6-408A-9979-5754318671B6}"/>
              </a:ext>
            </a:extLst>
          </p:cNvPr>
          <p:cNvSpPr/>
          <p:nvPr/>
        </p:nvSpPr>
        <p:spPr>
          <a:xfrm>
            <a:off x="9247575" y="580668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B72DD381-A8EE-4217-8D40-2A40134B45B5}"/>
              </a:ext>
            </a:extLst>
          </p:cNvPr>
          <p:cNvSpPr/>
          <p:nvPr/>
        </p:nvSpPr>
        <p:spPr>
          <a:xfrm>
            <a:off x="10668777" y="575997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0" name="图片 7" descr="572005ec0a0c4">
            <a:extLst>
              <a:ext uri="{FF2B5EF4-FFF2-40B4-BE49-F238E27FC236}">
                <a16:creationId xmlns:a16="http://schemas.microsoft.com/office/drawing/2014/main" id="{BE247D97-A7D9-4EB5-8656-24E0324FE7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10306385" y="642833"/>
            <a:ext cx="1284287" cy="86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2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889555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2861741" y="3050051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5919659" y="3017695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3479405" y="2312259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1052637" y="817164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2115401" y="1393070"/>
            <a:ext cx="921934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vi 10 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4404440" y="2642285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125892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252896" y="3134809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669940" y="2069175"/>
            <a:ext cx="76958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9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3010569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838201" y="2495551"/>
            <a:ext cx="10536282" cy="2681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Ai nhanh – Ai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đúng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tieng chuong vang da c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6453" y="5635173"/>
            <a:ext cx="609600" cy="609600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76" y="291911"/>
            <a:ext cx="9948140" cy="231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540070" y="858580"/>
            <a:ext cx="10605698" cy="17879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ctr">
              <a:defRPr/>
            </a:pP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bàn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cả mấy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4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0723" name="Group 51"/>
          <p:cNvGrpSpPr>
            <a:grpSpLocks/>
          </p:cNvGrpSpPr>
          <p:nvPr/>
        </p:nvGrpSpPr>
        <p:grpSpPr bwMode="auto">
          <a:xfrm>
            <a:off x="10843" y="12700"/>
            <a:ext cx="320675" cy="6845300"/>
            <a:chOff x="202295" y="-322943"/>
            <a:chExt cx="319314" cy="7180943"/>
          </a:xfrm>
        </p:grpSpPr>
        <p:sp>
          <p:nvSpPr>
            <p:cNvPr id="6" name="Rectangle 5"/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3075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24014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727CA3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02260" y="2688635"/>
            <a:ext cx="10443508" cy="134336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14400">
              <a:defRPr/>
            </a:pPr>
            <a:r>
              <a:rPr lang="en-US" altLang="en-US" sz="1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defTabSz="914400">
              <a:defRPr/>
            </a:pP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6</a:t>
            </a:r>
          </a:p>
        </p:txBody>
      </p:sp>
      <p:pic>
        <p:nvPicPr>
          <p:cNvPr id="10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89" y="325199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32" y="3041917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99494" y="3108643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3" name="WordArt 226"/>
          <p:cNvSpPr>
            <a:spLocks noChangeArrowheads="1" noChangeShapeType="1" noTextEdit="1"/>
          </p:cNvSpPr>
          <p:nvPr/>
        </p:nvSpPr>
        <p:spPr bwMode="auto">
          <a:xfrm>
            <a:off x="824318" y="3108643"/>
            <a:ext cx="553855" cy="55078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14" name="AutoShape 51"/>
          <p:cNvSpPr>
            <a:spLocks noChangeArrowheads="1"/>
          </p:cNvSpPr>
          <p:nvPr/>
        </p:nvSpPr>
        <p:spPr bwMode="auto">
          <a:xfrm>
            <a:off x="1775092" y="4091209"/>
            <a:ext cx="10370676" cy="136843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ctr" defTabSz="914400">
              <a:defRPr/>
            </a:pPr>
            <a:r>
              <a:rPr lang="en-US" alt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9</a:t>
            </a:r>
            <a:endParaRPr lang="en-US" altLang="en-US" sz="40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9" y="4496836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43" y="4293307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99643" y="433387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8" name="WordArt 226"/>
          <p:cNvSpPr>
            <a:spLocks noChangeArrowheads="1" noChangeShapeType="1" noTextEdit="1"/>
          </p:cNvSpPr>
          <p:nvPr/>
        </p:nvSpPr>
        <p:spPr bwMode="auto">
          <a:xfrm>
            <a:off x="810524" y="4397755"/>
            <a:ext cx="460375" cy="6127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19" name="AutoShape 51"/>
          <p:cNvSpPr>
            <a:spLocks noChangeArrowheads="1"/>
          </p:cNvSpPr>
          <p:nvPr/>
        </p:nvSpPr>
        <p:spPr bwMode="auto">
          <a:xfrm>
            <a:off x="1788361" y="5502444"/>
            <a:ext cx="10374311" cy="132027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ctr" defTabSz="914400">
              <a:defRPr/>
            </a:pPr>
            <a:r>
              <a:rPr lang="en-US" altLang="en-US" b="1" dirty="0">
                <a:solidFill>
                  <a:prstClr val="white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10</a:t>
            </a:r>
            <a:endParaRPr lang="en-US" altLang="en-US" sz="40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38" y="607160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3" y="5824287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88823" y="5939380"/>
            <a:ext cx="839206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23" name="WordArt 226"/>
          <p:cNvSpPr>
            <a:spLocks noChangeArrowheads="1" noChangeShapeType="1" noTextEdit="1"/>
          </p:cNvSpPr>
          <p:nvPr/>
        </p:nvSpPr>
        <p:spPr bwMode="auto">
          <a:xfrm>
            <a:off x="778238" y="5903297"/>
            <a:ext cx="460375" cy="51857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205442" y="1021954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" name="WordArt 28"/>
          <p:cNvSpPr>
            <a:spLocks noChangeArrowheads="1" noChangeShapeType="1" noTextEdit="1"/>
          </p:cNvSpPr>
          <p:nvPr/>
        </p:nvSpPr>
        <p:spPr bwMode="auto">
          <a:xfrm>
            <a:off x="601886" y="1410098"/>
            <a:ext cx="776287" cy="582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1</a:t>
            </a:r>
          </a:p>
        </p:txBody>
      </p:sp>
      <p:pic>
        <p:nvPicPr>
          <p:cNvPr id="30741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70" y="7191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2" name="WordArt 30"/>
          <p:cNvSpPr>
            <a:spLocks noChangeArrowheads="1" noChangeShapeType="1" noTextEdit="1"/>
          </p:cNvSpPr>
          <p:nvPr/>
        </p:nvSpPr>
        <p:spPr bwMode="auto">
          <a:xfrm>
            <a:off x="3856038" y="12700"/>
            <a:ext cx="597376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Ai nhanh – Ai đúng?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pic>
        <p:nvPicPr>
          <p:cNvPr id="30743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075" y="66675"/>
            <a:ext cx="666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WordArt 33"/>
          <p:cNvSpPr>
            <a:spLocks noChangeArrowheads="1" noChangeShapeType="1" noTextEdit="1"/>
          </p:cNvSpPr>
          <p:nvPr/>
        </p:nvSpPr>
        <p:spPr bwMode="auto">
          <a:xfrm>
            <a:off x="10001250" y="3962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36" name="WordArt 34"/>
          <p:cNvSpPr>
            <a:spLocks noChangeArrowheads="1" noChangeShapeType="1" noTextEdit="1"/>
          </p:cNvSpPr>
          <p:nvPr/>
        </p:nvSpPr>
        <p:spPr bwMode="auto">
          <a:xfrm>
            <a:off x="9829800" y="3886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37" name="WordArt 35"/>
          <p:cNvSpPr>
            <a:spLocks noChangeArrowheads="1" noChangeShapeType="1" noTextEdit="1"/>
          </p:cNvSpPr>
          <p:nvPr/>
        </p:nvSpPr>
        <p:spPr bwMode="auto">
          <a:xfrm>
            <a:off x="10001250" y="3886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38" name="WordArt 36"/>
          <p:cNvSpPr>
            <a:spLocks noChangeArrowheads="1" noChangeShapeType="1" noTextEdit="1"/>
          </p:cNvSpPr>
          <p:nvPr/>
        </p:nvSpPr>
        <p:spPr bwMode="auto">
          <a:xfrm>
            <a:off x="10001250" y="3886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39" name="WordArt 37"/>
          <p:cNvSpPr>
            <a:spLocks noChangeArrowheads="1" noChangeShapeType="1" noTextEdit="1"/>
          </p:cNvSpPr>
          <p:nvPr/>
        </p:nvSpPr>
        <p:spPr bwMode="auto">
          <a:xfrm>
            <a:off x="10001250" y="3886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40" name="WordArt 38"/>
          <p:cNvSpPr>
            <a:spLocks noChangeArrowheads="1" noChangeShapeType="1" noTextEdit="1"/>
          </p:cNvSpPr>
          <p:nvPr/>
        </p:nvSpPr>
        <p:spPr bwMode="auto">
          <a:xfrm>
            <a:off x="10001250" y="3886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4231037" y="2878562"/>
            <a:ext cx="4876800" cy="2166015"/>
            <a:chOff x="2761" y="4015"/>
            <a:chExt cx="3072" cy="960"/>
          </a:xfrm>
        </p:grpSpPr>
        <p:sp>
          <p:nvSpPr>
            <p:cNvPr id="30752" name="Oval 77"/>
            <p:cNvSpPr>
              <a:spLocks noChangeArrowheads="1"/>
            </p:cNvSpPr>
            <p:nvPr/>
          </p:nvSpPr>
          <p:spPr bwMode="auto">
            <a:xfrm>
              <a:off x="2761" y="4015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>
                <a:solidFill>
                  <a:srgbClr val="006666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0753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3288" y="4291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i="1" kern="1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Hết</a:t>
              </a:r>
              <a:r>
                <a:rPr lang="en-US" sz="3600" b="1" i="1" kern="10" dirty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 </a:t>
              </a:r>
              <a:r>
                <a:rPr lang="en-US" sz="3600" b="1" i="1" kern="1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giờ</a:t>
              </a:r>
              <a:endParaRPr lang="en-US" sz="3600" b="1" i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</a:endParaRPr>
            </a:p>
          </p:txBody>
        </p:sp>
      </p:grpSp>
      <p:pic>
        <p:nvPicPr>
          <p:cNvPr id="42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60932" y="-99174"/>
            <a:ext cx="849133" cy="930753"/>
          </a:xfrm>
          <a:prstGeom prst="rect">
            <a:avLst/>
          </a:prstGeom>
        </p:spPr>
      </p:pic>
      <p:pic>
        <p:nvPicPr>
          <p:cNvPr id="43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982348" y="-110263"/>
            <a:ext cx="1066890" cy="94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-1.11111E-6 L 4.58333E-6 -0.07222 " pathEditMode="relative" rAng="0" ptsTypes="AA">
                                      <p:cBhvr>
                                        <p:cTn id="1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" presetClass="emph" presetSubtype="6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19" grpId="1" animBg="1"/>
      <p:bldP spid="22" grpId="0" animBg="1"/>
      <p:bldP spid="23" grpId="0" animBg="1"/>
      <p:bldP spid="23" grpId="1" animBg="1"/>
      <p:bldP spid="29" grpId="0" animBg="1"/>
      <p:bldP spid="29" grpId="1" animBg="1"/>
      <p:bldP spid="30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1"/>
          <p:cNvSpPr>
            <a:spLocks noChangeArrowheads="1"/>
          </p:cNvSpPr>
          <p:nvPr/>
        </p:nvSpPr>
        <p:spPr bwMode="auto">
          <a:xfrm>
            <a:off x="1763352" y="908629"/>
            <a:ext cx="9613617" cy="113823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+ 3 = ….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75" name="Group 51"/>
          <p:cNvGrpSpPr>
            <a:grpSpLocks/>
          </p:cNvGrpSpPr>
          <p:nvPr/>
        </p:nvGrpSpPr>
        <p:grpSpPr bwMode="auto">
          <a:xfrm>
            <a:off x="142947" y="26988"/>
            <a:ext cx="320675" cy="6858000"/>
            <a:chOff x="202295" y="-322943"/>
            <a:chExt cx="319314" cy="7180943"/>
          </a:xfrm>
        </p:grpSpPr>
        <p:sp>
          <p:nvSpPr>
            <p:cNvPr id="4" name="Rectangle 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870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AutoShape 51"/>
          <p:cNvSpPr>
            <a:spLocks noChangeArrowheads="1"/>
          </p:cNvSpPr>
          <p:nvPr/>
        </p:nvSpPr>
        <p:spPr bwMode="auto">
          <a:xfrm>
            <a:off x="1772665" y="3885679"/>
            <a:ext cx="9591535" cy="130333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4000" b="1" noProof="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9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" y="27051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58" y="4141636"/>
            <a:ext cx="1498600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93451" y="420489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1" name="WordArt 226"/>
          <p:cNvSpPr>
            <a:spLocks noChangeArrowheads="1" noChangeShapeType="1" noTextEdit="1"/>
          </p:cNvSpPr>
          <p:nvPr/>
        </p:nvSpPr>
        <p:spPr bwMode="auto">
          <a:xfrm>
            <a:off x="593451" y="4204891"/>
            <a:ext cx="758849" cy="63905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uLnTx/>
              <a:uFillTx/>
              <a:latin typeface=".VnTimeH" panose="020B7200000000000000" pitchFamily="34" charset="0"/>
              <a:ea typeface="+mn-ea"/>
              <a:cs typeface="+mn-cs"/>
            </a:endParaRP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1827454" y="2248243"/>
            <a:ext cx="9549515" cy="129437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6" y="4404574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9" y="2589563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74522" y="2669473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6" name="WordArt 226"/>
          <p:cNvSpPr>
            <a:spLocks noChangeArrowheads="1" noChangeShapeType="1" noTextEdit="1"/>
          </p:cNvSpPr>
          <p:nvPr/>
        </p:nvSpPr>
        <p:spPr bwMode="auto">
          <a:xfrm>
            <a:off x="788803" y="2634380"/>
            <a:ext cx="688354" cy="660794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uLnTx/>
              <a:uFillTx/>
              <a:latin typeface=".VnTimeH" panose="020B7200000000000000" pitchFamily="34" charset="0"/>
              <a:ea typeface="+mn-ea"/>
              <a:cs typeface="+mn-cs"/>
            </a:endParaRPr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auto">
          <a:xfrm>
            <a:off x="1903188" y="5388193"/>
            <a:ext cx="9473781" cy="117474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10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1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0" y="5804749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6" y="55657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16278" y="56388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21" name="WordArt 226"/>
          <p:cNvSpPr>
            <a:spLocks noChangeArrowheads="1" noChangeShapeType="1" noTextEdit="1"/>
          </p:cNvSpPr>
          <p:nvPr/>
        </p:nvSpPr>
        <p:spPr bwMode="auto">
          <a:xfrm>
            <a:off x="778313" y="5638801"/>
            <a:ext cx="655976" cy="6127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22" name="AutoShape 27"/>
          <p:cNvSpPr>
            <a:spLocks noChangeArrowheads="1"/>
          </p:cNvSpPr>
          <p:nvPr/>
        </p:nvSpPr>
        <p:spPr bwMode="auto">
          <a:xfrm>
            <a:off x="408964" y="857961"/>
            <a:ext cx="13906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WordArt 28"/>
          <p:cNvSpPr>
            <a:spLocks noChangeArrowheads="1" noChangeShapeType="1" noTextEdit="1"/>
          </p:cNvSpPr>
          <p:nvPr/>
        </p:nvSpPr>
        <p:spPr bwMode="auto">
          <a:xfrm>
            <a:off x="724676" y="1251502"/>
            <a:ext cx="709613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28693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1363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4" name="WordArt 30"/>
          <p:cNvSpPr>
            <a:spLocks noChangeArrowheads="1" noChangeShapeType="1" noTextEdit="1"/>
          </p:cNvSpPr>
          <p:nvPr/>
        </p:nvSpPr>
        <p:spPr bwMode="auto">
          <a:xfrm>
            <a:off x="3246438" y="26988"/>
            <a:ext cx="597376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Ai nhanh – Ai đúng?</a:t>
            </a:r>
          </a:p>
        </p:txBody>
      </p:sp>
      <p:pic>
        <p:nvPicPr>
          <p:cNvPr id="28695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261" y="119642"/>
            <a:ext cx="57943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WordArt 33"/>
          <p:cNvSpPr>
            <a:spLocks noChangeArrowheads="1" noChangeShapeType="1" noTextEdit="1"/>
          </p:cNvSpPr>
          <p:nvPr/>
        </p:nvSpPr>
        <p:spPr bwMode="auto">
          <a:xfrm>
            <a:off x="10777509" y="52209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29" name="WordArt 34"/>
          <p:cNvSpPr>
            <a:spLocks noChangeArrowheads="1" noChangeShapeType="1" noTextEdit="1"/>
          </p:cNvSpPr>
          <p:nvPr/>
        </p:nvSpPr>
        <p:spPr bwMode="auto">
          <a:xfrm>
            <a:off x="10697451" y="52022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0" name="WordArt 35"/>
          <p:cNvSpPr>
            <a:spLocks noChangeArrowheads="1" noChangeShapeType="1" noTextEdit="1"/>
          </p:cNvSpPr>
          <p:nvPr/>
        </p:nvSpPr>
        <p:spPr bwMode="auto">
          <a:xfrm>
            <a:off x="10795313" y="518351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1" name="WordArt 36"/>
          <p:cNvSpPr>
            <a:spLocks noChangeArrowheads="1" noChangeShapeType="1" noTextEdit="1"/>
          </p:cNvSpPr>
          <p:nvPr/>
        </p:nvSpPr>
        <p:spPr bwMode="auto">
          <a:xfrm>
            <a:off x="10813117" y="52022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2" name="WordArt 37"/>
          <p:cNvSpPr>
            <a:spLocks noChangeArrowheads="1" noChangeShapeType="1" noTextEdit="1"/>
          </p:cNvSpPr>
          <p:nvPr/>
        </p:nvSpPr>
        <p:spPr bwMode="auto">
          <a:xfrm>
            <a:off x="10825886" y="51987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3" name="WordArt 38"/>
          <p:cNvSpPr>
            <a:spLocks noChangeArrowheads="1" noChangeShapeType="1" noTextEdit="1"/>
          </p:cNvSpPr>
          <p:nvPr/>
        </p:nvSpPr>
        <p:spPr bwMode="auto">
          <a:xfrm>
            <a:off x="10808082" y="5232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4097932" y="3055938"/>
            <a:ext cx="4876800" cy="1981200"/>
            <a:chOff x="1219" y="3252"/>
            <a:chExt cx="3072" cy="960"/>
          </a:xfrm>
        </p:grpSpPr>
        <p:sp>
          <p:nvSpPr>
            <p:cNvPr id="28704" name="Oval 77"/>
            <p:cNvSpPr>
              <a:spLocks noChangeArrowheads="1"/>
            </p:cNvSpPr>
            <p:nvPr/>
          </p:nvSpPr>
          <p:spPr bwMode="auto">
            <a:xfrm>
              <a:off x="1219" y="325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28705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912" y="3451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60932" y="-99174"/>
            <a:ext cx="849133" cy="930753"/>
          </a:xfrm>
          <a:prstGeom prst="rect">
            <a:avLst/>
          </a:prstGeom>
        </p:spPr>
      </p:pic>
      <p:pic>
        <p:nvPicPr>
          <p:cNvPr id="39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982348" y="-110263"/>
            <a:ext cx="1066890" cy="94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2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2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92 -0.00463 L 0.00092 -0.0713 " pathEditMode="relative" rAng="0" ptsTypes="AA">
                                      <p:cBhvr>
                                        <p:cTn id="1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  <p:animRot by="1500000">
                                      <p:cBhvr>
                                        <p:cTn id="1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" presetClass="emph" presetSubtype="6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2" grpId="1" animBg="1"/>
      <p:bldP spid="12" grpId="2" animBg="1"/>
      <p:bldP spid="15" grpId="0" animBg="1"/>
      <p:bldP spid="16" grpId="0" animBg="1"/>
      <p:bldP spid="16" grpId="1" animBg="1"/>
      <p:bldP spid="20" grpId="0" animBg="1"/>
      <p:bldP spid="21" grpId="0" animBg="1"/>
      <p:bldP spid="22" grpId="0" animBg="1"/>
      <p:bldP spid="22" grpId="1" animBg="1"/>
      <p:bldP spid="23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1"/>
          <p:cNvSpPr>
            <a:spLocks noChangeArrowheads="1"/>
          </p:cNvSpPr>
          <p:nvPr/>
        </p:nvSpPr>
        <p:spPr bwMode="auto">
          <a:xfrm>
            <a:off x="1673319" y="856488"/>
            <a:ext cx="10422887" cy="168453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+ … = 10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75" name="Group 51"/>
          <p:cNvGrpSpPr>
            <a:grpSpLocks/>
          </p:cNvGrpSpPr>
          <p:nvPr/>
        </p:nvGrpSpPr>
        <p:grpSpPr bwMode="auto">
          <a:xfrm>
            <a:off x="142947" y="26988"/>
            <a:ext cx="320675" cy="6858000"/>
            <a:chOff x="202295" y="-322943"/>
            <a:chExt cx="319314" cy="7180943"/>
          </a:xfrm>
        </p:grpSpPr>
        <p:sp>
          <p:nvSpPr>
            <p:cNvPr id="4" name="Rectangle 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870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AutoShape 51"/>
          <p:cNvSpPr>
            <a:spLocks noChangeArrowheads="1"/>
          </p:cNvSpPr>
          <p:nvPr/>
        </p:nvSpPr>
        <p:spPr bwMode="auto">
          <a:xfrm>
            <a:off x="1894705" y="2673147"/>
            <a:ext cx="9790680" cy="130333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ctr"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4</a:t>
            </a:r>
            <a:endParaRPr lang="en-US" altLang="en-US" sz="40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28" y="3240678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2" y="2975110"/>
            <a:ext cx="1498600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09363" y="306137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1" name="WordArt 226"/>
          <p:cNvSpPr>
            <a:spLocks noChangeArrowheads="1" noChangeShapeType="1" noTextEdit="1"/>
          </p:cNvSpPr>
          <p:nvPr/>
        </p:nvSpPr>
        <p:spPr bwMode="auto">
          <a:xfrm>
            <a:off x="885733" y="3063520"/>
            <a:ext cx="468313" cy="4476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1947843" y="4034845"/>
            <a:ext cx="9704209" cy="129437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defRPr/>
            </a:pPr>
            <a:r>
              <a:rPr lang="en-US" alt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5</a:t>
            </a:r>
            <a:endParaRPr lang="en-US" altLang="en-US" sz="40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4" y="450669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4" y="4267046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55757" y="446703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6" name="WordArt 226"/>
          <p:cNvSpPr>
            <a:spLocks noChangeArrowheads="1" noChangeShapeType="1" noTextEdit="1"/>
          </p:cNvSpPr>
          <p:nvPr/>
        </p:nvSpPr>
        <p:spPr bwMode="auto">
          <a:xfrm>
            <a:off x="1047436" y="4489455"/>
            <a:ext cx="449262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auto">
          <a:xfrm>
            <a:off x="2014716" y="5510551"/>
            <a:ext cx="9729002" cy="130036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9" y="6008148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6" y="5742853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64795" y="582765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21" name="WordArt 226"/>
          <p:cNvSpPr>
            <a:spLocks noChangeArrowheads="1" noChangeShapeType="1" noTextEdit="1"/>
          </p:cNvSpPr>
          <p:nvPr/>
        </p:nvSpPr>
        <p:spPr bwMode="auto">
          <a:xfrm>
            <a:off x="904469" y="6014886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22" name="AutoShape 27"/>
          <p:cNvSpPr>
            <a:spLocks noChangeArrowheads="1"/>
          </p:cNvSpPr>
          <p:nvPr/>
        </p:nvSpPr>
        <p:spPr bwMode="auto">
          <a:xfrm>
            <a:off x="351959" y="830183"/>
            <a:ext cx="13906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WordArt 28"/>
          <p:cNvSpPr>
            <a:spLocks noChangeArrowheads="1" noChangeShapeType="1" noTextEdit="1"/>
          </p:cNvSpPr>
          <p:nvPr/>
        </p:nvSpPr>
        <p:spPr bwMode="auto">
          <a:xfrm>
            <a:off x="724676" y="1251502"/>
            <a:ext cx="709613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28693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1363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4" name="WordArt 30"/>
          <p:cNvSpPr>
            <a:spLocks noChangeArrowheads="1" noChangeShapeType="1" noTextEdit="1"/>
          </p:cNvSpPr>
          <p:nvPr/>
        </p:nvSpPr>
        <p:spPr bwMode="auto">
          <a:xfrm>
            <a:off x="3246438" y="26988"/>
            <a:ext cx="597376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Ai nhanh – Ai đúng?</a:t>
            </a:r>
          </a:p>
        </p:txBody>
      </p:sp>
      <p:pic>
        <p:nvPicPr>
          <p:cNvPr id="28695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261" y="119642"/>
            <a:ext cx="57943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WordArt 33"/>
          <p:cNvSpPr>
            <a:spLocks noChangeArrowheads="1" noChangeShapeType="1" noTextEdit="1"/>
          </p:cNvSpPr>
          <p:nvPr/>
        </p:nvSpPr>
        <p:spPr bwMode="auto">
          <a:xfrm>
            <a:off x="10985302" y="54177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29" name="WordArt 34"/>
          <p:cNvSpPr>
            <a:spLocks noChangeArrowheads="1" noChangeShapeType="1" noTextEdit="1"/>
          </p:cNvSpPr>
          <p:nvPr/>
        </p:nvSpPr>
        <p:spPr bwMode="auto">
          <a:xfrm>
            <a:off x="10895036" y="54177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0" name="WordArt 35"/>
          <p:cNvSpPr>
            <a:spLocks noChangeArrowheads="1" noChangeShapeType="1" noTextEdit="1"/>
          </p:cNvSpPr>
          <p:nvPr/>
        </p:nvSpPr>
        <p:spPr bwMode="auto">
          <a:xfrm>
            <a:off x="11051968" y="54177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1" name="WordArt 36"/>
          <p:cNvSpPr>
            <a:spLocks noChangeArrowheads="1" noChangeShapeType="1" noTextEdit="1"/>
          </p:cNvSpPr>
          <p:nvPr/>
        </p:nvSpPr>
        <p:spPr bwMode="auto">
          <a:xfrm>
            <a:off x="11018635" y="54177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2" name="WordArt 37"/>
          <p:cNvSpPr>
            <a:spLocks noChangeArrowheads="1" noChangeShapeType="1" noTextEdit="1"/>
          </p:cNvSpPr>
          <p:nvPr/>
        </p:nvSpPr>
        <p:spPr bwMode="auto">
          <a:xfrm>
            <a:off x="11035302" y="53963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3" name="WordArt 38"/>
          <p:cNvSpPr>
            <a:spLocks noChangeArrowheads="1" noChangeShapeType="1" noTextEdit="1"/>
          </p:cNvSpPr>
          <p:nvPr/>
        </p:nvSpPr>
        <p:spPr bwMode="auto">
          <a:xfrm>
            <a:off x="11026968" y="543337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4259086" y="3519567"/>
            <a:ext cx="4876800" cy="1981200"/>
            <a:chOff x="1219" y="3252"/>
            <a:chExt cx="3072" cy="960"/>
          </a:xfrm>
        </p:grpSpPr>
        <p:sp>
          <p:nvSpPr>
            <p:cNvPr id="28704" name="Oval 77"/>
            <p:cNvSpPr>
              <a:spLocks noChangeArrowheads="1"/>
            </p:cNvSpPr>
            <p:nvPr/>
          </p:nvSpPr>
          <p:spPr bwMode="auto">
            <a:xfrm>
              <a:off x="1219" y="325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28705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912" y="3451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60932" y="-99174"/>
            <a:ext cx="849133" cy="930753"/>
          </a:xfrm>
          <a:prstGeom prst="rect">
            <a:avLst/>
          </a:prstGeom>
        </p:spPr>
      </p:pic>
      <p:pic>
        <p:nvPicPr>
          <p:cNvPr id="39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982348" y="-110263"/>
            <a:ext cx="1066890" cy="94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8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91 -0.00463 L 0.00091 -0.0713 " pathEditMode="relative" rAng="0" ptsTypes="AA">
                                      <p:cBhvr>
                                        <p:cTn id="1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  <p:animRot by="1500000">
                                      <p:cBhvr>
                                        <p:cTn id="1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" presetClass="emph" presetSubtype="6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2" grpId="1" animBg="1"/>
      <p:bldP spid="12" grpId="2" animBg="1"/>
      <p:bldP spid="15" grpId="0" animBg="1"/>
      <p:bldP spid="16" grpId="0" animBg="1"/>
      <p:bldP spid="16" grpId="1" animBg="1"/>
      <p:bldP spid="20" grpId="0" animBg="1"/>
      <p:bldP spid="21" grpId="0" animBg="1"/>
      <p:bldP spid="22" grpId="0" animBg="1"/>
      <p:bldP spid="22" grpId="1" animBg="1"/>
      <p:bldP spid="23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540070" y="858580"/>
            <a:ext cx="10605698" cy="17879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 = 5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…..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23" name="Group 51"/>
          <p:cNvGrpSpPr>
            <a:grpSpLocks/>
          </p:cNvGrpSpPr>
          <p:nvPr/>
        </p:nvGrpSpPr>
        <p:grpSpPr bwMode="auto">
          <a:xfrm>
            <a:off x="10843" y="12700"/>
            <a:ext cx="320675" cy="6845300"/>
            <a:chOff x="202295" y="-322943"/>
            <a:chExt cx="319314" cy="7180943"/>
          </a:xfrm>
        </p:grpSpPr>
        <p:sp>
          <p:nvSpPr>
            <p:cNvPr id="6" name="Rectangle 5"/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075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24014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727CA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48492" y="2665236"/>
            <a:ext cx="9681509" cy="134336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75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</a:p>
        </p:txBody>
      </p:sp>
      <p:pic>
        <p:nvPicPr>
          <p:cNvPr id="10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89" y="325199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32" y="3041917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99494" y="3108643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3" name="WordArt 226"/>
          <p:cNvSpPr>
            <a:spLocks noChangeArrowheads="1" noChangeShapeType="1" noTextEdit="1"/>
          </p:cNvSpPr>
          <p:nvPr/>
        </p:nvSpPr>
        <p:spPr bwMode="auto">
          <a:xfrm>
            <a:off x="824318" y="3278423"/>
            <a:ext cx="460375" cy="3810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4" name="AutoShape 51"/>
          <p:cNvSpPr>
            <a:spLocks noChangeArrowheads="1"/>
          </p:cNvSpPr>
          <p:nvPr/>
        </p:nvSpPr>
        <p:spPr bwMode="auto">
          <a:xfrm>
            <a:off x="1821324" y="4150781"/>
            <a:ext cx="9612313" cy="136843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9" y="4496836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43" y="4293307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99643" y="433387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8" name="WordArt 226"/>
          <p:cNvSpPr>
            <a:spLocks noChangeArrowheads="1" noChangeShapeType="1" noTextEdit="1"/>
          </p:cNvSpPr>
          <p:nvPr/>
        </p:nvSpPr>
        <p:spPr bwMode="auto">
          <a:xfrm>
            <a:off x="810524" y="4397755"/>
            <a:ext cx="460375" cy="6127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9" name="AutoShape 51"/>
          <p:cNvSpPr>
            <a:spLocks noChangeArrowheads="1"/>
          </p:cNvSpPr>
          <p:nvPr/>
        </p:nvSpPr>
        <p:spPr bwMode="auto">
          <a:xfrm>
            <a:off x="1817689" y="5564993"/>
            <a:ext cx="9612312" cy="132027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0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38" y="607160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3" y="5824287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88823" y="5939380"/>
            <a:ext cx="839206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23" name="WordArt 226"/>
          <p:cNvSpPr>
            <a:spLocks noChangeArrowheads="1" noChangeShapeType="1" noTextEdit="1"/>
          </p:cNvSpPr>
          <p:nvPr/>
        </p:nvSpPr>
        <p:spPr bwMode="auto">
          <a:xfrm>
            <a:off x="778238" y="5903297"/>
            <a:ext cx="460375" cy="51857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205442" y="1021954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WordArt 28"/>
          <p:cNvSpPr>
            <a:spLocks noChangeArrowheads="1" noChangeShapeType="1" noTextEdit="1"/>
          </p:cNvSpPr>
          <p:nvPr/>
        </p:nvSpPr>
        <p:spPr bwMode="auto">
          <a:xfrm>
            <a:off x="601886" y="1410098"/>
            <a:ext cx="776287" cy="582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4</a:t>
            </a:r>
          </a:p>
        </p:txBody>
      </p:sp>
      <p:pic>
        <p:nvPicPr>
          <p:cNvPr id="30741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70" y="7191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2" name="WordArt 30"/>
          <p:cNvSpPr>
            <a:spLocks noChangeArrowheads="1" noChangeShapeType="1" noTextEdit="1"/>
          </p:cNvSpPr>
          <p:nvPr/>
        </p:nvSpPr>
        <p:spPr bwMode="auto">
          <a:xfrm>
            <a:off x="3856038" y="12700"/>
            <a:ext cx="597376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Ai nhanh – Ai đúng?</a:t>
            </a:r>
          </a:p>
        </p:txBody>
      </p:sp>
      <p:pic>
        <p:nvPicPr>
          <p:cNvPr id="30743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075" y="66675"/>
            <a:ext cx="666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WordArt 33"/>
          <p:cNvSpPr>
            <a:spLocks noChangeArrowheads="1" noChangeShapeType="1" noTextEdit="1"/>
          </p:cNvSpPr>
          <p:nvPr/>
        </p:nvSpPr>
        <p:spPr bwMode="auto">
          <a:xfrm>
            <a:off x="10001250" y="3962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36" name="WordArt 34"/>
          <p:cNvSpPr>
            <a:spLocks noChangeArrowheads="1" noChangeShapeType="1" noTextEdit="1"/>
          </p:cNvSpPr>
          <p:nvPr/>
        </p:nvSpPr>
        <p:spPr bwMode="auto">
          <a:xfrm>
            <a:off x="9829800" y="3886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7" name="WordArt 35"/>
          <p:cNvSpPr>
            <a:spLocks noChangeArrowheads="1" noChangeShapeType="1" noTextEdit="1"/>
          </p:cNvSpPr>
          <p:nvPr/>
        </p:nvSpPr>
        <p:spPr bwMode="auto">
          <a:xfrm>
            <a:off x="10001250" y="3886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8" name="WordArt 36"/>
          <p:cNvSpPr>
            <a:spLocks noChangeArrowheads="1" noChangeShapeType="1" noTextEdit="1"/>
          </p:cNvSpPr>
          <p:nvPr/>
        </p:nvSpPr>
        <p:spPr bwMode="auto">
          <a:xfrm>
            <a:off x="10001250" y="3886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9" name="WordArt 37"/>
          <p:cNvSpPr>
            <a:spLocks noChangeArrowheads="1" noChangeShapeType="1" noTextEdit="1"/>
          </p:cNvSpPr>
          <p:nvPr/>
        </p:nvSpPr>
        <p:spPr bwMode="auto">
          <a:xfrm>
            <a:off x="10001250" y="3886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0" name="WordArt 38"/>
          <p:cNvSpPr>
            <a:spLocks noChangeArrowheads="1" noChangeShapeType="1" noTextEdit="1"/>
          </p:cNvSpPr>
          <p:nvPr/>
        </p:nvSpPr>
        <p:spPr bwMode="auto">
          <a:xfrm>
            <a:off x="10001250" y="3886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3977122" y="3336918"/>
            <a:ext cx="4876800" cy="1981200"/>
            <a:chOff x="2720" y="3725"/>
            <a:chExt cx="3072" cy="960"/>
          </a:xfrm>
        </p:grpSpPr>
        <p:sp>
          <p:nvSpPr>
            <p:cNvPr id="30752" name="Oval 77"/>
            <p:cNvSpPr>
              <a:spLocks noChangeArrowheads="1"/>
            </p:cNvSpPr>
            <p:nvPr/>
          </p:nvSpPr>
          <p:spPr bwMode="auto">
            <a:xfrm>
              <a:off x="2720" y="3725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0753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3281" y="3984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42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60932" y="-99174"/>
            <a:ext cx="849133" cy="930753"/>
          </a:xfrm>
          <a:prstGeom prst="rect">
            <a:avLst/>
          </a:prstGeom>
        </p:spPr>
      </p:pic>
      <p:pic>
        <p:nvPicPr>
          <p:cNvPr id="43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982348" y="-110263"/>
            <a:ext cx="1066890" cy="94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9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1.48148E-6 L -1.875E-6 -0.07222 " pathEditMode="relative" rAng="0" ptsTypes="AA">
                                      <p:cBhvr>
                                        <p:cTn id="1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" presetClass="emph" presetSubtype="6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19" grpId="1" animBg="1"/>
      <p:bldP spid="22" grpId="0" animBg="1"/>
      <p:bldP spid="23" grpId="0" animBg="1"/>
      <p:bldP spid="23" grpId="1" animBg="1"/>
      <p:bldP spid="29" grpId="0" animBg="1"/>
      <p:bldP spid="29" grpId="1" animBg="1"/>
      <p:bldP spid="30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1"/>
          <p:cNvSpPr>
            <a:spLocks noChangeArrowheads="1"/>
          </p:cNvSpPr>
          <p:nvPr/>
        </p:nvSpPr>
        <p:spPr bwMode="auto">
          <a:xfrm>
            <a:off x="1763352" y="908629"/>
            <a:ext cx="10394447" cy="113823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Dãy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số được sắp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từ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đến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là: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75" name="Group 51"/>
          <p:cNvGrpSpPr>
            <a:grpSpLocks/>
          </p:cNvGrpSpPr>
          <p:nvPr/>
        </p:nvGrpSpPr>
        <p:grpSpPr bwMode="auto">
          <a:xfrm>
            <a:off x="142947" y="26988"/>
            <a:ext cx="320675" cy="6858000"/>
            <a:chOff x="202295" y="-322943"/>
            <a:chExt cx="319314" cy="7180943"/>
          </a:xfrm>
        </p:grpSpPr>
        <p:sp>
          <p:nvSpPr>
            <p:cNvPr id="4" name="Rectangle 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870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AutoShape 51"/>
          <p:cNvSpPr>
            <a:spLocks noChangeArrowheads="1"/>
          </p:cNvSpPr>
          <p:nvPr/>
        </p:nvSpPr>
        <p:spPr bwMode="auto">
          <a:xfrm>
            <a:off x="1799410" y="2127173"/>
            <a:ext cx="10358389" cy="138522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ctr">
              <a:defRPr/>
            </a:pPr>
            <a:r>
              <a:rPr lang="en-US" alt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1, 3, 6, 8,10</a:t>
            </a:r>
            <a:endParaRPr lang="en-US" altLang="en-US" sz="3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5" y="273861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3" y="2502075"/>
            <a:ext cx="1498600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09363" y="2525793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1" name="WordArt 226"/>
          <p:cNvSpPr>
            <a:spLocks noChangeArrowheads="1" noChangeShapeType="1" noTextEdit="1"/>
          </p:cNvSpPr>
          <p:nvPr/>
        </p:nvSpPr>
        <p:spPr bwMode="auto">
          <a:xfrm>
            <a:off x="847914" y="2658799"/>
            <a:ext cx="468313" cy="4476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1862139" y="3569551"/>
            <a:ext cx="10295660" cy="187874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ctr">
              <a:defRPr/>
            </a:pPr>
            <a:r>
              <a:rPr lang="en-US" alt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10, 8, 6, 3, 1</a:t>
            </a:r>
            <a:endParaRPr lang="en-US" altLang="en-US" sz="3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06" y="4320986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4" y="4081342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16917" y="4189577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6" name="WordArt 226"/>
          <p:cNvSpPr>
            <a:spLocks noChangeArrowheads="1" noChangeShapeType="1" noTextEdit="1"/>
          </p:cNvSpPr>
          <p:nvPr/>
        </p:nvSpPr>
        <p:spPr bwMode="auto">
          <a:xfrm>
            <a:off x="1039907" y="4287777"/>
            <a:ext cx="449262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auto">
          <a:xfrm>
            <a:off x="1903189" y="5510551"/>
            <a:ext cx="10295660" cy="118071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1, 3, 10, 8, 6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8" y="5816556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6" y="55657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16278" y="56388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21" name="WordArt 226"/>
          <p:cNvSpPr>
            <a:spLocks noChangeArrowheads="1" noChangeShapeType="1" noTextEdit="1"/>
          </p:cNvSpPr>
          <p:nvPr/>
        </p:nvSpPr>
        <p:spPr bwMode="auto">
          <a:xfrm>
            <a:off x="891925" y="57515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22" name="AutoShape 27"/>
          <p:cNvSpPr>
            <a:spLocks noChangeArrowheads="1"/>
          </p:cNvSpPr>
          <p:nvPr/>
        </p:nvSpPr>
        <p:spPr bwMode="auto">
          <a:xfrm>
            <a:off x="351959" y="830183"/>
            <a:ext cx="13906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WordArt 28"/>
          <p:cNvSpPr>
            <a:spLocks noChangeArrowheads="1" noChangeShapeType="1" noTextEdit="1"/>
          </p:cNvSpPr>
          <p:nvPr/>
        </p:nvSpPr>
        <p:spPr bwMode="auto">
          <a:xfrm>
            <a:off x="724676" y="1251502"/>
            <a:ext cx="709613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</a:p>
        </p:txBody>
      </p:sp>
      <p:pic>
        <p:nvPicPr>
          <p:cNvPr id="28693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1363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4" name="WordArt 30"/>
          <p:cNvSpPr>
            <a:spLocks noChangeArrowheads="1" noChangeShapeType="1" noTextEdit="1"/>
          </p:cNvSpPr>
          <p:nvPr/>
        </p:nvSpPr>
        <p:spPr bwMode="auto">
          <a:xfrm>
            <a:off x="3246438" y="26988"/>
            <a:ext cx="597376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Ai nhanh – Ai đúng?</a:t>
            </a:r>
          </a:p>
        </p:txBody>
      </p:sp>
      <p:pic>
        <p:nvPicPr>
          <p:cNvPr id="28695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261" y="119642"/>
            <a:ext cx="57943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WordArt 33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29" name="WordArt 34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0" name="WordArt 35"/>
          <p:cNvSpPr>
            <a:spLocks noChangeArrowheads="1" noChangeShapeType="1" noTextEdit="1"/>
          </p:cNvSpPr>
          <p:nvPr/>
        </p:nvSpPr>
        <p:spPr bwMode="auto">
          <a:xfrm>
            <a:off x="9378950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1" name="WordArt 36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2" name="WordArt 37"/>
          <p:cNvSpPr>
            <a:spLocks noChangeArrowheads="1" noChangeShapeType="1" noTextEdit="1"/>
          </p:cNvSpPr>
          <p:nvPr/>
        </p:nvSpPr>
        <p:spPr bwMode="auto">
          <a:xfrm>
            <a:off x="94218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3" name="WordArt 38"/>
          <p:cNvSpPr>
            <a:spLocks noChangeArrowheads="1" noChangeShapeType="1" noTextEdit="1"/>
          </p:cNvSpPr>
          <p:nvPr/>
        </p:nvSpPr>
        <p:spPr bwMode="auto">
          <a:xfrm>
            <a:off x="938847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3612835" y="3209925"/>
            <a:ext cx="4876800" cy="1981200"/>
            <a:chOff x="5625" y="949"/>
            <a:chExt cx="3072" cy="960"/>
          </a:xfrm>
        </p:grpSpPr>
        <p:sp>
          <p:nvSpPr>
            <p:cNvPr id="28704" name="Oval 77"/>
            <p:cNvSpPr>
              <a:spLocks noChangeArrowheads="1"/>
            </p:cNvSpPr>
            <p:nvPr/>
          </p:nvSpPr>
          <p:spPr bwMode="auto">
            <a:xfrm>
              <a:off x="5625" y="949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28705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6219" y="1225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60932" y="-99174"/>
            <a:ext cx="849133" cy="930753"/>
          </a:xfrm>
          <a:prstGeom prst="rect">
            <a:avLst/>
          </a:prstGeom>
        </p:spPr>
      </p:pic>
      <p:pic>
        <p:nvPicPr>
          <p:cNvPr id="39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982348" y="-110263"/>
            <a:ext cx="1066890" cy="94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4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91 -0.00463 L 0.00091 -0.0713 " pathEditMode="relative" rAng="0" ptsTypes="AA">
                                      <p:cBhvr>
                                        <p:cTn id="1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  <p:animRot by="1500000">
                                      <p:cBhvr>
                                        <p:cTn id="1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" presetClass="emph" presetSubtype="6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2" grpId="1" animBg="1"/>
      <p:bldP spid="12" grpId="2" animBg="1"/>
      <p:bldP spid="15" grpId="0" animBg="1"/>
      <p:bldP spid="16" grpId="0" animBg="1"/>
      <p:bldP spid="16" grpId="1" animBg="1"/>
      <p:bldP spid="20" grpId="0" animBg="1"/>
      <p:bldP spid="21" grpId="0" animBg="1"/>
      <p:bldP spid="22" grpId="0" animBg="1"/>
      <p:bldP spid="22" grpId="1" animBg="1"/>
      <p:bldP spid="23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409575" y="2762250"/>
            <a:ext cx="10934700" cy="2005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Ai nhanh – Ai đúng?</a:t>
            </a:r>
          </a:p>
        </p:txBody>
      </p:sp>
      <p:pic>
        <p:nvPicPr>
          <p:cNvPr id="5" name="tieng chuong vang da c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6453" y="5635173"/>
            <a:ext cx="609600" cy="609600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76" y="362214"/>
            <a:ext cx="9948140" cy="231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1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8_Origi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8_Origi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341</Words>
  <Application>Microsoft Office PowerPoint</Application>
  <PresentationFormat>Widescreen</PresentationFormat>
  <Paragraphs>142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SimSun</vt:lpstr>
      <vt:lpstr>.VnTime</vt:lpstr>
      <vt:lpstr>.VnTimeH</vt:lpstr>
      <vt:lpstr>Arial</vt:lpstr>
      <vt:lpstr>Bookman Old Style</vt:lpstr>
      <vt:lpstr>Calibri</vt:lpstr>
      <vt:lpstr>Calibri Light</vt:lpstr>
      <vt:lpstr>Cambria Math</vt:lpstr>
      <vt:lpstr>等线</vt:lpstr>
      <vt:lpstr>Impact</vt:lpstr>
      <vt:lpstr>Tahoma</vt:lpstr>
      <vt:lpstr>Times New Roman</vt:lpstr>
      <vt:lpstr>UTM Avo</vt:lpstr>
      <vt:lpstr>Wingdings</vt:lpstr>
      <vt:lpstr>Wingdings 3</vt:lpstr>
      <vt:lpstr>Office Theme</vt:lpstr>
      <vt:lpstr>9_Origin</vt:lpstr>
      <vt:lpstr>1_Office Theme</vt:lpstr>
      <vt:lpstr>8_Origin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Tuần 8 Bài 19: Phép cộng trong phạm vi 10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65</cp:revision>
  <dcterms:created xsi:type="dcterms:W3CDTF">2023-04-09T03:17:09Z</dcterms:created>
  <dcterms:modified xsi:type="dcterms:W3CDTF">2023-10-23T08:21:05Z</dcterms:modified>
</cp:coreProperties>
</file>