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427" r:id="rId3"/>
    <p:sldId id="447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340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70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NAM HẢI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KỲ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7147873" y="1090086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218955" y="170998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01601" y="3325284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653156" y="5107517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218954" y="6599695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707590" y="6770535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341851" y="64008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56883" y="4551371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718718" y="2794000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6-Point Star 14"/>
          <p:cNvSpPr>
            <a:spLocks noChangeArrowheads="1"/>
          </p:cNvSpPr>
          <p:nvPr/>
        </p:nvSpPr>
        <p:spPr bwMode="auto">
          <a:xfrm>
            <a:off x="4863646" y="12954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202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"/>
                            </p:stCondLst>
                            <p:childTnLst>
                              <p:par>
                                <p:cTn id="108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18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23119" y="2714714"/>
            <a:ext cx="8458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QUANG SÁNG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42778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5694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5" t="44953" r="17727" b="39831"/>
          <a:stretch/>
        </p:blipFill>
        <p:spPr bwMode="auto">
          <a:xfrm>
            <a:off x="9509919" y="2895600"/>
            <a:ext cx="6019799" cy="54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888294" y="2107739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BÙ NHÌN RƠM</a:t>
            </a:r>
          </a:p>
        </p:txBody>
      </p:sp>
    </p:spTree>
    <p:extLst>
      <p:ext uri="{BB962C8B-B14F-4D97-AF65-F5344CB8AC3E}">
        <p14:creationId xmlns:p14="http://schemas.microsoft.com/office/powerpoint/2010/main" val="2123767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5936240" cy="1013727"/>
              <a:chOff x="4539228" y="103852"/>
              <a:chExt cx="5836078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5836078" cy="1013727"/>
                <a:chOff x="4539228" y="103852"/>
                <a:chExt cx="5836078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58360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18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2024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39035" y="2389075"/>
            <a:ext cx="9372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42778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5694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795540" y="4824894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6393" y="3581400"/>
            <a:ext cx="92352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3581" y="4177491"/>
            <a:ext cx="93526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3883" y="3037769"/>
            <a:ext cx="9372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3581" y="6248400"/>
            <a:ext cx="1493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0269" y="5720258"/>
            <a:ext cx="96393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6393" y="7510284"/>
            <a:ext cx="150526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053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18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39035" y="2727629"/>
            <a:ext cx="9372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9876" y="1752600"/>
            <a:ext cx="11430000" cy="646331"/>
            <a:chOff x="1189044" y="1998486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189044" y="1998486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5694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670719" y="6553200"/>
            <a:ext cx="66173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9035" y="4572000"/>
            <a:ext cx="6433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9035" y="5514814"/>
            <a:ext cx="66736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5015" y="3683881"/>
            <a:ext cx="55726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0991" y="3603908"/>
            <a:ext cx="8814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–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02274" y="4572000"/>
            <a:ext cx="78555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02274" y="5514814"/>
            <a:ext cx="52918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88040" y="6550617"/>
            <a:ext cx="52918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394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2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18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642778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5694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746919" y="4243858"/>
            <a:ext cx="149360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6393" y="2273869"/>
            <a:ext cx="96678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919" y="5791200"/>
            <a:ext cx="149360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319" y="2950977"/>
            <a:ext cx="151646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9319" y="7205484"/>
            <a:ext cx="149360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450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2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5936240" cy="1013727"/>
              <a:chOff x="4539228" y="103852"/>
              <a:chExt cx="5836078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5836078" cy="1013727"/>
                <a:chOff x="4539228" y="103852"/>
                <a:chExt cx="5836078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58360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18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70-75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64188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1195317" y="266701"/>
            <a:ext cx="146744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1195317" y="266701"/>
            <a:ext cx="146744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5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8206" name="Rectangle 1"/>
          <p:cNvSpPr>
            <a:spLocks noChangeArrowheads="1"/>
          </p:cNvSpPr>
          <p:nvPr/>
        </p:nvSpPr>
        <p:spPr bwMode="auto">
          <a:xfrm>
            <a:off x="853393" y="129118"/>
            <a:ext cx="154628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Mau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82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1278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Loa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69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12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367368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 smtClean="0">
                <a:solidFill>
                  <a:srgbClr val="FFFF00"/>
                </a:solidFill>
                <a:latin typeface="Arial" pitchFamily="34" charset="0"/>
              </a:rPr>
              <a:t>0 </a:t>
            </a:r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1, 2, 3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8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22, 21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60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1, 2, 3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10004</TotalTime>
  <Words>756</Words>
  <Application>Microsoft Office PowerPoint</Application>
  <PresentationFormat>Custom</PresentationFormat>
  <Paragraphs>158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1123</cp:revision>
  <dcterms:created xsi:type="dcterms:W3CDTF">2008-09-09T22:52:10Z</dcterms:created>
  <dcterms:modified xsi:type="dcterms:W3CDTF">2024-03-18T07:46:27Z</dcterms:modified>
</cp:coreProperties>
</file>