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27" r:id="rId2"/>
    <p:sldId id="432" r:id="rId3"/>
    <p:sldId id="441" r:id="rId4"/>
    <p:sldId id="442" r:id="rId5"/>
    <p:sldId id="443" r:id="rId6"/>
    <p:sldId id="431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0403AF-23F2-4889-A452-CE091FBD265B}" v="3" dt="2022-08-28T02:30:31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800403AF-23F2-4889-A452-CE091FBD265B}"/>
    <pc:docChg chg="custSel modSld">
      <pc:chgData name="T H" userId="270efafb50020bd6" providerId="LiveId" clId="{800403AF-23F2-4889-A452-CE091FBD265B}" dt="2022-08-28T02:30:54.299" v="316" actId="1076"/>
      <pc:docMkLst>
        <pc:docMk/>
      </pc:docMkLst>
      <pc:sldChg chg="modSp">
        <pc:chgData name="T H" userId="270efafb50020bd6" providerId="LiveId" clId="{800403AF-23F2-4889-A452-CE091FBD265B}" dt="2022-08-28T01:58:41.202" v="0" actId="207"/>
        <pc:sldMkLst>
          <pc:docMk/>
          <pc:sldMk cId="2432748071" sldId="432"/>
        </pc:sldMkLst>
        <pc:spChg chg="mod">
          <ac:chgData name="T H" userId="270efafb50020bd6" providerId="LiveId" clId="{800403AF-23F2-4889-A452-CE091FBD265B}" dt="2022-08-28T01:58:41.202" v="0" actId="207"/>
          <ac:spMkLst>
            <pc:docMk/>
            <pc:sldMk cId="2432748071" sldId="432"/>
            <ac:spMk id="14" creationId="{00000000-0000-0000-0000-000000000000}"/>
          </ac:spMkLst>
        </pc:spChg>
      </pc:sldChg>
      <pc:sldChg chg="addSp delSp modSp mod delAnim">
        <pc:chgData name="T H" userId="270efafb50020bd6" providerId="LiveId" clId="{800403AF-23F2-4889-A452-CE091FBD265B}" dt="2022-08-28T02:08:32.647" v="294" actId="948"/>
        <pc:sldMkLst>
          <pc:docMk/>
          <pc:sldMk cId="3638933607" sldId="441"/>
        </pc:sldMkLst>
        <pc:spChg chg="add mod">
          <ac:chgData name="T H" userId="270efafb50020bd6" providerId="LiveId" clId="{800403AF-23F2-4889-A452-CE091FBD265B}" dt="2022-08-28T02:08:32.647" v="294" actId="948"/>
          <ac:spMkLst>
            <pc:docMk/>
            <pc:sldMk cId="3638933607" sldId="441"/>
            <ac:spMk id="2" creationId="{1B5AD1C0-D81D-65F9-9D94-33A9A0D6E305}"/>
          </ac:spMkLst>
        </pc:spChg>
        <pc:picChg chg="del mod">
          <ac:chgData name="T H" userId="270efafb50020bd6" providerId="LiveId" clId="{800403AF-23F2-4889-A452-CE091FBD265B}" dt="2022-08-28T02:08:16.578" v="290" actId="478"/>
          <ac:picMkLst>
            <pc:docMk/>
            <pc:sldMk cId="3638933607" sldId="441"/>
            <ac:picMk id="4" creationId="{C57EA8B5-C071-441E-B771-BD2C46A5AFF6}"/>
          </ac:picMkLst>
        </pc:picChg>
      </pc:sldChg>
      <pc:sldChg chg="modSp">
        <pc:chgData name="T H" userId="270efafb50020bd6" providerId="LiveId" clId="{800403AF-23F2-4889-A452-CE091FBD265B}" dt="2022-08-28T02:11:54.232" v="295" actId="207"/>
        <pc:sldMkLst>
          <pc:docMk/>
          <pc:sldMk cId="4066006653" sldId="442"/>
        </pc:sldMkLst>
        <pc:spChg chg="mod">
          <ac:chgData name="T H" userId="270efafb50020bd6" providerId="LiveId" clId="{800403AF-23F2-4889-A452-CE091FBD265B}" dt="2022-08-28T02:11:54.232" v="295" actId="207"/>
          <ac:spMkLst>
            <pc:docMk/>
            <pc:sldMk cId="4066006653" sldId="442"/>
            <ac:spMk id="14" creationId="{00000000-0000-0000-0000-000000000000}"/>
          </ac:spMkLst>
        </pc:spChg>
      </pc:sldChg>
      <pc:sldChg chg="delSp modSp mod">
        <pc:chgData name="T H" userId="270efafb50020bd6" providerId="LiveId" clId="{800403AF-23F2-4889-A452-CE091FBD265B}" dt="2022-08-28T02:30:54.299" v="316" actId="1076"/>
        <pc:sldMkLst>
          <pc:docMk/>
          <pc:sldMk cId="2756692150" sldId="443"/>
        </pc:sldMkLst>
        <pc:spChg chg="del">
          <ac:chgData name="T H" userId="270efafb50020bd6" providerId="LiveId" clId="{800403AF-23F2-4889-A452-CE091FBD265B}" dt="2022-08-28T02:14:52.213" v="303" actId="478"/>
          <ac:spMkLst>
            <pc:docMk/>
            <pc:sldMk cId="2756692150" sldId="443"/>
            <ac:spMk id="10" creationId="{00000000-0000-0000-0000-000000000000}"/>
          </ac:spMkLst>
        </pc:spChg>
        <pc:spChg chg="del mod">
          <ac:chgData name="T H" userId="270efafb50020bd6" providerId="LiveId" clId="{800403AF-23F2-4889-A452-CE091FBD265B}" dt="2022-08-28T02:30:42.940" v="312" actId="478"/>
          <ac:spMkLst>
            <pc:docMk/>
            <pc:sldMk cId="2756692150" sldId="443"/>
            <ac:spMk id="14" creationId="{00000000-0000-0000-0000-000000000000}"/>
          </ac:spMkLst>
        </pc:spChg>
        <pc:picChg chg="mod">
          <ac:chgData name="T H" userId="270efafb50020bd6" providerId="LiveId" clId="{800403AF-23F2-4889-A452-CE091FBD265B}" dt="2022-08-28T02:30:54.299" v="316" actId="1076"/>
          <ac:picMkLst>
            <pc:docMk/>
            <pc:sldMk cId="2756692150" sldId="443"/>
            <ac:picMk id="2" creationId="{2C17B4C7-724F-4579-913C-8A5669403B7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NAM HẢI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19: MỘT SỐ CHẤT CÓ HẠI VỚI CÁC CƠ QUAN TIÊU HÓA, TUẦN HOÀN, THẦN KINH (T2)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622052" cy="994830"/>
            <a:chOff x="5063633" y="164812"/>
            <a:chExt cx="552718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527187" cy="994830"/>
              <a:chOff x="5063633" y="164812"/>
              <a:chExt cx="552718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52718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ngày 29 tháng 3 năm 2024</a:t>
                </a:r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051719" y="2223215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Cách phòng tránh thuốc lá, rượu, ma túy.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1719" y="2955032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Nêu cách phòng tránh thuốc lá, rượu, ma túy.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35B49-5891-4FC3-A979-F72E516F5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00" y="3719029"/>
            <a:ext cx="11514437" cy="53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622052" cy="994830"/>
            <a:chOff x="5063633" y="164812"/>
            <a:chExt cx="5527191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527191" cy="994830"/>
              <a:chOff x="5063633" y="164812"/>
              <a:chExt cx="5527191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5271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ngày 29 tháng 3 năm 2024</a:t>
                </a:r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ABCE0990-AECE-4694-9685-C8373BC9F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F1AC-3A52-497E-BF5B-D8FE51B07B38}"/>
              </a:ext>
            </a:extLst>
          </p:cNvPr>
          <p:cNvSpPr/>
          <p:nvPr/>
        </p:nvSpPr>
        <p:spPr>
          <a:xfrm>
            <a:off x="1051719" y="2503568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Cách phòng tránh thuốc lá, rượu, ma túy.</a:t>
            </a: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1B5AD1C0-D81D-65F9-9D94-33A9A0D6E305}"/>
              </a:ext>
            </a:extLst>
          </p:cNvPr>
          <p:cNvSpPr/>
          <p:nvPr/>
        </p:nvSpPr>
        <p:spPr>
          <a:xfrm>
            <a:off x="2042319" y="3886200"/>
            <a:ext cx="11734800" cy="3429001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nhớ nói với người thân về tác hại của thuốc lá, rượu, ma túy và cùng thực hiện việc tráng xa chúng nhé</a:t>
            </a:r>
            <a:r>
              <a:rPr lang="en-US" sz="5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622052" cy="994830"/>
            <a:chOff x="5063633" y="164812"/>
            <a:chExt cx="5527191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527191" cy="994830"/>
              <a:chOff x="5063633" y="164812"/>
              <a:chExt cx="5527191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5271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ngày 29 tháng 3 năm 2024</a:t>
                </a:r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051719" y="2223215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Cách phòng tránh thuốc lá, rượu, ma túy.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1719" y="2955032"/>
            <a:ext cx="1410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Tuyên truyền với những người xung quanh về cách phòng tránh thuốc lá, rượu, ma túy.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06205D-F69E-4DAE-846F-8FA01BE75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"/>
          <a:stretch/>
        </p:blipFill>
        <p:spPr>
          <a:xfrm>
            <a:off x="786910" y="4419599"/>
            <a:ext cx="4008561" cy="3560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2F925-772D-4255-9675-7CB4F3050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524" y="4269056"/>
            <a:ext cx="4372165" cy="4635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19253-0174-4EC3-B324-7959A3D18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115" y="3865931"/>
            <a:ext cx="4677565" cy="46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066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622052" cy="994830"/>
            <a:chOff x="5063633" y="164812"/>
            <a:chExt cx="5527191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527191" cy="994830"/>
              <a:chOff x="5063633" y="164812"/>
              <a:chExt cx="5527191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5271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sáu ngày 29 tháng 3 năm 2024</a:t>
                </a:r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pic>
        <p:nvPicPr>
          <p:cNvPr id="2" name="tac hai cua ruou, ma tuy, thuoc la">
            <a:hlinkClick r:id="" action="ppaction://media"/>
            <a:extLst>
              <a:ext uri="{FF2B5EF4-FFF2-40B4-BE49-F238E27FC236}">
                <a16:creationId xmlns:a16="http://schemas.microsoft.com/office/drawing/2014/main" id="{2C17B4C7-724F-4579-913C-8A5669403B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2084897"/>
            <a:ext cx="14859000" cy="67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921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9794</TotalTime>
  <Words>302</Words>
  <Application>Microsoft Office PowerPoint</Application>
  <PresentationFormat>Custom</PresentationFormat>
  <Paragraphs>25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 User</cp:lastModifiedBy>
  <cp:revision>1136</cp:revision>
  <dcterms:created xsi:type="dcterms:W3CDTF">2008-09-09T22:52:10Z</dcterms:created>
  <dcterms:modified xsi:type="dcterms:W3CDTF">2024-03-29T05:53:39Z</dcterms:modified>
</cp:coreProperties>
</file>