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1"/>
  </p:notesMasterIdLst>
  <p:sldIdLst>
    <p:sldId id="284" r:id="rId3"/>
    <p:sldId id="4411" r:id="rId4"/>
    <p:sldId id="257" r:id="rId5"/>
    <p:sldId id="495" r:id="rId6"/>
    <p:sldId id="285" r:id="rId7"/>
    <p:sldId id="498" r:id="rId8"/>
    <p:sldId id="497" r:id="rId9"/>
    <p:sldId id="4412" r:id="rId10"/>
    <p:sldId id="283" r:id="rId11"/>
    <p:sldId id="504" r:id="rId12"/>
    <p:sldId id="510" r:id="rId13"/>
    <p:sldId id="509" r:id="rId14"/>
    <p:sldId id="289" r:id="rId15"/>
    <p:sldId id="291" r:id="rId16"/>
    <p:sldId id="292" r:id="rId17"/>
    <p:sldId id="293" r:id="rId18"/>
    <p:sldId id="295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207" autoAdjust="0"/>
  </p:normalViewPr>
  <p:slideViewPr>
    <p:cSldViewPr snapToGrid="0">
      <p:cViewPr>
        <p:scale>
          <a:sx n="25" d="100"/>
          <a:sy n="25" d="100"/>
        </p:scale>
        <p:origin x="244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A110F-7246-4BBD-BF5D-EA0516DEB95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17DB3-4A9B-49CE-AC96-47E81287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5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46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72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766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0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40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BE55961-386C-AA25-41EB-10F1208279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189674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52E496C-0800-5CC1-0562-37665C1D331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3329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9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4.wdp"/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38.png"/><Relationship Id="rId5" Type="http://schemas.openxmlformats.org/officeDocument/2006/relationships/image" Target="../media/image74.png"/><Relationship Id="rId10" Type="http://schemas.microsoft.com/office/2007/relationships/hdphoto" Target="../media/hdphoto3.wdp"/><Relationship Id="rId4" Type="http://schemas.openxmlformats.org/officeDocument/2006/relationships/image" Target="../media/image73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9.png"/><Relationship Id="rId7" Type="http://schemas.microsoft.com/office/2007/relationships/hdphoto" Target="../media/hdphoto3.wdp"/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slide" Target="slide13.xml"/><Relationship Id="rId4" Type="http://schemas.openxmlformats.org/officeDocument/2006/relationships/image" Target="../media/image48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81.png"/><Relationship Id="rId7" Type="http://schemas.openxmlformats.org/officeDocument/2006/relationships/image" Target="../media/image49.png"/><Relationship Id="rId12" Type="http://schemas.microsoft.com/office/2007/relationships/hdphoto" Target="../media/hdphoto4.wdp"/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38.png"/><Relationship Id="rId5" Type="http://schemas.openxmlformats.org/officeDocument/2006/relationships/image" Target="../media/image83.png"/><Relationship Id="rId10" Type="http://schemas.microsoft.com/office/2007/relationships/hdphoto" Target="../media/hdphoto3.wdp"/><Relationship Id="rId4" Type="http://schemas.openxmlformats.org/officeDocument/2006/relationships/image" Target="../media/image8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9.webp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DAD3D6-60A4-8769-6265-39BCD67C9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77" y="1657350"/>
            <a:ext cx="11386448" cy="1291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E53047-F4C6-2977-2919-71F1FDE32BB7}"/>
                  </a:ext>
                </a:extLst>
              </p:cNvPr>
              <p:cNvSpPr txBox="1"/>
              <p:nvPr/>
            </p:nvSpPr>
            <p:spPr>
              <a:xfrm>
                <a:off x="504825" y="2876550"/>
                <a:ext cx="230505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E53047-F4C6-2977-2919-71F1FDE32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876550"/>
                <a:ext cx="2305050" cy="900824"/>
              </a:xfrm>
              <a:prstGeom prst="rect">
                <a:avLst/>
              </a:prstGeom>
              <a:blipFill>
                <a:blip r:embed="rId3"/>
                <a:stretch>
                  <a:fillRect l="-8201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1FD38C-E9F1-6FA6-BE58-E7B7C76E403C}"/>
                  </a:ext>
                </a:extLst>
              </p:cNvPr>
              <p:cNvSpPr txBox="1"/>
              <p:nvPr/>
            </p:nvSpPr>
            <p:spPr>
              <a:xfrm>
                <a:off x="3400425" y="2838450"/>
                <a:ext cx="230505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1FD38C-E9F1-6FA6-BE58-E7B7C76E4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425" y="2838450"/>
                <a:ext cx="2305050" cy="900824"/>
              </a:xfrm>
              <a:prstGeom prst="rect">
                <a:avLst/>
              </a:prstGeom>
              <a:blipFill>
                <a:blip r:embed="rId4"/>
                <a:stretch>
                  <a:fillRect l="-8201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50349C-9642-5391-79A1-8F427DCE8AFD}"/>
                  </a:ext>
                </a:extLst>
              </p:cNvPr>
              <p:cNvSpPr txBox="1"/>
              <p:nvPr/>
            </p:nvSpPr>
            <p:spPr>
              <a:xfrm>
                <a:off x="6629400" y="2828925"/>
                <a:ext cx="230505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50349C-9642-5391-79A1-8F427DCE8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2828925"/>
                <a:ext cx="2305050" cy="924805"/>
              </a:xfrm>
              <a:prstGeom prst="rect">
                <a:avLst/>
              </a:prstGeom>
              <a:blipFill>
                <a:blip r:embed="rId5"/>
                <a:stretch>
                  <a:fillRect l="-8201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F5BC4F-7B2C-C369-2AF7-AF4518D9552D}"/>
                  </a:ext>
                </a:extLst>
              </p:cNvPr>
              <p:cNvSpPr txBox="1"/>
              <p:nvPr/>
            </p:nvSpPr>
            <p:spPr>
              <a:xfrm>
                <a:off x="9582150" y="2857500"/>
                <a:ext cx="24479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F5BC4F-7B2C-C369-2AF7-AF4518D95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150" y="2857500"/>
                <a:ext cx="2447925" cy="892552"/>
              </a:xfrm>
              <a:prstGeom prst="rect">
                <a:avLst/>
              </a:prstGeom>
              <a:blipFill>
                <a:blip r:embed="rId6"/>
                <a:stretch>
                  <a:fillRect l="-773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5DCE03-637C-F7AA-FDD2-2946A974A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957262"/>
            <a:ext cx="5448300" cy="4600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4F6F0-8123-99E9-AE2B-45840A45E996}"/>
              </a:ext>
            </a:extLst>
          </p:cNvPr>
          <p:cNvSpPr txBox="1"/>
          <p:nvPr/>
        </p:nvSpPr>
        <p:spPr>
          <a:xfrm>
            <a:off x="523876" y="1971675"/>
            <a:ext cx="4819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</m:oMath>
                </a14:m>
                <a:endParaRPr kumimoji="0" lang="en-US" sz="44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1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kumimoji="0" lang="en-US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=?</m:t>
                    </m:r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9C1769B-58D6-6625-E23F-73C4358EFE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74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17746-CA21-ACE3-779D-593E8CF3E2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1054" y="674681"/>
            <a:ext cx="4493141" cy="1603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6A4109-5977-A6A5-3189-42493A79A0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4950" y="1247776"/>
            <a:ext cx="7921775" cy="38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Biết trừ hai phân số có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Vận dụng được các phép tính đã học vào giải quyết một số tình huống gắn với thực tế.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D1C58-B582-9E17-40C3-3CEB98021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549" y="1571626"/>
            <a:ext cx="6082551" cy="4386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4287782D-63A8-DBF8-4CD8-EC56B22FB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624713"/>
            <a:ext cx="5295900" cy="23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676553" y="254768"/>
                <a:ext cx="10493828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?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53" y="254768"/>
                <a:ext cx="10493828" cy="1070549"/>
              </a:xfrm>
              <a:prstGeom prst="rect">
                <a:avLst/>
              </a:prstGeom>
              <a:blipFill>
                <a:blip r:embed="rId2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800100" y="1597793"/>
                <a:ext cx="10915650" cy="1296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ra một băng giấy,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giấy, sau đó cắt đi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 giấy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1597793"/>
                <a:ext cx="10915650" cy="1296124"/>
              </a:xfrm>
              <a:prstGeom prst="rect">
                <a:avLst/>
              </a:prstGeom>
              <a:blipFill>
                <a:blip r:embed="rId3"/>
                <a:stretch>
                  <a:fillRect l="-1396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7347125-AD20-4FE2-ED56-3C2E5EDA7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9" y="2990850"/>
            <a:ext cx="3694579" cy="2243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406C0-EBED-A8D8-DEFF-1FAB31D38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450" y="2606469"/>
            <a:ext cx="4629150" cy="3437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0BFCCF-70ED-F874-7258-11BC91F6771E}"/>
                  </a:ext>
                </a:extLst>
              </p:cNvPr>
              <p:cNvSpPr txBox="1"/>
              <p:nvPr/>
            </p:nvSpPr>
            <p:spPr>
              <a:xfrm>
                <a:off x="-171172" y="5341118"/>
                <a:ext cx="10493828" cy="11131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0BFCCF-70ED-F874-7258-11BC91F67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1172" y="5341118"/>
                <a:ext cx="10493828" cy="1113190"/>
              </a:xfrm>
              <a:prstGeom prst="rect">
                <a:avLst/>
              </a:prstGeom>
              <a:blipFill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A1623C-6F19-4DEC-A0C1-E4794224230F}"/>
              </a:ext>
            </a:extLst>
          </p:cNvPr>
          <p:cNvSpPr txBox="1"/>
          <p:nvPr/>
        </p:nvSpPr>
        <p:spPr>
          <a:xfrm>
            <a:off x="676553" y="254768"/>
            <a:ext cx="104938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5C59C-B8EC-86AA-C6A6-F6C3AD9F2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33525"/>
            <a:ext cx="11106150" cy="1219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DED6C1-2025-2878-6D65-68AD2669149F}"/>
                  </a:ext>
                </a:extLst>
              </p:cNvPr>
              <p:cNvSpPr txBox="1"/>
              <p:nvPr/>
            </p:nvSpPr>
            <p:spPr>
              <a:xfrm>
                <a:off x="295553" y="3026543"/>
                <a:ext cx="10493828" cy="1068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Ví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dụ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DED6C1-2025-2878-6D65-68AD26691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53" y="3026543"/>
                <a:ext cx="10493828" cy="1068754"/>
              </a:xfrm>
              <a:prstGeom prst="rect">
                <a:avLst/>
              </a:prstGeom>
              <a:blipFill>
                <a:blip r:embed="rId3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4250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97D1CD-CD36-C278-A300-2DFEC4694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590" y="2066779"/>
            <a:ext cx="5060119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158</TotalTime>
  <Words>190</Words>
  <Application>Microsoft Office PowerPoint</Application>
  <PresentationFormat>Widescreen</PresentationFormat>
  <Paragraphs>34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Arial</vt:lpstr>
      <vt:lpstr>Calibri</vt:lpstr>
      <vt:lpstr>Cambria</vt:lpstr>
      <vt:lpstr>Cambria Math</vt:lpstr>
      <vt:lpstr>Wingdings</vt:lpstr>
      <vt:lpstr>SlidesMania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12</cp:revision>
  <dcterms:created xsi:type="dcterms:W3CDTF">2024-02-03T07:37:22Z</dcterms:created>
  <dcterms:modified xsi:type="dcterms:W3CDTF">2024-02-15T03:53:17Z</dcterms:modified>
  <cp:category>9Slide.vn</cp:category>
</cp:coreProperties>
</file>