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8768" r:id="rId2"/>
    <p:sldId id="8772" r:id="rId3"/>
    <p:sldId id="8764" r:id="rId4"/>
    <p:sldId id="281" r:id="rId5"/>
    <p:sldId id="8760" r:id="rId6"/>
    <p:sldId id="8770" r:id="rId7"/>
    <p:sldId id="8771" r:id="rId8"/>
    <p:sldId id="8752" r:id="rId9"/>
    <p:sldId id="8753" r:id="rId10"/>
    <p:sldId id="8754" r:id="rId11"/>
    <p:sldId id="8755" r:id="rId12"/>
    <p:sldId id="285" r:id="rId13"/>
    <p:sldId id="282" r:id="rId14"/>
    <p:sldId id="8757" r:id="rId15"/>
    <p:sldId id="87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C123B3-C6A3-4FDA-9F75-6E98E70E573B}">
          <p14:sldIdLst>
            <p14:sldId id="8768"/>
            <p14:sldId id="8772"/>
            <p14:sldId id="8764"/>
          </p14:sldIdLst>
        </p14:section>
        <p14:section name="Sáng chế STEM" id="{0929B790-4050-4A38-92BB-6BC7A8F36E77}">
          <p14:sldIdLst>
            <p14:sldId id="281"/>
            <p14:sldId id="8760"/>
            <p14:sldId id="8770"/>
            <p14:sldId id="8771"/>
            <p14:sldId id="8752"/>
            <p14:sldId id="8753"/>
            <p14:sldId id="8754"/>
            <p14:sldId id="8755"/>
          </p14:sldIdLst>
        </p14:section>
        <p14:section name="STEM và cuộc sống" id="{B69CB021-8670-4037-AF61-C4C11098D48D}">
          <p14:sldIdLst>
            <p14:sldId id="285"/>
            <p14:sldId id="282"/>
            <p14:sldId id="8757"/>
            <p14:sldId id="87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5CD"/>
    <a:srgbClr val="649081"/>
    <a:srgbClr val="BBE3E3"/>
    <a:srgbClr val="BFDFCF"/>
    <a:srgbClr val="006699"/>
    <a:srgbClr val="FFE5E5"/>
    <a:srgbClr val="DBEDE4"/>
    <a:srgbClr val="B7DBC8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1332" autoAdjust="0"/>
  </p:normalViewPr>
  <p:slideViewPr>
    <p:cSldViewPr snapToGrid="0">
      <p:cViewPr varScale="1">
        <p:scale>
          <a:sx n="70" d="100"/>
          <a:sy n="70" d="100"/>
        </p:scale>
        <p:origin x="5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27E9C-D772-4E5A-8086-5F9659E14499}" type="datetimeFigureOut">
              <a:rPr lang="en-US" smtClean="0"/>
              <a:pPr/>
              <a:t>22/2/2024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CF03-099F-4FB1-9748-1586EA844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CF03-099F-4FB1-9748-1586EA8444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7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56D9-5C8F-EDFD-57FC-B6E89CAAC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19984-598D-37A8-326C-E2354B79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FDE26-5D17-306B-38C8-6D3CA607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E704-89D6-4475-9EAD-36490771B6E7}" type="datetime1">
              <a:rPr lang="en-US" smtClean="0"/>
              <a:pPr/>
              <a:t>22/2/2024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CADBA-4202-BF3F-B3C1-0958CE91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2B16C-5557-03A6-3522-7556DC0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2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2D7B-046B-E817-9375-6C70B7CA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2B1F3-99CD-42CE-E4AB-40FCF1FC0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6047-17F6-F7E7-2EE3-ED1A9594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ED5E-3265-4FC3-AC56-B884F5047E51}" type="datetime1">
              <a:rPr lang="en-US" smtClean="0"/>
              <a:pPr/>
              <a:t>22/2/2024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5FD0E-E498-42AB-6ED8-94675326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B0149-637D-EE81-77F8-19E00358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6E2516-C849-9987-86C9-767CC853C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1E5A3-1FF6-1AF3-688A-EA1FD7C9A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00353-8189-5E21-7BB3-C41D5499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4A2E-A882-4670-A8DE-D8BEFEF27AB6}" type="datetime1">
              <a:rPr lang="en-US" smtClean="0"/>
              <a:pPr/>
              <a:t>22/2/2024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236EF-6E53-AAC3-0944-7C401CAF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F3C8D-CF22-A8AF-DF06-DD4B6285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F190-D7AE-9A26-453A-DF3B09E0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5A0FD-15A6-E9DA-F672-090EC50C1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70017-1E68-BDB0-EE87-841B5FDE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28C4-49C7-4C6A-BCAD-67522B986AEB}" type="datetime1">
              <a:rPr lang="en-US" smtClean="0"/>
              <a:pPr/>
              <a:t>22/2/2024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E76AF-0078-65D5-A22F-232C18F1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06A8-1544-C24F-28C5-9715F4AD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F51E-F323-DFFF-B87B-054F744B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9BEAA-47F6-0E00-CD04-C6257DAAE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845-DD8E-0BB8-A21F-BEC68E3D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91-DF0B-4DB7-B457-8CD134FF2614}" type="datetime1">
              <a:rPr lang="en-US" smtClean="0"/>
              <a:pPr/>
              <a:t>22/2/2024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67A3F-5F76-B4FE-F5E9-31C941DC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365E7-0AAB-4565-3F15-4874AF70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1B88-3EDA-7FA7-E8CC-8AD58435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67A80-EC21-795B-EDC9-AA3AFF4C3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D194C-7AF7-7A95-7A45-373C291D1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D0B61-AEBA-B334-4EC8-E8A34C2B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8D8-B362-43A0-AB6B-1D09431B39A0}" type="datetime1">
              <a:rPr lang="en-US" smtClean="0"/>
              <a:pPr/>
              <a:t>22/2/2024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8F072-6B76-B4CD-415B-8B3293D1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8131-843C-AD8E-1AE5-35732007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6CFA-164D-5B49-824C-119A6D9E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D207D-764A-2A30-EBD0-385F4025C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DE211-94F5-E52F-6E0C-2039F0DAF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34F75-A4AD-0CD7-9EA0-7D5A68376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3D369-E345-3C7E-6CE8-A9D71F775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B475E-4E88-5937-DCE0-C6C422AB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42ED-2B7B-44A1-8EC5-2627800C3587}" type="datetime1">
              <a:rPr lang="en-US" smtClean="0"/>
              <a:pPr/>
              <a:t>22/2/2024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CAFFAD-CA3C-2A61-94F2-8F3C3399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51FD9-F3C4-0BD8-AD09-35C22039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4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6528-130B-EC6E-E7C7-7E644772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1C3C9-26A9-2033-2FE4-2981DA53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94DD-BDF3-4AAD-9599-3949D1AE60AB}" type="datetime1">
              <a:rPr lang="en-US" smtClean="0"/>
              <a:pPr/>
              <a:t>22/2/2024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95E9F-A07E-66CC-A51B-580807C6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D5E34-B33E-7CA5-0AFE-93F9F0F7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9971B-D8D5-F6C7-0A4F-DB3082A2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E47D-F681-4B4E-A75F-A58595344959}" type="datetime1">
              <a:rPr lang="en-US" smtClean="0"/>
              <a:pPr/>
              <a:t>22/2/2024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63148-57E4-9631-BB09-F3EC9441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2C74E-BFF9-75FE-BEA2-C0E5DC8E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C579-79DE-AB22-9B35-2A42E596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41D0-30E5-DE3B-3AE3-485961AB1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93BF5-018B-5585-62C6-ACAC76590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9364D-5238-4ADE-A5CC-237AD08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1854-6308-4D7E-8A2B-B5A59F0A7EE3}" type="datetime1">
              <a:rPr lang="en-US" smtClean="0"/>
              <a:pPr/>
              <a:t>22/2/2024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8DA07-AD09-0282-C6BA-06AED703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45973-EB83-84A3-8181-0F07EE9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6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E874-6FF7-36FC-6E98-C25F6095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37F89F-AD7E-AEEA-FEEF-174A71FA6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B51FF-386E-1C6C-1B05-1A542D603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21208-F0FC-A3E7-6715-A13F768D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A49C-81B4-479C-8089-CB8D82AB0C3B}" type="datetime1">
              <a:rPr lang="en-US" smtClean="0"/>
              <a:pPr/>
              <a:t>22/2/2024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B58EE-138C-B76D-FB56-FE65E7A9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2549-0D37-C6FE-F73D-2D5DEF65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3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AE771-644D-7454-BDA2-DEABD208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9F76E-68E5-9ACF-F3F5-99E6021BE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04765-1352-7C5F-C6C3-6557F98D1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9D5B-4286-435C-8C66-6B5E25BB43E7}" type="datetime1">
              <a:rPr lang="en-US" smtClean="0"/>
              <a:pPr/>
              <a:t>22/2/2024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20440-17FF-7795-F41D-5C4230378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1F34D-FCEC-1AF5-8A98-E45BB3D8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5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"/>
            <a:ext cx="1143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29144" y="-24606"/>
            <a:ext cx="12382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J0124039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637" y="5565775"/>
            <a:ext cx="13382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J0124039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88" y="5445126"/>
            <a:ext cx="14589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173288" y="4876801"/>
            <a:ext cx="79613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Thùy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Dung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Hải</a:t>
            </a:r>
            <a:endParaRPr lang="en-US" altLang="en-US"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054100" y="2498726"/>
            <a:ext cx="970438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Stem : HÌNH BÌNH HÀNH BIẾN HÓA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3082" name="WordArt 11"/>
          <p:cNvSpPr>
            <a:spLocks noChangeArrowheads="1" noChangeShapeType="1" noTextEdit="1"/>
          </p:cNvSpPr>
          <p:nvPr/>
        </p:nvSpPr>
        <p:spPr bwMode="auto">
          <a:xfrm>
            <a:off x="-10896600" y="762000"/>
            <a:ext cx="137922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QÚY THẦY CÔ VỀ DỰ GIỜ </a:t>
            </a:r>
          </a:p>
        </p:txBody>
      </p:sp>
      <p:pic>
        <p:nvPicPr>
          <p:cNvPr id="9225" name="Picture 14" descr="EXPLO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28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5" descr="EXPLO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13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7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08"/>
    </mc:Choice>
    <mc:Fallback xmlns="">
      <p:transition spd="slow" advTm="17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754242" y="1322895"/>
            <a:ext cx="109009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Thử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nghiệm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điều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chỉnh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hoàn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thiện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sản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phẩm</a:t>
            </a:r>
            <a:endParaRPr lang="en-US" sz="3600" b="1" spc="50" dirty="0">
              <a:ln w="9525" cmpd="sng">
                <a:noFill/>
                <a:prstDash val="solid"/>
              </a:ln>
              <a:solidFill>
                <a:srgbClr val="0070C0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28003B-44BF-B706-F29E-CE05B7836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645" y="2950031"/>
            <a:ext cx="9757774" cy="376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21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716496" y="1184594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-112243" y="5713009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719326" y="1707814"/>
            <a:ext cx="10059035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e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Báo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cáo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diễn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Chia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Bình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07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AE6990B-530E-A984-6A23-484915BD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5" y="2040379"/>
            <a:ext cx="2557038" cy="2590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A68CBB-7BAB-4596-A5DE-E666A67D4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722"/>
          <a:stretch/>
        </p:blipFill>
        <p:spPr>
          <a:xfrm>
            <a:off x="2540000" y="2552705"/>
            <a:ext cx="10658099" cy="175258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CF7CDD2-0C36-F764-CDA2-E895CBFC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00B64B-AAF4-A71D-424B-4516BD245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8ED462-FF13-28E7-8739-E20A580DF73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446" y="5533719"/>
            <a:ext cx="1594877" cy="9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6CD735-394E-5119-3A95-39382556A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22"/>
          <a:stretch/>
        </p:blipFill>
        <p:spPr>
          <a:xfrm>
            <a:off x="1329517" y="392117"/>
            <a:ext cx="4574857" cy="752277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A563AC43-DF43-9E2C-8CA9-1C2686B7AAD9}"/>
              </a:ext>
            </a:extLst>
          </p:cNvPr>
          <p:cNvSpPr/>
          <p:nvPr/>
        </p:nvSpPr>
        <p:spPr>
          <a:xfrm>
            <a:off x="1088389" y="1362672"/>
            <a:ext cx="10483249" cy="1298574"/>
          </a:xfrm>
          <a:prstGeom prst="round2DiagRect">
            <a:avLst/>
          </a:prstGeom>
          <a:solidFill>
            <a:srgbClr val="EEE8F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Điều chỉnh dụng cụ để tạo được hình bình hành biến hoá có bốn cạnh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bằng nhau và làm thêm móc treo gắn vào khung để trang trí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05F14AD-C7EE-3940-61F2-C1C63F11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47104-EFD2-3AC2-789D-52AE7BEB79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1026" name="Picture 2" descr="Móc áo treo tường gỗ cao su (núm phi 21) | Shopee Việt Nam">
            <a:extLst>
              <a:ext uri="{FF2B5EF4-FFF2-40B4-BE49-F238E27FC236}">
                <a16:creationId xmlns:a16="http://schemas.microsoft.com/office/drawing/2014/main" id="{A6429B4A-AC34-D887-B578-5BE28E7A0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3860" y="3077217"/>
            <a:ext cx="6140716" cy="2692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1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6CD735-394E-5119-3A95-39382556A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22"/>
          <a:stretch/>
        </p:blipFill>
        <p:spPr>
          <a:xfrm>
            <a:off x="1329517" y="392117"/>
            <a:ext cx="4574857" cy="752277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A563AC43-DF43-9E2C-8CA9-1C2686B7AAD9}"/>
              </a:ext>
            </a:extLst>
          </p:cNvPr>
          <p:cNvSpPr/>
          <p:nvPr/>
        </p:nvSpPr>
        <p:spPr>
          <a:xfrm>
            <a:off x="895440" y="1274292"/>
            <a:ext cx="10860342" cy="2707959"/>
          </a:xfrm>
          <a:prstGeom prst="round2DiagRect">
            <a:avLst/>
          </a:prstGeom>
          <a:solidFill>
            <a:srgbClr val="EEE8F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Khi cần thay lốp ô tô, tài xế thường dùng một con đội để nâng gầm xe lên.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Kích chữ A là một loại con đội gồm bốn thanh cứng bằng nhau tạo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thành một hình bình hành linh hoạt, có các cạnh xoay khớp được.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Nhờ dùng tay quay, người tài xế có thể thay đổi chiều cao con đội để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nâng gầm xe lên (hình 12) và ngược lại, cũng có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thể thu gọn để cất đi khi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không sử dụng.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05F14AD-C7EE-3940-61F2-C1C63F11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47104-EFD2-3AC2-789D-52AE7BEB79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358839-A99B-F259-12F8-5310541C9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8969" y="4218796"/>
            <a:ext cx="7079732" cy="237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60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FC94B-08F1-BBC3-D9F1-C879F4938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002E7D5A-F238-C1F9-E39B-A183CA523078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D006BA52-B73F-6037-5FA0-B84115DBB2C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4C8DA2-A8C5-7B9B-5325-FD8EEEAA476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26B020E5-812B-69F2-A2CE-B7A1F191D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6015B21-968F-5876-272E-30BF315C4B3F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81009618-B784-BA0C-153F-6FFA93AEFC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B35C610-EF47-0FA6-1F28-A566F3153EC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E889D98B-BC43-7A8F-A07B-D31F994FF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4194A24-8BEF-7C63-A6DE-4CB7B77F76C9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A73DD1BD-1B62-AD36-BF99-3364A6B0A1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2C49820-9D72-5AB7-7BDE-19B754CD39A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A8B1563A-D266-163E-4E9A-6144C6D30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2F3CC96B-13C6-E8EB-A5E2-A048EED2BC89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A878459B-21D7-F5E0-5F5F-BC544D8A37A6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3C238C-124D-6A33-C9DB-CA9DBA8B2733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7B8B9F26-0743-297A-8BBC-B7152E978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0F8D1E-7900-D54F-E03A-BF3B5EA1C1F3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E2BC65A6-5E80-D682-32C0-36511B6C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AF9A5E7-E897-8F7A-5689-BC11A9D38837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17D0334-7604-5700-612F-A98889774B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E89ABE91-C537-D4E6-EC29-A5B14896F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6E87A3A-F0F7-C9F8-42DD-91707FC91A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B2E4FB21-DFA8-2E07-8CAD-0D9EFFE44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63278C0-25E1-7CA9-FBB8-AA50824F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D592EB-0B36-2E13-E2A8-6C6DE447D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1E629E-C12B-1D52-B281-53A944202C67}"/>
              </a:ext>
            </a:extLst>
          </p:cNvPr>
          <p:cNvSpPr txBox="1"/>
          <p:nvPr/>
        </p:nvSpPr>
        <p:spPr>
          <a:xfrm>
            <a:off x="1100919" y="2274627"/>
            <a:ext cx="10099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 QUÝ THẦY CÔ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323383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_ Karaoke HD _ Em Yêu Trường Em - Âm Nhạc Lớp 3 __ CD Chuẩn Bộ Giáo Dụ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0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0A106EBC-88EF-411D-789E-9E134FE1254D}"/>
              </a:ext>
            </a:extLst>
          </p:cNvPr>
          <p:cNvSpPr/>
          <p:nvPr/>
        </p:nvSpPr>
        <p:spPr>
          <a:xfrm>
            <a:off x="1946697" y="579359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4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id="{86F1E054-3672-29B7-A88D-94AEDEA8DB14}"/>
              </a:ext>
            </a:extLst>
          </p:cNvPr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5BB6953-ED24-E3D8-BE63-056B64E9AA5C}"/>
              </a:ext>
            </a:extLst>
          </p:cNvPr>
          <p:cNvSpPr/>
          <p:nvPr/>
        </p:nvSpPr>
        <p:spPr>
          <a:xfrm>
            <a:off x="800101" y="3011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727C4B-83B0-A0F1-021D-02B06134FD3D}"/>
              </a:ext>
            </a:extLst>
          </p:cNvPr>
          <p:cNvSpPr txBox="1"/>
          <p:nvPr/>
        </p:nvSpPr>
        <p:spPr>
          <a:xfrm>
            <a:off x="1283533" y="415555"/>
            <a:ext cx="499692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Thử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thách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STEM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6FC9935-CDEF-90C0-FF20-4F2B7B92D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2" y="113665"/>
            <a:ext cx="1261872" cy="1285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721C78-F2B8-B1C7-8F1C-417D3D100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9579053" y="3186206"/>
            <a:ext cx="3025609" cy="3358434"/>
          </a:xfrm>
          <a:prstGeom prst="rect">
            <a:avLst/>
          </a:prstGeom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31824" y="1357396"/>
            <a:ext cx="9247281" cy="517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15cm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25cm.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7802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98690" y="-302851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231170" y="-412130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347434" y="-540770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181537" y="110781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1036562" y="-43867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314017" y="60298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169042" y="-43769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418172" y="-68342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478553" y="410456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254777" y="111624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292348" y="1213320"/>
            <a:ext cx="4706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liệu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cụ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506808" y="399849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6755">
            <a:off x="917705" y="2759068"/>
            <a:ext cx="1783101" cy="2137947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4900" y="6370638"/>
            <a:ext cx="2743200" cy="365125"/>
          </a:xfrm>
        </p:spPr>
        <p:txBody>
          <a:bodyPr/>
          <a:lstStyle/>
          <a:p>
            <a:fld id="{11F61DF1-829F-44A2-9EDF-C756988A256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514" y="14288"/>
            <a:ext cx="536786" cy="538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B4DBAE-BDDB-A734-D20B-B92A43E5E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7507" y="1969601"/>
            <a:ext cx="8680593" cy="431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/>
          <p:nvPr/>
        </p:nvPicPr>
        <p:blipFill>
          <a:blip r:embed="rId7"/>
          <a:stretch>
            <a:fillRect/>
          </a:stretch>
        </p:blipFill>
        <p:spPr>
          <a:xfrm>
            <a:off x="3083088" y="4253579"/>
            <a:ext cx="2622581" cy="1480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9985" y="5843715"/>
            <a:ext cx="243383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cm</a:t>
            </a:r>
          </a:p>
        </p:txBody>
      </p:sp>
      <p:pic>
        <p:nvPicPr>
          <p:cNvPr id="35" name="Picture 34"/>
          <p:cNvPicPr/>
          <p:nvPr/>
        </p:nvPicPr>
        <p:blipFill>
          <a:blip r:embed="rId8"/>
          <a:stretch>
            <a:fillRect/>
          </a:stretch>
        </p:blipFill>
        <p:spPr>
          <a:xfrm>
            <a:off x="2911399" y="2088429"/>
            <a:ext cx="2074366" cy="151003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867988" y="3715155"/>
            <a:ext cx="2246159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4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917726" y="1197138"/>
            <a:ext cx="505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liệu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cụ</a:t>
            </a:r>
            <a:endParaRPr lang="en-US" sz="36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-415356" y="4331354"/>
            <a:ext cx="1783101" cy="2137947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D069C5-2CE5-FAE9-29CF-DD8A9F91D326}"/>
              </a:ext>
            </a:extLst>
          </p:cNvPr>
          <p:cNvSpPr txBox="1"/>
          <p:nvPr/>
        </p:nvSpPr>
        <p:spPr>
          <a:xfrm>
            <a:off x="871538" y="1976196"/>
            <a:ext cx="102870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vi-VN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8E52A3-515E-C312-9BB9-A65273FDD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820" y="3848779"/>
            <a:ext cx="5272187" cy="288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88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434979" y="370908"/>
            <a:ext cx="49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Tiến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hiện</a:t>
            </a:r>
            <a:endParaRPr lang="en-US" sz="32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8185" y="1202628"/>
            <a:ext cx="108504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loud 13"/>
          <p:cNvSpPr/>
          <p:nvPr/>
        </p:nvSpPr>
        <p:spPr>
          <a:xfrm>
            <a:off x="7829549" y="257175"/>
            <a:ext cx="2200275" cy="1104298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2444254" y="264381"/>
            <a:ext cx="820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CHẾ TẠO SẢN PHẨM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9325349" y="843414"/>
            <a:ext cx="2420291" cy="116972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PHÚT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2084" y="2178136"/>
            <a:ext cx="100454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rọc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254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2444254" y="264381"/>
            <a:ext cx="820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CHẾ TẠO SẢN PHẨM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8771" y="1327344"/>
            <a:ext cx="110169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TIÊU CHÍ SẢN PHẨM: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15cm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25cm.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3400" b="1" dirty="0"/>
          </a:p>
        </p:txBody>
      </p:sp>
      <p:sp>
        <p:nvSpPr>
          <p:cNvPr id="14" name="Cloud 13"/>
          <p:cNvSpPr/>
          <p:nvPr/>
        </p:nvSpPr>
        <p:spPr>
          <a:xfrm>
            <a:off x="8472487" y="1187711"/>
            <a:ext cx="2420291" cy="116972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PHÚT</a:t>
            </a:r>
          </a:p>
        </p:txBody>
      </p:sp>
    </p:spTree>
    <p:extLst>
      <p:ext uri="{BB962C8B-B14F-4D97-AF65-F5344CB8AC3E}">
        <p14:creationId xmlns:p14="http://schemas.microsoft.com/office/powerpoint/2010/main" val="325471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8" y="1199032"/>
            <a:ext cx="998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Thử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nghiệm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chỉnh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thiện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endParaRPr lang="en-US" sz="3200" b="1" spc="50" dirty="0">
              <a:ln w="9525" cmpd="sng">
                <a:noFill/>
                <a:prstDash val="solid"/>
              </a:ln>
              <a:solidFill>
                <a:srgbClr val="0070C0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4" y="1906911"/>
            <a:ext cx="103604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để tạo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 hình bình hành khác nhau;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hai đường thẳng song song lên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 không kẻ ô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17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724</Words>
  <Application>Microsoft Office PowerPoint</Application>
  <PresentationFormat>Widescreen</PresentationFormat>
  <Paragraphs>71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Nhu Thu Huong</dc:creator>
  <cp:lastModifiedBy>Admin</cp:lastModifiedBy>
  <cp:revision>98</cp:revision>
  <dcterms:created xsi:type="dcterms:W3CDTF">2023-09-04T08:16:17Z</dcterms:created>
  <dcterms:modified xsi:type="dcterms:W3CDTF">2024-02-22T00:16:43Z</dcterms:modified>
</cp:coreProperties>
</file>