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544" r:id="rId2"/>
    <p:sldId id="537" r:id="rId3"/>
    <p:sldId id="282" r:id="rId4"/>
    <p:sldId id="275" r:id="rId5"/>
    <p:sldId id="538" r:id="rId6"/>
    <p:sldId id="258" r:id="rId7"/>
    <p:sldId id="259" r:id="rId8"/>
    <p:sldId id="261" r:id="rId9"/>
    <p:sldId id="387" r:id="rId10"/>
    <p:sldId id="277" r:id="rId11"/>
    <p:sldId id="290" r:id="rId12"/>
    <p:sldId id="300" r:id="rId13"/>
    <p:sldId id="301" r:id="rId14"/>
    <p:sldId id="5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>
        <p:scale>
          <a:sx n="80" d="100"/>
          <a:sy n="80" d="100"/>
        </p:scale>
        <p:origin x="558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71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C82C3339-4B2C-4F4E-9320-59691461225B}" type="slidenum">
              <a:rPr lang="en-US" altLang="zh-CN" b="0" smtClean="0">
                <a:latin typeface="等线" charset="-122"/>
                <a:ea typeface="等线" charset="-122"/>
              </a:rPr>
              <a:pPr/>
              <a:t>10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48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0B945EEC-416E-47E8-93AC-40BC42161155}" type="slidenum">
              <a:rPr lang="zh-CN" altLang="en-US" b="0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11</a:t>
            </a:fld>
            <a:endParaRPr lang="en-US" altLang="zh-CN" b="0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716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7C53786A-A3A7-438E-87C3-DDDDB2D3EE3B}" type="slidenum">
              <a:rPr lang="zh-CN" altLang="en-US" b="0" smtClean="0">
                <a:latin typeface="等线" charset="-122"/>
                <a:ea typeface="等线" charset="-122"/>
              </a:rPr>
              <a:pPr/>
              <a:t>12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287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9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97A69D-7BA0-4A0F-98DA-3708A0B6E2C5}"/>
              </a:ext>
            </a:extLst>
          </p:cNvPr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7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9D42-BA58-C02E-6FDE-CFFAEE41320C}"/>
              </a:ext>
            </a:extLst>
          </p:cNvPr>
          <p:cNvSpPr txBox="1"/>
          <p:nvPr/>
        </p:nvSpPr>
        <p:spPr>
          <a:xfrm>
            <a:off x="2086131" y="778187"/>
            <a:ext cx="801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Thứ</a:t>
            </a:r>
            <a:r>
              <a:rPr lang="en-US" sz="3600" b="1" dirty="0"/>
              <a:t> </a:t>
            </a:r>
            <a:r>
              <a:rPr lang="en-US" sz="3600" b="1" dirty="0" err="1"/>
              <a:t>sáu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23 </a:t>
            </a:r>
            <a:r>
              <a:rPr lang="en-US" sz="3600" b="1" dirty="0" err="1"/>
              <a:t>tháng</a:t>
            </a:r>
            <a:r>
              <a:rPr lang="en-US" sz="3600" b="1" dirty="0"/>
              <a:t> 2 </a:t>
            </a:r>
            <a:r>
              <a:rPr lang="en-US" sz="3600" b="1" dirty="0" err="1"/>
              <a:t>năm</a:t>
            </a:r>
            <a:r>
              <a:rPr lang="en-US" sz="3600" b="1" dirty="0"/>
              <a:t> 2024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782AD-F2C2-9F55-E4FD-0FB8AC7D40F5}"/>
              </a:ext>
            </a:extLst>
          </p:cNvPr>
          <p:cNvSpPr txBox="1"/>
          <p:nvPr/>
        </p:nvSpPr>
        <p:spPr>
          <a:xfrm>
            <a:off x="3537679" y="1979489"/>
            <a:ext cx="3987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Tiếng</a:t>
            </a:r>
            <a:r>
              <a:rPr lang="en-US" sz="4400" b="1" dirty="0"/>
              <a:t> </a:t>
            </a:r>
            <a:r>
              <a:rPr lang="en-US" sz="4400" b="1" dirty="0" err="1"/>
              <a:t>Việt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635" y="144379"/>
            <a:ext cx="12827635" cy="70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8184" y="2384155"/>
            <a:ext cx="8205127" cy="151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400" dirty="0" err="1">
                <a:latin typeface="UTM Avo" panose="02040603050506020204" pitchFamily="18" charset="0"/>
              </a:rPr>
              <a:t>Tiếng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nào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có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vần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r>
              <a:rPr lang="en-US" altLang="en-US" sz="4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C20FB-0779-AAD8-DCCE-8B85ABA50936}"/>
              </a:ext>
            </a:extLst>
          </p:cNvPr>
          <p:cNvSpPr txBox="1"/>
          <p:nvPr/>
        </p:nvSpPr>
        <p:spPr>
          <a:xfrm>
            <a:off x="2098623" y="3896428"/>
            <a:ext cx="79297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altLang="en-US" sz="4400" b="1" dirty="0"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latin typeface="UTM Avo" panose="02040603050506020204" pitchFamily="18" charset="0"/>
              </a:rPr>
              <a:t>nào</a:t>
            </a:r>
            <a:r>
              <a:rPr lang="en-US" altLang="en-US" sz="4400" b="1" dirty="0"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latin typeface="UTM Avo" panose="02040603050506020204" pitchFamily="18" charset="0"/>
              </a:rPr>
              <a:t>có</a:t>
            </a:r>
            <a:r>
              <a:rPr lang="en-US" altLang="en-US" sz="4400" b="1" dirty="0"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latin typeface="UTM Avo" panose="02040603050506020204" pitchFamily="18" charset="0"/>
              </a:rPr>
              <a:t>vần</a:t>
            </a:r>
            <a:r>
              <a:rPr lang="en-US" altLang="en-US" sz="4400" b="1" dirty="0">
                <a:latin typeface="UTM Avo" panose="0204060305050602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  <a:r>
              <a:rPr lang="en-US" altLang="en-US" sz="4400" b="1" dirty="0">
                <a:latin typeface="UTM Avo" panose="02040603050506020204" pitchFamily="18" charset="0"/>
              </a:rPr>
              <a:t>?</a:t>
            </a:r>
          </a:p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4038" name="Picture 1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/>
          <a:stretch/>
        </p:blipFill>
        <p:spPr bwMode="auto">
          <a:xfrm>
            <a:off x="0" y="435686"/>
            <a:ext cx="12192000" cy="64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2250831" y="2307102"/>
            <a:ext cx="5086947" cy="112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138289" y="3429000"/>
            <a:ext cx="5199489" cy="26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5986463" y="3429000"/>
            <a:ext cx="1351315" cy="26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4315618" y="2425700"/>
            <a:ext cx="1780382" cy="7060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4315618" y="2307102"/>
            <a:ext cx="6022182" cy="82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315618" y="3131744"/>
            <a:ext cx="4898952" cy="31293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33738" y="645933"/>
            <a:ext cx="3946842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b="0" dirty="0">
                <a:solidFill>
                  <a:srgbClr val="FF3300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 VIẾT</a:t>
            </a:r>
            <a:endParaRPr lang="zh-CN" altLang="en-US" sz="7200" b="0" dirty="0">
              <a:solidFill>
                <a:srgbClr val="FF3300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60" y="2639704"/>
            <a:ext cx="12217519" cy="157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iết bài 1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431"/>
            <a:ext cx="12192000" cy="6439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7527D-E182-4A05-8556-44C3CCBCAFE7}"/>
              </a:ext>
            </a:extLst>
          </p:cNvPr>
          <p:cNvSpPr txBox="1"/>
          <p:nvPr/>
        </p:nvSpPr>
        <p:spPr>
          <a:xfrm>
            <a:off x="4125468" y="509871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25027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8583" y="3236126"/>
            <a:ext cx="47580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7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7214" y="3096426"/>
            <a:ext cx="4937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33778"/>
            <a:ext cx="12193581" cy="64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3027005"/>
            <a:ext cx="749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11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oan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72270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08586" y="5083424"/>
            <a:ext cx="6230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máy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khoan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302" y="2023672"/>
            <a:ext cx="312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9259" y="5089799"/>
            <a:ext cx="305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86" y="1214203"/>
            <a:ext cx="5561182" cy="334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7569" y="4783283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trốn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thoát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1352" y="4783282"/>
            <a:ext cx="2801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oát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69" y="1004341"/>
            <a:ext cx="5856862" cy="335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41621" y="831303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34040" y="831303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5410200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trốn</a:t>
            </a:r>
            <a:r>
              <a:rPr lang="en-US" sz="6600" b="1" dirty="0">
                <a:solidFill>
                  <a:schemeClr val="tx2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oát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302" y="5410200"/>
            <a:ext cx="5416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máy</a:t>
            </a:r>
            <a:r>
              <a:rPr lang="en-US" sz="6600" b="1" dirty="0">
                <a:solidFill>
                  <a:schemeClr val="tx2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kh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40" y="1942304"/>
            <a:ext cx="3797967" cy="327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7" y="2228645"/>
            <a:ext cx="3396916" cy="299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409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2407" y="1481305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340851" y="613624"/>
            <a:ext cx="11454041" cy="3732229"/>
            <a:chOff x="1761695" y="1160520"/>
            <a:chExt cx="12257383" cy="2801452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10011829" y="1160520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805000" y="2542025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665242" y="795155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16167" y="801363"/>
            <a:ext cx="2810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8050276" y="3045617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609071" y="2394524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889669" y="3336129"/>
            <a:ext cx="2370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oa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60" y="112559"/>
            <a:ext cx="1680075" cy="9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78</Words>
  <Application>Microsoft Office PowerPoint</Application>
  <PresentationFormat>Widescreen</PresentationFormat>
  <Paragraphs>29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44</cp:revision>
  <dcterms:created xsi:type="dcterms:W3CDTF">2021-12-19T16:42:59Z</dcterms:created>
  <dcterms:modified xsi:type="dcterms:W3CDTF">2024-02-23T00:36:38Z</dcterms:modified>
</cp:coreProperties>
</file>