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0" r:id="rId3"/>
    <p:sldMasterId id="2147483692" r:id="rId4"/>
  </p:sldMasterIdLst>
  <p:sldIdLst>
    <p:sldId id="272" r:id="rId5"/>
    <p:sldId id="275" r:id="rId6"/>
    <p:sldId id="276" r:id="rId7"/>
    <p:sldId id="277" r:id="rId8"/>
    <p:sldId id="280" r:id="rId9"/>
    <p:sldId id="309" r:id="rId10"/>
    <p:sldId id="307" r:id="rId11"/>
    <p:sldId id="313" r:id="rId12"/>
    <p:sldId id="308" r:id="rId13"/>
    <p:sldId id="306" r:id="rId14"/>
    <p:sldId id="257" r:id="rId15"/>
    <p:sldId id="258" r:id="rId16"/>
    <p:sldId id="274" r:id="rId17"/>
    <p:sldId id="259" r:id="rId18"/>
    <p:sldId id="260" r:id="rId19"/>
    <p:sldId id="261" r:id="rId20"/>
    <p:sldId id="262" r:id="rId21"/>
    <p:sldId id="263" r:id="rId22"/>
    <p:sldId id="31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6500" y="3648076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6500" y="3648076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B882AC-50AF-4A39-AC61-39E0CCA7B7CA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367" y="6354763"/>
            <a:ext cx="1625600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5371AF5-7B34-4968-81C4-0B56996945F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14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6500" y="3648076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6500" y="3648076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B03D134-FC78-4FE5-9405-EB879800D94B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367" y="6354763"/>
            <a:ext cx="1625600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E9A47F-BB9D-4024-B58E-45C976998E4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497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819401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819401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918587-3839-40D1-90E7-332DD6D4A6CB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634" y="6354763"/>
            <a:ext cx="2027767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3FCB3-255E-4C2C-A20B-4B51BAB604D8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82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EC7DD-CB89-420F-898F-4165B428560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26302B-8163-4EC8-A665-9E3D69AFB31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7811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42F0A-F7FC-46D2-A0BF-1D315034BBBC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2D0DFF-FF19-4844-9749-72BD8AE09843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23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traight Connector 7"/>
          <p:cNvSpPr>
            <a:spLocks noChangeShapeType="1"/>
          </p:cNvSpPr>
          <p:nvPr/>
        </p:nvSpPr>
        <p:spPr bwMode="auto">
          <a:xfrm rot="5400000">
            <a:off x="5220229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61C12B-FF5B-4204-8787-E36E3A06D61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37A541-38CC-49DA-87AE-4EA2BCD0385F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40694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1" y="500063"/>
            <a:ext cx="24341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A19765-3525-4971-B71E-4437A6F32FB9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897B11-9078-4399-AC31-9D47AFD11595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8920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traight Connector 8"/>
          <p:cNvSpPr>
            <a:spLocks noChangeShapeType="1"/>
          </p:cNvSpPr>
          <p:nvPr/>
        </p:nvSpPr>
        <p:spPr bwMode="auto">
          <a:xfrm rot="5400000">
            <a:off x="5816071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568589-6F41-4030-A113-C57FB1C606A3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59F4A2-2308-4A40-A4BE-8C1145AF1DA7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0981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CD63D-4211-4AC4-ABBF-50891F4B999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4754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8583E-67CC-476D-8B95-4D789768BAD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6888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8283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819401"/>
            <a:ext cx="97536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819401"/>
            <a:ext cx="3048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4763"/>
            <a:ext cx="3048000" cy="36671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F9B63ED-4BC3-466E-B496-3295C1592CE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5033" y="6354763"/>
            <a:ext cx="4633384" cy="366712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634" y="6354763"/>
            <a:ext cx="2027767" cy="366712"/>
          </a:xfrm>
        </p:spPr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5AFB03-3542-4BA9-B427-B8322652CB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7495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50263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9621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57483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6393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0777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88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6065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4856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08556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2252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F182F1-2886-41A0-A7A0-8E72CAF3FCD9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C4A4CF0-241C-4793-9C05-0AE12216240D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94166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8A6823-ABFB-5D89-5F89-2611F94FD4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CDD4CC-E954-CCD4-A9CE-6A9570A7590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200DA4-AD39-BD4D-BF78-742482DDB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1316C7-FBB5-4CE5-83B2-56D51B3764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657862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6DF147C-8454-C782-5918-AAC089FCB4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C27FD3-E896-4FDC-62A5-CE213D02E7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8572B0-BC8E-607B-B14D-E1031BE11A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024F7-254F-4315-85AC-87E5857EB1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803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E78718-C78A-B344-3D0D-8D8012662EA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C39D650-478A-919F-8D40-EFF04939369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9C5B46-C4CA-5D24-B3E6-8363971C15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0FAAC1-4FAE-46EC-85C9-FC5DC84082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46546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30481E-59B3-CEE4-FB36-8E806B53C7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61F595-4B00-46EA-48A1-E5DA470C1E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89515F-AE46-B9E0-E377-DD60B3CF57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03DAA-8535-43CD-A2B8-41CBC84E34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66453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88B58D1-4E0B-7126-7EAA-F7CE0BF1F3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8888085-CC12-EC6B-7471-64009EF63F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3D51D25A-CDC4-8FE9-6DDD-4B89CCF180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C27B1E-42F3-47A4-9A8D-C3361B9C74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5091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362FF5E8-86D1-E9EA-F452-093602DEF3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B5574DD-2806-E69C-65AF-013AC39EFC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34EE80FE-4F19-FC9E-3C73-0BC5540525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5B2E2E-0660-4173-A49A-E913DF3B2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1421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21B3B01-865F-2D7F-25DE-16B903306D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5196BF7-1505-AEB6-9941-E8067AE36D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4D2DAA7-9C24-76C3-0DB7-0084C554EC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669EBA-0017-4629-B7F7-1ACCCC4029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0101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B65D4E5-19B6-E1E5-7E4F-D6FA266B80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893D46-AA91-A41A-37AD-BAE7A4F5B9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D97758-CCD5-4E55-FF16-8785C464500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B7301-44B7-48D6-9E51-657920227E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33520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8A79FD4-BF51-1BA7-425E-ED5EE96240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16D4F6-B717-19A6-7E9A-203225DADF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A38896-B8BA-E0DF-8287-E0082FD3C4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216E6B-560F-4892-BEA4-120CE7BF86A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3381511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6FA5663-C25D-9ADB-9E2B-798A09C480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4FF21E6-5EE3-9FD4-7828-EF282EBBF8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F328A24-F7F6-7FF1-1E31-582E25D57B1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3EBC3-43D2-4A4B-98BA-EC5B74E988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280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3" name="Isosceles Triangle 2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C344C07-2763-4AB9-B2D3-1E616EEB4A1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17FDD7-5AB1-4C0D-83BA-CC090FA18080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1013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4A0BC3B-D876-BB70-E4F4-67A9912989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D0E37-03EC-201F-E783-2869BDA6CF0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7E19D26-1561-09E9-CA85-DB81069F0D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E413F-AF3C-44C1-B32A-A3CA39070E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36645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F5FBD78-F4DC-F938-6846-372A5578CB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5929CF0-AB7A-E926-ED3E-F3641B9ACD1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F1659C8-444D-97ED-C58B-A32934F0AA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38AE21-FC99-44E8-BC5F-0D7FC6BFB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8677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2136AAD-11FD-B9C1-A163-BD68C445B0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E19CB-B1B9-51B9-4717-73654E37A6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A4AE916-A3F8-80C7-B7F0-CA95362241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2C9019-A487-4D65-B3D3-FC8BF0093D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401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Straight Connector 7"/>
          <p:cNvSpPr>
            <a:spLocks noChangeShapeType="1"/>
          </p:cNvSpPr>
          <p:nvPr/>
        </p:nvSpPr>
        <p:spPr bwMode="auto">
          <a:xfrm rot="5400000">
            <a:off x="5220229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Isosceles Triangle 6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7F332C-E67C-44BD-8203-39F2DBDFD6FC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DCFE9-1CB2-48EF-96E0-1F43D197EF86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02068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1" y="500063"/>
            <a:ext cx="243417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A9D39-CDE0-4E22-A7CC-8B5CE09A9ED8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4CDB10-E531-4217-B74F-875C7D63D1B2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DDE9E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DDE9EC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13446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Isosceles Triangle 4"/>
          <p:cNvSpPr>
            <a:spLocks noChangeAspect="1"/>
          </p:cNvSpPr>
          <p:nvPr/>
        </p:nvSpPr>
        <p:spPr>
          <a:xfrm rot="5400000">
            <a:off x="590550" y="6447367"/>
            <a:ext cx="190500" cy="160867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traight Connector 8"/>
          <p:cNvSpPr>
            <a:spLocks noChangeShapeType="1"/>
          </p:cNvSpPr>
          <p:nvPr/>
        </p:nvSpPr>
        <p:spPr bwMode="auto">
          <a:xfrm rot="5400000">
            <a:off x="5816071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062B4E-575F-415A-A23D-1B1CD0127EB0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885093-3526-4C50-A0FA-8D1B4FE36CA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89203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070E5F-EA41-4F63-829C-24E9F77440FB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8674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3DBB9B-84AF-4A3D-BD1D-8C3E96B577B5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76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1" y="6356351"/>
            <a:ext cx="3052233" cy="365125"/>
          </a:xfrm>
          <a:prstGeom prst="rect">
            <a:avLst/>
          </a:prstGeom>
        </p:spPr>
        <p:txBody>
          <a:bodyPr vert="horz"/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60B98D-B182-4E18-B00B-4151273B80E4}" type="datetimeFigureOut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</p:spPr>
        <p:txBody>
          <a:bodyPr vert="horz"/>
          <a:lstStyle>
            <a:lvl1pPr algn="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EDBE6C-6AC0-4937-BBAC-9B5FFEFBCB85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009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152400"/>
            <a:ext cx="1097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09600" y="1219200"/>
            <a:ext cx="109728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1" y="6356351"/>
            <a:ext cx="3052233" cy="365125"/>
          </a:xfrm>
          <a:prstGeom prst="rect">
            <a:avLst/>
          </a:prstGeom>
        </p:spPr>
        <p:txBody>
          <a:bodyPr vert="horz"/>
          <a:lstStyle>
            <a:lvl1pPr eaLnBrk="1" hangingPunct="1"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3DF4A-6EBD-4EBD-A09D-D580AA71B694}" type="datetimeFigureOut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5033" y="6356351"/>
            <a:ext cx="4673600" cy="365125"/>
          </a:xfrm>
          <a:prstGeom prst="rect">
            <a:avLst/>
          </a:prstGeom>
        </p:spPr>
        <p:txBody>
          <a:bodyPr vert="horz"/>
          <a:lstStyle>
            <a:lvl1pPr algn="r" eaLnBrk="1" hangingPunct="1">
              <a:defRPr sz="1400">
                <a:solidFill>
                  <a:schemeClr val="tx2"/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7033" y="6356351"/>
            <a:ext cx="26416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solidFill>
                  <a:schemeClr val="tx2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D0F06A-AC78-48BC-9B11-29955BEF8B4A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46465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rgbClr val="46465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86859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Arial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anose="05040102010807070707" pitchFamily="18" charset="2"/>
        <a:buChar char=""/>
        <a:defRPr sz="260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anose="05040102010807070707" pitchFamily="18" charset="2"/>
        <a:buChar char=""/>
        <a:defRPr sz="2300" kern="1200">
          <a:solidFill>
            <a:schemeClr val="tx2"/>
          </a:solidFill>
          <a:latin typeface="Arial" charset="0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anose="05040102010807070707" pitchFamily="18" charset="2"/>
        <a:buChar char="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anose="05000000000000000000" pitchFamily="2" charset="2"/>
        <a:buChar char=""/>
        <a:defRPr sz="200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"/>
        <a:defRPr sz="160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18107C-F12E-40EB-9643-D62C2F1F27F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4/20/2023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5FDD19-15DC-40A7-9BC3-7AD76479D5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124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669787-54F5-8503-4597-72D4BC17EC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0E80C23-9D41-54E0-C0A8-D9B2219574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E003AD77-8399-8A58-01C8-0525BB3A04D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2D78775-822B-970A-5418-E7B643D164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38D5EF3-9428-7BAC-3B73-BA468DD6912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5F78221-28E8-4B29-8BDA-F1ABA5C974F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781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file:///C:\Users\HP\Pictures\GT%20&#273;&#432;&#7901;ng%20s&#7855;t\2492933876413246489.mp4" TargetMode="External"/><Relationship Id="rId1" Type="http://schemas.microsoft.com/office/2007/relationships/media" Target="file:///C:\Users\HP\Pictures\GT%20&#273;&#432;&#7901;ng%20s&#7855;t\2492933876413246489.mp4" TargetMode="Externa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6" Type="http://schemas.openxmlformats.org/officeDocument/2006/relationships/audio" Target="../media/audio5.wav"/><Relationship Id="rId11" Type="http://schemas.openxmlformats.org/officeDocument/2006/relationships/image" Target="../media/image13.gif"/><Relationship Id="rId5" Type="http://schemas.openxmlformats.org/officeDocument/2006/relationships/audio" Target="../media/audio4.wav"/><Relationship Id="rId10" Type="http://schemas.openxmlformats.org/officeDocument/2006/relationships/image" Target="../media/image12.gif"/><Relationship Id="rId4" Type="http://schemas.openxmlformats.org/officeDocument/2006/relationships/audio" Target="../media/audio3.wav"/><Relationship Id="rId9" Type="http://schemas.openxmlformats.org/officeDocument/2006/relationships/audio" Target="../media/audio6.wa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microsoft.com/office/2017/06/relationships/model3d" Target="../media/model3d1.glb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>
            <a:extLst>
              <a:ext uri="{FF2B5EF4-FFF2-40B4-BE49-F238E27FC236}">
                <a16:creationId xmlns:a16="http://schemas.microsoft.com/office/drawing/2014/main" id="{CEEACF0C-0D94-DD97-759E-4C33B34FAD0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8077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</a:pPr>
            <a:fld id="{89635322-3918-46D6-829E-A64C37648BD2}" type="slidenum">
              <a:rPr lang="en-US" altLang="en-US" sz="1400">
                <a:solidFill>
                  <a:srgbClr val="000000"/>
                </a:solidFill>
                <a:latin typeface="Comic Sans MS" panose="030F0702030302020204" pitchFamily="66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  <a:buNone/>
              </a:pPr>
              <a:t>1</a:t>
            </a:fld>
            <a:endParaRPr lang="en-US" altLang="en-US" sz="1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1A595440-6E12-3282-941B-281E3AEED07D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514475" y="3276600"/>
            <a:ext cx="9315449" cy="1447800"/>
          </a:xfrm>
        </p:spPr>
        <p:txBody>
          <a:bodyPr/>
          <a:lstStyle/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LỚP 5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RÈN KĨ NĂNG ĐỌC HIỂU QUA TIẾT TẬP ĐỌC </a:t>
            </a: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algn="ctr" eaLnBrk="1" hangingPunct="1">
              <a:lnSpc>
                <a:spcPct val="80000"/>
              </a:lnSpc>
              <a:buNone/>
              <a:defRPr/>
            </a:pP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GV: </a:t>
            </a:r>
            <a:r>
              <a:rPr 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Đặng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</a:t>
            </a:r>
            <a:r>
              <a:rPr lang="en-US" sz="2800" b="1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Thị</a:t>
            </a:r>
            <a:r>
              <a:rPr lang="en-US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 Kim Dung</a:t>
            </a:r>
          </a:p>
        </p:txBody>
      </p:sp>
      <p:sp>
        <p:nvSpPr>
          <p:cNvPr id="3076" name="WordArt 4">
            <a:extLst>
              <a:ext uri="{FF2B5EF4-FFF2-40B4-BE49-F238E27FC236}">
                <a16:creationId xmlns:a16="http://schemas.microsoft.com/office/drawing/2014/main" id="{80560DF5-5A06-040D-3AF7-D6CC9E54CD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05200" y="533400"/>
            <a:ext cx="5257800" cy="6858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Nam Hải</a:t>
            </a:r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" name="Rectangle 5">
            <a:extLst>
              <a:ext uri="{FF2B5EF4-FFF2-40B4-BE49-F238E27FC236}">
                <a16:creationId xmlns:a16="http://schemas.microsoft.com/office/drawing/2014/main" id="{C5C63ED4-E8D1-062A-8C19-48BD75FABB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4944" y="1672492"/>
            <a:ext cx="9973055" cy="1127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2021404" algn="ctr" rotWithShape="0">
              <a:schemeClr val="bg2"/>
            </a:outerShdw>
          </a:effectLst>
        </p:spPr>
        <p:txBody>
          <a:bodyPr anchor="b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Kính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chào</a:t>
            </a:r>
            <a:b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</a:b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Quí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thầy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cô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về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dự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chuyên</a:t>
            </a:r>
            <a:r>
              <a:rPr lang="en-US" sz="4400" dirty="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 err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đề</a:t>
            </a:r>
            <a:endParaRPr lang="en-US" sz="44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pic>
        <p:nvPicPr>
          <p:cNvPr id="6" name="Picture 22">
            <a:hlinkClick r:id="" action="ppaction://media"/>
            <a:extLst>
              <a:ext uri="{FF2B5EF4-FFF2-40B4-BE49-F238E27FC236}">
                <a16:creationId xmlns:a16="http://schemas.microsoft.com/office/drawing/2014/main" id="{36B641A7-A283-7C6C-5350-27C2321EB78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7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051" grpId="0" build="p"/>
      <p:bldP spid="205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7ED7BF-550F-18B2-306A-36F25F2050CA}"/>
              </a:ext>
            </a:extLst>
          </p:cNvPr>
          <p:cNvSpPr/>
          <p:nvPr/>
        </p:nvSpPr>
        <p:spPr>
          <a:xfrm>
            <a:off x="2286000" y="1828800"/>
            <a:ext cx="76962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ln w="11430"/>
                <a:solidFill>
                  <a:srgbClr val="FF006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3765780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603" y="133758"/>
            <a:ext cx="4724400" cy="407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13"/>
          <p:cNvSpPr>
            <a:spLocks noChangeArrowheads="1" noChangeShapeType="1" noTextEdit="1"/>
          </p:cNvSpPr>
          <p:nvPr/>
        </p:nvSpPr>
        <p:spPr bwMode="auto">
          <a:xfrm>
            <a:off x="2666999" y="3548063"/>
            <a:ext cx="8135983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tieng chuong vang da c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96453" y="56351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8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40070" y="858580"/>
            <a:ext cx="10605698" cy="17879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altLang="en-US" sz="4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ay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thường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cố</a:t>
            </a:r>
            <a:r>
              <a:rPr kumimoji="0" lang="en-US" altLang="en-US" sz="44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30723" name="Group 51"/>
          <p:cNvGrpSpPr>
            <a:grpSpLocks/>
          </p:cNvGrpSpPr>
          <p:nvPr/>
        </p:nvGrpSpPr>
        <p:grpSpPr bwMode="auto">
          <a:xfrm>
            <a:off x="10843" y="12700"/>
            <a:ext cx="320675" cy="68453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075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727CA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02260" y="2671818"/>
            <a:ext cx="10443508" cy="13433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đ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á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tảng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nằm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chềnh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ềnh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lúc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thì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ai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tháo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gắn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thanh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ray.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9" y="325199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2" y="304191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9494" y="310864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824318" y="3108643"/>
            <a:ext cx="553855" cy="55078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1702260" y="4053838"/>
            <a:ext cx="10489740" cy="1368432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Trẻ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chăn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trâu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9" y="4496836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6" y="429330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4328" y="433387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719083" y="4397755"/>
            <a:ext cx="460375" cy="6127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1788361" y="5502444"/>
            <a:ext cx="10374311" cy="132027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B.</a:t>
            </a: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8" y="607160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5" y="577484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8823" y="5939380"/>
            <a:ext cx="8392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778238" y="5903297"/>
            <a:ext cx="460375" cy="51857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205442" y="1021954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601886" y="141009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1</a:t>
            </a:r>
          </a:p>
        </p:txBody>
      </p:sp>
      <p:pic>
        <p:nvPicPr>
          <p:cNvPr id="30741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70" y="71913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2" name="WordArt 30"/>
          <p:cNvSpPr>
            <a:spLocks noChangeArrowheads="1" noChangeShapeType="1" noTextEdit="1"/>
          </p:cNvSpPr>
          <p:nvPr/>
        </p:nvSpPr>
        <p:spPr bwMode="auto">
          <a:xfrm>
            <a:off x="3856038" y="12700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3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4075" y="66675"/>
            <a:ext cx="6667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7" y="-223438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33"/>
          <p:cNvSpPr>
            <a:spLocks noChangeArrowheads="1" noChangeShapeType="1" noTextEdit="1"/>
          </p:cNvSpPr>
          <p:nvPr/>
        </p:nvSpPr>
        <p:spPr bwMode="auto">
          <a:xfrm>
            <a:off x="10001250" y="3962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6" name="WordArt 34"/>
          <p:cNvSpPr>
            <a:spLocks noChangeArrowheads="1" noChangeShapeType="1" noTextEdit="1"/>
          </p:cNvSpPr>
          <p:nvPr/>
        </p:nvSpPr>
        <p:spPr bwMode="auto">
          <a:xfrm>
            <a:off x="982980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WordArt 35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8" name="WordArt 36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WordArt 37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WordArt 38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4217194" y="2760597"/>
            <a:ext cx="4876800" cy="2166015"/>
            <a:chOff x="2720" y="3445"/>
            <a:chExt cx="3072" cy="960"/>
          </a:xfrm>
        </p:grpSpPr>
        <p:sp>
          <p:nvSpPr>
            <p:cNvPr id="30752" name="Oval 77"/>
            <p:cNvSpPr>
              <a:spLocks noChangeArrowheads="1"/>
            </p:cNvSpPr>
            <p:nvPr/>
          </p:nvSpPr>
          <p:spPr bwMode="auto">
            <a:xfrm>
              <a:off x="2720" y="3445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075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3281" y="3726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358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" presetClass="emph" presetSubtype="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19" grpId="1" animBg="1"/>
      <p:bldP spid="22" grpId="0" animBg="1"/>
      <p:bldP spid="23" grpId="0" animBg="1"/>
      <p:bldP spid="23" grpId="1" animBg="1"/>
      <p:bldP spid="29" grpId="0" animBg="1"/>
      <p:bldP spid="29" grpId="1" animBg="1"/>
      <p:bldP spid="3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492933876413246489.mp4">
            <a:hlinkClick r:id="" action="ppaction://media"/>
            <a:extLst>
              <a:ext uri="{FF2B5EF4-FFF2-40B4-BE49-F238E27FC236}">
                <a16:creationId xmlns:a16="http://schemas.microsoft.com/office/drawing/2014/main" id="{856AFF7C-CCCD-CA5B-5F3B-FE260109AAE4}"/>
              </a:ext>
            </a:extLst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88392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763352" y="908629"/>
            <a:ext cx="9613617" cy="11382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trước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Út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40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0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40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8675" name="Group 51"/>
          <p:cNvGrpSpPr>
            <a:grpSpLocks/>
          </p:cNvGrpSpPr>
          <p:nvPr/>
        </p:nvGrpSpPr>
        <p:grpSpPr bwMode="auto">
          <a:xfrm>
            <a:off x="142947" y="26988"/>
            <a:ext cx="320675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870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772665" y="3885679"/>
            <a:ext cx="9591535" cy="13033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" y="27051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8" y="4141636"/>
            <a:ext cx="149860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3451" y="420489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593451" y="4204891"/>
            <a:ext cx="758849" cy="63905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814685" y="2344227"/>
            <a:ext cx="9549515" cy="12943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" y="4404574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9" y="2589563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4522" y="266947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788803" y="2634380"/>
            <a:ext cx="688354" cy="66079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903188" y="5388193"/>
            <a:ext cx="9473781" cy="11747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tuyến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sắt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quê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hương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" y="5804749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6" y="55657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16278" y="5638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778313" y="5638801"/>
            <a:ext cx="655976" cy="6127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408964" y="857961"/>
            <a:ext cx="13906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724676" y="1251502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pic>
        <p:nvPicPr>
          <p:cNvPr id="28693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WordArt 30"/>
          <p:cNvSpPr>
            <a:spLocks noChangeArrowheads="1" noChangeShapeType="1" noTextEdit="1"/>
          </p:cNvSpPr>
          <p:nvPr/>
        </p:nvSpPr>
        <p:spPr bwMode="auto">
          <a:xfrm>
            <a:off x="32464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95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261" y="119642"/>
            <a:ext cx="579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8" y="-159136"/>
            <a:ext cx="1278987" cy="129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3"/>
          <p:cNvSpPr>
            <a:spLocks noChangeArrowheads="1" noChangeShapeType="1" noTextEdit="1"/>
          </p:cNvSpPr>
          <p:nvPr/>
        </p:nvSpPr>
        <p:spPr bwMode="auto">
          <a:xfrm>
            <a:off x="10777509" y="52209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9" name="WordArt 34"/>
          <p:cNvSpPr>
            <a:spLocks noChangeArrowheads="1" noChangeShapeType="1" noTextEdit="1"/>
          </p:cNvSpPr>
          <p:nvPr/>
        </p:nvSpPr>
        <p:spPr bwMode="auto">
          <a:xfrm>
            <a:off x="10697451" y="5202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10795313" y="518351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10813117" y="5202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10825886" y="51987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WordArt 38"/>
          <p:cNvSpPr>
            <a:spLocks noChangeArrowheads="1" noChangeShapeType="1" noTextEdit="1"/>
          </p:cNvSpPr>
          <p:nvPr/>
        </p:nvSpPr>
        <p:spPr bwMode="auto">
          <a:xfrm>
            <a:off x="10808082" y="523247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4071117" y="2945361"/>
            <a:ext cx="4876800" cy="1981200"/>
            <a:chOff x="1219" y="3252"/>
            <a:chExt cx="3072" cy="960"/>
          </a:xfrm>
        </p:grpSpPr>
        <p:sp>
          <p:nvSpPr>
            <p:cNvPr id="28704" name="Oval 77"/>
            <p:cNvSpPr>
              <a:spLocks noChangeArrowheads="1"/>
            </p:cNvSpPr>
            <p:nvPr/>
          </p:nvSpPr>
          <p:spPr bwMode="auto">
            <a:xfrm>
              <a:off x="1219" y="325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705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912" y="3451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544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92 -0.00463 L 0.00092 -0.0713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" presetClass="emph" presetSubtype="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16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1540070" y="858580"/>
            <a:ext cx="10605698" cy="178795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30723" name="Group 51"/>
          <p:cNvGrpSpPr>
            <a:grpSpLocks/>
          </p:cNvGrpSpPr>
          <p:nvPr/>
        </p:nvGrpSpPr>
        <p:grpSpPr bwMode="auto">
          <a:xfrm>
            <a:off x="10843" y="12700"/>
            <a:ext cx="320675" cy="6845300"/>
            <a:chOff x="202295" y="-322943"/>
            <a:chExt cx="319314" cy="7180943"/>
          </a:xfrm>
        </p:grpSpPr>
        <p:sp>
          <p:nvSpPr>
            <p:cNvPr id="6" name="Rectangle 5"/>
            <p:cNvSpPr/>
            <p:nvPr/>
          </p:nvSpPr>
          <p:spPr bwMode="auto">
            <a:xfrm>
              <a:off x="202295" y="-322943"/>
              <a:ext cx="319314" cy="7166620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30755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324014" y="-308620"/>
              <a:ext cx="75877" cy="7166620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727CA3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1702260" y="2671818"/>
            <a:ext cx="10443508" cy="134336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baseline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àu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tàu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9" y="3251995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732" y="304191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9494" y="3108643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3" name="WordArt 226"/>
          <p:cNvSpPr>
            <a:spLocks noChangeArrowheads="1" noChangeShapeType="1" noTextEdit="1"/>
          </p:cNvSpPr>
          <p:nvPr/>
        </p:nvSpPr>
        <p:spPr bwMode="auto">
          <a:xfrm>
            <a:off x="824318" y="3108643"/>
            <a:ext cx="553855" cy="55078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4" name="AutoShape 51"/>
          <p:cNvSpPr>
            <a:spLocks noChangeArrowheads="1"/>
          </p:cNvSpPr>
          <p:nvPr/>
        </p:nvSpPr>
        <p:spPr bwMode="auto">
          <a:xfrm>
            <a:off x="1702260" y="4091382"/>
            <a:ext cx="10489740" cy="106281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Cùng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bảo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vệ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an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chuyến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baseline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àu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qua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99" y="4496836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76" y="4293307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34328" y="433387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8" name="WordArt 226"/>
          <p:cNvSpPr>
            <a:spLocks noChangeArrowheads="1" noChangeShapeType="1" noTextEdit="1"/>
          </p:cNvSpPr>
          <p:nvPr/>
        </p:nvSpPr>
        <p:spPr bwMode="auto">
          <a:xfrm>
            <a:off x="719083" y="4397755"/>
            <a:ext cx="460375" cy="6127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9" name="AutoShape 51"/>
          <p:cNvSpPr>
            <a:spLocks noChangeArrowheads="1"/>
          </p:cNvSpPr>
          <p:nvPr/>
        </p:nvSpPr>
        <p:spPr bwMode="auto">
          <a:xfrm>
            <a:off x="1788361" y="5229564"/>
            <a:ext cx="10374311" cy="1593156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17575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175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2 ý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0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38" y="6071608"/>
            <a:ext cx="593725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75" y="5774845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88823" y="5939380"/>
            <a:ext cx="839206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3" name="WordArt 226"/>
          <p:cNvSpPr>
            <a:spLocks noChangeArrowheads="1" noChangeShapeType="1" noTextEdit="1"/>
          </p:cNvSpPr>
          <p:nvPr/>
        </p:nvSpPr>
        <p:spPr bwMode="auto">
          <a:xfrm>
            <a:off x="778238" y="5903297"/>
            <a:ext cx="460375" cy="51857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9" name="AutoShape 27"/>
          <p:cNvSpPr>
            <a:spLocks noChangeArrowheads="1"/>
          </p:cNvSpPr>
          <p:nvPr/>
        </p:nvSpPr>
        <p:spPr bwMode="auto">
          <a:xfrm>
            <a:off x="205442" y="1021954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0" name="WordArt 28"/>
          <p:cNvSpPr>
            <a:spLocks noChangeArrowheads="1" noChangeShapeType="1" noTextEdit="1"/>
          </p:cNvSpPr>
          <p:nvPr/>
        </p:nvSpPr>
        <p:spPr bwMode="auto">
          <a:xfrm>
            <a:off x="601886" y="1410098"/>
            <a:ext cx="776287" cy="5826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3</a:t>
            </a:r>
          </a:p>
        </p:txBody>
      </p:sp>
      <p:pic>
        <p:nvPicPr>
          <p:cNvPr id="30741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070" y="719138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2" name="WordArt 30"/>
          <p:cNvSpPr>
            <a:spLocks noChangeArrowheads="1" noChangeShapeType="1" noTextEdit="1"/>
          </p:cNvSpPr>
          <p:nvPr/>
        </p:nvSpPr>
        <p:spPr bwMode="auto">
          <a:xfrm>
            <a:off x="3856038" y="12700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+mn-lt"/>
                <a:ea typeface="+mn-ea"/>
                <a:cs typeface="+mn-cs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0743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695" y="-31877"/>
            <a:ext cx="666750" cy="955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4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37" y="-223438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WordArt 33"/>
          <p:cNvSpPr>
            <a:spLocks noChangeArrowheads="1" noChangeShapeType="1" noTextEdit="1"/>
          </p:cNvSpPr>
          <p:nvPr/>
        </p:nvSpPr>
        <p:spPr bwMode="auto">
          <a:xfrm>
            <a:off x="10001250" y="39624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6" name="WordArt 34"/>
          <p:cNvSpPr>
            <a:spLocks noChangeArrowheads="1" noChangeShapeType="1" noTextEdit="1"/>
          </p:cNvSpPr>
          <p:nvPr/>
        </p:nvSpPr>
        <p:spPr bwMode="auto">
          <a:xfrm>
            <a:off x="982980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7" name="WordArt 35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8" name="WordArt 36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9" name="WordArt 37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0" name="WordArt 38"/>
          <p:cNvSpPr>
            <a:spLocks noChangeArrowheads="1" noChangeShapeType="1" noTextEdit="1"/>
          </p:cNvSpPr>
          <p:nvPr/>
        </p:nvSpPr>
        <p:spPr bwMode="auto">
          <a:xfrm>
            <a:off x="10001250" y="3886200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3" name="Group 76"/>
          <p:cNvGrpSpPr>
            <a:grpSpLocks/>
          </p:cNvGrpSpPr>
          <p:nvPr/>
        </p:nvGrpSpPr>
        <p:grpSpPr bwMode="auto">
          <a:xfrm>
            <a:off x="4114800" y="2671818"/>
            <a:ext cx="4876800" cy="2166015"/>
            <a:chOff x="2720" y="3445"/>
            <a:chExt cx="3072" cy="960"/>
          </a:xfrm>
        </p:grpSpPr>
        <p:sp>
          <p:nvSpPr>
            <p:cNvPr id="30752" name="Oval 77"/>
            <p:cNvSpPr>
              <a:spLocks noChangeArrowheads="1"/>
            </p:cNvSpPr>
            <p:nvPr/>
          </p:nvSpPr>
          <p:spPr bwMode="auto">
            <a:xfrm>
              <a:off x="2720" y="3445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30753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3281" y="3726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+mn-ea"/>
                  <a:cs typeface="+mn-cs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41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" presetClass="emph" presetSubtype="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13" grpId="0" animBg="1"/>
      <p:bldP spid="17" grpId="0" animBg="1"/>
      <p:bldP spid="18" grpId="0" animBg="1"/>
      <p:bldP spid="19" grpId="0" animBg="1"/>
      <p:bldP spid="19" grpId="1" animBg="1"/>
      <p:bldP spid="22" grpId="0" animBg="1"/>
      <p:bldP spid="23" grpId="0" animBg="1"/>
      <p:bldP spid="23" grpId="1" animBg="1"/>
      <p:bldP spid="29" grpId="0" animBg="1"/>
      <p:bldP spid="29" grpId="1" animBg="1"/>
      <p:bldP spid="30" grpId="0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673319" y="856488"/>
            <a:ext cx="10422887" cy="16845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endParaRPr lang="en-US" altLang="en-US" sz="40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8675" name="Group 51"/>
          <p:cNvGrpSpPr>
            <a:grpSpLocks/>
          </p:cNvGrpSpPr>
          <p:nvPr/>
        </p:nvGrpSpPr>
        <p:grpSpPr bwMode="auto">
          <a:xfrm>
            <a:off x="142947" y="26988"/>
            <a:ext cx="320675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870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894705" y="2673147"/>
            <a:ext cx="9790680" cy="13033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Khuyên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không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tàu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8" y="324067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2" y="2975110"/>
            <a:ext cx="149860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9363" y="306137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885733" y="3063520"/>
            <a:ext cx="468313" cy="4476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947843" y="4034845"/>
            <a:ext cx="9704209" cy="12943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Thuyết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phục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–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một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bạn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rất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nghịch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baseline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hường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đường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thả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diều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4" y="450669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4" y="4267046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55757" y="446703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1047436" y="4489455"/>
            <a:ext cx="449262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2014716" y="5510551"/>
            <a:ext cx="9729002" cy="130036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Nhặt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tảng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nằm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baseline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àu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chạy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9" y="6008148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6" y="5742853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4795" y="582765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904469" y="60148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351959" y="830183"/>
            <a:ext cx="13906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724676" y="1251502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pic>
        <p:nvPicPr>
          <p:cNvPr id="28693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WordArt 30"/>
          <p:cNvSpPr>
            <a:spLocks noChangeArrowheads="1" noChangeShapeType="1" noTextEdit="1"/>
          </p:cNvSpPr>
          <p:nvPr/>
        </p:nvSpPr>
        <p:spPr bwMode="auto">
          <a:xfrm>
            <a:off x="32464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95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261" y="119642"/>
            <a:ext cx="579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4" y="0"/>
            <a:ext cx="1107214" cy="11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3"/>
          <p:cNvSpPr>
            <a:spLocks noChangeArrowheads="1" noChangeShapeType="1" noTextEdit="1"/>
          </p:cNvSpPr>
          <p:nvPr/>
        </p:nvSpPr>
        <p:spPr bwMode="auto">
          <a:xfrm>
            <a:off x="10985302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9" name="WordArt 34"/>
          <p:cNvSpPr>
            <a:spLocks noChangeArrowheads="1" noChangeShapeType="1" noTextEdit="1"/>
          </p:cNvSpPr>
          <p:nvPr/>
        </p:nvSpPr>
        <p:spPr bwMode="auto">
          <a:xfrm>
            <a:off x="10895036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11051968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11018635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11035302" y="53963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WordArt 38"/>
          <p:cNvSpPr>
            <a:spLocks noChangeArrowheads="1" noChangeShapeType="1" noTextEdit="1"/>
          </p:cNvSpPr>
          <p:nvPr/>
        </p:nvSpPr>
        <p:spPr bwMode="auto">
          <a:xfrm>
            <a:off x="11026968" y="543337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4400844" y="2862913"/>
            <a:ext cx="4876800" cy="1981200"/>
            <a:chOff x="1219" y="3252"/>
            <a:chExt cx="3072" cy="960"/>
          </a:xfrm>
        </p:grpSpPr>
        <p:sp>
          <p:nvSpPr>
            <p:cNvPr id="28704" name="Oval 77"/>
            <p:cNvSpPr>
              <a:spLocks noChangeArrowheads="1"/>
            </p:cNvSpPr>
            <p:nvPr/>
          </p:nvSpPr>
          <p:spPr bwMode="auto">
            <a:xfrm>
              <a:off x="1219" y="325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705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912" y="3451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04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91 -0.00463 L 0.00091 -0.0713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" presetClass="emph" presetSubtype="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16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763352" y="908629"/>
            <a:ext cx="10163037" cy="11382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còi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6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giục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giã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grpSp>
        <p:nvGrpSpPr>
          <p:cNvPr id="28675" name="Group 51"/>
          <p:cNvGrpSpPr>
            <a:grpSpLocks/>
          </p:cNvGrpSpPr>
          <p:nvPr/>
        </p:nvGrpSpPr>
        <p:grpSpPr bwMode="auto">
          <a:xfrm>
            <a:off x="142947" y="26988"/>
            <a:ext cx="320675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870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772665" y="3885679"/>
            <a:ext cx="10419334" cy="13033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ném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đá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lê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n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tàu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8" y="2705100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8" y="4141636"/>
            <a:ext cx="149860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593451" y="420489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593451" y="4204891"/>
            <a:ext cx="758849" cy="639053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814684" y="2344227"/>
            <a:ext cx="10377315" cy="12943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Thấy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Hoa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Lan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đang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ngồi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chơi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chuyền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thẻ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t</a:t>
            </a:r>
            <a:r>
              <a:rPr lang="en-US" altLang="en-US" sz="4000" b="1" baseline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rên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đó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36" y="4404574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09" y="2589563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74522" y="2669473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788803" y="2634380"/>
            <a:ext cx="688354" cy="660794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/>
              <a:uLnTx/>
              <a:uFillTx/>
              <a:latin typeface=".VnTimeH" panose="020B7200000000000000" pitchFamily="34" charset="0"/>
              <a:ea typeface="+mn-ea"/>
              <a:cs typeface="+mn-cs"/>
            </a:endParaRP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1903188" y="5388193"/>
            <a:ext cx="10288811" cy="1174741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Thấy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Hoa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và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Lan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đang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chạy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nhảy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trên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đường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tàu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0" y="5804749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6" y="5565775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16278" y="563880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778313" y="5638801"/>
            <a:ext cx="655976" cy="6127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408964" y="857961"/>
            <a:ext cx="13906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724676" y="1251502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pic>
        <p:nvPicPr>
          <p:cNvPr id="28693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WordArt 30"/>
          <p:cNvSpPr>
            <a:spLocks noChangeArrowheads="1" noChangeShapeType="1" noTextEdit="1"/>
          </p:cNvSpPr>
          <p:nvPr/>
        </p:nvSpPr>
        <p:spPr bwMode="auto">
          <a:xfrm>
            <a:off x="32464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95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261" y="119642"/>
            <a:ext cx="579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8" y="-159136"/>
            <a:ext cx="1278987" cy="1297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3"/>
          <p:cNvSpPr>
            <a:spLocks noChangeArrowheads="1" noChangeShapeType="1" noTextEdit="1"/>
          </p:cNvSpPr>
          <p:nvPr/>
        </p:nvSpPr>
        <p:spPr bwMode="auto">
          <a:xfrm>
            <a:off x="10777509" y="522096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9" name="WordArt 34"/>
          <p:cNvSpPr>
            <a:spLocks noChangeArrowheads="1" noChangeShapeType="1" noTextEdit="1"/>
          </p:cNvSpPr>
          <p:nvPr/>
        </p:nvSpPr>
        <p:spPr bwMode="auto">
          <a:xfrm>
            <a:off x="10697451" y="5202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10795313" y="5183511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10813117" y="52022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10825886" y="5198738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WordArt 38"/>
          <p:cNvSpPr>
            <a:spLocks noChangeArrowheads="1" noChangeShapeType="1" noTextEdit="1"/>
          </p:cNvSpPr>
          <p:nvPr/>
        </p:nvSpPr>
        <p:spPr bwMode="auto">
          <a:xfrm>
            <a:off x="10808082" y="5232479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4703798" y="2781504"/>
            <a:ext cx="4876800" cy="1981200"/>
            <a:chOff x="1219" y="3252"/>
            <a:chExt cx="3072" cy="960"/>
          </a:xfrm>
        </p:grpSpPr>
        <p:sp>
          <p:nvSpPr>
            <p:cNvPr id="28704" name="Oval 77"/>
            <p:cNvSpPr>
              <a:spLocks noChangeArrowheads="1"/>
            </p:cNvSpPr>
            <p:nvPr/>
          </p:nvSpPr>
          <p:spPr bwMode="auto">
            <a:xfrm>
              <a:off x="1219" y="325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705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912" y="3451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637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2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92 -0.00463 L 0.00092 -0.0713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" presetClass="emph" presetSubtype="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16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673319" y="856488"/>
            <a:ext cx="10422887" cy="16845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Út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Vịnh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cứu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endParaRPr kumimoji="0" lang="en-US" altLang="en-US" sz="4000" b="1" i="0" u="none" strike="noStrike" kern="120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baseline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grpSp>
        <p:nvGrpSpPr>
          <p:cNvPr id="28675" name="Group 51"/>
          <p:cNvGrpSpPr>
            <a:grpSpLocks/>
          </p:cNvGrpSpPr>
          <p:nvPr/>
        </p:nvGrpSpPr>
        <p:grpSpPr bwMode="auto">
          <a:xfrm>
            <a:off x="142947" y="26988"/>
            <a:ext cx="320675" cy="6858000"/>
            <a:chOff x="202295" y="-322943"/>
            <a:chExt cx="319314" cy="7180943"/>
          </a:xfrm>
        </p:grpSpPr>
        <p:sp>
          <p:nvSpPr>
            <p:cNvPr id="4" name="Rectangle 3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  <p:sp>
          <p:nvSpPr>
            <p:cNvPr id="28707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glow rad="101600">
                    <a:srgbClr val="5B9BD5">
                      <a:satMod val="175000"/>
                      <a:alpha val="40000"/>
                    </a:srgbClr>
                  </a:glow>
                </a:effectLst>
                <a:uLnTx/>
                <a:uFillTx/>
                <a:latin typeface=".VnTime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AutoShape 51"/>
          <p:cNvSpPr>
            <a:spLocks noChangeArrowheads="1"/>
          </p:cNvSpPr>
          <p:nvPr/>
        </p:nvSpPr>
        <p:spPr bwMode="auto">
          <a:xfrm>
            <a:off x="1894704" y="2673147"/>
            <a:ext cx="10201501" cy="1303337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Gọi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người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tới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giúp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đỡ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128" y="3240678"/>
            <a:ext cx="593725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562" y="2975110"/>
            <a:ext cx="1498600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09363" y="3061371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1" name="WordArt 226"/>
          <p:cNvSpPr>
            <a:spLocks noChangeArrowheads="1" noChangeShapeType="1" noTextEdit="1"/>
          </p:cNvSpPr>
          <p:nvPr/>
        </p:nvSpPr>
        <p:spPr bwMode="auto">
          <a:xfrm>
            <a:off x="885733" y="3063520"/>
            <a:ext cx="468313" cy="447675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2" name="AutoShape 51"/>
          <p:cNvSpPr>
            <a:spLocks noChangeArrowheads="1"/>
          </p:cNvSpPr>
          <p:nvPr/>
        </p:nvSpPr>
        <p:spPr bwMode="auto">
          <a:xfrm>
            <a:off x="1947843" y="4034845"/>
            <a:ext cx="10148363" cy="129437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La </a:t>
            </a: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lớn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: “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Hoa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, Lan,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hoả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”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ôm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Lan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lăn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xuống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mép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r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uộng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hoả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noProof="0" dirty="0" err="1">
                <a:solidFill>
                  <a:prstClr val="white"/>
                </a:solidFill>
                <a:latin typeface="Times New Roman" panose="02020603050405020304" pitchFamily="18" charset="0"/>
              </a:rPr>
              <a:t>tới</a:t>
            </a:r>
            <a:r>
              <a:rPr lang="en-US" altLang="en-US" sz="4000" b="1" noProof="0" dirty="0">
                <a:solidFill>
                  <a:prstClr val="white"/>
                </a:solidFill>
                <a:latin typeface="Times New Roman" panose="02020603050405020304" pitchFamily="18" charset="0"/>
              </a:rPr>
              <a:t>.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3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74" y="4506690"/>
            <a:ext cx="593726" cy="35083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4" y="4267046"/>
            <a:ext cx="1500188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855757" y="4467031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16" name="WordArt 226"/>
          <p:cNvSpPr>
            <a:spLocks noChangeArrowheads="1" noChangeShapeType="1" noTextEdit="1"/>
          </p:cNvSpPr>
          <p:nvPr/>
        </p:nvSpPr>
        <p:spPr bwMode="auto">
          <a:xfrm>
            <a:off x="1047436" y="4489455"/>
            <a:ext cx="449262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7" name="AutoShape 51"/>
          <p:cNvSpPr>
            <a:spLocks noChangeArrowheads="1"/>
          </p:cNvSpPr>
          <p:nvPr/>
        </p:nvSpPr>
        <p:spPr bwMode="auto">
          <a:xfrm>
            <a:off x="2014715" y="5510551"/>
            <a:ext cx="10081489" cy="1300368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Báo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hiệu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để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đoàn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tàu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kịp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thời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dừng</a:t>
            </a:r>
            <a:r>
              <a:rPr kumimoji="0" lang="en-US" altLang="en-US" sz="4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lại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19" y="6008148"/>
            <a:ext cx="593726" cy="350837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6" y="5742853"/>
            <a:ext cx="1500187" cy="801688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764795" y="5827655"/>
            <a:ext cx="817563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+mn-ea"/>
              <a:cs typeface="+mn-cs"/>
            </a:endParaRPr>
          </a:p>
        </p:txBody>
      </p:sp>
      <p:sp>
        <p:nvSpPr>
          <p:cNvPr id="21" name="WordArt 226"/>
          <p:cNvSpPr>
            <a:spLocks noChangeArrowheads="1" noChangeShapeType="1" noTextEdit="1"/>
          </p:cNvSpPr>
          <p:nvPr/>
        </p:nvSpPr>
        <p:spPr bwMode="auto">
          <a:xfrm>
            <a:off x="904469" y="6014886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/>
                <a:uLnTx/>
                <a:uFillTx/>
                <a:latin typeface=".VnTimeH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2" name="AutoShape 27"/>
          <p:cNvSpPr>
            <a:spLocks noChangeArrowheads="1"/>
          </p:cNvSpPr>
          <p:nvPr/>
        </p:nvSpPr>
        <p:spPr bwMode="auto">
          <a:xfrm>
            <a:off x="351959" y="830183"/>
            <a:ext cx="13906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WordArt 28"/>
          <p:cNvSpPr>
            <a:spLocks noChangeArrowheads="1" noChangeShapeType="1" noTextEdit="1"/>
          </p:cNvSpPr>
          <p:nvPr/>
        </p:nvSpPr>
        <p:spPr bwMode="auto">
          <a:xfrm>
            <a:off x="724676" y="1251502"/>
            <a:ext cx="709613" cy="53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0" cap="none" spc="0" normalizeH="0" baseline="0" noProof="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3600" b="1" i="0" u="none" strike="noStrike" kern="10" cap="none" spc="0" normalizeH="0" baseline="0" noProof="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93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41363"/>
            <a:ext cx="9144000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94" name="WordArt 30"/>
          <p:cNvSpPr>
            <a:spLocks noChangeArrowheads="1" noChangeShapeType="1" noTextEdit="1"/>
          </p:cNvSpPr>
          <p:nvPr/>
        </p:nvSpPr>
        <p:spPr bwMode="auto">
          <a:xfrm>
            <a:off x="3246438" y="26988"/>
            <a:ext cx="5973762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Rung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chuông</a:t>
            </a: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vàng</a:t>
            </a:r>
            <a:endParaRPr kumimoji="0" lang="en-US" sz="3600" b="0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8695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9261" y="119642"/>
            <a:ext cx="579437" cy="78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84" y="0"/>
            <a:ext cx="1107214" cy="1123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WordArt 33"/>
          <p:cNvSpPr>
            <a:spLocks noChangeArrowheads="1" noChangeShapeType="1" noTextEdit="1"/>
          </p:cNvSpPr>
          <p:nvPr/>
        </p:nvSpPr>
        <p:spPr bwMode="auto">
          <a:xfrm>
            <a:off x="10985302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9" name="WordArt 34"/>
          <p:cNvSpPr>
            <a:spLocks noChangeArrowheads="1" noChangeShapeType="1" noTextEdit="1"/>
          </p:cNvSpPr>
          <p:nvPr/>
        </p:nvSpPr>
        <p:spPr bwMode="auto">
          <a:xfrm>
            <a:off x="10895036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30" name="WordArt 35"/>
          <p:cNvSpPr>
            <a:spLocks noChangeArrowheads="1" noChangeShapeType="1" noTextEdit="1"/>
          </p:cNvSpPr>
          <p:nvPr/>
        </p:nvSpPr>
        <p:spPr bwMode="auto">
          <a:xfrm>
            <a:off x="11051968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31" name="WordArt 36"/>
          <p:cNvSpPr>
            <a:spLocks noChangeArrowheads="1" noChangeShapeType="1" noTextEdit="1"/>
          </p:cNvSpPr>
          <p:nvPr/>
        </p:nvSpPr>
        <p:spPr bwMode="auto">
          <a:xfrm>
            <a:off x="11018635" y="5417785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32" name="WordArt 37"/>
          <p:cNvSpPr>
            <a:spLocks noChangeArrowheads="1" noChangeShapeType="1" noTextEdit="1"/>
          </p:cNvSpPr>
          <p:nvPr/>
        </p:nvSpPr>
        <p:spPr bwMode="auto">
          <a:xfrm>
            <a:off x="11035302" y="539632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3" name="WordArt 38"/>
          <p:cNvSpPr>
            <a:spLocks noChangeArrowheads="1" noChangeShapeType="1" noTextEdit="1"/>
          </p:cNvSpPr>
          <p:nvPr/>
        </p:nvSpPr>
        <p:spPr bwMode="auto">
          <a:xfrm>
            <a:off x="11026968" y="5433372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uLnTx/>
                <a:uFillTx/>
                <a:latin typeface="Impact" panose="020B0806030902050204" pitchFamily="34" charset="0"/>
                <a:ea typeface="+mn-ea"/>
                <a:cs typeface="+mn-cs"/>
              </a:rPr>
              <a:t>5</a:t>
            </a:r>
          </a:p>
        </p:txBody>
      </p:sp>
      <p:grpSp>
        <p:nvGrpSpPr>
          <p:cNvPr id="5" name="Group 76"/>
          <p:cNvGrpSpPr>
            <a:grpSpLocks/>
          </p:cNvGrpSpPr>
          <p:nvPr/>
        </p:nvGrpSpPr>
        <p:grpSpPr bwMode="auto">
          <a:xfrm>
            <a:off x="4752162" y="3261589"/>
            <a:ext cx="4876800" cy="1981200"/>
            <a:chOff x="1219" y="3252"/>
            <a:chExt cx="3072" cy="960"/>
          </a:xfrm>
        </p:grpSpPr>
        <p:sp>
          <p:nvSpPr>
            <p:cNvPr id="28704" name="Oval 77"/>
            <p:cNvSpPr>
              <a:spLocks noChangeArrowheads="1"/>
            </p:cNvSpPr>
            <p:nvPr/>
          </p:nvSpPr>
          <p:spPr bwMode="auto">
            <a:xfrm>
              <a:off x="1219" y="3252"/>
              <a:ext cx="3072" cy="960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6666"/>
                </a:solidFill>
                <a:effectLst/>
                <a:uLnTx/>
                <a:uFillTx/>
                <a:latin typeface=".VnTime" panose="020B7200000000000000" pitchFamily="34" charset="0"/>
                <a:ea typeface="+mn-ea"/>
                <a:cs typeface="+mn-cs"/>
              </a:endParaRPr>
            </a:p>
          </p:txBody>
        </p:sp>
        <p:sp>
          <p:nvSpPr>
            <p:cNvPr id="28705" name="WordArt 78"/>
            <p:cNvSpPr>
              <a:spLocks noChangeArrowheads="1" noChangeShapeType="1" noTextEdit="1"/>
            </p:cNvSpPr>
            <p:nvPr/>
          </p:nvSpPr>
          <p:spPr bwMode="auto">
            <a:xfrm>
              <a:off x="1912" y="3451"/>
              <a:ext cx="1884" cy="408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Hết</a:t>
              </a:r>
              <a:r>
                <a:rPr kumimoji="0" lang="en-US" sz="3600" b="1" i="1" u="none" strike="noStrike" kern="10" cap="none" spc="0" normalizeH="0" baseline="0" noProof="0" dirty="0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1" i="1" u="none" strike="noStrike" kern="10" cap="none" spc="0" normalizeH="0" baseline="0" noProof="0" dirty="0" err="1">
                  <a:ln w="12700">
                    <a:solidFill>
                      <a:srgbClr val="FFFF00"/>
                    </a:solidFill>
                    <a:round/>
                    <a:headEnd/>
                    <a:tailEnd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endParaRPr kumimoji="0" lang="en-US" sz="3600" b="1" i="1" u="none" strike="noStrike" kern="10" cap="none" spc="0" normalizeH="0" baseline="0" noProof="0" dirty="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2577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Jet Fighter 2-DVD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2" nodeType="withEffect">
                                  <p:stCondLst>
                                    <p:cond delay="3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7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0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18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4" presetID="23" presetClass="entr" presetSubtype="16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91 -0.00463 L 0.00091 -0.0713 " pathEditMode="relative" rAng="0" ptsTypes="AA">
                                      <p:cBhvr>
                                        <p:cTn id="13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  <p:animRot by="1500000">
                                      <p:cBhvr>
                                        <p:cTn id="13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" presetClass="emph" presetSubtype="6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2" grpId="1" animBg="1"/>
      <p:bldP spid="12" grpId="2" animBg="1"/>
      <p:bldP spid="15" grpId="0" animBg="1"/>
      <p:bldP spid="16" grpId="0" animBg="1"/>
      <p:bldP spid="16" grpId="1" animBg="1"/>
      <p:bldP spid="20" grpId="0" animBg="1"/>
      <p:bldP spid="21" grpId="0" animBg="1"/>
      <p:bldP spid="22" grpId="0" animBg="1"/>
      <p:bldP spid="22" grpId="1" animBg="1"/>
      <p:bldP spid="23" grpId="0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C6A13159-4E71-A517-9E9D-511043458D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990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b="1" i="1" dirty="0">
                <a:solidFill>
                  <a:srgbClr val="FF0000"/>
                </a:solidFill>
              </a:rPr>
              <a:t>NỘI DUNG BÀI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0BBEA8-28BC-E2BA-3ED9-B9EEF7775D71}"/>
              </a:ext>
            </a:extLst>
          </p:cNvPr>
          <p:cNvSpPr/>
          <p:nvPr/>
        </p:nvSpPr>
        <p:spPr>
          <a:xfrm>
            <a:off x="1720650" y="2967335"/>
            <a:ext cx="8799204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Ca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ngợi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tấm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gương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giữ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gìn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an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toàn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giao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thông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đường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sắt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và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hành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động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dũng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cảm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cứu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hai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em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nhỏ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của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Út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Vịnh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8053EBC-7FCF-D5FB-D4DD-7CF706B5ED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7384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ontent Placeholder 2">
            <a:extLst>
              <a:ext uri="{FF2B5EF4-FFF2-40B4-BE49-F238E27FC236}">
                <a16:creationId xmlns:a16="http://schemas.microsoft.com/office/drawing/2014/main" id="{C6A13159-4E71-A517-9E9D-511043458D4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1200" y="1600200"/>
            <a:ext cx="8229600" cy="990600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pPr algn="ctr">
              <a:buFontTx/>
              <a:buNone/>
            </a:pPr>
            <a:r>
              <a:rPr lang="en-US" altLang="en-US" sz="6000" b="1" i="1" dirty="0">
                <a:solidFill>
                  <a:srgbClr val="FF0000"/>
                </a:solidFill>
              </a:rPr>
              <a:t>TẬP ĐỌC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00BBEA8-28BC-E2BA-3ED9-B9EEF7775D71}"/>
              </a:ext>
            </a:extLst>
          </p:cNvPr>
          <p:cNvSpPr/>
          <p:nvPr/>
        </p:nvSpPr>
        <p:spPr>
          <a:xfrm>
            <a:off x="4620462" y="2967335"/>
            <a:ext cx="2999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spc="5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charset="0"/>
              </a:rPr>
              <a:t>ÚT VỊNH</a:t>
            </a:r>
          </a:p>
        </p:txBody>
      </p:sp>
      <p:sp>
        <p:nvSpPr>
          <p:cNvPr id="7172" name="Title 1">
            <a:extLst>
              <a:ext uri="{FF2B5EF4-FFF2-40B4-BE49-F238E27FC236}">
                <a16:creationId xmlns:a16="http://schemas.microsoft.com/office/drawing/2014/main" id="{ECFF0236-E2E9-8B56-960E-D3317E01B3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 build="p" animBg="1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57ED7BF-550F-18B2-306A-36F25F2050CA}"/>
              </a:ext>
            </a:extLst>
          </p:cNvPr>
          <p:cNvSpPr/>
          <p:nvPr/>
        </p:nvSpPr>
        <p:spPr>
          <a:xfrm>
            <a:off x="2286000" y="1828800"/>
            <a:ext cx="7696200" cy="14465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charset="0"/>
              </a:rPr>
              <a:t>LUYỆN ĐỌC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0D4E626B-3921-E8AD-D800-F5DEAC1B9C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err="1">
                <a:solidFill>
                  <a:srgbClr val="C00000"/>
                </a:solidFill>
              </a:rPr>
              <a:t>Hướng</a:t>
            </a:r>
            <a:r>
              <a:rPr lang="en-US" altLang="en-US" dirty="0">
                <a:solidFill>
                  <a:srgbClr val="C00000"/>
                </a:solidFill>
              </a:rPr>
              <a:t> </a:t>
            </a:r>
            <a:r>
              <a:rPr lang="en-US" altLang="en-US" dirty="0" err="1">
                <a:solidFill>
                  <a:srgbClr val="C00000"/>
                </a:solidFill>
              </a:rPr>
              <a:t>dẫn</a:t>
            </a:r>
            <a:r>
              <a:rPr lang="en-US" altLang="en-US" dirty="0">
                <a:solidFill>
                  <a:srgbClr val="C00000"/>
                </a:solidFill>
              </a:rPr>
              <a:t> chia </a:t>
            </a:r>
            <a:r>
              <a:rPr lang="en-US" altLang="en-US" dirty="0" err="1">
                <a:solidFill>
                  <a:srgbClr val="C00000"/>
                </a:solidFill>
              </a:rPr>
              <a:t>đoạn</a:t>
            </a:r>
            <a:r>
              <a:rPr lang="en-US" altLang="en-US" dirty="0">
                <a:solidFill>
                  <a:srgbClr val="C00000"/>
                </a:solidFill>
              </a:rPr>
              <a:t>: 4 </a:t>
            </a:r>
            <a:r>
              <a:rPr lang="en-US" altLang="en-US" dirty="0" err="1">
                <a:solidFill>
                  <a:srgbClr val="C00000"/>
                </a:solidFill>
              </a:rPr>
              <a:t>đoạn</a:t>
            </a:r>
            <a:endParaRPr lang="en-US" altLang="en-US" dirty="0">
              <a:solidFill>
                <a:srgbClr val="C0000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207DE49-EFB0-FE9D-A5EC-EC2DD187D1F5}"/>
              </a:ext>
            </a:extLst>
          </p:cNvPr>
          <p:cNvSpPr txBox="1">
            <a:spLocks/>
          </p:cNvSpPr>
          <p:nvPr/>
        </p:nvSpPr>
        <p:spPr bwMode="auto">
          <a:xfrm>
            <a:off x="1219200" y="1828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FF"/>
                </a:solidFill>
                <a:latin typeface="Arial"/>
              </a:rPr>
              <a:t>*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Đoạn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1: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Nhà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Út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Vịnh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…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lên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tàu</a:t>
            </a:r>
            <a:endParaRPr lang="en-US" sz="40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32D904-F471-FED1-7A44-3C2DD06EEE1B}"/>
              </a:ext>
            </a:extLst>
          </p:cNvPr>
          <p:cNvSpPr txBox="1">
            <a:spLocks/>
          </p:cNvSpPr>
          <p:nvPr/>
        </p:nvSpPr>
        <p:spPr bwMode="auto">
          <a:xfrm>
            <a:off x="1524000" y="3048000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FF"/>
                </a:solidFill>
                <a:latin typeface="Arial"/>
              </a:rPr>
              <a:t>*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Đoạn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2: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Tháng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trước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…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như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vậy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nữa</a:t>
            </a:r>
            <a:endParaRPr lang="en-US" sz="40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566B51-3024-E30B-BDA5-29B7D1658577}"/>
              </a:ext>
            </a:extLst>
          </p:cNvPr>
          <p:cNvSpPr txBox="1">
            <a:spLocks/>
          </p:cNvSpPr>
          <p:nvPr/>
        </p:nvSpPr>
        <p:spPr bwMode="auto">
          <a:xfrm>
            <a:off x="1524000" y="44196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FF"/>
                </a:solidFill>
                <a:latin typeface="Arial"/>
              </a:rPr>
              <a:t>*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Đoạn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3: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Một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buổi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chiều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…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tàu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hỏa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đến</a:t>
            </a:r>
            <a:endParaRPr lang="en-US" sz="4000" kern="0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8ACE1A8-A536-BAFD-BB3F-CFE8DED741AB}"/>
              </a:ext>
            </a:extLst>
          </p:cNvPr>
          <p:cNvSpPr txBox="1">
            <a:spLocks/>
          </p:cNvSpPr>
          <p:nvPr/>
        </p:nvSpPr>
        <p:spPr bwMode="auto">
          <a:xfrm>
            <a:off x="609600" y="57150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kern="0" dirty="0">
                <a:solidFill>
                  <a:srgbClr val="0000FF"/>
                </a:solidFill>
                <a:latin typeface="Arial"/>
              </a:rPr>
              <a:t>*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Đoạn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4: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Một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tiếng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la…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nên</a:t>
            </a:r>
            <a:r>
              <a:rPr lang="en-US" sz="4000" kern="0" dirty="0">
                <a:solidFill>
                  <a:srgbClr val="0000FF"/>
                </a:solidFill>
                <a:latin typeface="Arial"/>
              </a:rPr>
              <a:t> </a:t>
            </a:r>
            <a:r>
              <a:rPr lang="en-US" sz="4000" kern="0" dirty="0" err="1">
                <a:solidFill>
                  <a:srgbClr val="0000FF"/>
                </a:solidFill>
                <a:latin typeface="Arial"/>
              </a:rPr>
              <a:t>lời</a:t>
            </a:r>
            <a:endParaRPr lang="en-US" sz="4000" kern="0" dirty="0">
              <a:solidFill>
                <a:srgbClr val="0000FF"/>
              </a:solidFill>
              <a:latin typeface="Arial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E:\CO BICH\2010\Hinh anh\duongraywa4.jpg">
            <a:extLst>
              <a:ext uri="{FF2B5EF4-FFF2-40B4-BE49-F238E27FC236}">
                <a16:creationId xmlns:a16="http://schemas.microsoft.com/office/drawing/2014/main" id="{2BB2780B-BC3C-F55B-B515-EDBB1221C9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849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6AA535-777F-154E-0031-8FD396ADF678}"/>
              </a:ext>
            </a:extLst>
          </p:cNvPr>
          <p:cNvSpPr/>
          <p:nvPr/>
        </p:nvSpPr>
        <p:spPr>
          <a:xfrm>
            <a:off x="827365" y="5542174"/>
            <a:ext cx="10933723" cy="1070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Thanh ray: </a:t>
            </a:r>
            <a:r>
              <a:rPr lang="en-US" sz="2800" dirty="0" err="1">
                <a:solidFill>
                  <a:srgbClr val="FF0000"/>
                </a:solidFill>
              </a:rPr>
              <a:t>thanh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sắt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thép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ghép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nhau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song </a:t>
            </a:r>
            <a:r>
              <a:rPr lang="en-US" sz="2800" dirty="0" err="1">
                <a:solidFill>
                  <a:srgbClr val="FF0000"/>
                </a:solidFill>
              </a:rPr>
              <a:t>song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tạo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tàu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chạy</a:t>
            </a:r>
            <a:r>
              <a:rPr lang="en-US" sz="2800" dirty="0">
                <a:solidFill>
                  <a:srgbClr val="FF0000"/>
                </a:solidFill>
              </a:rPr>
              <a:t>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93088-BBD0-CD5F-832B-39BFB5D4B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3355189854089991234">
            <a:hlinkClick r:id="" action="ppaction://media"/>
            <a:extLst>
              <a:ext uri="{FF2B5EF4-FFF2-40B4-BE49-F238E27FC236}">
                <a16:creationId xmlns:a16="http://schemas.microsoft.com/office/drawing/2014/main" id="{B6B4A768-FE12-9BA4-7770-46BD0E69C9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B40C772-530A-E302-A04A-E37D73002653}"/>
              </a:ext>
            </a:extLst>
          </p:cNvPr>
          <p:cNvSpPr/>
          <p:nvPr/>
        </p:nvSpPr>
        <p:spPr>
          <a:xfrm>
            <a:off x="398585" y="5634892"/>
            <a:ext cx="10402277" cy="9484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Chềnh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ềnh</a:t>
            </a:r>
            <a:r>
              <a:rPr lang="en-US" sz="2800" dirty="0">
                <a:solidFill>
                  <a:srgbClr val="FF0000"/>
                </a:solidFill>
              </a:rPr>
              <a:t> (</a:t>
            </a:r>
            <a:r>
              <a:rPr lang="en-US" sz="2800" dirty="0" err="1">
                <a:solidFill>
                  <a:srgbClr val="FF0000"/>
                </a:solidFill>
              </a:rPr>
              <a:t>hoặc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ình</a:t>
            </a:r>
            <a:r>
              <a:rPr lang="en-US" sz="2800" dirty="0">
                <a:solidFill>
                  <a:srgbClr val="FF0000"/>
                </a:solidFill>
              </a:rPr>
              <a:t>): </a:t>
            </a:r>
            <a:r>
              <a:rPr lang="en-US" sz="2800" dirty="0" err="1">
                <a:solidFill>
                  <a:srgbClr val="FF0000"/>
                </a:solidFill>
              </a:rPr>
              <a:t>Lù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lù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mắt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chắn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ngang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đường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</a:t>
            </a:r>
            <a:r>
              <a:rPr lang="en-US" sz="2800" dirty="0">
                <a:solidFill>
                  <a:srgbClr val="FF0000"/>
                </a:solidFill>
              </a:rPr>
              <a:t> .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3D Model 5" descr="Rock 1">
                <a:extLst>
                  <a:ext uri="{FF2B5EF4-FFF2-40B4-BE49-F238E27FC236}">
                    <a16:creationId xmlns:a16="http://schemas.microsoft.com/office/drawing/2014/main" id="{8D0FCA66-B79A-14C2-D9AC-A08A9DECA45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9411243"/>
                  </p:ext>
                </p:extLst>
              </p:nvPr>
            </p:nvGraphicFramePr>
            <p:xfrm>
              <a:off x="4363498" y="3056598"/>
              <a:ext cx="3465003" cy="2303656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465003" cy="2303656"/>
                    </a:xfrm>
                    <a:prstGeom prst="rect">
                      <a:avLst/>
                    </a:prstGeom>
                  </am3d:spPr>
                  <am3d:camera>
                    <am3d:pos x="0" y="0" z="6172325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01185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889756" ay="-28664" az="-7589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504519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3D Model 5" descr="Rock 1">
                <a:extLst>
                  <a:ext uri="{FF2B5EF4-FFF2-40B4-BE49-F238E27FC236}">
                    <a16:creationId xmlns:a16="http://schemas.microsoft.com/office/drawing/2014/main" id="{8D0FCA66-B79A-14C2-D9AC-A08A9DECA4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363498" y="3056598"/>
                <a:ext cx="3465003" cy="230365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9444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0" presetClass="entr" presetSubtype="1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sum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20"/>
                                          </p:val>
                                        </p:tav>
                                        <p:tav tm="3330">
                                          <p:val>
                                            <p:fltVal val="-19.9349"/>
                                          </p:val>
                                        </p:tav>
                                        <p:tav tm="6660">
                                          <p:val>
                                            <p:fltVal val="-19.7456"/>
                                          </p:val>
                                        </p:tav>
                                        <p:tav tm="9990">
                                          <p:val>
                                            <p:fltVal val="-19.441"/>
                                          </p:val>
                                        </p:tav>
                                        <p:tav tm="13320">
                                          <p:val>
                                            <p:fltVal val="-19.0299"/>
                                          </p:val>
                                        </p:tav>
                                        <p:tav tm="16650">
                                          <p:val>
                                            <p:fltVal val="-18.5212"/>
                                          </p:val>
                                        </p:tav>
                                        <p:tav tm="19970">
                                          <p:val>
                                            <p:fltVal val="-17.9257"/>
                                          </p:val>
                                        </p:tav>
                                        <p:tav tm="23290">
                                          <p:val>
                                            <p:fltVal val="-17.2507"/>
                                          </p:val>
                                        </p:tav>
                                        <p:tav tm="26620">
                                          <p:val>
                                            <p:fltVal val="-16.5027"/>
                                          </p:val>
                                        </p:tav>
                                        <p:tav tm="29950">
                                          <p:val>
                                            <p:fltVal val="-15.6925"/>
                                          </p:val>
                                        </p:tav>
                                        <p:tav tm="33280">
                                          <p:val>
                                            <p:fltVal val="-14.829"/>
                                          </p:val>
                                        </p:tav>
                                        <p:tav tm="36610">
                                          <p:val>
                                            <p:fltVal val="-13.9209"/>
                                          </p:val>
                                        </p:tav>
                                        <p:tav tm="39940">
                                          <p:val>
                                            <p:fltVal val="-12.9772"/>
                                          </p:val>
                                        </p:tav>
                                        <p:tav tm="43270">
                                          <p:val>
                                            <p:fltVal val="-12.0068"/>
                                          </p:val>
                                        </p:tav>
                                        <p:tav tm="46600">
                                          <p:val>
                                            <p:fltVal val="-11.0184"/>
                                          </p:val>
                                        </p:tav>
                                        <p:tav tm="49930">
                                          <p:val>
                                            <p:fltVal val="-10.0209"/>
                                          </p:val>
                                        </p:tav>
                                        <p:tav tm="53250">
                                          <p:val>
                                            <p:fltVal val="-9.0263"/>
                                          </p:val>
                                        </p:tav>
                                        <p:tav tm="56580">
                                          <p:val>
                                            <p:fltVal val="-8.0373"/>
                                          </p:val>
                                        </p:tav>
                                        <p:tav tm="59900">
                                          <p:val>
                                            <p:fltVal val="-7.0688"/>
                                          </p:val>
                                        </p:tav>
                                        <p:tav tm="63220">
                                          <p:val>
                                            <p:fltVal val="-6.1264"/>
                                          </p:val>
                                        </p:tav>
                                        <p:tav tm="66540">
                                          <p:val>
                                            <p:fltVal val="-5.2189"/>
                                          </p:val>
                                        </p:tav>
                                        <p:tav tm="69870">
                                          <p:val>
                                            <p:fltVal val="-4.3528"/>
                                          </p:val>
                                        </p:tav>
                                        <p:tav tm="73190">
                                          <p:val>
                                            <p:fltVal val="-3.5418"/>
                                          </p:val>
                                        </p:tav>
                                        <p:tav tm="76510">
                                          <p:val>
                                            <p:fltVal val="-2.7922"/>
                                          </p:val>
                                        </p:tav>
                                        <p:tav tm="79830">
                                          <p:val>
                                            <p:fltVal val="-2.1127"/>
                                          </p:val>
                                        </p:tav>
                                        <p:tav tm="83160">
                                          <p:val>
                                            <p:fltVal val="-1.5104"/>
                                          </p:val>
                                        </p:tav>
                                        <p:tav tm="86480">
                                          <p:val>
                                            <p:fltVal val="-0.9978"/>
                                          </p:val>
                                        </p:tav>
                                        <p:tav tm="89800">
                                          <p:val>
                                            <p:fltVal val="-0.5817"/>
                                          </p:val>
                                        </p:tav>
                                        <p:tav tm="93120">
                                          <p:val>
                                            <p:fltVal val="-0.2709"/>
                                          </p:val>
                                        </p:tav>
                                        <p:tav tm="96450">
                                          <p:val>
                                            <p:fltVal val="-0.0738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8"/>
                                          </p:val>
                                        </p:tav>
                                        <p:tav tm="3330">
                                          <p:val>
                                            <p:fltVal val="0.8104"/>
                                          </p:val>
                                        </p:tav>
                                        <p:tav tm="6660">
                                          <p:val>
                                            <p:fltVal val="0.8208"/>
                                          </p:val>
                                        </p:tav>
                                        <p:tav tm="9990">
                                          <p:val>
                                            <p:fltVal val="0.8312"/>
                                          </p:val>
                                        </p:tav>
                                        <p:tav tm="13320">
                                          <p:val>
                                            <p:fltVal val="0.8415"/>
                                          </p:val>
                                        </p:tav>
                                        <p:tav tm="16650">
                                          <p:val>
                                            <p:fltVal val="0.8517"/>
                                          </p:val>
                                        </p:tav>
                                        <p:tav tm="19970">
                                          <p:val>
                                            <p:fltVal val="0.8617"/>
                                          </p:val>
                                        </p:tav>
                                        <p:tav tm="23290">
                                          <p:val>
                                            <p:fltVal val="0.8715"/>
                                          </p:val>
                                        </p:tav>
                                        <p:tav tm="26620">
                                          <p:val>
                                            <p:fltVal val="0.8812"/>
                                          </p:val>
                                        </p:tav>
                                        <p:tav tm="29950">
                                          <p:val>
                                            <p:fltVal val="0.8906"/>
                                          </p:val>
                                        </p:tav>
                                        <p:tav tm="33280">
                                          <p:val>
                                            <p:fltVal val="0.8998"/>
                                          </p:val>
                                        </p:tav>
                                        <p:tav tm="36610">
                                          <p:val>
                                            <p:fltVal val="0.9087"/>
                                          </p:val>
                                        </p:tav>
                                        <p:tav tm="39940">
                                          <p:val>
                                            <p:fltVal val="0.9174"/>
                                          </p:val>
                                        </p:tav>
                                        <p:tav tm="43270">
                                          <p:val>
                                            <p:fltVal val="0.9257"/>
                                          </p:val>
                                        </p:tav>
                                        <p:tav tm="46600">
                                          <p:val>
                                            <p:fltVal val="0.9336"/>
                                          </p:val>
                                        </p:tav>
                                        <p:tav tm="49930">
                                          <p:val>
                                            <p:fltVal val="0.9412"/>
                                          </p:val>
                                        </p:tav>
                                        <p:tav tm="53250">
                                          <p:val>
                                            <p:fltVal val="0.9484"/>
                                          </p:val>
                                        </p:tav>
                                        <p:tav tm="56580">
                                          <p:val>
                                            <p:fltVal val="0.9552"/>
                                          </p:val>
                                        </p:tav>
                                        <p:tav tm="59900">
                                          <p:val>
                                            <p:fltVal val="0.9616"/>
                                          </p:val>
                                        </p:tav>
                                        <p:tav tm="63220">
                                          <p:val>
                                            <p:fltVal val="0.9675"/>
                                          </p:val>
                                        </p:tav>
                                        <p:tav tm="66540">
                                          <p:val>
                                            <p:fltVal val="0.973"/>
                                          </p:val>
                                        </p:tav>
                                        <p:tav tm="69870">
                                          <p:val>
                                            <p:fltVal val="0.978"/>
                                          </p:val>
                                        </p:tav>
                                        <p:tav tm="73190">
                                          <p:val>
                                            <p:fltVal val="0.9825"/>
                                          </p:val>
                                        </p:tav>
                                        <p:tav tm="76510">
                                          <p:val>
                                            <p:fltVal val="0.9865"/>
                                          </p:val>
                                        </p:tav>
                                        <p:tav tm="79830">
                                          <p:val>
                                            <p:fltVal val="0.99"/>
                                          </p:val>
                                        </p:tav>
                                        <p:tav tm="83160">
                                          <p:val>
                                            <p:fltVal val="0.993"/>
                                          </p:val>
                                        </p:tav>
                                        <p:tav tm="86480">
                                          <p:val>
                                            <p:fltVal val="0.9955"/>
                                          </p:val>
                                        </p:tav>
                                        <p:tav tm="89800">
                                          <p:val>
                                            <p:fltVal val="0.9974"/>
                                          </p:val>
                                        </p:tav>
                                        <p:tav tm="93120">
                                          <p:val>
                                            <p:fltVal val="0.9988"/>
                                          </p:val>
                                        </p:tav>
                                        <p:tav tm="96450">
                                          <p:val>
                                            <p:fltVal val="0.9996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mph" presetSubtype="64" accel="10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3d.object.rotation.z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313947-51F6-1ECF-F8D7-FDD55887EA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77" y="1548545"/>
            <a:ext cx="10972800" cy="2124685"/>
          </a:xfrm>
        </p:spPr>
        <p:txBody>
          <a:bodyPr/>
          <a:lstStyle/>
          <a:p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Vịnh đang ngồi học bài, bỗng nghe thấy tiếng còi tàu vang lên từng hồi dài</a:t>
            </a:r>
            <a:r>
              <a:rPr lang="en-US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vi-VN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như giục giã</a:t>
            </a:r>
            <a:r>
              <a:rPr lang="vi-VN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4000" dirty="0">
              <a:solidFill>
                <a:schemeClr val="tx1"/>
              </a:solidFill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6B8E22F-0D0B-84D5-22C2-5D6AFE9087A0}"/>
              </a:ext>
            </a:extLst>
          </p:cNvPr>
          <p:cNvCxnSpPr>
            <a:cxnSpLocks/>
          </p:cNvCxnSpPr>
          <p:nvPr/>
        </p:nvCxnSpPr>
        <p:spPr>
          <a:xfrm flipH="1">
            <a:off x="2567353" y="2613834"/>
            <a:ext cx="293077" cy="70965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851FDF-B652-A0A5-6AB2-9395119C10F7}"/>
              </a:ext>
            </a:extLst>
          </p:cNvPr>
          <p:cNvCxnSpPr>
            <a:cxnSpLocks/>
          </p:cNvCxnSpPr>
          <p:nvPr/>
        </p:nvCxnSpPr>
        <p:spPr>
          <a:xfrm flipH="1">
            <a:off x="6986954" y="2590388"/>
            <a:ext cx="254000" cy="709659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826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3A090-4CAD-29BB-088E-4E7F14FFE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867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7F678-7D71-60C6-FF6C-6E5E5A76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5259398421655651586">
            <a:hlinkClick r:id="" action="ppaction://media"/>
            <a:extLst>
              <a:ext uri="{FF2B5EF4-FFF2-40B4-BE49-F238E27FC236}">
                <a16:creationId xmlns:a16="http://schemas.microsoft.com/office/drawing/2014/main" id="{2ECFD98C-04BF-7132-17EF-17698E5927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90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9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8_Origi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8_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8_Origi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3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4.xml><?xml version="1.0" encoding="utf-8"?>
<a:themeOverride xmlns:a="http://schemas.openxmlformats.org/drawingml/2006/main">
  <a:clrScheme name="Origin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713</TotalTime>
  <Words>603</Words>
  <Application>Microsoft Office PowerPoint</Application>
  <PresentationFormat>Widescreen</PresentationFormat>
  <Paragraphs>138</Paragraphs>
  <Slides>19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.VnTime</vt:lpstr>
      <vt:lpstr>.VnTimeH</vt:lpstr>
      <vt:lpstr>Arial</vt:lpstr>
      <vt:lpstr>Bookman Old Style</vt:lpstr>
      <vt:lpstr>Calibri</vt:lpstr>
      <vt:lpstr>Calibri Light</vt:lpstr>
      <vt:lpstr>Comic Sans MS</vt:lpstr>
      <vt:lpstr>Impact</vt:lpstr>
      <vt:lpstr>Tahoma</vt:lpstr>
      <vt:lpstr>Times New Roman</vt:lpstr>
      <vt:lpstr>Wingdings</vt:lpstr>
      <vt:lpstr>Wingdings 3</vt:lpstr>
      <vt:lpstr>9_Origin</vt:lpstr>
      <vt:lpstr>8_Origin</vt:lpstr>
      <vt:lpstr>1_Office Theme</vt:lpstr>
      <vt:lpstr>Default Design</vt:lpstr>
      <vt:lpstr>PowerPoint Presentation</vt:lpstr>
      <vt:lpstr>PowerPoint Presentation</vt:lpstr>
      <vt:lpstr>PowerPoint Presentation</vt:lpstr>
      <vt:lpstr>Hướng dẫn chia đoạn: 4 đoạn</vt:lpstr>
      <vt:lpstr>PowerPoint Presentation</vt:lpstr>
      <vt:lpstr>PowerPoint Presentation</vt:lpstr>
      <vt:lpstr>Vịnh đang ngồi học bài, bỗng nghe thấy tiếng còi tàu vang lên từng hồi dài như giục giã.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ĐẶNG THỊ KIM DUNG</cp:lastModifiedBy>
  <cp:revision>23</cp:revision>
  <dcterms:created xsi:type="dcterms:W3CDTF">2023-04-18T15:19:18Z</dcterms:created>
  <dcterms:modified xsi:type="dcterms:W3CDTF">2023-04-20T17:54:48Z</dcterms:modified>
</cp:coreProperties>
</file>