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6.WAV" ContentType="audio/x-wav"/>
  <Override PartName="/ppt/media/audio2.wav" ContentType="audio/x-wav"/>
  <Override PartName="/ppt/media/audio3.wav" ContentType="audio/x-wav"/>
  <Override PartName="/ppt/notesSlides/notesSlide5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activeX/activeX31.xml" ContentType="application/vnd.ms-office.activeX+xml"/>
  <Override PartName="/ppt/activeX/activeX32.xml" ContentType="application/vnd.ms-office.activeX+xml"/>
  <Override PartName="/ppt/activeX/activeX33.xml" ContentType="application/vnd.ms-office.activeX+xml"/>
  <Override PartName="/ppt/activeX/activeX34.xml" ContentType="application/vnd.ms-office.activeX+xml"/>
  <Override PartName="/ppt/activeX/activeX35.xml" ContentType="application/vnd.ms-office.activeX+xml"/>
  <Override PartName="/ppt/activeX/activeX36.xml" ContentType="application/vnd.ms-office.activeX+xml"/>
  <Override PartName="/ppt/activeX/activeX37.xml" ContentType="application/vnd.ms-office.activeX+xml"/>
  <Override PartName="/ppt/activeX/activeX38.xml" ContentType="application/vnd.ms-office.activeX+xml"/>
  <Override PartName="/ppt/activeX/activeX39.xml" ContentType="application/vnd.ms-office.activeX+xml"/>
  <Override PartName="/ppt/activeX/activeX40.xml" ContentType="application/vnd.ms-office.activeX+xml"/>
  <Override PartName="/ppt/activeX/activeX41.xml" ContentType="application/vnd.ms-office.activeX+xml"/>
  <Override PartName="/ppt/activeX/activeX42.xml" ContentType="application/vnd.ms-office.activeX+xml"/>
  <Override PartName="/ppt/activeX/activeX43.xml" ContentType="application/vnd.ms-office.activeX+xml"/>
  <Override PartName="/ppt/activeX/activeX44.xml" ContentType="application/vnd.ms-office.activeX+xml"/>
  <Override PartName="/ppt/activeX/activeX45.xml" ContentType="application/vnd.ms-office.activeX+xml"/>
  <Override PartName="/ppt/activeX/activeX46.xml" ContentType="application/vnd.ms-office.activeX+xml"/>
  <Override PartName="/ppt/activeX/activeX47.xml" ContentType="application/vnd.ms-office.activeX+xml"/>
  <Override PartName="/ppt/activeX/activeX48.xml" ContentType="application/vnd.ms-office.activeX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27"/>
  </p:notesMasterIdLst>
  <p:sldIdLst>
    <p:sldId id="256" r:id="rId4"/>
    <p:sldId id="2668" r:id="rId5"/>
    <p:sldId id="2652" r:id="rId6"/>
    <p:sldId id="282" r:id="rId7"/>
    <p:sldId id="2667" r:id="rId8"/>
    <p:sldId id="291" r:id="rId9"/>
    <p:sldId id="2670" r:id="rId10"/>
    <p:sldId id="2661" r:id="rId11"/>
    <p:sldId id="2676" r:id="rId12"/>
    <p:sldId id="2677" r:id="rId13"/>
    <p:sldId id="2678" r:id="rId14"/>
    <p:sldId id="2679" r:id="rId15"/>
    <p:sldId id="2671" r:id="rId16"/>
    <p:sldId id="2672" r:id="rId17"/>
    <p:sldId id="2654" r:id="rId18"/>
    <p:sldId id="2673" r:id="rId19"/>
    <p:sldId id="2674" r:id="rId20"/>
    <p:sldId id="2656" r:id="rId21"/>
    <p:sldId id="289" r:id="rId22"/>
    <p:sldId id="290" r:id="rId23"/>
    <p:sldId id="293" r:id="rId24"/>
    <p:sldId id="2675" r:id="rId25"/>
    <p:sldId id="2658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85"/>
    <p:restoredTop sz="94648"/>
  </p:normalViewPr>
  <p:slideViewPr>
    <p:cSldViewPr snapToGrid="0">
      <p:cViewPr varScale="1">
        <p:scale>
          <a:sx n="82" d="100"/>
          <a:sy n="82" d="100"/>
        </p:scale>
        <p:origin x="3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34.xml.rels><?xml version="1.0" encoding="UTF-8" standalone="yes"?>
<Relationships xmlns="http://schemas.openxmlformats.org/package/2006/relationships"><Relationship Id="rId1" Type="http://schemas.microsoft.com/office/2006/relationships/activeXControlBinary" Target="activeX34.bin"/></Relationships>
</file>

<file path=ppt/activeX/_rels/activeX35.xml.rels><?xml version="1.0" encoding="UTF-8" standalone="yes"?>
<Relationships xmlns="http://schemas.openxmlformats.org/package/2006/relationships"><Relationship Id="rId1" Type="http://schemas.microsoft.com/office/2006/relationships/activeXControlBinary" Target="activeX35.bin"/></Relationships>
</file>

<file path=ppt/activeX/_rels/activeX36.xml.rels><?xml version="1.0" encoding="UTF-8" standalone="yes"?>
<Relationships xmlns="http://schemas.openxmlformats.org/package/2006/relationships"><Relationship Id="rId1" Type="http://schemas.microsoft.com/office/2006/relationships/activeXControlBinary" Target="activeX36.bin"/></Relationships>
</file>

<file path=ppt/activeX/_rels/activeX37.xml.rels><?xml version="1.0" encoding="UTF-8" standalone="yes"?>
<Relationships xmlns="http://schemas.openxmlformats.org/package/2006/relationships"><Relationship Id="rId1" Type="http://schemas.microsoft.com/office/2006/relationships/activeXControlBinary" Target="activeX37.bin"/></Relationships>
</file>

<file path=ppt/activeX/_rels/activeX38.xml.rels><?xml version="1.0" encoding="UTF-8" standalone="yes"?>
<Relationships xmlns="http://schemas.openxmlformats.org/package/2006/relationships"><Relationship Id="rId1" Type="http://schemas.microsoft.com/office/2006/relationships/activeXControlBinary" Target="activeX38.bin"/></Relationships>
</file>

<file path=ppt/activeX/_rels/activeX39.xml.rels><?xml version="1.0" encoding="UTF-8" standalone="yes"?>
<Relationships xmlns="http://schemas.openxmlformats.org/package/2006/relationships"><Relationship Id="rId1" Type="http://schemas.microsoft.com/office/2006/relationships/activeXControlBinary" Target="activeX39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40.xml.rels><?xml version="1.0" encoding="UTF-8" standalone="yes"?>
<Relationships xmlns="http://schemas.openxmlformats.org/package/2006/relationships"><Relationship Id="rId1" Type="http://schemas.microsoft.com/office/2006/relationships/activeXControlBinary" Target="activeX40.bin"/></Relationships>
</file>

<file path=ppt/activeX/_rels/activeX41.xml.rels><?xml version="1.0" encoding="UTF-8" standalone="yes"?>
<Relationships xmlns="http://schemas.openxmlformats.org/package/2006/relationships"><Relationship Id="rId1" Type="http://schemas.microsoft.com/office/2006/relationships/activeXControlBinary" Target="activeX41.bin"/></Relationships>
</file>

<file path=ppt/activeX/_rels/activeX42.xml.rels><?xml version="1.0" encoding="UTF-8" standalone="yes"?>
<Relationships xmlns="http://schemas.openxmlformats.org/package/2006/relationships"><Relationship Id="rId1" Type="http://schemas.microsoft.com/office/2006/relationships/activeXControlBinary" Target="activeX42.bin"/></Relationships>
</file>

<file path=ppt/activeX/_rels/activeX43.xml.rels><?xml version="1.0" encoding="UTF-8" standalone="yes"?>
<Relationships xmlns="http://schemas.openxmlformats.org/package/2006/relationships"><Relationship Id="rId1" Type="http://schemas.microsoft.com/office/2006/relationships/activeXControlBinary" Target="activeX43.bin"/></Relationships>
</file>

<file path=ppt/activeX/_rels/activeX44.xml.rels><?xml version="1.0" encoding="UTF-8" standalone="yes"?>
<Relationships xmlns="http://schemas.openxmlformats.org/package/2006/relationships"><Relationship Id="rId1" Type="http://schemas.microsoft.com/office/2006/relationships/activeXControlBinary" Target="activeX44.bin"/></Relationships>
</file>

<file path=ppt/activeX/_rels/activeX45.xml.rels><?xml version="1.0" encoding="UTF-8" standalone="yes"?>
<Relationships xmlns="http://schemas.openxmlformats.org/package/2006/relationships"><Relationship Id="rId1" Type="http://schemas.microsoft.com/office/2006/relationships/activeXControlBinary" Target="activeX45.bin"/></Relationships>
</file>

<file path=ppt/activeX/_rels/activeX46.xml.rels><?xml version="1.0" encoding="UTF-8" standalone="yes"?>
<Relationships xmlns="http://schemas.openxmlformats.org/package/2006/relationships"><Relationship Id="rId1" Type="http://schemas.microsoft.com/office/2006/relationships/activeXControlBinary" Target="activeX46.bin"/></Relationships>
</file>

<file path=ppt/activeX/_rels/activeX47.xml.rels><?xml version="1.0" encoding="UTF-8" standalone="yes"?>
<Relationships xmlns="http://schemas.openxmlformats.org/package/2006/relationships"><Relationship Id="rId1" Type="http://schemas.microsoft.com/office/2006/relationships/activeXControlBinary" Target="activeX47.bin"/></Relationships>
</file>

<file path=ppt/activeX/_rels/activeX48.xml.rels><?xml version="1.0" encoding="UTF-8" standalone="yes"?>
<Relationships xmlns="http://schemas.openxmlformats.org/package/2006/relationships"><Relationship Id="rId1" Type="http://schemas.microsoft.com/office/2006/relationships/activeXControlBinary" Target="activeX48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611F9-ABC2-4863-B305-F74B88B8D87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45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611F9-ABC2-4863-B305-F74B88B8D87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45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611F9-ABC2-4863-B305-F74B88B8D87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0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611F9-ABC2-4863-B305-F74B88B8D87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8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</p:txBody>
      </p:sp>
      <p:sp>
        <p:nvSpPr>
          <p:cNvPr id="1290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2AEE00-5335-4B3D-9F6C-172960DC28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123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r>
              <a:rPr lang="en-US" baseline="0" dirty="0"/>
              <a:t> </a:t>
            </a:r>
            <a:r>
              <a:rPr lang="en-US" baseline="0" dirty="0" err="1"/>
              <a:t>thiết</a:t>
            </a:r>
            <a:r>
              <a:rPr lang="en-US" baseline="0" dirty="0"/>
              <a:t> </a:t>
            </a:r>
            <a:r>
              <a:rPr lang="en-US" baseline="0" dirty="0" err="1"/>
              <a:t>kế</a:t>
            </a:r>
            <a:r>
              <a:rPr lang="en-US" baseline="0" dirty="0"/>
              <a:t> </a:t>
            </a:r>
            <a:r>
              <a:rPr lang="en-US" baseline="0" dirty="0" err="1"/>
              <a:t>bởi</a:t>
            </a:r>
            <a:r>
              <a:rPr lang="en-US" baseline="0" dirty="0"/>
              <a:t>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baseline="0" dirty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B8DC28-CB46-4EA9-8821-4AD4DBE009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450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611F9-ABC2-4863-B305-F74B88B8D87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55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999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58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61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705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611F9-ABC2-4863-B305-F74B88B8D87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9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984" y="-836084"/>
            <a:ext cx="13313835" cy="157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1" y="6021918"/>
            <a:ext cx="2400300" cy="95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1741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A8AD8-5C65-A454-DDCE-74D6F9A90A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C4C40478-208F-79EA-767C-8B6B5355C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672" y="5404071"/>
            <a:ext cx="1043328" cy="1453929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id="{0E06F57E-8DCA-E228-E36B-362004EF86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54" y="125793"/>
            <a:ext cx="1302246" cy="863990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093B778A-FDA5-12C7-064D-99696DB1BA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5550887"/>
            <a:ext cx="1043328" cy="1307113"/>
          </a:xfrm>
          <a:prstGeom prst="rect">
            <a:avLst/>
          </a:prstGeom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id="{8D581265-B2AC-32C7-FF2B-ED12C17140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412" y="125793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922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1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04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45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52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48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67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17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88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4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39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6440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2576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33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9608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6074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451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3120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1036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9001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8242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9445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97" y="582903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68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471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918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958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010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875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090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138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29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30424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70" y="602129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47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70" y="602129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654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09206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96" r:id="rId11"/>
    <p:sldLayoutId id="2147483697" r:id="rId12"/>
    <p:sldLayoutId id="214748371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1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" y="-99392"/>
            <a:ext cx="12192000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5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1.wav"/><Relationship Id="rId7" Type="http://schemas.openxmlformats.org/officeDocument/2006/relationships/image" Target="../media/image43.gi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hyperlink" Target="https://hoc10.vn/doc-sach/toan-3-tap-2/1/133/100/" TargetMode="External"/><Relationship Id="rId5" Type="http://schemas.openxmlformats.org/officeDocument/2006/relationships/audio" Target="../media/audio5.wav"/><Relationship Id="rId10" Type="http://schemas.openxmlformats.org/officeDocument/2006/relationships/image" Target="../media/image48.gif"/><Relationship Id="rId4" Type="http://schemas.openxmlformats.org/officeDocument/2006/relationships/audio" Target="../media/audio4.wav"/><Relationship Id="rId9" Type="http://schemas.openxmlformats.org/officeDocument/2006/relationships/image" Target="../media/image4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1.wav"/><Relationship Id="rId7" Type="http://schemas.openxmlformats.org/officeDocument/2006/relationships/image" Target="../media/image43.gi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hyperlink" Target="https://hoc10.vn/doc-sach/toan-3-tap-2/1/133/100/" TargetMode="External"/><Relationship Id="rId5" Type="http://schemas.openxmlformats.org/officeDocument/2006/relationships/audio" Target="../media/audio5.wav"/><Relationship Id="rId10" Type="http://schemas.openxmlformats.org/officeDocument/2006/relationships/image" Target="../media/image48.gif"/><Relationship Id="rId4" Type="http://schemas.openxmlformats.org/officeDocument/2006/relationships/audio" Target="../media/audio4.wav"/><Relationship Id="rId9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1.wav"/><Relationship Id="rId7" Type="http://schemas.openxmlformats.org/officeDocument/2006/relationships/image" Target="../media/image43.gi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hyperlink" Target="https://hoc10.vn/doc-sach/toan-3-tap-2/1/133/100/" TargetMode="External"/><Relationship Id="rId5" Type="http://schemas.openxmlformats.org/officeDocument/2006/relationships/audio" Target="../media/audio5.wav"/><Relationship Id="rId10" Type="http://schemas.openxmlformats.org/officeDocument/2006/relationships/image" Target="../media/image48.gif"/><Relationship Id="rId4" Type="http://schemas.openxmlformats.org/officeDocument/2006/relationships/audio" Target="../media/audio4.wav"/><Relationship Id="rId9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jp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jp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71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audio" Target="../media/media8.m4a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microsoft.com/office/2007/relationships/media" Target="../media/media8.m4a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ontrol" Target="../activeX/activeX13.xml"/><Relationship Id="rId18" Type="http://schemas.openxmlformats.org/officeDocument/2006/relationships/control" Target="../activeX/activeX18.xml"/><Relationship Id="rId26" Type="http://schemas.openxmlformats.org/officeDocument/2006/relationships/control" Target="../activeX/activeX26.xml"/><Relationship Id="rId39" Type="http://schemas.openxmlformats.org/officeDocument/2006/relationships/control" Target="../activeX/activeX39.xml"/><Relationship Id="rId21" Type="http://schemas.openxmlformats.org/officeDocument/2006/relationships/control" Target="../activeX/activeX21.xml"/><Relationship Id="rId34" Type="http://schemas.openxmlformats.org/officeDocument/2006/relationships/control" Target="../activeX/activeX34.xml"/><Relationship Id="rId42" Type="http://schemas.openxmlformats.org/officeDocument/2006/relationships/control" Target="../activeX/activeX42.xml"/><Relationship Id="rId47" Type="http://schemas.openxmlformats.org/officeDocument/2006/relationships/control" Target="../activeX/activeX47.xml"/><Relationship Id="rId50" Type="http://schemas.openxmlformats.org/officeDocument/2006/relationships/image" Target="../media/image80.png"/><Relationship Id="rId7" Type="http://schemas.openxmlformats.org/officeDocument/2006/relationships/control" Target="../activeX/activeX7.xml"/><Relationship Id="rId2" Type="http://schemas.openxmlformats.org/officeDocument/2006/relationships/control" Target="../activeX/activeX2.xml"/><Relationship Id="rId16" Type="http://schemas.openxmlformats.org/officeDocument/2006/relationships/control" Target="../activeX/activeX16.xml"/><Relationship Id="rId29" Type="http://schemas.openxmlformats.org/officeDocument/2006/relationships/control" Target="../activeX/activeX29.xml"/><Relationship Id="rId11" Type="http://schemas.openxmlformats.org/officeDocument/2006/relationships/control" Target="../activeX/activeX11.xml"/><Relationship Id="rId24" Type="http://schemas.openxmlformats.org/officeDocument/2006/relationships/control" Target="../activeX/activeX24.xml"/><Relationship Id="rId32" Type="http://schemas.openxmlformats.org/officeDocument/2006/relationships/control" Target="../activeX/activeX32.xml"/><Relationship Id="rId37" Type="http://schemas.openxmlformats.org/officeDocument/2006/relationships/control" Target="../activeX/activeX37.xml"/><Relationship Id="rId40" Type="http://schemas.openxmlformats.org/officeDocument/2006/relationships/control" Target="../activeX/activeX40.xml"/><Relationship Id="rId45" Type="http://schemas.openxmlformats.org/officeDocument/2006/relationships/control" Target="../activeX/activeX45.xml"/><Relationship Id="rId5" Type="http://schemas.openxmlformats.org/officeDocument/2006/relationships/control" Target="../activeX/activeX5.xml"/><Relationship Id="rId15" Type="http://schemas.openxmlformats.org/officeDocument/2006/relationships/control" Target="../activeX/activeX15.xml"/><Relationship Id="rId23" Type="http://schemas.openxmlformats.org/officeDocument/2006/relationships/control" Target="../activeX/activeX23.xml"/><Relationship Id="rId28" Type="http://schemas.openxmlformats.org/officeDocument/2006/relationships/control" Target="../activeX/activeX28.xml"/><Relationship Id="rId36" Type="http://schemas.openxmlformats.org/officeDocument/2006/relationships/control" Target="../activeX/activeX36.xml"/><Relationship Id="rId49" Type="http://schemas.openxmlformats.org/officeDocument/2006/relationships/slideLayout" Target="../slideLayouts/slideLayout20.xml"/><Relationship Id="rId10" Type="http://schemas.openxmlformats.org/officeDocument/2006/relationships/control" Target="../activeX/activeX10.xml"/><Relationship Id="rId19" Type="http://schemas.openxmlformats.org/officeDocument/2006/relationships/control" Target="../activeX/activeX19.xml"/><Relationship Id="rId31" Type="http://schemas.openxmlformats.org/officeDocument/2006/relationships/control" Target="../activeX/activeX31.xml"/><Relationship Id="rId44" Type="http://schemas.openxmlformats.org/officeDocument/2006/relationships/control" Target="../activeX/activeX44.xml"/><Relationship Id="rId4" Type="http://schemas.openxmlformats.org/officeDocument/2006/relationships/control" Target="../activeX/activeX4.xml"/><Relationship Id="rId9" Type="http://schemas.openxmlformats.org/officeDocument/2006/relationships/control" Target="../activeX/activeX9.xml"/><Relationship Id="rId14" Type="http://schemas.openxmlformats.org/officeDocument/2006/relationships/control" Target="../activeX/activeX14.xml"/><Relationship Id="rId22" Type="http://schemas.openxmlformats.org/officeDocument/2006/relationships/control" Target="../activeX/activeX22.xml"/><Relationship Id="rId27" Type="http://schemas.openxmlformats.org/officeDocument/2006/relationships/control" Target="../activeX/activeX27.xml"/><Relationship Id="rId30" Type="http://schemas.openxmlformats.org/officeDocument/2006/relationships/control" Target="../activeX/activeX30.xml"/><Relationship Id="rId35" Type="http://schemas.openxmlformats.org/officeDocument/2006/relationships/control" Target="../activeX/activeX35.xml"/><Relationship Id="rId43" Type="http://schemas.openxmlformats.org/officeDocument/2006/relationships/control" Target="../activeX/activeX43.xml"/><Relationship Id="rId48" Type="http://schemas.openxmlformats.org/officeDocument/2006/relationships/control" Target="../activeX/activeX48.xml"/><Relationship Id="rId8" Type="http://schemas.openxmlformats.org/officeDocument/2006/relationships/control" Target="../activeX/activeX8.xml"/><Relationship Id="rId51" Type="http://schemas.openxmlformats.org/officeDocument/2006/relationships/image" Target="../media/image81.wmf"/><Relationship Id="rId3" Type="http://schemas.openxmlformats.org/officeDocument/2006/relationships/control" Target="../activeX/activeX3.xml"/><Relationship Id="rId12" Type="http://schemas.openxmlformats.org/officeDocument/2006/relationships/control" Target="../activeX/activeX12.xml"/><Relationship Id="rId17" Type="http://schemas.openxmlformats.org/officeDocument/2006/relationships/control" Target="../activeX/activeX17.xml"/><Relationship Id="rId25" Type="http://schemas.openxmlformats.org/officeDocument/2006/relationships/control" Target="../activeX/activeX25.xml"/><Relationship Id="rId33" Type="http://schemas.openxmlformats.org/officeDocument/2006/relationships/control" Target="../activeX/activeX33.xml"/><Relationship Id="rId38" Type="http://schemas.openxmlformats.org/officeDocument/2006/relationships/control" Target="../activeX/activeX38.xml"/><Relationship Id="rId46" Type="http://schemas.openxmlformats.org/officeDocument/2006/relationships/control" Target="../activeX/activeX46.xml"/><Relationship Id="rId20" Type="http://schemas.openxmlformats.org/officeDocument/2006/relationships/control" Target="../activeX/activeX20.xml"/><Relationship Id="rId41" Type="http://schemas.openxmlformats.org/officeDocument/2006/relationships/control" Target="../activeX/activeX41.xml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microsoft.com/office/2007/relationships/media" Target="../media/media9.m4a"/><Relationship Id="rId7" Type="http://schemas.openxmlformats.org/officeDocument/2006/relationships/image" Target="../media/image4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8.png"/><Relationship Id="rId4" Type="http://schemas.openxmlformats.org/officeDocument/2006/relationships/audio" Target="../media/media9.m4a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6.xml"/><Relationship Id="rId7" Type="http://schemas.openxmlformats.org/officeDocument/2006/relationships/hyperlink" Target="https://hoc10.vn/doc-sach/toan-3-tap-2/1/133/100/" TargetMode="External"/><Relationship Id="rId12" Type="http://schemas.openxmlformats.org/officeDocument/2006/relationships/image" Target="../media/image33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8.gif"/><Relationship Id="rId18" Type="http://schemas.openxmlformats.org/officeDocument/2006/relationships/image" Target="../media/image43.gif"/><Relationship Id="rId3" Type="http://schemas.openxmlformats.org/officeDocument/2006/relationships/audio" Target="../media/media6.WAV"/><Relationship Id="rId21" Type="http://schemas.openxmlformats.org/officeDocument/2006/relationships/image" Target="../media/image46.png"/><Relationship Id="rId7" Type="http://schemas.openxmlformats.org/officeDocument/2006/relationships/slide" Target="slide3.xml"/><Relationship Id="rId12" Type="http://schemas.openxmlformats.org/officeDocument/2006/relationships/image" Target="../media/image37.gif"/><Relationship Id="rId17" Type="http://schemas.openxmlformats.org/officeDocument/2006/relationships/image" Target="../media/image42.gif"/><Relationship Id="rId2" Type="http://schemas.microsoft.com/office/2007/relationships/media" Target="../media/media6.WAV"/><Relationship Id="rId16" Type="http://schemas.openxmlformats.org/officeDocument/2006/relationships/image" Target="../media/image41.gif"/><Relationship Id="rId20" Type="http://schemas.openxmlformats.org/officeDocument/2006/relationships/image" Target="../media/image45.gif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6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19" Type="http://schemas.openxmlformats.org/officeDocument/2006/relationships/image" Target="../media/image44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34.png"/><Relationship Id="rId1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1.wav"/><Relationship Id="rId7" Type="http://schemas.openxmlformats.org/officeDocument/2006/relationships/image" Target="../media/image43.gi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hyperlink" Target="https://hoc10.vn/doc-sach/toan-3-tap-2/1/133/100/" TargetMode="External"/><Relationship Id="rId5" Type="http://schemas.openxmlformats.org/officeDocument/2006/relationships/audio" Target="../media/audio5.wav"/><Relationship Id="rId10" Type="http://schemas.openxmlformats.org/officeDocument/2006/relationships/image" Target="../media/image48.gif"/><Relationship Id="rId4" Type="http://schemas.openxmlformats.org/officeDocument/2006/relationships/audio" Target="../media/audio4.wav"/><Relationship Id="rId9" Type="http://schemas.openxmlformats.org/officeDocument/2006/relationships/image" Target="../media/image4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91154" y="2636277"/>
            <a:ext cx="9307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Chào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mừng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quý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thầy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cô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về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dự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giờ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lớp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0BD27C-ACC7-8BC1-8A73-1733B5EE0E37}"/>
              </a:ext>
            </a:extLst>
          </p:cNvPr>
          <p:cNvSpPr txBox="1"/>
          <p:nvPr/>
        </p:nvSpPr>
        <p:spPr>
          <a:xfrm>
            <a:off x="1904082" y="244430"/>
            <a:ext cx="10287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Trường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Tiểu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Nam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Hải</a:t>
            </a:r>
            <a:r>
              <a:rPr lang="en-US" sz="54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:a16="http://schemas.microsoft.com/office/drawing/2014/main" id="{BA43F761-283D-18C1-7629-F3E1110D5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962400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>
            <a:extLst>
              <a:ext uri="{FF2B5EF4-FFF2-40B4-BE49-F238E27FC236}">
                <a16:creationId xmlns:a16="http://schemas.microsoft.com/office/drawing/2014/main" id="{1610FD79-5C5D-8755-6BA2-D6B83B6C7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100" name="Picture 3" descr="an30">
            <a:extLst>
              <a:ext uri="{FF2B5EF4-FFF2-40B4-BE49-F238E27FC236}">
                <a16:creationId xmlns:a16="http://schemas.microsoft.com/office/drawing/2014/main" id="{1D98EB8D-8D8B-C31B-207D-484E0925D5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7" y="225526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>
            <a:extLst>
              <a:ext uri="{FF2B5EF4-FFF2-40B4-BE49-F238E27FC236}">
                <a16:creationId xmlns:a16="http://schemas.microsoft.com/office/drawing/2014/main" id="{0FB8B354-6BD0-4D22-070D-B98CC61872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38" y="710427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>
            <a:extLst>
              <a:ext uri="{FF2B5EF4-FFF2-40B4-BE49-F238E27FC236}">
                <a16:creationId xmlns:a16="http://schemas.microsoft.com/office/drawing/2014/main" id="{C7926616-5311-E54B-92EC-685F4ABFE7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18490" y="62727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27" name="Group 31">
            <a:extLst>
              <a:ext uri="{FF2B5EF4-FFF2-40B4-BE49-F238E27FC236}">
                <a16:creationId xmlns:a16="http://schemas.microsoft.com/office/drawing/2014/main" id="{2CDBA6D3-DC6B-4DFF-4628-0CBCCFB104C4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8" name="AutoShape 32">
              <a:extLst>
                <a:ext uri="{FF2B5EF4-FFF2-40B4-BE49-F238E27FC236}">
                  <a16:creationId xmlns:a16="http://schemas.microsoft.com/office/drawing/2014/main" id="{08E4EA7E-43EB-14E2-E4D0-DF12391D4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7" name="Text Box 33">
              <a:extLst>
                <a:ext uri="{FF2B5EF4-FFF2-40B4-BE49-F238E27FC236}">
                  <a16:creationId xmlns:a16="http://schemas.microsoft.com/office/drawing/2014/main" id="{8BDA05A0-DDF3-40D2-F7B4-9C723D2DE5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5</a:t>
              </a:r>
            </a:p>
          </p:txBody>
        </p:sp>
      </p:grpSp>
      <p:pic>
        <p:nvPicPr>
          <p:cNvPr id="4" name="Picture 14" descr="star_tip_md_wht">
            <a:extLst>
              <a:ext uri="{FF2B5EF4-FFF2-40B4-BE49-F238E27FC236}">
                <a16:creationId xmlns:a16="http://schemas.microsoft.com/office/drawing/2014/main" id="{C444CF6B-E3ED-3869-81CD-F08DA41206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490" y="29306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>
            <a:extLst>
              <a:ext uri="{FF2B5EF4-FFF2-40B4-BE49-F238E27FC236}">
                <a16:creationId xmlns:a16="http://schemas.microsoft.com/office/drawing/2014/main" id="{3BC87B84-0D47-28A2-AC08-A37DE86C34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4" y="469779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:a16="http://schemas.microsoft.com/office/drawing/2014/main" id="{6D64DE0D-1607-FCC0-3A36-041B02B7A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44" y="3498710"/>
            <a:ext cx="120315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2: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Số lượng trường tiểu học năm học 2017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2018 ít hơn số lượng trường tiểu học năm học 2016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-2017 là bao nhiêu trường?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24" name="Group 28">
            <a:extLst>
              <a:ext uri="{FF2B5EF4-FFF2-40B4-BE49-F238E27FC236}">
                <a16:creationId xmlns:a16="http://schemas.microsoft.com/office/drawing/2014/main" id="{B609ED5D-474E-5F32-B86E-D5DFAA5139CD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4138" name="AutoShape 29">
              <a:extLst>
                <a:ext uri="{FF2B5EF4-FFF2-40B4-BE49-F238E27FC236}">
                  <a16:creationId xmlns:a16="http://schemas.microsoft.com/office/drawing/2014/main" id="{118E0A0E-4C34-EC96-6FBC-43510B78C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324FB890-C1A4-4BAD-EB0A-092B9FEAF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4121" name="Group 25">
            <a:extLst>
              <a:ext uri="{FF2B5EF4-FFF2-40B4-BE49-F238E27FC236}">
                <a16:creationId xmlns:a16="http://schemas.microsoft.com/office/drawing/2014/main" id="{25E133E2-5931-B6C6-1849-909E59924FA8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4140" name="AutoShape 26">
              <a:extLst>
                <a:ext uri="{FF2B5EF4-FFF2-40B4-BE49-F238E27FC236}">
                  <a16:creationId xmlns:a16="http://schemas.microsoft.com/office/drawing/2014/main" id="{C60629E5-11D4-6EFC-530A-D2C5DB999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1" name="Text Box 27">
              <a:extLst>
                <a:ext uri="{FF2B5EF4-FFF2-40B4-BE49-F238E27FC236}">
                  <a16:creationId xmlns:a16="http://schemas.microsoft.com/office/drawing/2014/main" id="{EB3AF4EF-D32E-7A7E-3353-75FA9D0BB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4148" name="AutoShape 52">
            <a:extLst>
              <a:ext uri="{FF2B5EF4-FFF2-40B4-BE49-F238E27FC236}">
                <a16:creationId xmlns:a16="http://schemas.microsoft.com/office/drawing/2014/main" id="{537563A9-DB29-6E67-CC09-2ABE1DF26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716" y="4550095"/>
            <a:ext cx="1883980" cy="73326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46" name="Text Box 50">
            <a:extLst>
              <a:ext uri="{FF2B5EF4-FFF2-40B4-BE49-F238E27FC236}">
                <a16:creationId xmlns:a16="http://schemas.microsoft.com/office/drawing/2014/main" id="{090EF45B-3598-A53C-39BD-333A20B07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512" y="4578455"/>
            <a:ext cx="534692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lphaU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113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		C. 115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114			D. 116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3BB6C4-1350-042A-BDB1-AF5923553C6A}"/>
              </a:ext>
            </a:extLst>
          </p:cNvPr>
          <p:cNvGrpSpPr/>
          <p:nvPr/>
        </p:nvGrpSpPr>
        <p:grpSpPr>
          <a:xfrm>
            <a:off x="781925" y="608402"/>
            <a:ext cx="11430589" cy="2827217"/>
            <a:chOff x="379921" y="-36552"/>
            <a:chExt cx="11430589" cy="2827217"/>
          </a:xfrm>
        </p:grpSpPr>
        <p:sp>
          <p:nvSpPr>
            <p:cNvPr id="14" name="Rectangle 13">
              <a:hlinkClick r:id="rId11"/>
              <a:extLst>
                <a:ext uri="{FF2B5EF4-FFF2-40B4-BE49-F238E27FC236}">
                  <a16:creationId xmlns:a16="http://schemas.microsoft.com/office/drawing/2014/main" id="{46892235-08EA-39E0-2809-1E810A326D04}"/>
                </a:ext>
              </a:extLst>
            </p:cNvPr>
            <p:cNvSpPr/>
            <p:nvPr/>
          </p:nvSpPr>
          <p:spPr>
            <a:xfrm>
              <a:off x="1450653" y="-36552"/>
              <a:ext cx="10285031" cy="644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Số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trường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tiểu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học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ở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Việt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Nam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từ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năm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2015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đến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năm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2019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: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136087C-1C03-E754-4BC7-C4D78B488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9921" y="670256"/>
              <a:ext cx="11430589" cy="2120409"/>
            </a:xfrm>
            <a:prstGeom prst="rect">
              <a:avLst/>
            </a:prstGeom>
          </p:spPr>
        </p:pic>
      </p:grpSp>
      <p:grpSp>
        <p:nvGrpSpPr>
          <p:cNvPr id="4118" name="Group 22">
            <a:extLst>
              <a:ext uri="{FF2B5EF4-FFF2-40B4-BE49-F238E27FC236}">
                <a16:creationId xmlns:a16="http://schemas.microsoft.com/office/drawing/2014/main" id="{DC95645F-6711-A684-D477-7BDE2A6DDF10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AF11DC9F-A2AB-AEE6-264C-7CC92D3A8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3" name="Text Box 24">
              <a:extLst>
                <a:ext uri="{FF2B5EF4-FFF2-40B4-BE49-F238E27FC236}">
                  <a16:creationId xmlns:a16="http://schemas.microsoft.com/office/drawing/2014/main" id="{6F4F5506-7EBB-46CC-F397-18178BA94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4115" name="Group 19">
            <a:extLst>
              <a:ext uri="{FF2B5EF4-FFF2-40B4-BE49-F238E27FC236}">
                <a16:creationId xmlns:a16="http://schemas.microsoft.com/office/drawing/2014/main" id="{4A6B8100-D259-6392-04F7-F810D33B230F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4144" name="AutoShape 20">
              <a:extLst>
                <a:ext uri="{FF2B5EF4-FFF2-40B4-BE49-F238E27FC236}">
                  <a16:creationId xmlns:a16="http://schemas.microsoft.com/office/drawing/2014/main" id="{22D7C6F0-581A-746B-4533-4477842D9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 Box 21">
              <a:extLst>
                <a:ext uri="{FF2B5EF4-FFF2-40B4-BE49-F238E27FC236}">
                  <a16:creationId xmlns:a16="http://schemas.microsoft.com/office/drawing/2014/main" id="{F31C64B0-B227-A57C-670C-C4436814D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142" name="Group 46">
            <a:extLst>
              <a:ext uri="{FF2B5EF4-FFF2-40B4-BE49-F238E27FC236}">
                <a16:creationId xmlns:a16="http://schemas.microsoft.com/office/drawing/2014/main" id="{73CD0276-42BA-16AA-238C-80B0D5919126}"/>
              </a:ext>
            </a:extLst>
          </p:cNvPr>
          <p:cNvGrpSpPr>
            <a:grpSpLocks/>
          </p:cNvGrpSpPr>
          <p:nvPr/>
        </p:nvGrpSpPr>
        <p:grpSpPr bwMode="auto">
          <a:xfrm>
            <a:off x="10305282" y="4841663"/>
            <a:ext cx="1371600" cy="1295400"/>
            <a:chOff x="4574" y="3342"/>
            <a:chExt cx="960" cy="912"/>
          </a:xfrm>
        </p:grpSpPr>
        <p:sp>
          <p:nvSpPr>
            <p:cNvPr id="4126" name="AutoShape 47">
              <a:extLst>
                <a:ext uri="{FF2B5EF4-FFF2-40B4-BE49-F238E27FC236}">
                  <a16:creationId xmlns:a16="http://schemas.microsoft.com/office/drawing/2014/main" id="{1D0397D9-1D09-3EE4-ECB8-60513718E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Text Box 48">
              <a:extLst>
                <a:ext uri="{FF2B5EF4-FFF2-40B4-BE49-F238E27FC236}">
                  <a16:creationId xmlns:a16="http://schemas.microsoft.com/office/drawing/2014/main" id="{ADACC21D-EE54-E416-1DE6-B038A85B9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298134"/>
      </p:ext>
    </p:extLst>
  </p:cSld>
  <p:clrMapOvr>
    <a:masterClrMapping/>
  </p:clrMapOvr>
  <p:transition spd="slow" advClick="0">
    <p:zo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12" grpId="0"/>
      <p:bldP spid="4148" grpId="0" animBg="1"/>
      <p:bldP spid="4148" grpId="1" animBg="1"/>
      <p:bldP spid="41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:a16="http://schemas.microsoft.com/office/drawing/2014/main" id="{BA43F761-283D-18C1-7629-F3E1110D5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962400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>
            <a:extLst>
              <a:ext uri="{FF2B5EF4-FFF2-40B4-BE49-F238E27FC236}">
                <a16:creationId xmlns:a16="http://schemas.microsoft.com/office/drawing/2014/main" id="{1610FD79-5C5D-8755-6BA2-D6B83B6C7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100" name="Picture 3" descr="an30">
            <a:extLst>
              <a:ext uri="{FF2B5EF4-FFF2-40B4-BE49-F238E27FC236}">
                <a16:creationId xmlns:a16="http://schemas.microsoft.com/office/drawing/2014/main" id="{1D98EB8D-8D8B-C31B-207D-484E0925D5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7" y="225526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>
            <a:extLst>
              <a:ext uri="{FF2B5EF4-FFF2-40B4-BE49-F238E27FC236}">
                <a16:creationId xmlns:a16="http://schemas.microsoft.com/office/drawing/2014/main" id="{0FB8B354-6BD0-4D22-070D-B98CC61872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18" y="626347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>
            <a:extLst>
              <a:ext uri="{FF2B5EF4-FFF2-40B4-BE49-F238E27FC236}">
                <a16:creationId xmlns:a16="http://schemas.microsoft.com/office/drawing/2014/main" id="{C7926616-5311-E54B-92EC-685F4ABFE7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97470" y="-21353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27" name="Group 31">
            <a:extLst>
              <a:ext uri="{FF2B5EF4-FFF2-40B4-BE49-F238E27FC236}">
                <a16:creationId xmlns:a16="http://schemas.microsoft.com/office/drawing/2014/main" id="{2CDBA6D3-DC6B-4DFF-4628-0CBCCFB104C4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8" name="AutoShape 32">
              <a:extLst>
                <a:ext uri="{FF2B5EF4-FFF2-40B4-BE49-F238E27FC236}">
                  <a16:creationId xmlns:a16="http://schemas.microsoft.com/office/drawing/2014/main" id="{08E4EA7E-43EB-14E2-E4D0-DF12391D4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7" name="Text Box 33">
              <a:extLst>
                <a:ext uri="{FF2B5EF4-FFF2-40B4-BE49-F238E27FC236}">
                  <a16:creationId xmlns:a16="http://schemas.microsoft.com/office/drawing/2014/main" id="{8BDA05A0-DDF3-40D2-F7B4-9C723D2DE5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5</a:t>
              </a:r>
            </a:p>
          </p:txBody>
        </p:sp>
      </p:grpSp>
      <p:pic>
        <p:nvPicPr>
          <p:cNvPr id="4" name="Picture 14" descr="star_tip_md_wht">
            <a:extLst>
              <a:ext uri="{FF2B5EF4-FFF2-40B4-BE49-F238E27FC236}">
                <a16:creationId xmlns:a16="http://schemas.microsoft.com/office/drawing/2014/main" id="{C444CF6B-E3ED-3869-81CD-F08DA41206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490" y="29306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>
            <a:extLst>
              <a:ext uri="{FF2B5EF4-FFF2-40B4-BE49-F238E27FC236}">
                <a16:creationId xmlns:a16="http://schemas.microsoft.com/office/drawing/2014/main" id="{3BC87B84-0D47-28A2-AC08-A37DE86C34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7" y="4583704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:a16="http://schemas.microsoft.com/office/drawing/2014/main" id="{6D64DE0D-1607-FCC0-3A36-041B02B7A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47" y="3181198"/>
            <a:ext cx="120868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3: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 tròn số trường tiểu học ở Việt Nam trong bảng trên đến hàng nghìn và đọc các số vừa làm tròn.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24" name="Group 28">
            <a:extLst>
              <a:ext uri="{FF2B5EF4-FFF2-40B4-BE49-F238E27FC236}">
                <a16:creationId xmlns:a16="http://schemas.microsoft.com/office/drawing/2014/main" id="{B609ED5D-474E-5F32-B86E-D5DFAA5139CD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4138" name="AutoShape 29">
              <a:extLst>
                <a:ext uri="{FF2B5EF4-FFF2-40B4-BE49-F238E27FC236}">
                  <a16:creationId xmlns:a16="http://schemas.microsoft.com/office/drawing/2014/main" id="{118E0A0E-4C34-EC96-6FBC-43510B78C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324FB890-C1A4-4BAD-EB0A-092B9FEAF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4121" name="Group 25">
            <a:extLst>
              <a:ext uri="{FF2B5EF4-FFF2-40B4-BE49-F238E27FC236}">
                <a16:creationId xmlns:a16="http://schemas.microsoft.com/office/drawing/2014/main" id="{25E133E2-5931-B6C6-1849-909E59924FA8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4140" name="AutoShape 26">
              <a:extLst>
                <a:ext uri="{FF2B5EF4-FFF2-40B4-BE49-F238E27FC236}">
                  <a16:creationId xmlns:a16="http://schemas.microsoft.com/office/drawing/2014/main" id="{C60629E5-11D4-6EFC-530A-D2C5DB999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1" name="Text Box 27">
              <a:extLst>
                <a:ext uri="{FF2B5EF4-FFF2-40B4-BE49-F238E27FC236}">
                  <a16:creationId xmlns:a16="http://schemas.microsoft.com/office/drawing/2014/main" id="{EB3AF4EF-D32E-7A7E-3353-75FA9D0BB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4148" name="AutoShape 52">
            <a:extLst>
              <a:ext uri="{FF2B5EF4-FFF2-40B4-BE49-F238E27FC236}">
                <a16:creationId xmlns:a16="http://schemas.microsoft.com/office/drawing/2014/main" id="{537563A9-DB29-6E67-CC09-2ABE1DF26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016" y="4279769"/>
            <a:ext cx="5618343" cy="69345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46" name="Text Box 50">
            <a:extLst>
              <a:ext uri="{FF2B5EF4-FFF2-40B4-BE49-F238E27FC236}">
                <a16:creationId xmlns:a16="http://schemas.microsoft.com/office/drawing/2014/main" id="{090EF45B-3598-A53C-39BD-333A20B07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329" y="4168451"/>
            <a:ext cx="6051892" cy="221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15 000, 15 000, 15 000, 14000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15 000, 15 000, 14 000, 14000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15 000, 15 000, 15 000, 13000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3BB6C4-1350-042A-BDB1-AF5923553C6A}"/>
              </a:ext>
            </a:extLst>
          </p:cNvPr>
          <p:cNvGrpSpPr/>
          <p:nvPr/>
        </p:nvGrpSpPr>
        <p:grpSpPr>
          <a:xfrm>
            <a:off x="538657" y="420372"/>
            <a:ext cx="11430589" cy="2827217"/>
            <a:chOff x="379921" y="-36552"/>
            <a:chExt cx="11430589" cy="2827217"/>
          </a:xfrm>
        </p:grpSpPr>
        <p:sp>
          <p:nvSpPr>
            <p:cNvPr id="14" name="Rectangle 13">
              <a:hlinkClick r:id="rId11"/>
              <a:extLst>
                <a:ext uri="{FF2B5EF4-FFF2-40B4-BE49-F238E27FC236}">
                  <a16:creationId xmlns:a16="http://schemas.microsoft.com/office/drawing/2014/main" id="{46892235-08EA-39E0-2809-1E810A326D04}"/>
                </a:ext>
              </a:extLst>
            </p:cNvPr>
            <p:cNvSpPr/>
            <p:nvPr/>
          </p:nvSpPr>
          <p:spPr>
            <a:xfrm>
              <a:off x="1450653" y="-36552"/>
              <a:ext cx="10285031" cy="644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Số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trường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tiểu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học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ở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Việt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Nam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từ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năm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2015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đến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năm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2019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: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136087C-1C03-E754-4BC7-C4D78B488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9921" y="670256"/>
              <a:ext cx="11430589" cy="2120409"/>
            </a:xfrm>
            <a:prstGeom prst="rect">
              <a:avLst/>
            </a:prstGeom>
          </p:spPr>
        </p:pic>
      </p:grpSp>
      <p:grpSp>
        <p:nvGrpSpPr>
          <p:cNvPr id="4118" name="Group 22">
            <a:extLst>
              <a:ext uri="{FF2B5EF4-FFF2-40B4-BE49-F238E27FC236}">
                <a16:creationId xmlns:a16="http://schemas.microsoft.com/office/drawing/2014/main" id="{DC95645F-6711-A684-D477-7BDE2A6DDF10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AF11DC9F-A2AB-AEE6-264C-7CC92D3A8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3" name="Text Box 24">
              <a:extLst>
                <a:ext uri="{FF2B5EF4-FFF2-40B4-BE49-F238E27FC236}">
                  <a16:creationId xmlns:a16="http://schemas.microsoft.com/office/drawing/2014/main" id="{6F4F5506-7EBB-46CC-F397-18178BA94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4115" name="Group 19">
            <a:extLst>
              <a:ext uri="{FF2B5EF4-FFF2-40B4-BE49-F238E27FC236}">
                <a16:creationId xmlns:a16="http://schemas.microsoft.com/office/drawing/2014/main" id="{4A6B8100-D259-6392-04F7-F810D33B230F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4144" name="AutoShape 20">
              <a:extLst>
                <a:ext uri="{FF2B5EF4-FFF2-40B4-BE49-F238E27FC236}">
                  <a16:creationId xmlns:a16="http://schemas.microsoft.com/office/drawing/2014/main" id="{22D7C6F0-581A-746B-4533-4477842D9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 Box 21">
              <a:extLst>
                <a:ext uri="{FF2B5EF4-FFF2-40B4-BE49-F238E27FC236}">
                  <a16:creationId xmlns:a16="http://schemas.microsoft.com/office/drawing/2014/main" id="{F31C64B0-B227-A57C-670C-C4436814D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142" name="Group 46">
            <a:extLst>
              <a:ext uri="{FF2B5EF4-FFF2-40B4-BE49-F238E27FC236}">
                <a16:creationId xmlns:a16="http://schemas.microsoft.com/office/drawing/2014/main" id="{73CD0276-42BA-16AA-238C-80B0D5919126}"/>
              </a:ext>
            </a:extLst>
          </p:cNvPr>
          <p:cNvGrpSpPr>
            <a:grpSpLocks/>
          </p:cNvGrpSpPr>
          <p:nvPr/>
        </p:nvGrpSpPr>
        <p:grpSpPr bwMode="auto">
          <a:xfrm>
            <a:off x="10305282" y="4841663"/>
            <a:ext cx="1371600" cy="1295400"/>
            <a:chOff x="4574" y="3342"/>
            <a:chExt cx="960" cy="912"/>
          </a:xfrm>
        </p:grpSpPr>
        <p:sp>
          <p:nvSpPr>
            <p:cNvPr id="4126" name="AutoShape 47">
              <a:extLst>
                <a:ext uri="{FF2B5EF4-FFF2-40B4-BE49-F238E27FC236}">
                  <a16:creationId xmlns:a16="http://schemas.microsoft.com/office/drawing/2014/main" id="{1D0397D9-1D09-3EE4-ECB8-60513718E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Text Box 48">
              <a:extLst>
                <a:ext uri="{FF2B5EF4-FFF2-40B4-BE49-F238E27FC236}">
                  <a16:creationId xmlns:a16="http://schemas.microsoft.com/office/drawing/2014/main" id="{ADACC21D-EE54-E416-1DE6-B038A85B9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410934"/>
      </p:ext>
    </p:extLst>
  </p:cSld>
  <p:clrMapOvr>
    <a:masterClrMapping/>
  </p:clrMapOvr>
  <p:transition spd="slow" advClick="0">
    <p:zo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6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6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6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6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12" grpId="0"/>
      <p:bldP spid="4148" grpId="0" animBg="1"/>
      <p:bldP spid="4148" grpId="1" animBg="1"/>
      <p:bldP spid="41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:a16="http://schemas.microsoft.com/office/drawing/2014/main" id="{BA43F761-283D-18C1-7629-F3E1110D5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962400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>
            <a:extLst>
              <a:ext uri="{FF2B5EF4-FFF2-40B4-BE49-F238E27FC236}">
                <a16:creationId xmlns:a16="http://schemas.microsoft.com/office/drawing/2014/main" id="{1610FD79-5C5D-8755-6BA2-D6B83B6C7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100" name="Picture 3" descr="an30">
            <a:extLst>
              <a:ext uri="{FF2B5EF4-FFF2-40B4-BE49-F238E27FC236}">
                <a16:creationId xmlns:a16="http://schemas.microsoft.com/office/drawing/2014/main" id="{1D98EB8D-8D8B-C31B-207D-484E0925D5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7" y="225526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>
            <a:extLst>
              <a:ext uri="{FF2B5EF4-FFF2-40B4-BE49-F238E27FC236}">
                <a16:creationId xmlns:a16="http://schemas.microsoft.com/office/drawing/2014/main" id="{0FB8B354-6BD0-4D22-070D-B98CC61872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18" y="626347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>
            <a:extLst>
              <a:ext uri="{FF2B5EF4-FFF2-40B4-BE49-F238E27FC236}">
                <a16:creationId xmlns:a16="http://schemas.microsoft.com/office/drawing/2014/main" id="{C7926616-5311-E54B-92EC-685F4ABFE7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97470" y="-21353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27" name="Group 31">
            <a:extLst>
              <a:ext uri="{FF2B5EF4-FFF2-40B4-BE49-F238E27FC236}">
                <a16:creationId xmlns:a16="http://schemas.microsoft.com/office/drawing/2014/main" id="{2CDBA6D3-DC6B-4DFF-4628-0CBCCFB104C4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8" name="AutoShape 32">
              <a:extLst>
                <a:ext uri="{FF2B5EF4-FFF2-40B4-BE49-F238E27FC236}">
                  <a16:creationId xmlns:a16="http://schemas.microsoft.com/office/drawing/2014/main" id="{08E4EA7E-43EB-14E2-E4D0-DF12391D4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7" name="Text Box 33">
              <a:extLst>
                <a:ext uri="{FF2B5EF4-FFF2-40B4-BE49-F238E27FC236}">
                  <a16:creationId xmlns:a16="http://schemas.microsoft.com/office/drawing/2014/main" id="{8BDA05A0-DDF3-40D2-F7B4-9C723D2DE5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5</a:t>
              </a:r>
            </a:p>
          </p:txBody>
        </p:sp>
      </p:grpSp>
      <p:pic>
        <p:nvPicPr>
          <p:cNvPr id="4" name="Picture 14" descr="star_tip_md_wht">
            <a:extLst>
              <a:ext uri="{FF2B5EF4-FFF2-40B4-BE49-F238E27FC236}">
                <a16:creationId xmlns:a16="http://schemas.microsoft.com/office/drawing/2014/main" id="{C444CF6B-E3ED-3869-81CD-F08DA41206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490" y="29306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>
            <a:extLst>
              <a:ext uri="{FF2B5EF4-FFF2-40B4-BE49-F238E27FC236}">
                <a16:creationId xmlns:a16="http://schemas.microsoft.com/office/drawing/2014/main" id="{3BC87B84-0D47-28A2-AC08-A37DE86C34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7" y="4583704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:a16="http://schemas.microsoft.com/office/drawing/2014/main" id="{6D64DE0D-1607-FCC0-3A36-041B02B7A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3" y="3358596"/>
            <a:ext cx="120868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Tuấn nhận xét: Số lượng trường tiểu học ở Việt Nam giảm dần qua các năm học”. Em có đồng ý với nhận xét của Tuấn không?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24" name="Group 28">
            <a:extLst>
              <a:ext uri="{FF2B5EF4-FFF2-40B4-BE49-F238E27FC236}">
                <a16:creationId xmlns:a16="http://schemas.microsoft.com/office/drawing/2014/main" id="{B609ED5D-474E-5F32-B86E-D5DFAA5139CD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4138" name="AutoShape 29">
              <a:extLst>
                <a:ext uri="{FF2B5EF4-FFF2-40B4-BE49-F238E27FC236}">
                  <a16:creationId xmlns:a16="http://schemas.microsoft.com/office/drawing/2014/main" id="{118E0A0E-4C34-EC96-6FBC-43510B78C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324FB890-C1A4-4BAD-EB0A-092B9FEAF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4121" name="Group 25">
            <a:extLst>
              <a:ext uri="{FF2B5EF4-FFF2-40B4-BE49-F238E27FC236}">
                <a16:creationId xmlns:a16="http://schemas.microsoft.com/office/drawing/2014/main" id="{25E133E2-5931-B6C6-1849-909E59924FA8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4140" name="AutoShape 26">
              <a:extLst>
                <a:ext uri="{FF2B5EF4-FFF2-40B4-BE49-F238E27FC236}">
                  <a16:creationId xmlns:a16="http://schemas.microsoft.com/office/drawing/2014/main" id="{C60629E5-11D4-6EFC-530A-D2C5DB999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1" name="Text Box 27">
              <a:extLst>
                <a:ext uri="{FF2B5EF4-FFF2-40B4-BE49-F238E27FC236}">
                  <a16:creationId xmlns:a16="http://schemas.microsoft.com/office/drawing/2014/main" id="{EB3AF4EF-D32E-7A7E-3353-75FA9D0BB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4148" name="AutoShape 52">
            <a:extLst>
              <a:ext uri="{FF2B5EF4-FFF2-40B4-BE49-F238E27FC236}">
                <a16:creationId xmlns:a16="http://schemas.microsoft.com/office/drawing/2014/main" id="{537563A9-DB29-6E67-CC09-2ABE1DF26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981" y="5215944"/>
            <a:ext cx="2398972" cy="69345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46" name="Text Box 50">
            <a:extLst>
              <a:ext uri="{FF2B5EF4-FFF2-40B4-BE49-F238E27FC236}">
                <a16:creationId xmlns:a16="http://schemas.microsoft.com/office/drawing/2014/main" id="{090EF45B-3598-A53C-39BD-333A20B07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470" y="4381368"/>
            <a:ext cx="412707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ý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3BB6C4-1350-042A-BDB1-AF5923553C6A}"/>
              </a:ext>
            </a:extLst>
          </p:cNvPr>
          <p:cNvGrpSpPr/>
          <p:nvPr/>
        </p:nvGrpSpPr>
        <p:grpSpPr>
          <a:xfrm>
            <a:off x="538657" y="420372"/>
            <a:ext cx="11430589" cy="2827217"/>
            <a:chOff x="379921" y="-36552"/>
            <a:chExt cx="11430589" cy="2827217"/>
          </a:xfrm>
        </p:grpSpPr>
        <p:sp>
          <p:nvSpPr>
            <p:cNvPr id="14" name="Rectangle 13">
              <a:hlinkClick r:id="rId11"/>
              <a:extLst>
                <a:ext uri="{FF2B5EF4-FFF2-40B4-BE49-F238E27FC236}">
                  <a16:creationId xmlns:a16="http://schemas.microsoft.com/office/drawing/2014/main" id="{46892235-08EA-39E0-2809-1E810A326D04}"/>
                </a:ext>
              </a:extLst>
            </p:cNvPr>
            <p:cNvSpPr/>
            <p:nvPr/>
          </p:nvSpPr>
          <p:spPr>
            <a:xfrm>
              <a:off x="1450653" y="-36552"/>
              <a:ext cx="10285031" cy="644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Số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trường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tiểu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học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ở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Việt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Nam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từ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năm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2015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đến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năm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2019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: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136087C-1C03-E754-4BC7-C4D78B488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9921" y="670256"/>
              <a:ext cx="11430589" cy="2120409"/>
            </a:xfrm>
            <a:prstGeom prst="rect">
              <a:avLst/>
            </a:prstGeom>
          </p:spPr>
        </p:pic>
      </p:grpSp>
      <p:grpSp>
        <p:nvGrpSpPr>
          <p:cNvPr id="4118" name="Group 22">
            <a:extLst>
              <a:ext uri="{FF2B5EF4-FFF2-40B4-BE49-F238E27FC236}">
                <a16:creationId xmlns:a16="http://schemas.microsoft.com/office/drawing/2014/main" id="{DC95645F-6711-A684-D477-7BDE2A6DDF10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AF11DC9F-A2AB-AEE6-264C-7CC92D3A8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3" name="Text Box 24">
              <a:extLst>
                <a:ext uri="{FF2B5EF4-FFF2-40B4-BE49-F238E27FC236}">
                  <a16:creationId xmlns:a16="http://schemas.microsoft.com/office/drawing/2014/main" id="{6F4F5506-7EBB-46CC-F397-18178BA94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4115" name="Group 19">
            <a:extLst>
              <a:ext uri="{FF2B5EF4-FFF2-40B4-BE49-F238E27FC236}">
                <a16:creationId xmlns:a16="http://schemas.microsoft.com/office/drawing/2014/main" id="{4A6B8100-D259-6392-04F7-F810D33B230F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4144" name="AutoShape 20">
              <a:extLst>
                <a:ext uri="{FF2B5EF4-FFF2-40B4-BE49-F238E27FC236}">
                  <a16:creationId xmlns:a16="http://schemas.microsoft.com/office/drawing/2014/main" id="{22D7C6F0-581A-746B-4533-4477842D9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 Box 21">
              <a:extLst>
                <a:ext uri="{FF2B5EF4-FFF2-40B4-BE49-F238E27FC236}">
                  <a16:creationId xmlns:a16="http://schemas.microsoft.com/office/drawing/2014/main" id="{F31C64B0-B227-A57C-670C-C4436814D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142" name="Group 46">
            <a:extLst>
              <a:ext uri="{FF2B5EF4-FFF2-40B4-BE49-F238E27FC236}">
                <a16:creationId xmlns:a16="http://schemas.microsoft.com/office/drawing/2014/main" id="{73CD0276-42BA-16AA-238C-80B0D5919126}"/>
              </a:ext>
            </a:extLst>
          </p:cNvPr>
          <p:cNvGrpSpPr>
            <a:grpSpLocks/>
          </p:cNvGrpSpPr>
          <p:nvPr/>
        </p:nvGrpSpPr>
        <p:grpSpPr bwMode="auto">
          <a:xfrm>
            <a:off x="10305282" y="4841663"/>
            <a:ext cx="1371600" cy="1295400"/>
            <a:chOff x="4574" y="3342"/>
            <a:chExt cx="960" cy="912"/>
          </a:xfrm>
        </p:grpSpPr>
        <p:sp>
          <p:nvSpPr>
            <p:cNvPr id="4126" name="AutoShape 47">
              <a:extLst>
                <a:ext uri="{FF2B5EF4-FFF2-40B4-BE49-F238E27FC236}">
                  <a16:creationId xmlns:a16="http://schemas.microsoft.com/office/drawing/2014/main" id="{1D0397D9-1D09-3EE4-ECB8-60513718E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Text Box 48">
              <a:extLst>
                <a:ext uri="{FF2B5EF4-FFF2-40B4-BE49-F238E27FC236}">
                  <a16:creationId xmlns:a16="http://schemas.microsoft.com/office/drawing/2014/main" id="{ADACC21D-EE54-E416-1DE6-B038A85B9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808799"/>
      </p:ext>
    </p:extLst>
  </p:cSld>
  <p:clrMapOvr>
    <a:masterClrMapping/>
  </p:clrMapOvr>
  <p:transition spd="slow" advClick="0">
    <p:zo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6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6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6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6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12" grpId="0"/>
      <p:bldP spid="4148" grpId="0" animBg="1"/>
      <p:bldP spid="4148" grpId="1" animBg="1"/>
      <p:bldP spid="41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uongLenDinhOlympia-TopCa_rr3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35" y="0"/>
            <a:ext cx="609600" cy="45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130907-57AF-3F4C-9DCD-C215DBF62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97" y="882501"/>
            <a:ext cx="11227981" cy="5656521"/>
          </a:xfrm>
          <a:prstGeom prst="rect">
            <a:avLst/>
          </a:prstGeom>
        </p:spPr>
      </p:pic>
      <p:pic>
        <p:nvPicPr>
          <p:cNvPr id="9" name="mau1">
            <a:extLst>
              <a:ext uri="{FF2B5EF4-FFF2-40B4-BE49-F238E27FC236}">
                <a16:creationId xmlns:a16="http://schemas.microsoft.com/office/drawing/2014/main" id="{69A40402-79FC-F048-839C-4A9012BCE9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70" y="-25489"/>
            <a:ext cx="4463819" cy="6912785"/>
          </a:xfrm>
          <a:prstGeom prst="rect">
            <a:avLst/>
          </a:prstGeom>
        </p:spPr>
      </p:pic>
      <p:pic>
        <p:nvPicPr>
          <p:cNvPr id="14" name="mau3">
            <a:extLst>
              <a:ext uri="{FF2B5EF4-FFF2-40B4-BE49-F238E27FC236}">
                <a16:creationId xmlns:a16="http://schemas.microsoft.com/office/drawing/2014/main" id="{9FF77539-27FE-0642-992F-3819A9DA399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744" y="-25490"/>
            <a:ext cx="4800533" cy="6908979"/>
          </a:xfrm>
          <a:prstGeom prst="rect">
            <a:avLst/>
          </a:prstGeom>
        </p:spPr>
      </p:pic>
      <p:pic>
        <p:nvPicPr>
          <p:cNvPr id="15" name="mau2">
            <a:extLst>
              <a:ext uri="{FF2B5EF4-FFF2-40B4-BE49-F238E27FC236}">
                <a16:creationId xmlns:a16="http://schemas.microsoft.com/office/drawing/2014/main" id="{CB01495C-9FF5-EA42-AF61-6B0217253D7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203" y="893643"/>
            <a:ext cx="4271797" cy="691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8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1736 L -0.02435 0.02755 C -0.02956 0.02986 -0.03711 0.03148 -0.04492 0.03148 C -0.05404 0.03148 -0.06107 0.02986 -0.06615 0.02755 L -0.0901 0.01736 " pathEditMode="relative" rAng="0" ptsTypes="AAAAA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9349" y="444308"/>
            <a:ext cx="2880320" cy="72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3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133" b="1" dirty="0">
                <a:latin typeface="Times New Roman" pitchFamily="18" charset="0"/>
                <a:cs typeface="Times New Roman" pitchFamily="18" charset="0"/>
              </a:rPr>
              <a:t> 5/101</a:t>
            </a:r>
            <a:r>
              <a:rPr lang="vi-VN" sz="4133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13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ABB3CF-D8AD-1F4B-ADF3-6248D2C527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405" y="776177"/>
            <a:ext cx="11302409" cy="5637515"/>
          </a:xfrm>
          <a:prstGeom prst="rect">
            <a:avLst/>
          </a:prstGeom>
        </p:spPr>
      </p:pic>
      <p:pic>
        <p:nvPicPr>
          <p:cNvPr id="9" name="mau3">
            <a:hlinkClick r:id="" action="ppaction://noaction"/>
            <a:extLst>
              <a:ext uri="{FF2B5EF4-FFF2-40B4-BE49-F238E27FC236}">
                <a16:creationId xmlns:a16="http://schemas.microsoft.com/office/drawing/2014/main" id="{948BC432-3EFB-BE4A-A9EE-48AE2CD90F9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750" y="-219406"/>
            <a:ext cx="4512501" cy="6908979"/>
          </a:xfrm>
          <a:prstGeom prst="rect">
            <a:avLst/>
          </a:prstGeom>
        </p:spPr>
      </p:pic>
      <p:pic>
        <p:nvPicPr>
          <p:cNvPr id="10" name="mau2">
            <a:extLst>
              <a:ext uri="{FF2B5EF4-FFF2-40B4-BE49-F238E27FC236}">
                <a16:creationId xmlns:a16="http://schemas.microsoft.com/office/drawing/2014/main" id="{3329D255-5DC2-154E-9602-2FE2A0D3EBB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44" y="740701"/>
            <a:ext cx="4490520" cy="689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3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67000" y="6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3B41103-0066-8751-294B-C7369CF92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677" y="2860255"/>
            <a:ext cx="5237589" cy="2833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D7AF47-3EB9-C514-E588-C99C2FF5D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67" y="2793591"/>
            <a:ext cx="5384836" cy="28335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1921" y="648431"/>
            <a:ext cx="5583382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86763" y="1579447"/>
            <a:ext cx="0" cy="4033953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350001" y="1340030"/>
            <a:ext cx="5537200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mi-li-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929578" y="5046568"/>
            <a:ext cx="1832682" cy="503215"/>
            <a:chOff x="12527973" y="892456"/>
            <a:chExt cx="2410405" cy="75482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7973" y="983037"/>
              <a:ext cx="2133600" cy="583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2648686" y="892456"/>
              <a:ext cx="2289692" cy="754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70" dirty="0">
                  <a:solidFill>
                    <a:srgbClr val="FF0000"/>
                  </a:solidFill>
                  <a:latin typeface="UTM Avo" panose="02040603050506020204" pitchFamily="18" charset="0"/>
                  <a:cs typeface="Arial" pitchFamily="34" charset="0"/>
                </a:rPr>
                <a:t>6 000 ml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00105" y="5005539"/>
            <a:ext cx="1487801" cy="511943"/>
            <a:chOff x="12527973" y="983037"/>
            <a:chExt cx="2231702" cy="767915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7973" y="983037"/>
              <a:ext cx="2133600" cy="735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2717770" y="996803"/>
              <a:ext cx="2041905" cy="75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>
                  <a:solidFill>
                    <a:srgbClr val="FF0000"/>
                  </a:solidFill>
                  <a:latin typeface="UTM Avo" panose="02040603050506020204" pitchFamily="18" charset="0"/>
                  <a:cs typeface="Arial" pitchFamily="34" charset="0"/>
                </a:rPr>
                <a:t>1 000 g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644378" y="4277026"/>
            <a:ext cx="462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4378" y="3789687"/>
            <a:ext cx="462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02400" y="4436732"/>
            <a:ext cx="436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02400" y="3960631"/>
            <a:ext cx="436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02400" y="3497528"/>
            <a:ext cx="436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157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uongLenDinhOlympia-TopCa_rr3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35" y="0"/>
            <a:ext cx="609600" cy="45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6A8FAE-FAE1-7848-828B-72EC1175D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35" y="797441"/>
            <a:ext cx="10887293" cy="5741581"/>
          </a:xfrm>
          <a:prstGeom prst="rect">
            <a:avLst/>
          </a:prstGeom>
        </p:spPr>
      </p:pic>
      <p:pic>
        <p:nvPicPr>
          <p:cNvPr id="8" name="mau3">
            <a:extLst>
              <a:ext uri="{FF2B5EF4-FFF2-40B4-BE49-F238E27FC236}">
                <a16:creationId xmlns:a16="http://schemas.microsoft.com/office/drawing/2014/main" id="{C89D5B3E-15AA-4541-8617-70713D86A56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755" y="-99359"/>
            <a:ext cx="4761829" cy="6908979"/>
          </a:xfrm>
          <a:prstGeom prst="rect">
            <a:avLst/>
          </a:prstGeom>
        </p:spPr>
      </p:pic>
      <p:pic>
        <p:nvPicPr>
          <p:cNvPr id="10" name="mau2">
            <a:extLst>
              <a:ext uri="{FF2B5EF4-FFF2-40B4-BE49-F238E27FC236}">
                <a16:creationId xmlns:a16="http://schemas.microsoft.com/office/drawing/2014/main" id="{46975DAB-2FD3-1E41-868F-B9C38BBAC6C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6237" y="836552"/>
            <a:ext cx="4224468" cy="68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1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025 0.02662 C 0.03021 0.03263 0.03815 0.03611 0.04635 0.03611 C 0.05573 0.03611 0.06315 0.03263 0.06862 0.02662 L 0.09388 4.81481E-6 " pathEditMode="relative" rAng="0" ptsTypes="AAAAA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CD881B-6D7D-C541-9267-5B0C24B2C865}"/>
              </a:ext>
            </a:extLst>
          </p:cNvPr>
          <p:cNvSpPr txBox="1"/>
          <p:nvPr/>
        </p:nvSpPr>
        <p:spPr>
          <a:xfrm>
            <a:off x="239349" y="444308"/>
            <a:ext cx="11329259" cy="72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3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133" b="1" dirty="0">
                <a:latin typeface="Times New Roman" pitchFamily="18" charset="0"/>
                <a:cs typeface="Times New Roman" pitchFamily="18" charset="0"/>
              </a:rPr>
              <a:t> 6/101</a:t>
            </a:r>
            <a:r>
              <a:rPr lang="vi-VN" sz="4133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13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E6EF8-F57E-6C45-8A2E-775798D87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" y="797442"/>
            <a:ext cx="11329259" cy="5616250"/>
          </a:xfrm>
          <a:prstGeom prst="rect">
            <a:avLst/>
          </a:prstGeom>
        </p:spPr>
      </p:pic>
      <p:pic>
        <p:nvPicPr>
          <p:cNvPr id="8" name="mau3">
            <a:extLst>
              <a:ext uri="{FF2B5EF4-FFF2-40B4-BE49-F238E27FC236}">
                <a16:creationId xmlns:a16="http://schemas.microsoft.com/office/drawing/2014/main" id="{1C58FFA3-D064-9745-B1F3-1A1FD354FB9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720" y="-717471"/>
            <a:ext cx="5927053" cy="757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7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06F0540A-E59D-E032-8FDA-2F5EF9082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8"/>
            <a:ext cx="12234863" cy="68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8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8075">
            <a:off x="9842677" y="4498857"/>
            <a:ext cx="2565134" cy="3060355"/>
          </a:xfrm>
          <a:custGeom>
            <a:avLst/>
            <a:gdLst/>
            <a:ahLst/>
            <a:cxnLst/>
            <a:rect l="l" t="t" r="r" b="b"/>
            <a:pathLst>
              <a:path w="3847701" h="4590533">
                <a:moveTo>
                  <a:pt x="0" y="0"/>
                </a:moveTo>
                <a:lnTo>
                  <a:pt x="3847701" y="0"/>
                </a:lnTo>
                <a:lnTo>
                  <a:pt x="3847701" y="4590533"/>
                </a:lnTo>
                <a:lnTo>
                  <a:pt x="0" y="4590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33976">
            <a:off x="-236343" y="239070"/>
            <a:ext cx="2513697" cy="2399438"/>
          </a:xfrm>
          <a:custGeom>
            <a:avLst/>
            <a:gdLst/>
            <a:ahLst/>
            <a:cxnLst/>
            <a:rect l="l" t="t" r="r" b="b"/>
            <a:pathLst>
              <a:path w="3770545" h="3599157">
                <a:moveTo>
                  <a:pt x="0" y="0"/>
                </a:moveTo>
                <a:lnTo>
                  <a:pt x="3770545" y="0"/>
                </a:lnTo>
                <a:lnTo>
                  <a:pt x="3770545" y="3599156"/>
                </a:lnTo>
                <a:lnTo>
                  <a:pt x="0" y="35991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96182">
            <a:off x="280089" y="5107396"/>
            <a:ext cx="2540748" cy="2129609"/>
          </a:xfrm>
          <a:custGeom>
            <a:avLst/>
            <a:gdLst/>
            <a:ahLst/>
            <a:cxnLst/>
            <a:rect l="l" t="t" r="r" b="b"/>
            <a:pathLst>
              <a:path w="3811122" h="3194413">
                <a:moveTo>
                  <a:pt x="0" y="0"/>
                </a:moveTo>
                <a:lnTo>
                  <a:pt x="3811122" y="0"/>
                </a:lnTo>
                <a:lnTo>
                  <a:pt x="3811122" y="3194414"/>
                </a:lnTo>
                <a:lnTo>
                  <a:pt x="0" y="3194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8576" y="3852266"/>
            <a:ext cx="543775" cy="492364"/>
          </a:xfrm>
          <a:custGeom>
            <a:avLst/>
            <a:gdLst/>
            <a:ahLst/>
            <a:cxnLst/>
            <a:rect l="l" t="t" r="r" b="b"/>
            <a:pathLst>
              <a:path w="815663" h="738546">
                <a:moveTo>
                  <a:pt x="0" y="0"/>
                </a:moveTo>
                <a:lnTo>
                  <a:pt x="815663" y="0"/>
                </a:lnTo>
                <a:lnTo>
                  <a:pt x="815663" y="738546"/>
                </a:lnTo>
                <a:lnTo>
                  <a:pt x="0" y="7385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75581" y="884529"/>
            <a:ext cx="442399" cy="554259"/>
          </a:xfrm>
          <a:custGeom>
            <a:avLst/>
            <a:gdLst/>
            <a:ahLst/>
            <a:cxnLst/>
            <a:rect l="l" t="t" r="r" b="b"/>
            <a:pathLst>
              <a:path w="663598" h="831388">
                <a:moveTo>
                  <a:pt x="0" y="0"/>
                </a:moveTo>
                <a:lnTo>
                  <a:pt x="663598" y="0"/>
                </a:lnTo>
                <a:lnTo>
                  <a:pt x="663598" y="831388"/>
                </a:lnTo>
                <a:lnTo>
                  <a:pt x="0" y="831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7608" y="5606042"/>
            <a:ext cx="337625" cy="422992"/>
          </a:xfrm>
          <a:custGeom>
            <a:avLst/>
            <a:gdLst/>
            <a:ahLst/>
            <a:cxnLst/>
            <a:rect l="l" t="t" r="r" b="b"/>
            <a:pathLst>
              <a:path w="506437" h="634488">
                <a:moveTo>
                  <a:pt x="0" y="0"/>
                </a:moveTo>
                <a:lnTo>
                  <a:pt x="506437" y="0"/>
                </a:lnTo>
                <a:lnTo>
                  <a:pt x="506437" y="634488"/>
                </a:lnTo>
                <a:lnTo>
                  <a:pt x="0" y="6344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99005" y="5679836"/>
            <a:ext cx="543775" cy="492364"/>
          </a:xfrm>
          <a:custGeom>
            <a:avLst/>
            <a:gdLst/>
            <a:ahLst/>
            <a:cxnLst/>
            <a:rect l="l" t="t" r="r" b="b"/>
            <a:pathLst>
              <a:path w="815663" h="738546">
                <a:moveTo>
                  <a:pt x="0" y="0"/>
                </a:moveTo>
                <a:lnTo>
                  <a:pt x="815663" y="0"/>
                </a:lnTo>
                <a:lnTo>
                  <a:pt x="815663" y="738546"/>
                </a:lnTo>
                <a:lnTo>
                  <a:pt x="0" y="7385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124567">
            <a:off x="8742030" y="-690476"/>
            <a:ext cx="2465165" cy="2267951"/>
          </a:xfrm>
          <a:custGeom>
            <a:avLst/>
            <a:gdLst/>
            <a:ahLst/>
            <a:cxnLst/>
            <a:rect l="l" t="t" r="r" b="b"/>
            <a:pathLst>
              <a:path w="3697747" h="3401927">
                <a:moveTo>
                  <a:pt x="0" y="0"/>
                </a:moveTo>
                <a:lnTo>
                  <a:pt x="3697747" y="0"/>
                </a:lnTo>
                <a:lnTo>
                  <a:pt x="3697747" y="3401927"/>
                </a:lnTo>
                <a:lnTo>
                  <a:pt x="0" y="3401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625106">
            <a:off x="6088295" y="4654203"/>
            <a:ext cx="1920240" cy="27432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42780" y="417774"/>
            <a:ext cx="1452605" cy="1487770"/>
          </a:xfrm>
          <a:custGeom>
            <a:avLst/>
            <a:gdLst/>
            <a:ahLst/>
            <a:cxnLst/>
            <a:rect l="l" t="t" r="r" b="b"/>
            <a:pathLst>
              <a:path w="2178907" h="2231655">
                <a:moveTo>
                  <a:pt x="0" y="0"/>
                </a:moveTo>
                <a:lnTo>
                  <a:pt x="2178907" y="0"/>
                </a:lnTo>
                <a:lnTo>
                  <a:pt x="2178907" y="2231656"/>
                </a:lnTo>
                <a:lnTo>
                  <a:pt x="0" y="22316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395469" y="1624269"/>
            <a:ext cx="3492500" cy="2743200"/>
          </a:xfrm>
          <a:custGeom>
            <a:avLst/>
            <a:gdLst/>
            <a:ahLst/>
            <a:cxnLst/>
            <a:rect l="l" t="t" r="r" b="b"/>
            <a:pathLst>
              <a:path w="5238750" h="4114800">
                <a:moveTo>
                  <a:pt x="0" y="0"/>
                </a:moveTo>
                <a:lnTo>
                  <a:pt x="5238750" y="0"/>
                </a:lnTo>
                <a:lnTo>
                  <a:pt x="5238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54630" y="2873032"/>
            <a:ext cx="6440839" cy="1493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592"/>
              </a:lnSpc>
              <a:buClrTx/>
            </a:pPr>
            <a:r>
              <a:rPr lang="en-US" sz="12316" kern="1200" dirty="0" err="1">
                <a:solidFill>
                  <a:srgbClr val="FDF6F2"/>
                </a:solidFill>
                <a:latin typeface="Baloo Bhaijaan" panose="03080902040302020200" pitchFamily="66" charset="-78"/>
                <a:ea typeface="+mn-ea"/>
                <a:cs typeface="Baloo Bhaijaan" panose="03080902040302020200" pitchFamily="66" charset="-78"/>
              </a:rPr>
              <a:t>Siêu</a:t>
            </a:r>
            <a:r>
              <a:rPr lang="en-US" sz="12316" kern="1200" dirty="0">
                <a:solidFill>
                  <a:srgbClr val="FDF6F2"/>
                </a:solidFill>
                <a:latin typeface="Baloo Bhaijaan" panose="03080902040302020200" pitchFamily="66" charset="-78"/>
                <a:ea typeface="+mn-ea"/>
                <a:cs typeface="Baloo Bhaijaan" panose="03080902040302020200" pitchFamily="66" charset="-78"/>
              </a:rPr>
              <a:t> </a:t>
            </a:r>
            <a:r>
              <a:rPr lang="en-US" sz="12316" kern="1200" dirty="0" err="1">
                <a:solidFill>
                  <a:srgbClr val="FDF6F2"/>
                </a:solidFill>
                <a:latin typeface="Baloo Bhaijaan" panose="03080902040302020200" pitchFamily="66" charset="-78"/>
                <a:ea typeface="+mn-ea"/>
                <a:cs typeface="Baloo Bhaijaan" panose="03080902040302020200" pitchFamily="66" charset="-78"/>
              </a:rPr>
              <a:t>Thị</a:t>
            </a:r>
            <a:endParaRPr lang="en-US" sz="12316" kern="1200" dirty="0">
              <a:solidFill>
                <a:srgbClr val="FDF6F2"/>
              </a:solidFill>
              <a:latin typeface="Baloo Bhaijaan" panose="03080902040302020200" pitchFamily="66" charset="-78"/>
              <a:ea typeface="+mn-ea"/>
              <a:cs typeface="Baloo Bhaijaan" panose="03080902040302020200" pitchFamily="66" charset="-78"/>
            </a:endParaRPr>
          </a:p>
        </p:txBody>
      </p:sp>
      <p:pic>
        <p:nvPicPr>
          <p:cNvPr id="14" name="Audio Recording 15 Apr 2024 at 14:21:15">
            <a:hlinkClick r:id="" action="ppaction://media"/>
            <a:extLst>
              <a:ext uri="{FF2B5EF4-FFF2-40B4-BE49-F238E27FC236}">
                <a16:creationId xmlns:a16="http://schemas.microsoft.com/office/drawing/2014/main" id="{9C0056DC-8381-4DC8-625D-95EE8840C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66303" y="6172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UI ĐẾN TRƯỜNG 2 LẦ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6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0759" y="384212"/>
            <a:ext cx="9907454" cy="6089575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05722">
            <a:off x="821334" y="5616369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79"/>
                </a:lnTo>
                <a:lnTo>
                  <a:pt x="0" y="542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72599" y="1655110"/>
            <a:ext cx="520275" cy="56776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30569">
            <a:off x="460160" y="3795552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2136" y="1087349"/>
            <a:ext cx="520275" cy="56776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2"/>
                </a:lnTo>
                <a:lnTo>
                  <a:pt x="0" y="851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29452" y="5571280"/>
            <a:ext cx="520275" cy="56776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05722">
            <a:off x="10208513" y="680473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05722">
            <a:off x="11715923" y="4151799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05722">
            <a:off x="3444359" y="-22664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30569">
            <a:off x="4950316" y="6505106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30569">
            <a:off x="6920903" y="-213783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92783" y="6473788"/>
            <a:ext cx="520275" cy="56776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30569">
            <a:off x="-72869" y="415531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82135" y="2589381"/>
            <a:ext cx="10984703" cy="2615389"/>
          </a:xfrm>
          <a:custGeom>
            <a:avLst/>
            <a:gdLst/>
            <a:ahLst/>
            <a:cxnLst/>
            <a:rect l="l" t="t" r="r" b="b"/>
            <a:pathLst>
              <a:path w="16477054" h="3923083">
                <a:moveTo>
                  <a:pt x="0" y="0"/>
                </a:moveTo>
                <a:lnTo>
                  <a:pt x="16477054" y="0"/>
                </a:lnTo>
                <a:lnTo>
                  <a:pt x="16477054" y="3923084"/>
                </a:lnTo>
                <a:lnTo>
                  <a:pt x="0" y="3923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802" r="-4802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618470" y="1371229"/>
            <a:ext cx="733806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buClrTx/>
            </a:pPr>
            <a:r>
              <a:rPr lang="en-US" sz="5334" kern="1200" dirty="0">
                <a:solidFill>
                  <a:srgbClr val="52ABC6"/>
                </a:solidFill>
                <a:latin typeface="AkayaKanadaka" panose="02010502080401010103" pitchFamily="2" charset="77"/>
                <a:ea typeface="+mn-ea"/>
                <a:cs typeface="AkayaKanadaka" panose="02010502080401010103" pitchFamily="2" charset="77"/>
              </a:rPr>
              <a:t>Gian </a:t>
            </a:r>
            <a:r>
              <a:rPr lang="en-US" sz="5334" kern="1200" dirty="0" err="1">
                <a:solidFill>
                  <a:srgbClr val="52ABC6"/>
                </a:solidFill>
                <a:latin typeface="AkayaKanadaka" panose="02010502080401010103" pitchFamily="2" charset="77"/>
                <a:ea typeface="+mn-ea"/>
                <a:cs typeface="AkayaKanadaka" panose="02010502080401010103" pitchFamily="2" charset="77"/>
              </a:rPr>
              <a:t>hàng</a:t>
            </a:r>
            <a:r>
              <a:rPr lang="en-US" sz="5334" kern="1200" dirty="0">
                <a:solidFill>
                  <a:srgbClr val="52ABC6"/>
                </a:solidFill>
                <a:latin typeface="AkayaKanadaka" panose="02010502080401010103" pitchFamily="2" charset="77"/>
                <a:ea typeface="+mn-ea"/>
                <a:cs typeface="AkayaKanadaka" panose="02010502080401010103" pitchFamily="2" charset="77"/>
              </a:rPr>
              <a:t> </a:t>
            </a:r>
            <a:r>
              <a:rPr lang="en-US" sz="5334" kern="1200" dirty="0" err="1">
                <a:solidFill>
                  <a:srgbClr val="52ABC6"/>
                </a:solidFill>
                <a:latin typeface="AkayaKanadaka" panose="02010502080401010103" pitchFamily="2" charset="77"/>
                <a:ea typeface="+mn-ea"/>
                <a:cs typeface="AkayaKanadaka" panose="02010502080401010103" pitchFamily="2" charset="77"/>
              </a:rPr>
              <a:t>thông</a:t>
            </a:r>
            <a:r>
              <a:rPr lang="en-US" sz="5334" kern="1200" dirty="0">
                <a:solidFill>
                  <a:srgbClr val="52ABC6"/>
                </a:solidFill>
                <a:latin typeface="AkayaKanadaka" panose="02010502080401010103" pitchFamily="2" charset="77"/>
                <a:ea typeface="+mn-ea"/>
                <a:cs typeface="AkayaKanadaka" panose="02010502080401010103" pitchFamily="2" charset="77"/>
              </a:rPr>
              <a:t> </a:t>
            </a:r>
            <a:r>
              <a:rPr lang="en-US" sz="5334" kern="1200" dirty="0" err="1">
                <a:solidFill>
                  <a:srgbClr val="52ABC6"/>
                </a:solidFill>
                <a:latin typeface="AkayaKanadaka" panose="02010502080401010103" pitchFamily="2" charset="77"/>
                <a:ea typeface="+mn-ea"/>
                <a:cs typeface="AkayaKanadaka" panose="02010502080401010103" pitchFamily="2" charset="77"/>
              </a:rPr>
              <a:t>thái</a:t>
            </a:r>
            <a:endParaRPr lang="en-US" sz="5334" kern="1200" dirty="0">
              <a:solidFill>
                <a:srgbClr val="52ABC6"/>
              </a:solidFill>
              <a:latin typeface="AkayaKanadaka" panose="02010502080401010103" pitchFamily="2" charset="77"/>
              <a:ea typeface="+mn-ea"/>
              <a:cs typeface="AkayaKanadaka" panose="02010502080401010103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420E4B-059D-5410-E9E8-936AEA40C8F8}"/>
              </a:ext>
            </a:extLst>
          </p:cNvPr>
          <p:cNvGraphicFramePr>
            <a:graphicFrameLocks noGrp="1"/>
          </p:cNvGraphicFramePr>
          <p:nvPr/>
        </p:nvGraphicFramePr>
        <p:xfrm>
          <a:off x="-9471" y="0"/>
          <a:ext cx="12191998" cy="6857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18208953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301574951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00261458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64456238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503338156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20998633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865639356"/>
                    </a:ext>
                  </a:extLst>
                </a:gridCol>
              </a:tblGrid>
              <a:tr h="151985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TÊN NHÓM</a:t>
                      </a:r>
                    </a:p>
                  </a:txBody>
                  <a:tcPr marL="112768" marR="112768" marT="56384" marB="5638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768" marR="112768" marT="56384" marB="5638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773193"/>
                  </a:ext>
                </a:extLst>
              </a:tr>
              <a:tr h="667268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C00000"/>
                          </a:solidFill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 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651711"/>
                  </a:ext>
                </a:extLst>
              </a:tr>
              <a:tr h="667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 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419881"/>
                  </a:ext>
                </a:extLst>
              </a:tr>
              <a:tr h="667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 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038359"/>
                  </a:ext>
                </a:extLst>
              </a:tr>
              <a:tr h="667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 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592315"/>
                  </a:ext>
                </a:extLst>
              </a:tr>
              <a:tr h="667268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C00000"/>
                          </a:solidFill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 5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441661"/>
                  </a:ext>
                </a:extLst>
              </a:tr>
              <a:tr h="667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 6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85048"/>
                  </a:ext>
                </a:extLst>
              </a:tr>
              <a:tr h="667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 7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481755"/>
                  </a:ext>
                </a:extLst>
              </a:tr>
              <a:tr h="667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 8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12768" marR="112768" marT="56384" marB="56384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937947"/>
                  </a:ext>
                </a:extLst>
              </a:tr>
            </a:tbl>
          </a:graphicData>
        </a:graphic>
      </p:graphicFrame>
      <p:sp>
        <p:nvSpPr>
          <p:cNvPr id="4" name="Freeform 15">
            <a:extLst>
              <a:ext uri="{FF2B5EF4-FFF2-40B4-BE49-F238E27FC236}">
                <a16:creationId xmlns:a16="http://schemas.microsoft.com/office/drawing/2014/main" id="{949530BA-8624-44FC-E24F-E10AD2B2AAE7}"/>
              </a:ext>
            </a:extLst>
          </p:cNvPr>
          <p:cNvSpPr/>
          <p:nvPr/>
        </p:nvSpPr>
        <p:spPr>
          <a:xfrm>
            <a:off x="2285997" y="152430"/>
            <a:ext cx="7779627" cy="1402615"/>
          </a:xfrm>
          <a:custGeom>
            <a:avLst/>
            <a:gdLst/>
            <a:ahLst/>
            <a:cxnLst/>
            <a:rect l="l" t="t" r="r" b="b"/>
            <a:pathLst>
              <a:path w="16477054" h="3923083">
                <a:moveTo>
                  <a:pt x="0" y="0"/>
                </a:moveTo>
                <a:lnTo>
                  <a:pt x="16477054" y="0"/>
                </a:lnTo>
                <a:lnTo>
                  <a:pt x="16477054" y="3923084"/>
                </a:lnTo>
                <a:lnTo>
                  <a:pt x="0" y="3923084"/>
                </a:lnTo>
                <a:lnTo>
                  <a:pt x="0" y="0"/>
                </a:lnTo>
                <a:close/>
              </a:path>
            </a:pathLst>
          </a:custGeom>
          <a:blipFill>
            <a:blip r:embed="rId50"/>
            <a:stretch>
              <a:fillRect l="-4802" r="-4802"/>
            </a:stretch>
          </a:blipFill>
        </p:spPr>
      </p:sp>
    </p:spTree>
    <p:controls>
      <mc:AlternateContent xmlns:mc="http://schemas.openxmlformats.org/markup-compatibility/2006">
        <mc:Choice xmlns:v="urn:schemas-microsoft-com:vml" Requires="v">
          <p:control name="TextBox1" r:id="rId1" imgW="586800" imgH="563760"/>
        </mc:Choice>
        <mc:Fallback>
          <p:control name="TextBox1" r:id="rId1" imgW="586800" imgH="563760">
            <p:pic>
              <p:nvPicPr>
                <p:cNvPr id="78" name="TextBox1">
                  <a:extLst>
                    <a:ext uri="{FF2B5EF4-FFF2-40B4-BE49-F238E27FC236}">
                      <a16:creationId xmlns:a16="http://schemas.microsoft.com/office/drawing/2014/main" id="{9B0874E6-654B-19DB-A8CE-C98FE5EF5CC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959069" y="1581191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86800" imgH="563760"/>
        </mc:Choice>
        <mc:Fallback>
          <p:control name="TextBox2" r:id="rId2" imgW="586800" imgH="563760">
            <p:pic>
              <p:nvPicPr>
                <p:cNvPr id="2" name="TextBox2">
                  <a:extLst>
                    <a:ext uri="{FF2B5EF4-FFF2-40B4-BE49-F238E27FC236}">
                      <a16:creationId xmlns:a16="http://schemas.microsoft.com/office/drawing/2014/main" id="{0D311FC4-92FF-8DA4-6B8B-75EAE060278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264008" y="1581191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586800" imgH="563760"/>
        </mc:Choice>
        <mc:Fallback>
          <p:control name="TextBox3" r:id="rId3" imgW="586800" imgH="563760">
            <p:pic>
              <p:nvPicPr>
                <p:cNvPr id="5" name="TextBox3">
                  <a:extLst>
                    <a:ext uri="{FF2B5EF4-FFF2-40B4-BE49-F238E27FC236}">
                      <a16:creationId xmlns:a16="http://schemas.microsoft.com/office/drawing/2014/main" id="{4CF61771-7974-A157-5BF0-8CB4CFB28EE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68947" y="1581191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586800" imgH="563760"/>
        </mc:Choice>
        <mc:Fallback>
          <p:control name="TextBox4" r:id="rId4" imgW="586800" imgH="563760">
            <p:pic>
              <p:nvPicPr>
                <p:cNvPr id="6" name="TextBox4">
                  <a:extLst>
                    <a:ext uri="{FF2B5EF4-FFF2-40B4-BE49-F238E27FC236}">
                      <a16:creationId xmlns:a16="http://schemas.microsoft.com/office/drawing/2014/main" id="{64F0E71B-71B9-9499-08EE-C58E9BBA02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803899" y="1581191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586800" imgH="563760"/>
        </mc:Choice>
        <mc:Fallback>
          <p:control name="TextBox5" r:id="rId5" imgW="586800" imgH="563760">
            <p:pic>
              <p:nvPicPr>
                <p:cNvPr id="7" name="TextBox5">
                  <a:extLst>
                    <a:ext uri="{FF2B5EF4-FFF2-40B4-BE49-F238E27FC236}">
                      <a16:creationId xmlns:a16="http://schemas.microsoft.com/office/drawing/2014/main" id="{E733300C-5895-CB2C-BAEE-1C472BAB8F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64220" y="1581191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586800" imgH="563760"/>
        </mc:Choice>
        <mc:Fallback>
          <p:control name="TextBox6" r:id="rId6" imgW="586800" imgH="563760">
            <p:pic>
              <p:nvPicPr>
                <p:cNvPr id="8" name="TextBox6">
                  <a:extLst>
                    <a:ext uri="{FF2B5EF4-FFF2-40B4-BE49-F238E27FC236}">
                      <a16:creationId xmlns:a16="http://schemas.microsoft.com/office/drawing/2014/main" id="{04030451-6EF8-69C2-EB82-2051E46AF0A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350010" y="1597934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7" imgW="586800" imgH="563760"/>
        </mc:Choice>
        <mc:Fallback>
          <p:control name="TextBox8" r:id="rId7" imgW="586800" imgH="563760">
            <p:pic>
              <p:nvPicPr>
                <p:cNvPr id="10" name="TextBox8">
                  <a:extLst>
                    <a:ext uri="{FF2B5EF4-FFF2-40B4-BE49-F238E27FC236}">
                      <a16:creationId xmlns:a16="http://schemas.microsoft.com/office/drawing/2014/main" id="{9121B296-9D65-B907-D98C-02E7B55609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350010" y="2231820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8" imgW="586800" imgH="563760"/>
        </mc:Choice>
        <mc:Fallback>
          <p:control name="TextBox9" r:id="rId8" imgW="586800" imgH="563760">
            <p:pic>
              <p:nvPicPr>
                <p:cNvPr id="11" name="TextBox9">
                  <a:extLst>
                    <a:ext uri="{FF2B5EF4-FFF2-40B4-BE49-F238E27FC236}">
                      <a16:creationId xmlns:a16="http://schemas.microsoft.com/office/drawing/2014/main" id="{F5850561-0972-893B-7881-02D07109824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350010" y="3563744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9" imgW="586800" imgH="563760"/>
        </mc:Choice>
        <mc:Fallback>
          <p:control name="TextBox10" r:id="rId9" imgW="586800" imgH="563760">
            <p:pic>
              <p:nvPicPr>
                <p:cNvPr id="12" name="TextBox10">
                  <a:extLst>
                    <a:ext uri="{FF2B5EF4-FFF2-40B4-BE49-F238E27FC236}">
                      <a16:creationId xmlns:a16="http://schemas.microsoft.com/office/drawing/2014/main" id="{69995B6F-2F3C-806A-9E24-200DB12DEF5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339928" y="4252603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1" r:id="rId10" imgW="586800" imgH="563760"/>
        </mc:Choice>
        <mc:Fallback>
          <p:control name="TextBox11" r:id="rId10" imgW="586800" imgH="563760">
            <p:pic>
              <p:nvPicPr>
                <p:cNvPr id="13" name="TextBox11">
                  <a:extLst>
                    <a:ext uri="{FF2B5EF4-FFF2-40B4-BE49-F238E27FC236}">
                      <a16:creationId xmlns:a16="http://schemas.microsoft.com/office/drawing/2014/main" id="{450136D8-E3FD-AF74-135C-BA30528990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339928" y="4886489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2" r:id="rId11" imgW="586800" imgH="563760"/>
        </mc:Choice>
        <mc:Fallback>
          <p:control name="TextBox12" r:id="rId11" imgW="586800" imgH="563760">
            <p:pic>
              <p:nvPicPr>
                <p:cNvPr id="14" name="TextBox12">
                  <a:extLst>
                    <a:ext uri="{FF2B5EF4-FFF2-40B4-BE49-F238E27FC236}">
                      <a16:creationId xmlns:a16="http://schemas.microsoft.com/office/drawing/2014/main" id="{175A693D-D51F-DE0B-DBF5-C67929F4EB0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64220" y="2218134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3" r:id="rId12" imgW="586800" imgH="563760"/>
        </mc:Choice>
        <mc:Fallback>
          <p:control name="TextBox13" r:id="rId12" imgW="586800" imgH="563760">
            <p:pic>
              <p:nvPicPr>
                <p:cNvPr id="15" name="TextBox13">
                  <a:extLst>
                    <a:ext uri="{FF2B5EF4-FFF2-40B4-BE49-F238E27FC236}">
                      <a16:creationId xmlns:a16="http://schemas.microsoft.com/office/drawing/2014/main" id="{B8354AFD-C8DA-7A97-E204-1C607FF019D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323259" y="6195047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4" r:id="rId13" imgW="586800" imgH="563760"/>
        </mc:Choice>
        <mc:Fallback>
          <p:control name="TextBox14" r:id="rId13" imgW="586800" imgH="563760">
            <p:pic>
              <p:nvPicPr>
                <p:cNvPr id="16" name="TextBox14">
                  <a:extLst>
                    <a:ext uri="{FF2B5EF4-FFF2-40B4-BE49-F238E27FC236}">
                      <a16:creationId xmlns:a16="http://schemas.microsoft.com/office/drawing/2014/main" id="{9E28B9D1-572F-EEA9-C4FB-C00599F9E91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364095" y="5540768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6" r:id="rId14" imgW="586800" imgH="563760"/>
        </mc:Choice>
        <mc:Fallback>
          <p:control name="TextBox16" r:id="rId14" imgW="586800" imgH="563760">
            <p:pic>
              <p:nvPicPr>
                <p:cNvPr id="31" name="TextBox16">
                  <a:extLst>
                    <a:ext uri="{FF2B5EF4-FFF2-40B4-BE49-F238E27FC236}">
                      <a16:creationId xmlns:a16="http://schemas.microsoft.com/office/drawing/2014/main" id="{080EB955-F3CB-FA6E-1F79-5A009391EE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803899" y="2235658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7" r:id="rId15" imgW="586800" imgH="563760"/>
        </mc:Choice>
        <mc:Fallback>
          <p:control name="TextBox17" r:id="rId15" imgW="586800" imgH="563760">
            <p:pic>
              <p:nvPicPr>
                <p:cNvPr id="32" name="TextBox17">
                  <a:extLst>
                    <a:ext uri="{FF2B5EF4-FFF2-40B4-BE49-F238E27FC236}">
                      <a16:creationId xmlns:a16="http://schemas.microsoft.com/office/drawing/2014/main" id="{E4827CCE-88BD-DA73-7F0D-ECB768D302D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68947" y="2235583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8" r:id="rId16" imgW="586800" imgH="563760"/>
        </mc:Choice>
        <mc:Fallback>
          <p:control name="TextBox18" r:id="rId16" imgW="586800" imgH="563760">
            <p:pic>
              <p:nvPicPr>
                <p:cNvPr id="33" name="TextBox18">
                  <a:extLst>
                    <a:ext uri="{FF2B5EF4-FFF2-40B4-BE49-F238E27FC236}">
                      <a16:creationId xmlns:a16="http://schemas.microsoft.com/office/drawing/2014/main" id="{00DDA89D-FF81-A19A-34D4-726D3057D0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264008" y="2231246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9" r:id="rId17" imgW="586800" imgH="563760"/>
        </mc:Choice>
        <mc:Fallback>
          <p:control name="TextBox19" r:id="rId17" imgW="586800" imgH="563760">
            <p:pic>
              <p:nvPicPr>
                <p:cNvPr id="34" name="TextBox19">
                  <a:extLst>
                    <a:ext uri="{FF2B5EF4-FFF2-40B4-BE49-F238E27FC236}">
                      <a16:creationId xmlns:a16="http://schemas.microsoft.com/office/drawing/2014/main" id="{BE37B360-34BE-E820-C9F9-B321F493CD7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954016" y="2239125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0" r:id="rId18" imgW="586800" imgH="563760"/>
        </mc:Choice>
        <mc:Fallback>
          <p:control name="TextBox20" r:id="rId18" imgW="586800" imgH="563760">
            <p:pic>
              <p:nvPicPr>
                <p:cNvPr id="35" name="TextBox20">
                  <a:extLst>
                    <a:ext uri="{FF2B5EF4-FFF2-40B4-BE49-F238E27FC236}">
                      <a16:creationId xmlns:a16="http://schemas.microsoft.com/office/drawing/2014/main" id="{E35EEFCB-84D6-5C11-0AA0-5FB0A0080F0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94568" y="2893165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1" r:id="rId19" imgW="586800" imgH="563760"/>
        </mc:Choice>
        <mc:Fallback>
          <p:control name="TextBox21" r:id="rId19" imgW="586800" imgH="563760">
            <p:pic>
              <p:nvPicPr>
                <p:cNvPr id="36" name="TextBox21">
                  <a:extLst>
                    <a:ext uri="{FF2B5EF4-FFF2-40B4-BE49-F238E27FC236}">
                      <a16:creationId xmlns:a16="http://schemas.microsoft.com/office/drawing/2014/main" id="{467F2FD0-9A7A-F459-1782-95BAC186A08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64220" y="3578613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2" r:id="rId20" imgW="586800" imgH="563760"/>
        </mc:Choice>
        <mc:Fallback>
          <p:control name="TextBox22" r:id="rId20" imgW="586800" imgH="563760">
            <p:pic>
              <p:nvPicPr>
                <p:cNvPr id="37" name="TextBox22">
                  <a:extLst>
                    <a:ext uri="{FF2B5EF4-FFF2-40B4-BE49-F238E27FC236}">
                      <a16:creationId xmlns:a16="http://schemas.microsoft.com/office/drawing/2014/main" id="{ECB0C93F-8EF1-D582-EE91-E6FD6E9C66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49722" y="4210578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3" r:id="rId21" imgW="586800" imgH="563760"/>
        </mc:Choice>
        <mc:Fallback>
          <p:control name="TextBox23" r:id="rId21" imgW="586800" imgH="563760">
            <p:pic>
              <p:nvPicPr>
                <p:cNvPr id="38" name="TextBox23">
                  <a:extLst>
                    <a:ext uri="{FF2B5EF4-FFF2-40B4-BE49-F238E27FC236}">
                      <a16:creationId xmlns:a16="http://schemas.microsoft.com/office/drawing/2014/main" id="{FCA371AB-9EEC-84DD-8064-8338CF4364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64220" y="4906480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4" r:id="rId22" imgW="586800" imgH="563760"/>
        </mc:Choice>
        <mc:Fallback>
          <p:control name="TextBox24" r:id="rId22" imgW="586800" imgH="563760">
            <p:pic>
              <p:nvPicPr>
                <p:cNvPr id="39" name="TextBox24">
                  <a:extLst>
                    <a:ext uri="{FF2B5EF4-FFF2-40B4-BE49-F238E27FC236}">
                      <a16:creationId xmlns:a16="http://schemas.microsoft.com/office/drawing/2014/main" id="{2723D550-D08F-62A8-837D-A61B02BDD72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49722" y="5547037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5" r:id="rId23" imgW="586800" imgH="563760"/>
        </mc:Choice>
        <mc:Fallback>
          <p:control name="TextBox25" r:id="rId23" imgW="586800" imgH="563760">
            <p:pic>
              <p:nvPicPr>
                <p:cNvPr id="40" name="TextBox25">
                  <a:extLst>
                    <a:ext uri="{FF2B5EF4-FFF2-40B4-BE49-F238E27FC236}">
                      <a16:creationId xmlns:a16="http://schemas.microsoft.com/office/drawing/2014/main" id="{820DB755-6E38-EEA4-B01C-B123433F08C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803899" y="3563743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6" r:id="rId24" imgW="586800" imgH="563760"/>
        </mc:Choice>
        <mc:Fallback>
          <p:control name="TextBox26" r:id="rId24" imgW="586800" imgH="563760">
            <p:pic>
              <p:nvPicPr>
                <p:cNvPr id="41" name="TextBox26">
                  <a:extLst>
                    <a:ext uri="{FF2B5EF4-FFF2-40B4-BE49-F238E27FC236}">
                      <a16:creationId xmlns:a16="http://schemas.microsoft.com/office/drawing/2014/main" id="{13BD872E-D875-A727-B125-368F417F9E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49722" y="6187594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7" r:id="rId25" imgW="586800" imgH="563760"/>
        </mc:Choice>
        <mc:Fallback>
          <p:control name="TextBox27" r:id="rId25" imgW="586800" imgH="563760">
            <p:pic>
              <p:nvPicPr>
                <p:cNvPr id="42" name="TextBox27">
                  <a:extLst>
                    <a:ext uri="{FF2B5EF4-FFF2-40B4-BE49-F238E27FC236}">
                      <a16:creationId xmlns:a16="http://schemas.microsoft.com/office/drawing/2014/main" id="{C4F756CC-FC81-A94F-1630-92B28651D4D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94428" y="4246067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8" r:id="rId26" imgW="586800" imgH="563760"/>
        </mc:Choice>
        <mc:Fallback>
          <p:control name="TextBox28" r:id="rId26" imgW="586800" imgH="563760">
            <p:pic>
              <p:nvPicPr>
                <p:cNvPr id="86" name="TextBox28">
                  <a:extLst>
                    <a:ext uri="{FF2B5EF4-FFF2-40B4-BE49-F238E27FC236}">
                      <a16:creationId xmlns:a16="http://schemas.microsoft.com/office/drawing/2014/main" id="{65170B92-1443-DD2C-8574-D3E43A20925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803899" y="4881619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9" r:id="rId27" imgW="586800" imgH="563760"/>
        </mc:Choice>
        <mc:Fallback>
          <p:control name="TextBox29" r:id="rId27" imgW="586800" imgH="563760">
            <p:pic>
              <p:nvPicPr>
                <p:cNvPr id="87" name="TextBox29">
                  <a:extLst>
                    <a:ext uri="{FF2B5EF4-FFF2-40B4-BE49-F238E27FC236}">
                      <a16:creationId xmlns:a16="http://schemas.microsoft.com/office/drawing/2014/main" id="{32345AFE-A079-5BD0-E86D-7DD8C9AC09E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826207" y="5552032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0" r:id="rId28" imgW="586800" imgH="563760"/>
        </mc:Choice>
        <mc:Fallback>
          <p:control name="TextBox30" r:id="rId28" imgW="586800" imgH="563760">
            <p:pic>
              <p:nvPicPr>
                <p:cNvPr id="88" name="TextBox30">
                  <a:extLst>
                    <a:ext uri="{FF2B5EF4-FFF2-40B4-BE49-F238E27FC236}">
                      <a16:creationId xmlns:a16="http://schemas.microsoft.com/office/drawing/2014/main" id="{F6F225F5-E0EA-9485-1F67-9E02CA7C3A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851760" y="6254765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1" r:id="rId29" imgW="586800" imgH="563760"/>
        </mc:Choice>
        <mc:Fallback>
          <p:control name="TextBox31" r:id="rId29" imgW="586800" imgH="563760">
            <p:pic>
              <p:nvPicPr>
                <p:cNvPr id="89" name="TextBox31">
                  <a:extLst>
                    <a:ext uri="{FF2B5EF4-FFF2-40B4-BE49-F238E27FC236}">
                      <a16:creationId xmlns:a16="http://schemas.microsoft.com/office/drawing/2014/main" id="{A79485A1-3FA3-B14C-A40A-F68E9444AC8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54943" y="2891576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2" r:id="rId30" imgW="586800" imgH="563760"/>
        </mc:Choice>
        <mc:Fallback>
          <p:control name="TextBox32" r:id="rId30" imgW="586800" imgH="563760">
            <p:pic>
              <p:nvPicPr>
                <p:cNvPr id="90" name="TextBox32">
                  <a:extLst>
                    <a:ext uri="{FF2B5EF4-FFF2-40B4-BE49-F238E27FC236}">
                      <a16:creationId xmlns:a16="http://schemas.microsoft.com/office/drawing/2014/main" id="{DD7C4147-8245-D063-709E-3E984FB77CA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54423" y="3555298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3" r:id="rId31" imgW="586800" imgH="563760"/>
        </mc:Choice>
        <mc:Fallback>
          <p:control name="TextBox33" r:id="rId31" imgW="586800" imgH="563760">
            <p:pic>
              <p:nvPicPr>
                <p:cNvPr id="91" name="TextBox33">
                  <a:extLst>
                    <a:ext uri="{FF2B5EF4-FFF2-40B4-BE49-F238E27FC236}">
                      <a16:creationId xmlns:a16="http://schemas.microsoft.com/office/drawing/2014/main" id="{1EE64717-AD42-EC63-1C86-7F2BEE40F01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68947" y="4246067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4" r:id="rId32" imgW="586800" imgH="563760"/>
        </mc:Choice>
        <mc:Fallback>
          <p:control name="TextBox34" r:id="rId32" imgW="586800" imgH="563760">
            <p:pic>
              <p:nvPicPr>
                <p:cNvPr id="92" name="TextBox34">
                  <a:extLst>
                    <a:ext uri="{FF2B5EF4-FFF2-40B4-BE49-F238E27FC236}">
                      <a16:creationId xmlns:a16="http://schemas.microsoft.com/office/drawing/2014/main" id="{11BA2E1B-976D-F683-0FFA-40CBDFDB4B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282916" y="4233941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5" r:id="rId33" imgW="586800" imgH="563760"/>
        </mc:Choice>
        <mc:Fallback>
          <p:control name="TextBox35" r:id="rId33" imgW="586800" imgH="563760">
            <p:pic>
              <p:nvPicPr>
                <p:cNvPr id="93" name="TextBox35">
                  <a:extLst>
                    <a:ext uri="{FF2B5EF4-FFF2-40B4-BE49-F238E27FC236}">
                      <a16:creationId xmlns:a16="http://schemas.microsoft.com/office/drawing/2014/main" id="{66DE6838-F970-6DD4-4BFD-F0E30D375A2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954016" y="4219594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6" r:id="rId34" imgW="586800" imgH="563760"/>
        </mc:Choice>
        <mc:Fallback>
          <p:control name="TextBox36" r:id="rId34" imgW="586800" imgH="563760">
            <p:pic>
              <p:nvPicPr>
                <p:cNvPr id="94" name="TextBox36">
                  <a:extLst>
                    <a:ext uri="{FF2B5EF4-FFF2-40B4-BE49-F238E27FC236}">
                      <a16:creationId xmlns:a16="http://schemas.microsoft.com/office/drawing/2014/main" id="{F663DD01-C425-6D0B-A590-BB126FA95CD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954016" y="3563374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7" r:id="rId35" imgW="586800" imgH="563760"/>
        </mc:Choice>
        <mc:Fallback>
          <p:control name="TextBox37" r:id="rId35" imgW="586800" imgH="563760">
            <p:pic>
              <p:nvPicPr>
                <p:cNvPr id="95" name="TextBox37">
                  <a:extLst>
                    <a:ext uri="{FF2B5EF4-FFF2-40B4-BE49-F238E27FC236}">
                      <a16:creationId xmlns:a16="http://schemas.microsoft.com/office/drawing/2014/main" id="{BC638E1D-5F18-6175-434F-C2AECED3C28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276309" y="3562552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8" r:id="rId36" imgW="586800" imgH="563760"/>
        </mc:Choice>
        <mc:Fallback>
          <p:control name="TextBox38" r:id="rId36" imgW="586800" imgH="563760">
            <p:pic>
              <p:nvPicPr>
                <p:cNvPr id="96" name="TextBox38">
                  <a:extLst>
                    <a:ext uri="{FF2B5EF4-FFF2-40B4-BE49-F238E27FC236}">
                      <a16:creationId xmlns:a16="http://schemas.microsoft.com/office/drawing/2014/main" id="{8D5F5E66-2881-5E6E-BF7C-6F4E747973C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944685" y="2868333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0" r:id="rId37" imgW="586800" imgH="563760"/>
        </mc:Choice>
        <mc:Fallback>
          <p:control name="TextBox40" r:id="rId37" imgW="586800" imgH="563760">
            <p:pic>
              <p:nvPicPr>
                <p:cNvPr id="98" name="TextBox40">
                  <a:extLst>
                    <a:ext uri="{FF2B5EF4-FFF2-40B4-BE49-F238E27FC236}">
                      <a16:creationId xmlns:a16="http://schemas.microsoft.com/office/drawing/2014/main" id="{FC0886E2-045F-630F-AD49-363C74A9E8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282916" y="4920960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1" r:id="rId38" imgW="586800" imgH="563760"/>
        </mc:Choice>
        <mc:Fallback>
          <p:control name="TextBox41" r:id="rId38" imgW="586800" imgH="563760">
            <p:pic>
              <p:nvPicPr>
                <p:cNvPr id="99" name="TextBox41">
                  <a:extLst>
                    <a:ext uri="{FF2B5EF4-FFF2-40B4-BE49-F238E27FC236}">
                      <a16:creationId xmlns:a16="http://schemas.microsoft.com/office/drawing/2014/main" id="{55158185-8B44-7E4B-98B7-B7B7EC7290C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282916" y="5540767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2" r:id="rId39" imgW="586800" imgH="563760"/>
        </mc:Choice>
        <mc:Fallback>
          <p:control name="TextBox42" r:id="rId39" imgW="586800" imgH="563760">
            <p:pic>
              <p:nvPicPr>
                <p:cNvPr id="100" name="TextBox42">
                  <a:extLst>
                    <a:ext uri="{FF2B5EF4-FFF2-40B4-BE49-F238E27FC236}">
                      <a16:creationId xmlns:a16="http://schemas.microsoft.com/office/drawing/2014/main" id="{622C4EC1-4D71-6855-B0E9-E2DA74664F1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954016" y="4904033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3" r:id="rId40" imgW="586800" imgH="563760"/>
        </mc:Choice>
        <mc:Fallback>
          <p:control name="TextBox43" r:id="rId40" imgW="586800" imgH="563760">
            <p:pic>
              <p:nvPicPr>
                <p:cNvPr id="101" name="TextBox43">
                  <a:extLst>
                    <a:ext uri="{FF2B5EF4-FFF2-40B4-BE49-F238E27FC236}">
                      <a16:creationId xmlns:a16="http://schemas.microsoft.com/office/drawing/2014/main" id="{DD9A24A8-A7D5-2B13-B88E-BB7C6582B3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68947" y="6226626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4" r:id="rId41" imgW="586800" imgH="563760"/>
        </mc:Choice>
        <mc:Fallback>
          <p:control name="TextBox44" r:id="rId41" imgW="586800" imgH="563760">
            <p:pic>
              <p:nvPicPr>
                <p:cNvPr id="102" name="TextBox44">
                  <a:extLst>
                    <a:ext uri="{FF2B5EF4-FFF2-40B4-BE49-F238E27FC236}">
                      <a16:creationId xmlns:a16="http://schemas.microsoft.com/office/drawing/2014/main" id="{1A3B3136-21C5-504F-6178-E56F52FDA38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80281" y="5572234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5" r:id="rId42" imgW="586800" imgH="563760"/>
        </mc:Choice>
        <mc:Fallback>
          <p:control name="TextBox45" r:id="rId42" imgW="586800" imgH="563760">
            <p:pic>
              <p:nvPicPr>
                <p:cNvPr id="103" name="TextBox45">
                  <a:extLst>
                    <a:ext uri="{FF2B5EF4-FFF2-40B4-BE49-F238E27FC236}">
                      <a16:creationId xmlns:a16="http://schemas.microsoft.com/office/drawing/2014/main" id="{930CD8D6-47C7-7BBB-676B-195AFD37A67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68947" y="4891829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6" r:id="rId43" imgW="586800" imgH="563760"/>
        </mc:Choice>
        <mc:Fallback>
          <p:control name="TextBox46" r:id="rId43" imgW="586800" imgH="563760">
            <p:pic>
              <p:nvPicPr>
                <p:cNvPr id="104" name="TextBox46">
                  <a:extLst>
                    <a:ext uri="{FF2B5EF4-FFF2-40B4-BE49-F238E27FC236}">
                      <a16:creationId xmlns:a16="http://schemas.microsoft.com/office/drawing/2014/main" id="{A4B969EF-8503-F496-77F8-CB8014F4902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966074" y="5566377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7" r:id="rId44" imgW="586800" imgH="563760"/>
        </mc:Choice>
        <mc:Fallback>
          <p:control name="TextBox47" r:id="rId44" imgW="586800" imgH="563760">
            <p:pic>
              <p:nvPicPr>
                <p:cNvPr id="105" name="TextBox47">
                  <a:extLst>
                    <a:ext uri="{FF2B5EF4-FFF2-40B4-BE49-F238E27FC236}">
                      <a16:creationId xmlns:a16="http://schemas.microsoft.com/office/drawing/2014/main" id="{CC56B1F4-FB6C-DCB3-9F00-D6E9735D673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276309" y="6234245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8" r:id="rId45" imgW="586800" imgH="563760"/>
        </mc:Choice>
        <mc:Fallback>
          <p:control name="TextBox48" r:id="rId45" imgW="586800" imgH="563760">
            <p:pic>
              <p:nvPicPr>
                <p:cNvPr id="106" name="TextBox48">
                  <a:extLst>
                    <a:ext uri="{FF2B5EF4-FFF2-40B4-BE49-F238E27FC236}">
                      <a16:creationId xmlns:a16="http://schemas.microsoft.com/office/drawing/2014/main" id="{15DAE1B0-E1F5-6CC0-F376-2B144B6FCF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954016" y="6222275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9" r:id="rId46" imgW="586800" imgH="563760"/>
        </mc:Choice>
        <mc:Fallback>
          <p:control name="TextBox49" r:id="rId46" imgW="586800" imgH="563760">
            <p:pic>
              <p:nvPicPr>
                <p:cNvPr id="110" name="TextBox49">
                  <a:extLst>
                    <a:ext uri="{FF2B5EF4-FFF2-40B4-BE49-F238E27FC236}">
                      <a16:creationId xmlns:a16="http://schemas.microsoft.com/office/drawing/2014/main" id="{6A99C349-CD1C-CABD-B090-9C142AC13F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368918" y="2886099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0" r:id="rId47" imgW="586800" imgH="563760"/>
        </mc:Choice>
        <mc:Fallback>
          <p:control name="TextBox50" r:id="rId47" imgW="586800" imgH="563760">
            <p:pic>
              <p:nvPicPr>
                <p:cNvPr id="111" name="TextBox50">
                  <a:extLst>
                    <a:ext uri="{FF2B5EF4-FFF2-40B4-BE49-F238E27FC236}">
                      <a16:creationId xmlns:a16="http://schemas.microsoft.com/office/drawing/2014/main" id="{A8C29C31-AAA1-64C0-55BA-DC6727587B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83128" y="2893518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1" r:id="rId48" imgW="586800" imgH="563760"/>
        </mc:Choice>
        <mc:Fallback>
          <p:control name="TextBox51" r:id="rId48" imgW="586800" imgH="563760">
            <p:pic>
              <p:nvPicPr>
                <p:cNvPr id="112" name="TextBox51">
                  <a:extLst>
                    <a:ext uri="{FF2B5EF4-FFF2-40B4-BE49-F238E27FC236}">
                      <a16:creationId xmlns:a16="http://schemas.microsoft.com/office/drawing/2014/main" id="{748067D3-E880-5AF3-CED6-4CFD7F5C6CE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282916" y="2881102"/>
                  <a:ext cx="584200" cy="56299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01050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uongLenDinhOlympia-TopCa_rr3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7533" y="97972"/>
            <a:ext cx="609600" cy="45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35BD04-B380-2A4C-9C45-2410B1EE3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35" y="457199"/>
            <a:ext cx="11074122" cy="6074229"/>
          </a:xfrm>
          <a:prstGeom prst="rect">
            <a:avLst/>
          </a:prstGeom>
        </p:spPr>
      </p:pic>
      <p:pic>
        <p:nvPicPr>
          <p:cNvPr id="10" name="mau3">
            <a:extLst>
              <a:ext uri="{FF2B5EF4-FFF2-40B4-BE49-F238E27FC236}">
                <a16:creationId xmlns:a16="http://schemas.microsoft.com/office/drawing/2014/main" id="{86F67CF9-92ED-CB41-9061-2252E49396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022" y="-560717"/>
            <a:ext cx="6528725" cy="7269427"/>
          </a:xfrm>
          <a:prstGeom prst="rect">
            <a:avLst/>
          </a:prstGeom>
        </p:spPr>
      </p:pic>
      <p:pic>
        <p:nvPicPr>
          <p:cNvPr id="2" name="Dien bien phu">
            <a:hlinkClick r:id="" action="ppaction://media"/>
            <a:extLst>
              <a:ext uri="{FF2B5EF4-FFF2-40B4-BE49-F238E27FC236}">
                <a16:creationId xmlns:a16="http://schemas.microsoft.com/office/drawing/2014/main" id="{AA4F8A52-F024-EE0D-1F45-383262F6BB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652" y="62877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59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64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8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64"/>
                            </p:stCondLst>
                            <p:childTnLst>
                              <p:par>
                                <p:cTn id="14" presetID="18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0759" y="384212"/>
            <a:ext cx="9907454" cy="6089575"/>
          </a:xfrm>
          <a:custGeom>
            <a:avLst/>
            <a:gdLst/>
            <a:ahLst/>
            <a:cxnLst/>
            <a:rect l="l" t="t" r="r" b="b"/>
            <a:pathLst>
              <a:path w="14861181" h="9134363">
                <a:moveTo>
                  <a:pt x="0" y="0"/>
                </a:moveTo>
                <a:lnTo>
                  <a:pt x="14861180" y="0"/>
                </a:lnTo>
                <a:lnTo>
                  <a:pt x="14861180" y="9134364"/>
                </a:lnTo>
                <a:lnTo>
                  <a:pt x="0" y="91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05722">
            <a:off x="821334" y="5616369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79"/>
                </a:lnTo>
                <a:lnTo>
                  <a:pt x="0" y="542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72599" y="1655110"/>
            <a:ext cx="520275" cy="56776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30569">
            <a:off x="460160" y="3795552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2136" y="1087349"/>
            <a:ext cx="520275" cy="56776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2"/>
                </a:lnTo>
                <a:lnTo>
                  <a:pt x="0" y="851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29452" y="5571280"/>
            <a:ext cx="520275" cy="56776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05722">
            <a:off x="10208513" y="680473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05722">
            <a:off x="11715923" y="4151799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05722">
            <a:off x="3444359" y="-22664"/>
            <a:ext cx="641879" cy="361787"/>
          </a:xfrm>
          <a:custGeom>
            <a:avLst/>
            <a:gdLst/>
            <a:ahLst/>
            <a:cxnLst/>
            <a:rect l="l" t="t" r="r" b="b"/>
            <a:pathLst>
              <a:path w="962819" h="542680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30569">
            <a:off x="4950316" y="6505106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30569">
            <a:off x="6920903" y="-213783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0" y="0"/>
                </a:lnTo>
                <a:lnTo>
                  <a:pt x="676920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92783" y="6473788"/>
            <a:ext cx="520275" cy="567761"/>
          </a:xfrm>
          <a:custGeom>
            <a:avLst/>
            <a:gdLst/>
            <a:ahLst/>
            <a:cxnLst/>
            <a:rect l="l" t="t" r="r" b="b"/>
            <a:pathLst>
              <a:path w="780413" h="851641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30569">
            <a:off x="-72869" y="415531"/>
            <a:ext cx="451280" cy="566676"/>
          </a:xfrm>
          <a:custGeom>
            <a:avLst/>
            <a:gdLst/>
            <a:ahLst/>
            <a:cxnLst/>
            <a:rect l="l" t="t" r="r" b="b"/>
            <a:pathLst>
              <a:path w="676920" h="850014">
                <a:moveTo>
                  <a:pt x="0" y="0"/>
                </a:moveTo>
                <a:lnTo>
                  <a:pt x="676921" y="0"/>
                </a:lnTo>
                <a:lnTo>
                  <a:pt x="676921" y="850015"/>
                </a:lnTo>
                <a:lnTo>
                  <a:pt x="0" y="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705451" y="2775959"/>
            <a:ext cx="733806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334" kern="1200" dirty="0" err="1">
                <a:solidFill>
                  <a:srgbClr val="52ABC6"/>
                </a:solidFill>
                <a:latin typeface="Apple Chancery" panose="03020702040506060504" pitchFamily="66" charset="-79"/>
                <a:ea typeface="+mn-ea"/>
                <a:cs typeface="Apple Chancery" panose="03020702040506060504" pitchFamily="66" charset="-79"/>
              </a:rPr>
              <a:t>Chúc</a:t>
            </a:r>
            <a:r>
              <a:rPr lang="en-US" sz="5334" kern="1200" dirty="0">
                <a:solidFill>
                  <a:srgbClr val="52ABC6"/>
                </a:solidFill>
                <a:latin typeface="Apple Chancery" panose="03020702040506060504" pitchFamily="66" charset="-79"/>
                <a:ea typeface="+mn-ea"/>
                <a:cs typeface="Apple Chancery" panose="03020702040506060504" pitchFamily="66" charset="-79"/>
              </a:rPr>
              <a:t> </a:t>
            </a:r>
            <a:r>
              <a:rPr lang="en-US" sz="5334" kern="1200" dirty="0" err="1">
                <a:solidFill>
                  <a:srgbClr val="52ABC6"/>
                </a:solidFill>
                <a:latin typeface="Apple Chancery" panose="03020702040506060504" pitchFamily="66" charset="-79"/>
                <a:ea typeface="+mn-ea"/>
                <a:cs typeface="Apple Chancery" panose="03020702040506060504" pitchFamily="66" charset="-79"/>
              </a:rPr>
              <a:t>các</a:t>
            </a:r>
            <a:r>
              <a:rPr lang="en-US" sz="5334" kern="1200" dirty="0">
                <a:solidFill>
                  <a:srgbClr val="52ABC6"/>
                </a:solidFill>
                <a:latin typeface="Apple Chancery" panose="03020702040506060504" pitchFamily="66" charset="-79"/>
                <a:ea typeface="+mn-ea"/>
                <a:cs typeface="Apple Chancery" panose="03020702040506060504" pitchFamily="66" charset="-79"/>
              </a:rPr>
              <a:t> </a:t>
            </a:r>
            <a:r>
              <a:rPr lang="en-US" sz="5334" kern="1200" dirty="0" err="1">
                <a:solidFill>
                  <a:srgbClr val="52ABC6"/>
                </a:solidFill>
                <a:latin typeface="Apple Chancery" panose="03020702040506060504" pitchFamily="66" charset="-79"/>
                <a:ea typeface="+mn-ea"/>
                <a:cs typeface="Apple Chancery" panose="03020702040506060504" pitchFamily="66" charset="-79"/>
              </a:rPr>
              <a:t>em</a:t>
            </a:r>
            <a:r>
              <a:rPr lang="en-US" sz="5334" kern="1200" dirty="0">
                <a:solidFill>
                  <a:srgbClr val="52ABC6"/>
                </a:solidFill>
                <a:latin typeface="Apple Chancery" panose="03020702040506060504" pitchFamily="66" charset="-79"/>
                <a:ea typeface="+mn-ea"/>
                <a:cs typeface="Apple Chancery" panose="03020702040506060504" pitchFamily="66" charset="-79"/>
              </a:rPr>
              <a:t> </a:t>
            </a:r>
            <a:r>
              <a:rPr lang="en-US" sz="5334" kern="1200" dirty="0" err="1">
                <a:solidFill>
                  <a:srgbClr val="52ABC6"/>
                </a:solidFill>
                <a:latin typeface="Apple Chancery" panose="03020702040506060504" pitchFamily="66" charset="-79"/>
                <a:ea typeface="+mn-ea"/>
                <a:cs typeface="Apple Chancery" panose="03020702040506060504" pitchFamily="66" charset="-79"/>
              </a:rPr>
              <a:t>học</a:t>
            </a:r>
            <a:r>
              <a:rPr lang="en-US" sz="5334" kern="1200" dirty="0">
                <a:solidFill>
                  <a:srgbClr val="52ABC6"/>
                </a:solidFill>
                <a:latin typeface="Apple Chancery" panose="03020702040506060504" pitchFamily="66" charset="-79"/>
                <a:ea typeface="+mn-ea"/>
                <a:cs typeface="Apple Chancery" panose="03020702040506060504" pitchFamily="66" charset="-79"/>
              </a:rPr>
              <a:t> </a:t>
            </a:r>
            <a:r>
              <a:rPr lang="en-US" sz="5334" kern="1200" dirty="0" err="1">
                <a:solidFill>
                  <a:srgbClr val="52ABC6"/>
                </a:solidFill>
                <a:latin typeface="Apple Chancery" panose="03020702040506060504" pitchFamily="66" charset="-79"/>
                <a:ea typeface="+mn-ea"/>
                <a:cs typeface="Apple Chancery" panose="03020702040506060504" pitchFamily="66" charset="-79"/>
              </a:rPr>
              <a:t>tốt</a:t>
            </a:r>
            <a:r>
              <a:rPr lang="en-US" sz="5334" kern="1200" dirty="0">
                <a:solidFill>
                  <a:srgbClr val="52ABC6"/>
                </a:solidFill>
                <a:latin typeface="Apple Chancery" panose="03020702040506060504" pitchFamily="66" charset="-79"/>
                <a:ea typeface="+mn-ea"/>
                <a:cs typeface="Apple Chancery" panose="03020702040506060504" pitchFamily="66" charset="-79"/>
              </a:rPr>
              <a:t> !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52ABC6"/>
              </a:solidFill>
              <a:effectLst/>
              <a:uLnTx/>
              <a:uFillTx/>
              <a:latin typeface="Apple Chancery" panose="03020702040506060504" pitchFamily="66" charset="-79"/>
              <a:ea typeface="+mn-ea"/>
              <a:cs typeface="Apple Chancery" panose="03020702040506060504" pitchFamily="66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611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09717"/>
            <a:ext cx="4267200" cy="654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76" y="391026"/>
            <a:ext cx="7769328" cy="63856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8636" y="3583859"/>
            <a:ext cx="72154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 err="1">
                <a:ln w="1143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6600" b="1" i="0" u="none" strike="noStrike" kern="1200" cap="none" spc="50" normalizeH="0" baseline="0" noProof="0" dirty="0">
                <a:ln w="1143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50" normalizeH="0" baseline="0" noProof="0" dirty="0" err="1">
                <a:ln w="1143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6600" b="1" i="0" u="none" strike="noStrike" kern="1200" cap="none" spc="50" normalizeH="0" baseline="0" noProof="0" dirty="0">
                <a:ln w="1143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69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7831-5D10-2342-BA0E-07EF5168D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VN" dirty="0"/>
            </a:br>
            <a:br>
              <a:rPr lang="en-VN" dirty="0"/>
            </a:br>
            <a:endParaRPr lang="en-VN" dirty="0"/>
          </a:p>
        </p:txBody>
      </p:sp>
      <p:pic>
        <p:nvPicPr>
          <p:cNvPr id="6" name="Thiết kế chưa có tên">
            <a:hlinkClick r:id="" action="ppaction://media"/>
            <a:extLst>
              <a:ext uri="{FF2B5EF4-FFF2-40B4-BE49-F238E27FC236}">
                <a16:creationId xmlns:a16="http://schemas.microsoft.com/office/drawing/2014/main" id="{28866943-AA2C-4EB2-AF72-F6C348A1B6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" y="9525"/>
            <a:ext cx="12192000" cy="6858000"/>
          </a:xfrm>
          <a:prstGeom prst="rect">
            <a:avLst/>
          </a:prstGeom>
        </p:spPr>
      </p:pic>
      <p:pic>
        <p:nvPicPr>
          <p:cNvPr id="7" name="Audio Recording 15 Apr 2024 at 14:17:09">
            <a:hlinkClick r:id="" action="ppaction://media"/>
            <a:extLst>
              <a:ext uri="{FF2B5EF4-FFF2-40B4-BE49-F238E27FC236}">
                <a16:creationId xmlns:a16="http://schemas.microsoft.com/office/drawing/2014/main" id="{F2C3375E-4570-EA71-9B51-4523D37423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7138" y="61766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F6A5-DD2E-D0CB-1F49-C14086C4C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1" y="1414008"/>
            <a:ext cx="1186543" cy="625475"/>
          </a:xfrm>
        </p:spPr>
        <p:txBody>
          <a:bodyPr>
            <a:normAutofit fontScale="90000"/>
          </a:bodyPr>
          <a:lstStyle/>
          <a:p>
            <a:r>
              <a:rPr lang="en-VN" dirty="0"/>
              <a:t>5 cm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EEE3F0-C0E0-4004-9BD9-4F753004A4A7}"/>
              </a:ext>
            </a:extLst>
          </p:cNvPr>
          <p:cNvSpPr/>
          <p:nvPr/>
        </p:nvSpPr>
        <p:spPr>
          <a:xfrm>
            <a:off x="1839686" y="2109557"/>
            <a:ext cx="4256314" cy="235131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578EE8-45A5-66DE-0BE1-BC3BC98091B1}"/>
              </a:ext>
            </a:extLst>
          </p:cNvPr>
          <p:cNvSpPr/>
          <p:nvPr/>
        </p:nvSpPr>
        <p:spPr>
          <a:xfrm>
            <a:off x="7984672" y="2138362"/>
            <a:ext cx="2416628" cy="235131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2DB199-4705-876E-D8A0-A2815A836A66}"/>
              </a:ext>
            </a:extLst>
          </p:cNvPr>
          <p:cNvSpPr txBox="1">
            <a:spLocks/>
          </p:cNvSpPr>
          <p:nvPr/>
        </p:nvSpPr>
        <p:spPr>
          <a:xfrm>
            <a:off x="653143" y="3285215"/>
            <a:ext cx="1186543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VN" dirty="0"/>
              <a:t>3 cm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DD8818-D65B-226E-AF3C-F869C5460126}"/>
              </a:ext>
            </a:extLst>
          </p:cNvPr>
          <p:cNvSpPr txBox="1">
            <a:spLocks/>
          </p:cNvSpPr>
          <p:nvPr/>
        </p:nvSpPr>
        <p:spPr>
          <a:xfrm>
            <a:off x="8675914" y="1445530"/>
            <a:ext cx="1186543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3</a:t>
            </a:r>
            <a:r>
              <a:rPr lang="en-VN" dirty="0"/>
              <a:t> cm</a:t>
            </a:r>
          </a:p>
        </p:txBody>
      </p:sp>
    </p:spTree>
    <p:extLst>
      <p:ext uri="{BB962C8B-B14F-4D97-AF65-F5344CB8AC3E}">
        <p14:creationId xmlns:p14="http://schemas.microsoft.com/office/powerpoint/2010/main" val="312977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3289319"/>
            <a:ext cx="12190413" cy="356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458" y="2502029"/>
            <a:ext cx="2447606" cy="43491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974" y="4392503"/>
            <a:ext cx="4079026" cy="225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009002" y="1072293"/>
            <a:ext cx="5790446" cy="76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77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" y="73522"/>
            <a:ext cx="2096106" cy="187529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988" y="215000"/>
            <a:ext cx="1694475" cy="2161625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748718" y="2005722"/>
            <a:ext cx="106945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1200" dirty="0" err="1">
                <a:solidFill>
                  <a:srgbClr val="00B0F0"/>
                </a:solidFill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4400" b="1" kern="1200" dirty="0">
                <a:solidFill>
                  <a:srgbClr val="00B0F0"/>
                </a:solidFill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kern="1200" dirty="0" err="1">
                <a:solidFill>
                  <a:srgbClr val="00B0F0"/>
                </a:solidFill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400" b="1" kern="1200" dirty="0">
                <a:solidFill>
                  <a:srgbClr val="00B0F0"/>
                </a:solidFill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kern="1200" dirty="0" err="1">
                <a:solidFill>
                  <a:srgbClr val="00B0F0"/>
                </a:solidFill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GB" sz="4400" b="1" kern="1200" dirty="0">
                <a:solidFill>
                  <a:srgbClr val="00B0F0"/>
                </a:solidFill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kern="1200" dirty="0" err="1">
                <a:solidFill>
                  <a:srgbClr val="00B0F0"/>
                </a:solidFill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4400" b="1" kern="1200" dirty="0">
                <a:solidFill>
                  <a:srgbClr val="00B0F0"/>
                </a:solidFill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kern="1200" dirty="0" err="1">
                <a:solidFill>
                  <a:srgbClr val="00B0F0"/>
                </a:solidFill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GB" sz="4400" b="1" kern="1200" dirty="0">
                <a:solidFill>
                  <a:srgbClr val="00B0F0"/>
                </a:solidFill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kern="1200" dirty="0" err="1">
                <a:solidFill>
                  <a:srgbClr val="00B0F0"/>
                </a:solidFill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4400" b="1" kern="1200" dirty="0">
                <a:solidFill>
                  <a:srgbClr val="00B0F0"/>
                </a:solidFill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kern="1200" dirty="0" err="1">
                <a:solidFill>
                  <a:srgbClr val="00B0F0"/>
                </a:solidFill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GB" sz="4400" b="1" kern="1200" dirty="0">
              <a:solidFill>
                <a:srgbClr val="00B0F0"/>
              </a:solidFill>
              <a:latin typeface="HP001 5 hàng" panose="020B0603050302020204" pitchFamily="34" charset="77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5 hàng" panose="020B0603050302020204" pitchFamily="34" charset="77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5 hàng" panose="020B0603050302020204" pitchFamily="34" charset="77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6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061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D702500-3EBC-AF48-87E7-3B6019DBD9D4}"/>
              </a:ext>
            </a:extLst>
          </p:cNvPr>
          <p:cNvGrpSpPr/>
          <p:nvPr/>
        </p:nvGrpSpPr>
        <p:grpSpPr>
          <a:xfrm>
            <a:off x="143339" y="452669"/>
            <a:ext cx="12289365" cy="4696864"/>
            <a:chOff x="134559" y="-10002"/>
            <a:chExt cx="11634379" cy="3445353"/>
          </a:xfrm>
        </p:grpSpPr>
        <p:sp>
          <p:nvSpPr>
            <p:cNvPr id="10" name="Rectangle 9">
              <a:hlinkClick r:id="rId7"/>
              <a:extLst>
                <a:ext uri="{FF2B5EF4-FFF2-40B4-BE49-F238E27FC236}">
                  <a16:creationId xmlns:a16="http://schemas.microsoft.com/office/drawing/2014/main" id="{97756CE8-4B35-3446-BFFA-44E1911EC51A}"/>
                </a:ext>
              </a:extLst>
            </p:cNvPr>
            <p:cNvSpPr/>
            <p:nvPr/>
          </p:nvSpPr>
          <p:spPr>
            <a:xfrm>
              <a:off x="134559" y="-10002"/>
              <a:ext cx="11634379" cy="12096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556" b="1" dirty="0">
                  <a:latin typeface="+mn-lt"/>
                </a:rPr>
                <a:t>Bài 4/101: </a:t>
              </a:r>
              <a:r>
                <a:rPr lang="en-US" sz="3556" b="1" dirty="0" err="1">
                  <a:latin typeface="+mn-lt"/>
                  <a:cs typeface="Arial" pitchFamily="34" charset="0"/>
                </a:rPr>
                <a:t>Bảng</a:t>
              </a:r>
              <a:r>
                <a:rPr lang="en-US" sz="3556" b="1" dirty="0">
                  <a:latin typeface="+mn-lt"/>
                  <a:cs typeface="Arial" pitchFamily="34" charset="0"/>
                </a:rPr>
                <a:t> </a:t>
              </a:r>
              <a:r>
                <a:rPr lang="en-US" sz="3556" b="1" dirty="0" err="1">
                  <a:latin typeface="+mn-lt"/>
                  <a:cs typeface="Arial" pitchFamily="34" charset="0"/>
                </a:rPr>
                <a:t>sau</a:t>
              </a:r>
              <a:r>
                <a:rPr lang="en-US" sz="3556" b="1" dirty="0">
                  <a:latin typeface="+mn-lt"/>
                  <a:cs typeface="Arial" pitchFamily="34" charset="0"/>
                </a:rPr>
                <a:t> </a:t>
              </a:r>
              <a:r>
                <a:rPr lang="en-US" sz="3556" b="1" dirty="0" err="1">
                  <a:latin typeface="+mn-lt"/>
                  <a:cs typeface="Arial" pitchFamily="34" charset="0"/>
                </a:rPr>
                <a:t>cho</a:t>
              </a:r>
              <a:r>
                <a:rPr lang="en-US" sz="3556" b="1" dirty="0">
                  <a:latin typeface="+mn-lt"/>
                  <a:cs typeface="Arial" pitchFamily="34" charset="0"/>
                </a:rPr>
                <a:t> </a:t>
              </a:r>
              <a:r>
                <a:rPr lang="en-US" sz="3556" b="1" dirty="0" err="1">
                  <a:latin typeface="+mn-lt"/>
                  <a:cs typeface="Arial" pitchFamily="34" charset="0"/>
                </a:rPr>
                <a:t>biết</a:t>
              </a:r>
              <a:r>
                <a:rPr lang="en-US" sz="3556" b="1" dirty="0">
                  <a:latin typeface="+mn-lt"/>
                  <a:cs typeface="Arial" pitchFamily="34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3556" dirty="0" err="1">
                  <a:latin typeface="UTM Avo" panose="02040603050506020204" pitchFamily="18" charset="0"/>
                  <a:cs typeface="Arial" pitchFamily="34" charset="0"/>
                </a:rPr>
                <a:t>Số</a:t>
              </a:r>
              <a:r>
                <a:rPr lang="en-US" sz="3556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3556" dirty="0" err="1">
                  <a:latin typeface="UTM Avo" panose="02040603050506020204" pitchFamily="18" charset="0"/>
                  <a:cs typeface="Arial" pitchFamily="34" charset="0"/>
                </a:rPr>
                <a:t>trường</a:t>
              </a:r>
              <a:r>
                <a:rPr lang="en-US" sz="3556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3556" dirty="0" err="1">
                  <a:latin typeface="UTM Avo" panose="02040603050506020204" pitchFamily="18" charset="0"/>
                  <a:cs typeface="Arial" pitchFamily="34" charset="0"/>
                </a:rPr>
                <a:t>tiểu</a:t>
              </a:r>
              <a:r>
                <a:rPr lang="en-US" sz="3556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3556" dirty="0" err="1">
                  <a:latin typeface="UTM Avo" panose="02040603050506020204" pitchFamily="18" charset="0"/>
                  <a:cs typeface="Arial" pitchFamily="34" charset="0"/>
                </a:rPr>
                <a:t>học</a:t>
              </a:r>
              <a:r>
                <a:rPr lang="en-US" sz="3556" dirty="0">
                  <a:latin typeface="UTM Avo" panose="02040603050506020204" pitchFamily="18" charset="0"/>
                  <a:cs typeface="Arial" pitchFamily="34" charset="0"/>
                </a:rPr>
                <a:t> ở </a:t>
              </a:r>
              <a:r>
                <a:rPr lang="en-US" sz="3556" dirty="0" err="1">
                  <a:latin typeface="UTM Avo" panose="02040603050506020204" pitchFamily="18" charset="0"/>
                  <a:cs typeface="Arial" pitchFamily="34" charset="0"/>
                </a:rPr>
                <a:t>Việt</a:t>
              </a:r>
              <a:r>
                <a:rPr lang="en-US" sz="3556" dirty="0">
                  <a:latin typeface="UTM Avo" panose="02040603050506020204" pitchFamily="18" charset="0"/>
                  <a:cs typeface="Arial" pitchFamily="34" charset="0"/>
                </a:rPr>
                <a:t> Nam </a:t>
              </a:r>
              <a:r>
                <a:rPr lang="en-US" sz="3556" dirty="0" err="1">
                  <a:latin typeface="UTM Avo" panose="02040603050506020204" pitchFamily="18" charset="0"/>
                  <a:cs typeface="Arial" pitchFamily="34" charset="0"/>
                </a:rPr>
                <a:t>từ</a:t>
              </a:r>
              <a:r>
                <a:rPr lang="en-US" sz="3556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3556" dirty="0" err="1">
                  <a:latin typeface="UTM Avo" panose="02040603050506020204" pitchFamily="18" charset="0"/>
                  <a:cs typeface="Arial" pitchFamily="34" charset="0"/>
                </a:rPr>
                <a:t>năm</a:t>
              </a:r>
              <a:r>
                <a:rPr lang="en-US" sz="3556" dirty="0">
                  <a:latin typeface="UTM Avo" panose="02040603050506020204" pitchFamily="18" charset="0"/>
                  <a:cs typeface="Arial" pitchFamily="34" charset="0"/>
                </a:rPr>
                <a:t> 2015 </a:t>
              </a:r>
              <a:r>
                <a:rPr lang="en-US" sz="3556" dirty="0" err="1">
                  <a:latin typeface="UTM Avo" panose="02040603050506020204" pitchFamily="18" charset="0"/>
                  <a:cs typeface="Arial" pitchFamily="34" charset="0"/>
                </a:rPr>
                <a:t>đến</a:t>
              </a:r>
              <a:r>
                <a:rPr lang="en-US" sz="3556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3556" dirty="0" err="1">
                  <a:latin typeface="UTM Avo" panose="02040603050506020204" pitchFamily="18" charset="0"/>
                  <a:cs typeface="Arial" pitchFamily="34" charset="0"/>
                </a:rPr>
                <a:t>năm</a:t>
              </a:r>
              <a:r>
                <a:rPr lang="en-US" sz="3556" dirty="0">
                  <a:latin typeface="UTM Avo" panose="02040603050506020204" pitchFamily="18" charset="0"/>
                  <a:cs typeface="Arial" pitchFamily="34" charset="0"/>
                </a:rPr>
                <a:t> 2019</a:t>
              </a:r>
              <a:r>
                <a:rPr lang="en-US" sz="3556" b="1" dirty="0">
                  <a:latin typeface="UTM Avo" panose="02040603050506020204" pitchFamily="18" charset="0"/>
                  <a:cs typeface="Arial" pitchFamily="34" charset="0"/>
                </a:rPr>
                <a:t>:</a:t>
              </a:r>
              <a:endParaRPr lang="en-US" sz="3556" dirty="0">
                <a:latin typeface="UTM Avo" panose="02040603050506020204" pitchFamily="18" charset="0"/>
                <a:cs typeface="Arial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1CD0D4-E425-904F-B3A4-7349F19DF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453" y="1314942"/>
              <a:ext cx="11430589" cy="2120409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73A3F5E-C48E-5648-8012-8EAE3FC98651}"/>
              </a:ext>
            </a:extLst>
          </p:cNvPr>
          <p:cNvSpPr/>
          <p:nvPr/>
        </p:nvSpPr>
        <p:spPr>
          <a:xfrm>
            <a:off x="292098" y="5349213"/>
            <a:ext cx="6763390" cy="63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56" dirty="0" err="1"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3556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3556" dirty="0" err="1">
                <a:latin typeface="UTM Avo" panose="02040603050506020204" pitchFamily="18" charset="0"/>
                <a:cs typeface="Arial" pitchFamily="34" charset="0"/>
              </a:rPr>
              <a:t>bảng</a:t>
            </a:r>
            <a:r>
              <a:rPr lang="en-US" sz="3556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3556" dirty="0" err="1">
                <a:latin typeface="UTM Avo" panose="02040603050506020204" pitchFamily="18" charset="0"/>
                <a:cs typeface="Arial" pitchFamily="34" charset="0"/>
              </a:rPr>
              <a:t>trên</a:t>
            </a:r>
            <a:r>
              <a:rPr lang="en-US" sz="3556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3556" dirty="0" err="1">
                <a:latin typeface="UTM Avo" panose="02040603050506020204" pitchFamily="18" charset="0"/>
                <a:cs typeface="Arial" pitchFamily="34" charset="0"/>
              </a:rPr>
              <a:t>và</a:t>
            </a:r>
            <a:r>
              <a:rPr lang="en-US" sz="3556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3556" dirty="0" err="1">
                <a:latin typeface="UTM Avo" panose="02040603050506020204" pitchFamily="18" charset="0"/>
                <a:cs typeface="Arial" pitchFamily="34" charset="0"/>
              </a:rPr>
              <a:t>trả</a:t>
            </a:r>
            <a:r>
              <a:rPr lang="en-US" sz="3556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3556" dirty="0" err="1">
                <a:latin typeface="UTM Avo" panose="02040603050506020204" pitchFamily="18" charset="0"/>
                <a:cs typeface="Arial" pitchFamily="34" charset="0"/>
              </a:rPr>
              <a:t>lời</a:t>
            </a:r>
            <a:r>
              <a:rPr lang="en-US" sz="3556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3556" dirty="0" err="1">
                <a:latin typeface="UTM Avo" panose="02040603050506020204" pitchFamily="18" charset="0"/>
                <a:cs typeface="Arial" pitchFamily="34" charset="0"/>
              </a:rPr>
              <a:t>các</a:t>
            </a:r>
            <a:r>
              <a:rPr lang="en-US" sz="3556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3556" dirty="0" err="1"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3556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3556" dirty="0" err="1">
                <a:latin typeface="UTM Avo" panose="02040603050506020204" pitchFamily="18" charset="0"/>
                <a:cs typeface="Arial" pitchFamily="34" charset="0"/>
              </a:rPr>
              <a:t>hỏi</a:t>
            </a:r>
            <a:r>
              <a:rPr lang="en-US" sz="3556" dirty="0">
                <a:latin typeface="UTM Avo" panose="02040603050506020204" pitchFamily="18" charset="0"/>
                <a:cs typeface="Arial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A230E-BA46-2846-A2CE-8D3D6A9040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139" y="786809"/>
            <a:ext cx="11036595" cy="5618522"/>
          </a:xfrm>
          <a:prstGeom prst="rect">
            <a:avLst/>
          </a:prstGeom>
        </p:spPr>
      </p:pic>
      <p:pic>
        <p:nvPicPr>
          <p:cNvPr id="13" name="mau1">
            <a:extLst>
              <a:ext uri="{FF2B5EF4-FFF2-40B4-BE49-F238E27FC236}">
                <a16:creationId xmlns:a16="http://schemas.microsoft.com/office/drawing/2014/main" id="{DE25C133-0D8B-D645-A907-20F37B657AA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35" y="-101540"/>
            <a:ext cx="4396305" cy="6985201"/>
          </a:xfrm>
          <a:prstGeom prst="rect">
            <a:avLst/>
          </a:prstGeom>
        </p:spPr>
      </p:pic>
      <p:pic>
        <p:nvPicPr>
          <p:cNvPr id="14" name="mau3">
            <a:extLst>
              <a:ext uri="{FF2B5EF4-FFF2-40B4-BE49-F238E27FC236}">
                <a16:creationId xmlns:a16="http://schemas.microsoft.com/office/drawing/2014/main" id="{1841AA78-342A-8646-AB74-20F04EC49BA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033" y="-101540"/>
            <a:ext cx="4704523" cy="6981395"/>
          </a:xfrm>
          <a:prstGeom prst="rect">
            <a:avLst/>
          </a:prstGeom>
        </p:spPr>
      </p:pic>
      <p:pic>
        <p:nvPicPr>
          <p:cNvPr id="18" name="mau2">
            <a:extLst>
              <a:ext uri="{FF2B5EF4-FFF2-40B4-BE49-F238E27FC236}">
                <a16:creationId xmlns:a16="http://schemas.microsoft.com/office/drawing/2014/main" id="{4330D768-A20E-EF45-A9CB-00625A19E89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949" y="838432"/>
            <a:ext cx="4477756" cy="694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7" action="ppaction://hlinksldjump" tooltip="Nhấn Enter">
              <a:snd r:embed="rId8" name="push.wav"/>
            </a:hlinkClick>
            <a:extLst>
              <a:ext uri="{FF2B5EF4-FFF2-40B4-BE49-F238E27FC236}">
                <a16:creationId xmlns:a16="http://schemas.microsoft.com/office/drawing/2014/main" id="{9016C137-F520-34EE-F6A7-A860423B8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168" y="6364452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>
            <a:extLst>
              <a:ext uri="{FF2B5EF4-FFF2-40B4-BE49-F238E27FC236}">
                <a16:creationId xmlns:a16="http://schemas.microsoft.com/office/drawing/2014/main" id="{9F5E7D97-75B2-8764-2876-69496E3C6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179" y="0"/>
            <a:ext cx="9803989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2052" name="Group 4">
            <a:extLst>
              <a:ext uri="{FF2B5EF4-FFF2-40B4-BE49-F238E27FC236}">
                <a16:creationId xmlns:a16="http://schemas.microsoft.com/office/drawing/2014/main" id="{BEAD0C91-8898-D17E-35FF-D19959D11B6D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5372100"/>
            <a:ext cx="7340600" cy="1028700"/>
            <a:chOff x="560" y="3384"/>
            <a:chExt cx="4624" cy="648"/>
          </a:xfrm>
        </p:grpSpPr>
        <p:pic>
          <p:nvPicPr>
            <p:cNvPr id="2063" name="Picture 5" descr="4408">
              <a:extLst>
                <a:ext uri="{FF2B5EF4-FFF2-40B4-BE49-F238E27FC236}">
                  <a16:creationId xmlns:a16="http://schemas.microsoft.com/office/drawing/2014/main" id="{D756883A-13CD-A799-FB65-4110EB8A238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" descr="4635">
              <a:extLst>
                <a:ext uri="{FF2B5EF4-FFF2-40B4-BE49-F238E27FC236}">
                  <a16:creationId xmlns:a16="http://schemas.microsoft.com/office/drawing/2014/main" id="{59D96ADC-21D5-A7BB-A3B5-FA429FDCBC2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" descr="boo7">
              <a:extLst>
                <a:ext uri="{FF2B5EF4-FFF2-40B4-BE49-F238E27FC236}">
                  <a16:creationId xmlns:a16="http://schemas.microsoft.com/office/drawing/2014/main" id="{89E82299-F84D-5B06-A1C3-5BB3D6D20B8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8" descr="email001">
              <a:extLst>
                <a:ext uri="{FF2B5EF4-FFF2-40B4-BE49-F238E27FC236}">
                  <a16:creationId xmlns:a16="http://schemas.microsoft.com/office/drawing/2014/main" id="{5845B54C-DD29-0BEF-FCB4-ECBCE1DB3C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 descr="et5">
              <a:extLst>
                <a:ext uri="{FF2B5EF4-FFF2-40B4-BE49-F238E27FC236}">
                  <a16:creationId xmlns:a16="http://schemas.microsoft.com/office/drawing/2014/main" id="{0F6B33DB-F74E-D351-ADDF-8085693FDC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glob_anm">
              <a:extLst>
                <a:ext uri="{FF2B5EF4-FFF2-40B4-BE49-F238E27FC236}">
                  <a16:creationId xmlns:a16="http://schemas.microsoft.com/office/drawing/2014/main" id="{1DEC25F5-D5EA-4889-6BA3-6BA894A7F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ani53">
              <a:extLst>
                <a:ext uri="{FF2B5EF4-FFF2-40B4-BE49-F238E27FC236}">
                  <a16:creationId xmlns:a16="http://schemas.microsoft.com/office/drawing/2014/main" id="{7E4AD60F-76F3-C0B2-DFBC-F9B794EE9EB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u37">
              <a:extLst>
                <a:ext uri="{FF2B5EF4-FFF2-40B4-BE49-F238E27FC236}">
                  <a16:creationId xmlns:a16="http://schemas.microsoft.com/office/drawing/2014/main" id="{176AF188-6A8F-2452-6457-D4243A4ECD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13">
            <a:extLst>
              <a:ext uri="{FF2B5EF4-FFF2-40B4-BE49-F238E27FC236}">
                <a16:creationId xmlns:a16="http://schemas.microsoft.com/office/drawing/2014/main" id="{6C9418E7-3347-00F1-7C22-BC4216C96C5A}"/>
              </a:ext>
            </a:extLst>
          </p:cNvPr>
          <p:cNvGrpSpPr>
            <a:grpSpLocks/>
          </p:cNvGrpSpPr>
          <p:nvPr/>
        </p:nvGrpSpPr>
        <p:grpSpPr bwMode="auto">
          <a:xfrm>
            <a:off x="1827213" y="304800"/>
            <a:ext cx="8501062" cy="1905000"/>
            <a:chOff x="191" y="192"/>
            <a:chExt cx="5355" cy="1200"/>
          </a:xfrm>
        </p:grpSpPr>
        <p:pic>
          <p:nvPicPr>
            <p:cNvPr id="2059" name="Picture 14" descr="an30">
              <a:extLst>
                <a:ext uri="{FF2B5EF4-FFF2-40B4-BE49-F238E27FC236}">
                  <a16:creationId xmlns:a16="http://schemas.microsoft.com/office/drawing/2014/main" id="{83684C6E-E37A-7DD8-77AF-0524691600C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>
              <a:extLst>
                <a:ext uri="{FF2B5EF4-FFF2-40B4-BE49-F238E27FC236}">
                  <a16:creationId xmlns:a16="http://schemas.microsoft.com/office/drawing/2014/main" id="{3167834D-1D62-F17A-531D-9ABB09AD891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>
              <a:extLst>
                <a:ext uri="{FF2B5EF4-FFF2-40B4-BE49-F238E27FC236}">
                  <a16:creationId xmlns:a16="http://schemas.microsoft.com/office/drawing/2014/main" id="{1E7B2964-BC1A-7925-DFC9-5E0FA3F6A59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>
              <a:extLst>
                <a:ext uri="{FF2B5EF4-FFF2-40B4-BE49-F238E27FC236}">
                  <a16:creationId xmlns:a16="http://schemas.microsoft.com/office/drawing/2014/main" id="{63810C3C-C7C8-35BE-551D-2967DF6323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>
            <a:extLst>
              <a:ext uri="{FF2B5EF4-FFF2-40B4-BE49-F238E27FC236}">
                <a16:creationId xmlns:a16="http://schemas.microsoft.com/office/drawing/2014/main" id="{A4FB2DBF-9A7B-9587-EE6C-CD8C4CF4C0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35052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67" name="Text Box 19">
            <a:extLst>
              <a:ext uri="{FF2B5EF4-FFF2-40B4-BE49-F238E27FC236}">
                <a16:creationId xmlns:a16="http://schemas.microsoft.com/office/drawing/2014/main" id="{69B3F49E-E295-F2F5-B53C-56FA9897B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417763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6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BA3C8DD0-D583-2C02-A080-86EB775DA877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1390.wav">
            <a:hlinkClick r:id="" action="ppaction://media"/>
            <a:extLst>
              <a:ext uri="{FF2B5EF4-FFF2-40B4-BE49-F238E27FC236}">
                <a16:creationId xmlns:a16="http://schemas.microsoft.com/office/drawing/2014/main" id="{21DD85E3-C207-7F57-4147-AEC892A5129E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  <a:extLst>
              <a:ext uri="{FF2B5EF4-FFF2-40B4-BE49-F238E27FC236}">
                <a16:creationId xmlns:a16="http://schemas.microsoft.com/office/drawing/2014/main" id="{668ADC4A-C19B-DC16-C946-25F4DD0402F3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3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:a16="http://schemas.microsoft.com/office/drawing/2014/main" id="{BA43F761-283D-18C1-7629-F3E1110D5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962400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>
            <a:extLst>
              <a:ext uri="{FF2B5EF4-FFF2-40B4-BE49-F238E27FC236}">
                <a16:creationId xmlns:a16="http://schemas.microsoft.com/office/drawing/2014/main" id="{1610FD79-5C5D-8755-6BA2-D6B83B6C7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1999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100" name="Picture 3" descr="an30">
            <a:extLst>
              <a:ext uri="{FF2B5EF4-FFF2-40B4-BE49-F238E27FC236}">
                <a16:creationId xmlns:a16="http://schemas.microsoft.com/office/drawing/2014/main" id="{1D98EB8D-8D8B-C31B-207D-484E0925D5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7" y="225526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>
            <a:extLst>
              <a:ext uri="{FF2B5EF4-FFF2-40B4-BE49-F238E27FC236}">
                <a16:creationId xmlns:a16="http://schemas.microsoft.com/office/drawing/2014/main" id="{0FB8B354-6BD0-4D22-070D-B98CC61872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38" y="710427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>
            <a:extLst>
              <a:ext uri="{FF2B5EF4-FFF2-40B4-BE49-F238E27FC236}">
                <a16:creationId xmlns:a16="http://schemas.microsoft.com/office/drawing/2014/main" id="{C7926616-5311-E54B-92EC-685F4ABFE7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18490" y="62727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27" name="Group 31">
            <a:extLst>
              <a:ext uri="{FF2B5EF4-FFF2-40B4-BE49-F238E27FC236}">
                <a16:creationId xmlns:a16="http://schemas.microsoft.com/office/drawing/2014/main" id="{2CDBA6D3-DC6B-4DFF-4628-0CBCCFB104C4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8" name="AutoShape 32">
              <a:extLst>
                <a:ext uri="{FF2B5EF4-FFF2-40B4-BE49-F238E27FC236}">
                  <a16:creationId xmlns:a16="http://schemas.microsoft.com/office/drawing/2014/main" id="{08E4EA7E-43EB-14E2-E4D0-DF12391D4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7" name="Text Box 33">
              <a:extLst>
                <a:ext uri="{FF2B5EF4-FFF2-40B4-BE49-F238E27FC236}">
                  <a16:creationId xmlns:a16="http://schemas.microsoft.com/office/drawing/2014/main" id="{8BDA05A0-DDF3-40D2-F7B4-9C723D2DE5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5</a:t>
              </a:r>
            </a:p>
          </p:txBody>
        </p:sp>
      </p:grpSp>
      <p:pic>
        <p:nvPicPr>
          <p:cNvPr id="4" name="Picture 14" descr="star_tip_md_wht">
            <a:extLst>
              <a:ext uri="{FF2B5EF4-FFF2-40B4-BE49-F238E27FC236}">
                <a16:creationId xmlns:a16="http://schemas.microsoft.com/office/drawing/2014/main" id="{C444CF6B-E3ED-3869-81CD-F08DA41206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490" y="29306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>
            <a:extLst>
              <a:ext uri="{FF2B5EF4-FFF2-40B4-BE49-F238E27FC236}">
                <a16:creationId xmlns:a16="http://schemas.microsoft.com/office/drawing/2014/main" id="{3BC87B84-0D47-28A2-AC08-A37DE86C34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" y="4759698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:a16="http://schemas.microsoft.com/office/drawing/2014/main" id="{6D64DE0D-1607-FCC0-3A36-041B02B7A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81" y="3362080"/>
            <a:ext cx="112518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grpSp>
        <p:nvGrpSpPr>
          <p:cNvPr id="4124" name="Group 28">
            <a:extLst>
              <a:ext uri="{FF2B5EF4-FFF2-40B4-BE49-F238E27FC236}">
                <a16:creationId xmlns:a16="http://schemas.microsoft.com/office/drawing/2014/main" id="{B609ED5D-474E-5F32-B86E-D5DFAA5139CD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4138" name="AutoShape 29">
              <a:extLst>
                <a:ext uri="{FF2B5EF4-FFF2-40B4-BE49-F238E27FC236}">
                  <a16:creationId xmlns:a16="http://schemas.microsoft.com/office/drawing/2014/main" id="{118E0A0E-4C34-EC96-6FBC-43510B78C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324FB890-C1A4-4BAD-EB0A-092B9FEAF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4121" name="Group 25">
            <a:extLst>
              <a:ext uri="{FF2B5EF4-FFF2-40B4-BE49-F238E27FC236}">
                <a16:creationId xmlns:a16="http://schemas.microsoft.com/office/drawing/2014/main" id="{25E133E2-5931-B6C6-1849-909E59924FA8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4140" name="AutoShape 26">
              <a:extLst>
                <a:ext uri="{FF2B5EF4-FFF2-40B4-BE49-F238E27FC236}">
                  <a16:creationId xmlns:a16="http://schemas.microsoft.com/office/drawing/2014/main" id="{C60629E5-11D4-6EFC-530A-D2C5DB999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1" name="Text Box 27">
              <a:extLst>
                <a:ext uri="{FF2B5EF4-FFF2-40B4-BE49-F238E27FC236}">
                  <a16:creationId xmlns:a16="http://schemas.microsoft.com/office/drawing/2014/main" id="{EB3AF4EF-D32E-7A7E-3353-75FA9D0BB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4148" name="AutoShape 52">
            <a:extLst>
              <a:ext uri="{FF2B5EF4-FFF2-40B4-BE49-F238E27FC236}">
                <a16:creationId xmlns:a16="http://schemas.microsoft.com/office/drawing/2014/main" id="{537563A9-DB29-6E67-CC09-2ABE1DF26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528" y="4370491"/>
            <a:ext cx="3221531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46" name="Text Box 50">
            <a:extLst>
              <a:ext uri="{FF2B5EF4-FFF2-40B4-BE49-F238E27FC236}">
                <a16:creationId xmlns:a16="http://schemas.microsoft.com/office/drawing/2014/main" id="{090EF45B-3598-A53C-39BD-333A20B07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255" y="4318178"/>
            <a:ext cx="720807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AutoNum type="alphaU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2015 – 2016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C. 2017 –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2016 - 2017 	 D. 2018 - 2019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3BB6C4-1350-042A-BDB1-AF5923553C6A}"/>
              </a:ext>
            </a:extLst>
          </p:cNvPr>
          <p:cNvGrpSpPr/>
          <p:nvPr/>
        </p:nvGrpSpPr>
        <p:grpSpPr>
          <a:xfrm>
            <a:off x="781925" y="608402"/>
            <a:ext cx="11430589" cy="2827217"/>
            <a:chOff x="379921" y="-36552"/>
            <a:chExt cx="11430589" cy="2827217"/>
          </a:xfrm>
        </p:grpSpPr>
        <p:sp>
          <p:nvSpPr>
            <p:cNvPr id="14" name="Rectangle 13">
              <a:hlinkClick r:id="rId11"/>
              <a:extLst>
                <a:ext uri="{FF2B5EF4-FFF2-40B4-BE49-F238E27FC236}">
                  <a16:creationId xmlns:a16="http://schemas.microsoft.com/office/drawing/2014/main" id="{46892235-08EA-39E0-2809-1E810A326D04}"/>
                </a:ext>
              </a:extLst>
            </p:cNvPr>
            <p:cNvSpPr/>
            <p:nvPr/>
          </p:nvSpPr>
          <p:spPr>
            <a:xfrm>
              <a:off x="1450653" y="-36552"/>
              <a:ext cx="10285031" cy="644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Số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trường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tiểu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học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ở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Việt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Nam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từ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năm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2015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đến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năm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 2019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itchFamily="34" charset="0"/>
                  <a:sym typeface="Arial"/>
                </a:rPr>
                <a:t>: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136087C-1C03-E754-4BC7-C4D78B488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9921" y="670256"/>
              <a:ext cx="11430589" cy="2120409"/>
            </a:xfrm>
            <a:prstGeom prst="rect">
              <a:avLst/>
            </a:prstGeom>
          </p:spPr>
        </p:pic>
      </p:grpSp>
      <p:grpSp>
        <p:nvGrpSpPr>
          <p:cNvPr id="4118" name="Group 22">
            <a:extLst>
              <a:ext uri="{FF2B5EF4-FFF2-40B4-BE49-F238E27FC236}">
                <a16:creationId xmlns:a16="http://schemas.microsoft.com/office/drawing/2014/main" id="{DC95645F-6711-A684-D477-7BDE2A6DDF10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AF11DC9F-A2AB-AEE6-264C-7CC92D3A8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3" name="Text Box 24">
              <a:extLst>
                <a:ext uri="{FF2B5EF4-FFF2-40B4-BE49-F238E27FC236}">
                  <a16:creationId xmlns:a16="http://schemas.microsoft.com/office/drawing/2014/main" id="{6F4F5506-7EBB-46CC-F397-18178BA94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4115" name="Group 19">
            <a:extLst>
              <a:ext uri="{FF2B5EF4-FFF2-40B4-BE49-F238E27FC236}">
                <a16:creationId xmlns:a16="http://schemas.microsoft.com/office/drawing/2014/main" id="{4A6B8100-D259-6392-04F7-F810D33B230F}"/>
              </a:ext>
            </a:extLst>
          </p:cNvPr>
          <p:cNvGrpSpPr>
            <a:grpSpLocks/>
          </p:cNvGrpSpPr>
          <p:nvPr/>
        </p:nvGrpSpPr>
        <p:grpSpPr bwMode="auto">
          <a:xfrm>
            <a:off x="10306076" y="4841663"/>
            <a:ext cx="1370012" cy="1295400"/>
            <a:chOff x="4574" y="3342"/>
            <a:chExt cx="960" cy="912"/>
          </a:xfrm>
        </p:grpSpPr>
        <p:sp>
          <p:nvSpPr>
            <p:cNvPr id="4144" name="AutoShape 20">
              <a:extLst>
                <a:ext uri="{FF2B5EF4-FFF2-40B4-BE49-F238E27FC236}">
                  <a16:creationId xmlns:a16="http://schemas.microsoft.com/office/drawing/2014/main" id="{22D7C6F0-581A-746B-4533-4477842D9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 Box 21">
              <a:extLst>
                <a:ext uri="{FF2B5EF4-FFF2-40B4-BE49-F238E27FC236}">
                  <a16:creationId xmlns:a16="http://schemas.microsoft.com/office/drawing/2014/main" id="{F31C64B0-B227-A57C-670C-C4436814D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142" name="Group 46">
            <a:extLst>
              <a:ext uri="{FF2B5EF4-FFF2-40B4-BE49-F238E27FC236}">
                <a16:creationId xmlns:a16="http://schemas.microsoft.com/office/drawing/2014/main" id="{73CD0276-42BA-16AA-238C-80B0D5919126}"/>
              </a:ext>
            </a:extLst>
          </p:cNvPr>
          <p:cNvGrpSpPr>
            <a:grpSpLocks/>
          </p:cNvGrpSpPr>
          <p:nvPr/>
        </p:nvGrpSpPr>
        <p:grpSpPr bwMode="auto">
          <a:xfrm>
            <a:off x="10305282" y="4841663"/>
            <a:ext cx="1371600" cy="1295400"/>
            <a:chOff x="4574" y="3342"/>
            <a:chExt cx="960" cy="912"/>
          </a:xfrm>
        </p:grpSpPr>
        <p:sp>
          <p:nvSpPr>
            <p:cNvPr id="4126" name="AutoShape 47">
              <a:extLst>
                <a:ext uri="{FF2B5EF4-FFF2-40B4-BE49-F238E27FC236}">
                  <a16:creationId xmlns:a16="http://schemas.microsoft.com/office/drawing/2014/main" id="{1D0397D9-1D09-3EE4-ECB8-60513718E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Text Box 48">
              <a:extLst>
                <a:ext uri="{FF2B5EF4-FFF2-40B4-BE49-F238E27FC236}">
                  <a16:creationId xmlns:a16="http://schemas.microsoft.com/office/drawing/2014/main" id="{ADACC21D-EE54-E416-1DE6-B038A85B9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p:transition spd="slow" advClick="0">
    <p:zo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12" grpId="0"/>
      <p:bldP spid="4148" grpId="0" animBg="1"/>
      <p:bldP spid="4148" grpId="1" animBg="1"/>
      <p:bldP spid="41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2122</TotalTime>
  <Words>507</Words>
  <Application>Microsoft Office PowerPoint</Application>
  <PresentationFormat>Widescreen</PresentationFormat>
  <Paragraphs>96</Paragraphs>
  <Slides>23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.VnTime</vt:lpstr>
      <vt:lpstr>AkayaKanadaka</vt:lpstr>
      <vt:lpstr>Apple Chancery</vt:lpstr>
      <vt:lpstr>Arial</vt:lpstr>
      <vt:lpstr>Baloo Bhaijaan</vt:lpstr>
      <vt:lpstr>Calibri</vt:lpstr>
      <vt:lpstr>Coiny</vt:lpstr>
      <vt:lpstr>HP001 4 hàng</vt:lpstr>
      <vt:lpstr>HP001 5 hàng</vt:lpstr>
      <vt:lpstr>Times New Roman</vt:lpstr>
      <vt:lpstr>UTM Avo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  </vt:lpstr>
      <vt:lpstr>5 cm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ĐẶNG THỊ KIM DUNG</cp:lastModifiedBy>
  <cp:revision>48</cp:revision>
  <dcterms:modified xsi:type="dcterms:W3CDTF">2024-04-19T03:47:41Z</dcterms:modified>
</cp:coreProperties>
</file>