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3" r:id="rId4"/>
  </p:sldMasterIdLst>
  <p:notesMasterIdLst>
    <p:notesMasterId r:id="rId19"/>
  </p:notesMasterIdLst>
  <p:sldIdLst>
    <p:sldId id="272" r:id="rId5"/>
    <p:sldId id="258" r:id="rId6"/>
    <p:sldId id="273" r:id="rId7"/>
    <p:sldId id="271" r:id="rId8"/>
    <p:sldId id="270" r:id="rId9"/>
    <p:sldId id="329" r:id="rId10"/>
    <p:sldId id="332" r:id="rId11"/>
    <p:sldId id="264" r:id="rId12"/>
    <p:sldId id="333" r:id="rId13"/>
    <p:sldId id="334" r:id="rId14"/>
    <p:sldId id="265" r:id="rId15"/>
    <p:sldId id="266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F4D30-D746-49A0-A9EE-F0C750D3D39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9D6E-45CD-4776-B506-B5DDC0167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5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57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0761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1798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88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8587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699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52543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193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A644D7-1465-42C7-981B-D1F143A2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56F3-07CC-4FED-BD30-4716894A7B33}" type="datetimeFigureOut">
              <a:rPr lang="zh-CN" altLang="en-US"/>
              <a:pPr>
                <a:defRPr/>
              </a:pPr>
              <a:t>2024/5/4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AAAFFB-C6EE-4E14-8675-02692CE7B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E82481-E3C0-4897-8A10-DD3E4104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D15-4F3E-4CB7-9742-9A5C17676B9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41545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0763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2795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250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2295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0030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6469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35976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6776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431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71669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091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5160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480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827597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88233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994616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658496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309697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22412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4856733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658532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436795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274631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311605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24086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22484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4329575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03467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736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8175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990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0635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2177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656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02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1" r:id="rId4"/>
    <p:sldLayoutId id="214748369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0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83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0.jpeg"/><Relationship Id="rId7" Type="http://schemas.openxmlformats.org/officeDocument/2006/relationships/hyperlink" Target="http://www.myspacegraphicsandanimations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\bai%20giang%20ngoc\MaiTruongMenYeu.mid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hyperlink" Target="http://www.glitter-graphics.com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1.wmf"/><Relationship Id="rId9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me4271288">
            <a:extLst>
              <a:ext uri="{FF2B5EF4-FFF2-40B4-BE49-F238E27FC236}">
                <a16:creationId xmlns:a16="http://schemas.microsoft.com/office/drawing/2014/main" id="{B390A4AA-2A6C-4A20-925D-9026A0E48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8686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>
            <a:extLst>
              <a:ext uri="{FF2B5EF4-FFF2-40B4-BE49-F238E27FC236}">
                <a16:creationId xmlns:a16="http://schemas.microsoft.com/office/drawing/2014/main" id="{AFEB2574-30B5-4080-977B-90C04E9781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2850" y="2171700"/>
            <a:ext cx="4929188" cy="2628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80412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KÍNH CHÀO QUÝ THẦY CÔ GIÁO</a:t>
            </a:r>
          </a:p>
          <a:p>
            <a:pPr algn="ctr"/>
            <a:endParaRPr lang="en-US" sz="2700" kern="10">
              <a:ln w="19050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99000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100" name="WordArt 4">
            <a:extLst>
              <a:ext uri="{FF2B5EF4-FFF2-40B4-BE49-F238E27FC236}">
                <a16:creationId xmlns:a16="http://schemas.microsoft.com/office/drawing/2014/main" id="{246946A4-B4CA-47B2-8E78-F79893B92F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38650" y="3543300"/>
            <a:ext cx="3429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kern="1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M«n: TiÕng ViÖt</a:t>
            </a:r>
          </a:p>
        </p:txBody>
      </p:sp>
      <p:pic>
        <p:nvPicPr>
          <p:cNvPr id="4101" name="Picture 5" descr="Firewrk8">
            <a:extLst>
              <a:ext uri="{FF2B5EF4-FFF2-40B4-BE49-F238E27FC236}">
                <a16:creationId xmlns:a16="http://schemas.microsoft.com/office/drawing/2014/main" id="{FC6D6391-4F88-4151-B977-FCDF06113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1143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932427nuvuqqts1u">
            <a:hlinkClick r:id="rId5"/>
            <a:extLst>
              <a:ext uri="{FF2B5EF4-FFF2-40B4-BE49-F238E27FC236}">
                <a16:creationId xmlns:a16="http://schemas.microsoft.com/office/drawing/2014/main" id="{C5A8601F-B1A2-4106-A824-DAD2B8FC2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4" y="1200150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Firewrk8">
            <a:extLst>
              <a:ext uri="{FF2B5EF4-FFF2-40B4-BE49-F238E27FC236}">
                <a16:creationId xmlns:a16="http://schemas.microsoft.com/office/drawing/2014/main" id="{F7D6A509-4A57-42A2-B163-E2ABD810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994026"/>
            <a:ext cx="1028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932427nuvuqqts1u">
            <a:hlinkClick r:id="rId5"/>
            <a:extLst>
              <a:ext uri="{FF2B5EF4-FFF2-40B4-BE49-F238E27FC236}">
                <a16:creationId xmlns:a16="http://schemas.microsoft.com/office/drawing/2014/main" id="{F2D95B0F-6724-4C48-A600-89FB51D7AE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200150"/>
            <a:ext cx="9286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 Phan Công Huỳnh-Bảo Lộc-Lâm Đồng">
            <a:hlinkClick r:id="rId7"/>
            <a:extLst>
              <a:ext uri="{FF2B5EF4-FFF2-40B4-BE49-F238E27FC236}">
                <a16:creationId xmlns:a16="http://schemas.microsoft.com/office/drawing/2014/main" id="{5E9994C5-4D74-43A4-A536-B37D8A4081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4914900"/>
            <a:ext cx="12573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 Phan Công Huỳnh-Bảo Lộc-Lâm Đồng">
            <a:hlinkClick r:id="rId7"/>
            <a:extLst>
              <a:ext uri="{FF2B5EF4-FFF2-40B4-BE49-F238E27FC236}">
                <a16:creationId xmlns:a16="http://schemas.microsoft.com/office/drawing/2014/main" id="{279FBB01-6FB5-4FD6-927A-B785A8BC3E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50292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6" descr="Heart-Sun-Glitter">
            <a:extLst>
              <a:ext uri="{FF2B5EF4-FFF2-40B4-BE49-F238E27FC236}">
                <a16:creationId xmlns:a16="http://schemas.microsoft.com/office/drawing/2014/main" id="{D7F1181B-A07C-4A10-89DD-4800CCC74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414588"/>
            <a:ext cx="12573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Firewrk8">
            <a:extLst>
              <a:ext uri="{FF2B5EF4-FFF2-40B4-BE49-F238E27FC236}">
                <a16:creationId xmlns:a16="http://schemas.microsoft.com/office/drawing/2014/main" id="{6BC1E0B4-E5EA-46FA-A94F-7C93CC94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5200651"/>
            <a:ext cx="8572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Firewrk8">
            <a:extLst>
              <a:ext uri="{FF2B5EF4-FFF2-40B4-BE49-F238E27FC236}">
                <a16:creationId xmlns:a16="http://schemas.microsoft.com/office/drawing/2014/main" id="{77AD9C1E-EAC2-418F-931B-76E25DB4E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5086351"/>
            <a:ext cx="6873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WordArt 14">
            <a:extLst>
              <a:ext uri="{FF2B5EF4-FFF2-40B4-BE49-F238E27FC236}">
                <a16:creationId xmlns:a16="http://schemas.microsoft.com/office/drawing/2014/main" id="{F4D1CCEF-7B87-49E7-BCEA-AF8760EB84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8163" y="4008438"/>
            <a:ext cx="957262" cy="39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Times New Roman" panose="02020603050405020304" pitchFamily="18" charset="0"/>
              </a:rPr>
              <a:t>LỚP 1</a:t>
            </a:r>
          </a:p>
        </p:txBody>
      </p:sp>
      <p:sp>
        <p:nvSpPr>
          <p:cNvPr id="4111" name="WordArt 15">
            <a:extLst>
              <a:ext uri="{FF2B5EF4-FFF2-40B4-BE49-F238E27FC236}">
                <a16:creationId xmlns:a16="http://schemas.microsoft.com/office/drawing/2014/main" id="{DE23F57D-2245-4C5C-BB17-DFFCF3BA7E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100" y="4565650"/>
            <a:ext cx="47498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5 hàng" panose="020B0603050302020204" pitchFamily="34" charset="0"/>
              </a:rPr>
              <a:t>Giáo viên: Trần Thị Thu Hường</a:t>
            </a:r>
            <a:endParaRPr lang="en-US" sz="27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4112" name="WordArt 16" descr="White marble">
            <a:extLst>
              <a:ext uri="{FF2B5EF4-FFF2-40B4-BE49-F238E27FC236}">
                <a16:creationId xmlns:a16="http://schemas.microsoft.com/office/drawing/2014/main" id="{0DFF36AC-0AB4-4CA0-9155-6DC77CBBAE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67151" y="1028701"/>
            <a:ext cx="4786313" cy="38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vi-VN" sz="2700" i="1" kern="10">
                <a:ln w="9525">
                  <a:round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cs typeface="Times New Roman" panose="02020603050405020304" pitchFamily="18" charset="0"/>
              </a:rPr>
              <a:t>Trường tiểu học Nam Hải</a:t>
            </a:r>
            <a:endParaRPr lang="en-US" sz="2700" i="1" kern="10">
              <a:ln w="9525">
                <a:round/>
                <a:headEnd/>
                <a:tailEnd/>
              </a:ln>
              <a:blipFill dpi="0" rotWithShape="0">
                <a:blip r:embed="rId10"/>
                <a:srcRect/>
                <a:tile tx="0" ty="0" sx="100000" sy="100000" flip="none" algn="tl"/>
              </a:blipFill>
              <a:cs typeface="Times New Roman" panose="02020603050405020304" pitchFamily="18" charset="0"/>
            </a:endParaRPr>
          </a:p>
        </p:txBody>
      </p:sp>
      <p:pic>
        <p:nvPicPr>
          <p:cNvPr id="25617" name="MaiTruongMenYeu.mid">
            <a:hlinkClick r:id="" action="ppaction://media"/>
            <a:extLst>
              <a:ext uri="{FF2B5EF4-FFF2-40B4-BE49-F238E27FC236}">
                <a16:creationId xmlns:a16="http://schemas.microsoft.com/office/drawing/2014/main" id="{6DCA6AD1-87BE-47DD-9D65-41E42110488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55435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>
            <a:extLst>
              <a:ext uri="{FF2B5EF4-FFF2-40B4-BE49-F238E27FC236}">
                <a16:creationId xmlns:a16="http://schemas.microsoft.com/office/drawing/2014/main" id="{7E041EB5-528A-48CC-BDA8-2B1905EB94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47900" y="1140100"/>
            <a:ext cx="7696200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cs typeface="Times New Roman" panose="02020603050405020304" pitchFamily="18" charset="0"/>
              </a:rPr>
              <a:t>TÌM</a:t>
            </a:r>
            <a:r>
              <a:rPr lang="en-US" sz="54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cs typeface="Times New Roman" panose="02020603050405020304" pitchFamily="18" charset="0"/>
              </a:rPr>
              <a:t>HIỂU</a:t>
            </a:r>
            <a:r>
              <a:rPr lang="en-US" sz="54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cs typeface="Times New Roman" panose="02020603050405020304" pitchFamily="18" charset="0"/>
              </a:rPr>
              <a:t>BÀI</a:t>
            </a:r>
            <a:endParaRPr lang="en-US" sz="54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94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95805" y="1062577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1763" y="3239634"/>
            <a:ext cx="7972148" cy="7567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29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193" y="62148"/>
            <a:ext cx="7924800" cy="67958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01997" y="3548701"/>
            <a:ext cx="3823010" cy="32683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85186" y="3558665"/>
            <a:ext cx="3836276" cy="3237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1802DB-3D28-4C6C-9387-7BCC924C8FC5}"/>
              </a:ext>
            </a:extLst>
          </p:cNvPr>
          <p:cNvSpPr txBox="1"/>
          <p:nvPr/>
        </p:nvSpPr>
        <p:spPr>
          <a:xfrm>
            <a:off x="3657600" y="725424"/>
            <a:ext cx="2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B638A-6ED0-483E-8E6E-62143D3D82F0}"/>
              </a:ext>
            </a:extLst>
          </p:cNvPr>
          <p:cNvSpPr txBox="1"/>
          <p:nvPr/>
        </p:nvSpPr>
        <p:spPr>
          <a:xfrm>
            <a:off x="7912610" y="615696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659C1-FAD3-4ED8-B6F9-0F7C15E77ABA}"/>
              </a:ext>
            </a:extLst>
          </p:cNvPr>
          <p:cNvSpPr txBox="1"/>
          <p:nvPr/>
        </p:nvSpPr>
        <p:spPr>
          <a:xfrm>
            <a:off x="4198432" y="3870143"/>
            <a:ext cx="2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059E46-4993-4A33-9AE3-DAEAF8FCCFB2}"/>
              </a:ext>
            </a:extLst>
          </p:cNvPr>
          <p:cNvSpPr txBox="1"/>
          <p:nvPr/>
        </p:nvSpPr>
        <p:spPr>
          <a:xfrm>
            <a:off x="8144258" y="3779519"/>
            <a:ext cx="2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43859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5213" y="1124721"/>
            <a:ext cx="11091041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22773" y="3174442"/>
            <a:ext cx="9081857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91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120D6-1B57-4688-AF89-EB871EBA9785}"/>
              </a:ext>
            </a:extLst>
          </p:cNvPr>
          <p:cNvSpPr txBox="1"/>
          <p:nvPr/>
        </p:nvSpPr>
        <p:spPr>
          <a:xfrm>
            <a:off x="1305017" y="1227138"/>
            <a:ext cx="102625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/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8094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Khởi</a:t>
            </a:r>
            <a:r>
              <a:rPr kumimoji="0" lang="en-US" altLang="en-US" sz="6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6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745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DEF045-0E39-40CD-9A49-93D7F283E956}"/>
              </a:ext>
            </a:extLst>
          </p:cNvPr>
          <p:cNvSpPr txBox="1"/>
          <p:nvPr/>
        </p:nvSpPr>
        <p:spPr>
          <a:xfrm>
            <a:off x="4493849" y="1458309"/>
            <a:ext cx="2516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dirty="0">
                <a:solidFill>
                  <a:srgbClr val="C00000"/>
                </a:solidFill>
              </a:rPr>
              <a:t>Khởi động</a:t>
            </a:r>
            <a:endParaRPr lang="es-ES" sz="36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F1359-54DF-4EF0-B17D-BFF06CC2AEAB}"/>
              </a:ext>
            </a:extLst>
          </p:cNvPr>
          <p:cNvSpPr txBox="1"/>
          <p:nvPr/>
        </p:nvSpPr>
        <p:spPr>
          <a:xfrm>
            <a:off x="3027656" y="2270233"/>
            <a:ext cx="7346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000" dirty="0">
                <a:solidFill>
                  <a:srgbClr val="C00000"/>
                </a:solidFill>
              </a:rPr>
              <a:t>Hát và vận động bài:  </a:t>
            </a:r>
            <a:r>
              <a:rPr lang="vi-VN" sz="3600" dirty="0">
                <a:solidFill>
                  <a:srgbClr val="C00000"/>
                </a:solidFill>
              </a:rPr>
              <a:t>Cả nhà thương nhau</a:t>
            </a:r>
            <a:endParaRPr lang="es-E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81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286C99-3CD9-45D1-A858-D0C53C950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64" y="106532"/>
            <a:ext cx="8558073" cy="65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82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4400" y="537029"/>
            <a:ext cx="532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362200" y="200025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2024</a:t>
            </a:r>
            <a:endParaRPr lang="en-US" altLang="en-US" sz="3200" b="1" dirty="0">
              <a:solidFill>
                <a:srgbClr val="000000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altLang="en-US" sz="3200" b="1" u="sng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đọc</a:t>
            </a:r>
            <a:endParaRPr lang="en-US" altLang="en-US" sz="3200" b="1" u="sng" dirty="0">
              <a:solidFill>
                <a:srgbClr val="00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557825" y="1624920"/>
            <a:ext cx="7696200" cy="161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6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Ngôi</a:t>
            </a:r>
            <a:r>
              <a:rPr lang="en-US" altLang="en-US" sz="66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nhà</a:t>
            </a:r>
            <a:r>
              <a:rPr lang="en-US" altLang="en-US" sz="66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ấm</a:t>
            </a:r>
            <a:r>
              <a:rPr lang="en-US" altLang="en-US" sz="66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áp</a:t>
            </a:r>
            <a:endParaRPr lang="en-US" altLang="en-US" sz="66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475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505"/>
            <a:ext cx="12192000" cy="68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7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2">
            <a:extLst>
              <a:ext uri="{FF2B5EF4-FFF2-40B4-BE49-F238E27FC236}">
                <a16:creationId xmlns:a16="http://schemas.microsoft.com/office/drawing/2014/main" id="{1C45134E-B3C8-49BE-A4E1-812A7CB7D5A4}"/>
              </a:ext>
            </a:extLst>
          </p:cNvPr>
          <p:cNvSpPr/>
          <p:nvPr/>
        </p:nvSpPr>
        <p:spPr>
          <a:xfrm>
            <a:off x="2111712" y="1330324"/>
            <a:ext cx="3861676" cy="1736725"/>
          </a:xfrm>
          <a:prstGeom prst="star6">
            <a:avLst/>
          </a:prstGeom>
          <a:solidFill>
            <a:srgbClr val="A0C2F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dirty="0">
                <a:solidFill>
                  <a:srgbClr val="FF0000"/>
                </a:solidFill>
                <a:latin typeface=".VnAvant" panose="020B7200000000000000" pitchFamily="34" charset="0"/>
              </a:rPr>
              <a:t>giao hÑn</a:t>
            </a:r>
            <a:endParaRPr 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6-Point Star 4">
            <a:extLst>
              <a:ext uri="{FF2B5EF4-FFF2-40B4-BE49-F238E27FC236}">
                <a16:creationId xmlns:a16="http://schemas.microsoft.com/office/drawing/2014/main" id="{699C26B0-F8B6-4CF0-86E1-D5375CF82E38}"/>
              </a:ext>
            </a:extLst>
          </p:cNvPr>
          <p:cNvSpPr/>
          <p:nvPr/>
        </p:nvSpPr>
        <p:spPr>
          <a:xfrm>
            <a:off x="7164727" y="1463618"/>
            <a:ext cx="3429000" cy="1828800"/>
          </a:xfrm>
          <a:prstGeom prst="star6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vi-VN" sz="4000">
                <a:solidFill>
                  <a:srgbClr val="FF0000"/>
                </a:solidFill>
                <a:latin typeface=".VnAvant" panose="020B7200000000000000" pitchFamily="34" charset="0"/>
              </a:rPr>
              <a:t>nÊu ¨n</a:t>
            </a:r>
            <a:endParaRPr 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6" name="PA_库_组合 5">
            <a:extLst>
              <a:ext uri="{FF2B5EF4-FFF2-40B4-BE49-F238E27FC236}">
                <a16:creationId xmlns:a16="http://schemas.microsoft.com/office/drawing/2014/main" id="{403A102B-5710-4412-B85B-D70FFD45BD44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067513" y="425668"/>
            <a:ext cx="5070475" cy="542925"/>
            <a:chOff x="1874329" y="2417937"/>
            <a:chExt cx="1534600" cy="734123"/>
          </a:xfrm>
        </p:grpSpPr>
        <p:sp>
          <p:nvSpPr>
            <p:cNvPr id="7" name="任意多边形 10">
              <a:extLst>
                <a:ext uri="{FF2B5EF4-FFF2-40B4-BE49-F238E27FC236}">
                  <a16:creationId xmlns:a16="http://schemas.microsoft.com/office/drawing/2014/main" id="{2E105E97-0B86-4E96-9A6B-0F2AAB171A57}"/>
                </a:ext>
              </a:extLst>
            </p:cNvPr>
            <p:cNvSpPr/>
            <p:nvPr/>
          </p:nvSpPr>
          <p:spPr>
            <a:xfrm>
              <a:off x="1886341" y="2454429"/>
              <a:ext cx="1522588" cy="697631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/>
            </a:p>
          </p:txBody>
        </p:sp>
        <p:sp>
          <p:nvSpPr>
            <p:cNvPr id="8" name="任意多边形 11">
              <a:extLst>
                <a:ext uri="{FF2B5EF4-FFF2-40B4-BE49-F238E27FC236}">
                  <a16:creationId xmlns:a16="http://schemas.microsoft.com/office/drawing/2014/main" id="{6D5B338E-635B-45EF-B4C4-913F49E58348}"/>
                </a:ext>
              </a:extLst>
            </p:cNvPr>
            <p:cNvSpPr/>
            <p:nvPr/>
          </p:nvSpPr>
          <p:spPr>
            <a:xfrm>
              <a:off x="1874329" y="2452282"/>
              <a:ext cx="1456285" cy="652554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/>
            </a:p>
          </p:txBody>
        </p:sp>
        <p:sp>
          <p:nvSpPr>
            <p:cNvPr id="9" name="文本框 12">
              <a:extLst>
                <a:ext uri="{FF2B5EF4-FFF2-40B4-BE49-F238E27FC236}">
                  <a16:creationId xmlns:a16="http://schemas.microsoft.com/office/drawing/2014/main" id="{17DFF023-B153-48B4-968D-04689F0F3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5538" y="2417937"/>
              <a:ext cx="1314030" cy="70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vi-VN" altLang="zh-CN" sz="2400" b="1">
                  <a:solidFill>
                    <a:srgbClr val="FF7707"/>
                  </a:solidFill>
                  <a:latin typeface="UTM Avo" panose="02040603050506020204"/>
                  <a:ea typeface="方正静蕾简体"/>
                  <a:cs typeface="方正静蕾简体"/>
                </a:rPr>
                <a:t>Luyện đọc từ ngữ</a:t>
              </a:r>
              <a:endParaRPr lang="en-US" altLang="zh-CN" sz="2400" b="1">
                <a:solidFill>
                  <a:srgbClr val="FF7707"/>
                </a:solidFill>
                <a:latin typeface="UTM Avo" panose="02040603050506020204"/>
                <a:ea typeface="方正静蕾简体"/>
                <a:cs typeface="方正静蕾简体"/>
              </a:endParaRPr>
            </a:p>
          </p:txBody>
        </p:sp>
      </p:grpSp>
      <p:sp>
        <p:nvSpPr>
          <p:cNvPr id="10" name="6-Point Star 4">
            <a:extLst>
              <a:ext uri="{FF2B5EF4-FFF2-40B4-BE49-F238E27FC236}">
                <a16:creationId xmlns:a16="http://schemas.microsoft.com/office/drawing/2014/main" id="{75F86F98-B80A-4917-8F19-92F2DBBA74B9}"/>
              </a:ext>
            </a:extLst>
          </p:cNvPr>
          <p:cNvSpPr/>
          <p:nvPr/>
        </p:nvSpPr>
        <p:spPr>
          <a:xfrm>
            <a:off x="2111712" y="3857294"/>
            <a:ext cx="3429000" cy="1828800"/>
          </a:xfrm>
          <a:prstGeom prst="star6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vi-VN" sz="4000">
                <a:solidFill>
                  <a:srgbClr val="FF0000"/>
                </a:solidFill>
                <a:latin typeface=".VnAvant" panose="020B7200000000000000" pitchFamily="34" charset="0"/>
              </a:rPr>
              <a:t>Êm ¸p</a:t>
            </a:r>
            <a:endParaRPr 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6-Point Star 2">
            <a:extLst>
              <a:ext uri="{FF2B5EF4-FFF2-40B4-BE49-F238E27FC236}">
                <a16:creationId xmlns:a16="http://schemas.microsoft.com/office/drawing/2014/main" id="{6659DD7E-C593-4F11-A8CF-FC501C7C5CD3}"/>
              </a:ext>
            </a:extLst>
          </p:cNvPr>
          <p:cNvSpPr/>
          <p:nvPr/>
        </p:nvSpPr>
        <p:spPr>
          <a:xfrm>
            <a:off x="7164727" y="3949369"/>
            <a:ext cx="3861676" cy="1736725"/>
          </a:xfrm>
          <a:prstGeom prst="star6">
            <a:avLst/>
          </a:prstGeom>
          <a:solidFill>
            <a:srgbClr val="A0C2F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dirty="0">
                <a:solidFill>
                  <a:srgbClr val="FF0000"/>
                </a:solidFill>
                <a:latin typeface=".VnAvant" panose="020B7200000000000000" pitchFamily="34" charset="0"/>
              </a:rPr>
              <a:t>gióp bè</a:t>
            </a:r>
            <a:endParaRPr 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1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70" y="187051"/>
            <a:ext cx="10625830" cy="6592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0F7B7B-DE5F-4E0A-B911-C1590B79FCCE}"/>
              </a:ext>
            </a:extLst>
          </p:cNvPr>
          <p:cNvSpPr txBox="1"/>
          <p:nvPr/>
        </p:nvSpPr>
        <p:spPr>
          <a:xfrm>
            <a:off x="1416947" y="612408"/>
            <a:ext cx="166928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s-ES" sz="21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6C6DE-837D-4845-8060-B9455D17446B}"/>
              </a:ext>
            </a:extLst>
          </p:cNvPr>
          <p:cNvSpPr txBox="1"/>
          <p:nvPr/>
        </p:nvSpPr>
        <p:spPr>
          <a:xfrm>
            <a:off x="7604913" y="541463"/>
            <a:ext cx="166928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s-ES" sz="21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D5CBA8-A749-47D4-BFA8-FB6C1542C408}"/>
              </a:ext>
            </a:extLst>
          </p:cNvPr>
          <p:cNvSpPr txBox="1"/>
          <p:nvPr/>
        </p:nvSpPr>
        <p:spPr>
          <a:xfrm>
            <a:off x="10691589" y="473288"/>
            <a:ext cx="16692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s-ES" sz="21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6E2B62-892C-4DA8-8012-CCC4B873B681}"/>
              </a:ext>
            </a:extLst>
          </p:cNvPr>
          <p:cNvSpPr txBox="1"/>
          <p:nvPr/>
        </p:nvSpPr>
        <p:spPr>
          <a:xfrm>
            <a:off x="7695582" y="884149"/>
            <a:ext cx="16692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es-ES" sz="21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F0D01-C6CD-48F2-AD0D-5B44C9571923}"/>
              </a:ext>
            </a:extLst>
          </p:cNvPr>
          <p:cNvSpPr txBox="1"/>
          <p:nvPr/>
        </p:nvSpPr>
        <p:spPr>
          <a:xfrm>
            <a:off x="1485371" y="1661013"/>
            <a:ext cx="16692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sz="21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DEA29-CA36-45BB-B8AF-D43DB9E9C102}"/>
              </a:ext>
            </a:extLst>
          </p:cNvPr>
          <p:cNvSpPr txBox="1"/>
          <p:nvPr/>
        </p:nvSpPr>
        <p:spPr>
          <a:xfrm>
            <a:off x="1350140" y="2076511"/>
            <a:ext cx="16692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endParaRPr lang="es-ES" sz="21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084620-AEA1-4AAE-9B47-8A00367DB70B}"/>
              </a:ext>
            </a:extLst>
          </p:cNvPr>
          <p:cNvSpPr txBox="1"/>
          <p:nvPr/>
        </p:nvSpPr>
        <p:spPr>
          <a:xfrm>
            <a:off x="10226126" y="2013449"/>
            <a:ext cx="16692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sz="21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FB2802-D6C1-4D73-B40B-3979B84236FB}"/>
              </a:ext>
            </a:extLst>
          </p:cNvPr>
          <p:cNvSpPr txBox="1"/>
          <p:nvPr/>
        </p:nvSpPr>
        <p:spPr>
          <a:xfrm>
            <a:off x="1728512" y="2778076"/>
            <a:ext cx="16692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es-ES" sz="21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195C6-E277-490F-BE8C-25E0D82727B4}"/>
              </a:ext>
            </a:extLst>
          </p:cNvPr>
          <p:cNvSpPr txBox="1"/>
          <p:nvPr/>
        </p:nvSpPr>
        <p:spPr>
          <a:xfrm>
            <a:off x="1433604" y="3117667"/>
            <a:ext cx="16692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  <a:endParaRPr lang="es-ES" sz="210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42ECCC-095E-441A-A4EF-E7C636F2E4EE}"/>
              </a:ext>
            </a:extLst>
          </p:cNvPr>
          <p:cNvSpPr txBox="1"/>
          <p:nvPr/>
        </p:nvSpPr>
        <p:spPr>
          <a:xfrm>
            <a:off x="5092262" y="3117667"/>
            <a:ext cx="48873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es-ES" sz="21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0060FC-4645-4E67-BE0F-0F588D22DB49}"/>
              </a:ext>
            </a:extLst>
          </p:cNvPr>
          <p:cNvSpPr txBox="1"/>
          <p:nvPr/>
        </p:nvSpPr>
        <p:spPr>
          <a:xfrm>
            <a:off x="1239782" y="3867509"/>
            <a:ext cx="48873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es-ES" sz="21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29B55C-8A7B-4EFB-BB5E-4C9723F4C075}"/>
              </a:ext>
            </a:extLst>
          </p:cNvPr>
          <p:cNvSpPr txBox="1"/>
          <p:nvPr/>
        </p:nvSpPr>
        <p:spPr>
          <a:xfrm>
            <a:off x="1172582" y="4267180"/>
            <a:ext cx="48873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sz="2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33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_库_组合 5">
            <a:extLst>
              <a:ext uri="{FF2B5EF4-FFF2-40B4-BE49-F238E27FC236}">
                <a16:creationId xmlns:a16="http://schemas.microsoft.com/office/drawing/2014/main" id="{01F34AEF-C2B3-49A5-8EB3-1B5644675184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444767" y="1056290"/>
            <a:ext cx="5070475" cy="542925"/>
            <a:chOff x="1874329" y="2417937"/>
            <a:chExt cx="1534600" cy="734123"/>
          </a:xfrm>
        </p:grpSpPr>
        <p:sp>
          <p:nvSpPr>
            <p:cNvPr id="13" name="任意多边形 10">
              <a:extLst>
                <a:ext uri="{FF2B5EF4-FFF2-40B4-BE49-F238E27FC236}">
                  <a16:creationId xmlns:a16="http://schemas.microsoft.com/office/drawing/2014/main" id="{5635295D-40B3-49DA-98BF-B3A5CFC29622}"/>
                </a:ext>
              </a:extLst>
            </p:cNvPr>
            <p:cNvSpPr/>
            <p:nvPr/>
          </p:nvSpPr>
          <p:spPr>
            <a:xfrm>
              <a:off x="1886341" y="2454429"/>
              <a:ext cx="1522588" cy="697631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/>
            </a:p>
          </p:txBody>
        </p:sp>
        <p:sp>
          <p:nvSpPr>
            <p:cNvPr id="14" name="任意多边形 11">
              <a:extLst>
                <a:ext uri="{FF2B5EF4-FFF2-40B4-BE49-F238E27FC236}">
                  <a16:creationId xmlns:a16="http://schemas.microsoft.com/office/drawing/2014/main" id="{C205621E-63ED-4C07-87D8-288E2C691519}"/>
                </a:ext>
              </a:extLst>
            </p:cNvPr>
            <p:cNvSpPr/>
            <p:nvPr/>
          </p:nvSpPr>
          <p:spPr>
            <a:xfrm>
              <a:off x="1874329" y="2452282"/>
              <a:ext cx="1456285" cy="652554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/>
            </a:p>
          </p:txBody>
        </p:sp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id="{6DB49B48-C337-4FB4-A342-0C853C01A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5538" y="2417937"/>
              <a:ext cx="1314030" cy="70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vi-VN" altLang="zh-CN" sz="2400" b="1" dirty="0">
                  <a:solidFill>
                    <a:srgbClr val="FF7707"/>
                  </a:solidFill>
                  <a:latin typeface="UTM Avo" panose="02040603050506020204"/>
                  <a:ea typeface="方正静蕾简体"/>
                  <a:cs typeface="方正静蕾简体"/>
                </a:rPr>
                <a:t>Luyện đọc câu</a:t>
              </a:r>
              <a:endParaRPr lang="en-US" altLang="zh-CN" sz="2400" b="1" dirty="0">
                <a:solidFill>
                  <a:srgbClr val="FF7707"/>
                </a:solidFill>
                <a:latin typeface="UTM Avo" panose="02040603050506020204"/>
                <a:ea typeface="方正静蕾简体"/>
                <a:cs typeface="方正静蕾简体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9EB5318-7DAF-4539-938B-00A2CCA8A3CC}"/>
              </a:ext>
            </a:extLst>
          </p:cNvPr>
          <p:cNvSpPr/>
          <p:nvPr/>
        </p:nvSpPr>
        <p:spPr>
          <a:xfrm>
            <a:off x="1736779" y="2731953"/>
            <a:ext cx="8660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dirty="0">
                <a:latin typeface=".VnAvant" panose="020B7200000000000000" pitchFamily="34" charset="0"/>
              </a:rPr>
              <a:t>Thá con vµo bÕp gióp mÑ</a:t>
            </a:r>
            <a:r>
              <a:rPr lang="vi-VN" sz="2400" dirty="0">
                <a:solidFill>
                  <a:srgbClr val="FF0000"/>
                </a:solidFill>
                <a:latin typeface=".VnAvant" panose="020B7200000000000000" pitchFamily="34" charset="0"/>
              </a:rPr>
              <a:t>/</a:t>
            </a:r>
            <a:r>
              <a:rPr lang="vi-VN" sz="2400" dirty="0">
                <a:latin typeface=".VnAvant" panose="020B7200000000000000" pitchFamily="34" charset="0"/>
              </a:rPr>
              <a:t> nh­</a:t>
            </a:r>
            <a:r>
              <a:rPr lang="vi-VN" sz="2800" dirty="0">
                <a:latin typeface=".VnAvant" panose="020B7200000000000000" pitchFamily="34" charset="0"/>
              </a:rPr>
              <a:t>ư</a:t>
            </a:r>
            <a:r>
              <a:rPr lang="vi-VN" sz="2400" dirty="0">
                <a:latin typeface=".VnAvant" panose="020B7200000000000000" pitchFamily="34" charset="0"/>
              </a:rPr>
              <a:t>ng cø nh×n ra chç bè.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ADAFE3-7089-4C97-8F7E-290D7D82208C}"/>
              </a:ext>
            </a:extLst>
          </p:cNvPr>
          <p:cNvSpPr/>
          <p:nvPr/>
        </p:nvSpPr>
        <p:spPr>
          <a:xfrm>
            <a:off x="1781476" y="3864691"/>
            <a:ext cx="8660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dirty="0">
                <a:latin typeface=".VnAvant" panose="020B7200000000000000" pitchFamily="34" charset="0"/>
              </a:rPr>
              <a:t>Råi nã ra v­ên gióp bè</a:t>
            </a:r>
            <a:r>
              <a:rPr lang="vi-VN" sz="2400" dirty="0">
                <a:solidFill>
                  <a:srgbClr val="FF0000"/>
                </a:solidFill>
                <a:latin typeface=".VnAvant" panose="020B7200000000000000" pitchFamily="34" charset="0"/>
              </a:rPr>
              <a:t>/</a:t>
            </a:r>
            <a:r>
              <a:rPr lang="vi-VN" sz="2400" dirty="0">
                <a:latin typeface=".VnAvant" panose="020B7200000000000000" pitchFamily="34" charset="0"/>
              </a:rPr>
              <a:t> nh­</a:t>
            </a:r>
            <a:r>
              <a:rPr lang="vi-VN" sz="2800" dirty="0">
                <a:latin typeface=".VnAvant" panose="020B7200000000000000" pitchFamily="34" charset="0"/>
              </a:rPr>
              <a:t>ư</a:t>
            </a:r>
            <a:r>
              <a:rPr lang="vi-VN" sz="2400" dirty="0">
                <a:latin typeface=".VnAvant" panose="020B7200000000000000" pitchFamily="34" charset="0"/>
              </a:rPr>
              <a:t>ng cø ngã vµo chç mÑ.</a:t>
            </a:r>
            <a:endParaRPr lang="en-US" sz="24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2255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183</Words>
  <Application>Microsoft Office PowerPoint</Application>
  <PresentationFormat>Widescreen</PresentationFormat>
  <Paragraphs>44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等线</vt:lpstr>
      <vt:lpstr>等线 Light</vt:lpstr>
      <vt:lpstr>SimSun</vt:lpstr>
      <vt:lpstr>SimSun</vt:lpstr>
      <vt:lpstr>.VnAristote</vt:lpstr>
      <vt:lpstr>.VnAvant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方正静蕾简体</vt:lpstr>
      <vt:lpstr>1_Office Theme</vt:lpstr>
      <vt:lpstr>Office 主题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2021-01-19T09:42:20Z</dcterms:created>
  <dcterms:modified xsi:type="dcterms:W3CDTF">2024-05-04T09:09:32Z</dcterms:modified>
</cp:coreProperties>
</file>