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39" r:id="rId2"/>
    <p:sldId id="347" r:id="rId3"/>
    <p:sldId id="348" r:id="rId4"/>
    <p:sldId id="334" r:id="rId5"/>
    <p:sldId id="335" r:id="rId6"/>
    <p:sldId id="331" r:id="rId7"/>
    <p:sldId id="341" r:id="rId8"/>
    <p:sldId id="342" r:id="rId9"/>
    <p:sldId id="336" r:id="rId10"/>
    <p:sldId id="349" r:id="rId11"/>
    <p:sldId id="325" r:id="rId12"/>
    <p:sldId id="340" r:id="rId13"/>
    <p:sldId id="322" r:id="rId14"/>
    <p:sldId id="345" r:id="rId15"/>
    <p:sldId id="319" r:id="rId16"/>
    <p:sldId id="320" r:id="rId17"/>
    <p:sldId id="344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HP001 5 hàng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76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/>
              <a:t>25/9/2024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EA51-6D94-4D93-84F8-BBB4B206C6A8}" type="datetime1">
              <a:rPr lang="en-US" smtClean="0"/>
              <a:t>25/9/2024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B562-7EF2-4816-A74D-228169BB6827}" type="datetime1">
              <a:rPr lang="en-US" smtClean="0"/>
              <a:t>25/9/2024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/>
              <a:t>25/9/2024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/>
              <a:t>25/9/2024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437F-A320-41AE-8AEE-03388B65FC54}" type="datetime1">
              <a:rPr lang="en-US" smtClean="0"/>
              <a:t>25/9/2024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14CE-CD91-4F36-95A8-B85BE9BA5B64}" type="datetime1">
              <a:rPr lang="en-US" smtClean="0"/>
              <a:t>25/9/2024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/>
              <a:t>25/9/2024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25/9/2024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ED38-7277-4220-9891-A6CA0FF6ACD2}" type="datetime1">
              <a:rPr lang="en-US" smtClean="0"/>
              <a:t>25/9/2024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60E7-427B-44A8-B07B-A74978C2E29D}" type="datetime1">
              <a:rPr lang="en-US" smtClean="0"/>
              <a:t>25/9/2024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/>
              <a:t>25/9/2024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52" r:id="rId4"/>
    <p:sldLayoutId id="214748365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5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2CE8CD0-70E0-4F7D-AF7A-2748945C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5" y="1073426"/>
            <a:ext cx="11432474" cy="527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8">
            <a:extLst>
              <a:ext uri="{FF2B5EF4-FFF2-40B4-BE49-F238E27FC236}">
                <a16:creationId xmlns:a16="http://schemas.microsoft.com/office/drawing/2014/main" id="{13039AD0-93C0-4E12-921C-27712C547CD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16689" y="1339887"/>
            <a:ext cx="5615188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Góc</a:t>
            </a:r>
            <a:r>
              <a:rPr lang="en-US" altLang="zh-CN" sz="4800" b="1" dirty="0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sáng</a:t>
            </a:r>
            <a:r>
              <a:rPr lang="en-US" altLang="zh-CN" sz="4800" b="1" dirty="0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tạo</a:t>
            </a:r>
            <a:endParaRPr lang="en-US" altLang="zh-CN" sz="4800" b="1" dirty="0">
              <a:solidFill>
                <a:srgbClr val="92D050"/>
              </a:solidFill>
              <a:latin typeface="UTM Avo (Headings)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FF42B6E8-B811-4DB7-B621-103A6E7CF660}"/>
              </a:ext>
            </a:extLst>
          </p:cNvPr>
          <p:cNvSpPr/>
          <p:nvPr/>
        </p:nvSpPr>
        <p:spPr>
          <a:xfrm>
            <a:off x="2236106" y="2248742"/>
            <a:ext cx="7036684" cy="75893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Quà</a:t>
            </a:r>
            <a:r>
              <a:rPr lang="en-US" altLang="zh-CN" sz="5400" b="1" dirty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tặng</a:t>
            </a:r>
            <a:r>
              <a:rPr lang="en-US" altLang="zh-CN" sz="5400" b="1" dirty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ông</a:t>
            </a:r>
            <a:r>
              <a:rPr lang="en-US" altLang="zh-CN" sz="5400" b="1" dirty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bà</a:t>
            </a:r>
            <a:endParaRPr lang="zh-CN" altLang="en-US" sz="5400" b="1" dirty="0">
              <a:solidFill>
                <a:srgbClr val="FF0000"/>
              </a:solidFill>
              <a:latin typeface="UTM Avo (Headings)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27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50" y="4678316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14" y="4467878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35" y="4221203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  <p:pic>
        <p:nvPicPr>
          <p:cNvPr id="7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" y="439622"/>
            <a:ext cx="11784168" cy="42740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818767" y="1590482"/>
            <a:ext cx="7557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4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1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12</a:t>
            </a:fld>
            <a:endParaRPr lang="en-US"/>
          </a:p>
        </p:txBody>
      </p:sp>
      <p:pic>
        <p:nvPicPr>
          <p:cNvPr id="3" name="Bà 4.0 - Bố Con Sâ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941" y="528033"/>
            <a:ext cx="11771290" cy="564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4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5" y="528034"/>
            <a:ext cx="11835685" cy="606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48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00092" y="2005178"/>
            <a:ext cx="10645753" cy="2343150"/>
            <a:chOff x="1256" y="597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" y="597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83" y="6670"/>
              <a:ext cx="4367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Hiểu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được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các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109" y="6509"/>
              <a:ext cx="4804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defRPr/>
              </a:pP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i="1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Ai </a:t>
              </a:r>
              <a:r>
                <a:rPr lang="en-US" altLang="zh-CN" sz="2800" i="1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thế</a:t>
              </a:r>
              <a:r>
                <a:rPr lang="en-US" altLang="zh-CN" sz="2800" i="1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i="1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nào</a:t>
              </a:r>
              <a:r>
                <a:rPr lang="en-US" altLang="zh-CN" sz="2800" i="1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  <a:endParaRPr kumimoji="0" lang="zh-CN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776" y="7114"/>
              <a:ext cx="3888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Chữ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hoa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579" y="511191"/>
            <a:ext cx="5562993" cy="1708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9735" y="671416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UTM Avo (Headings)"/>
                <a:cs typeface="Times New Roman" pitchFamily="18" charset="0"/>
              </a:rPr>
              <a:t>Bài</a:t>
            </a:r>
            <a:endParaRPr lang="en-US" sz="3200" b="1" dirty="0">
              <a:latin typeface="UTM Avo (Headings)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5301" y="67141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UTM Avo (Headings)"/>
                <a:cs typeface="Times New Roman" pitchFamily="18" charset="0"/>
              </a:rPr>
              <a:t>12</a:t>
            </a:r>
            <a:endParaRPr lang="en-US" sz="3200" b="1" dirty="0">
              <a:latin typeface="UTM Avo (Headings)"/>
              <a:cs typeface="Times New Roman" pitchFamily="18" charset="0"/>
            </a:endParaRPr>
          </a:p>
        </p:txBody>
      </p:sp>
      <p:grpSp>
        <p:nvGrpSpPr>
          <p:cNvPr id="13" name="组合 6"/>
          <p:cNvGrpSpPr/>
          <p:nvPr/>
        </p:nvGrpSpPr>
        <p:grpSpPr>
          <a:xfrm>
            <a:off x="400398" y="4304282"/>
            <a:ext cx="10645753" cy="2343150"/>
            <a:chOff x="1291" y="5972"/>
            <a:chExt cx="17377" cy="4228"/>
          </a:xfrm>
        </p:grpSpPr>
        <p:pic>
          <p:nvPicPr>
            <p:cNvPr id="14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" y="5972"/>
              <a:ext cx="17377" cy="4228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>
              <a:off x="2183" y="7073"/>
              <a:ext cx="4367" cy="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kể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7966" y="6462"/>
              <a:ext cx="4283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sách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báo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7" name="文本框 5"/>
            <p:cNvSpPr txBox="1"/>
            <p:nvPr/>
          </p:nvSpPr>
          <p:spPr>
            <a:xfrm>
              <a:off x="13587" y="6462"/>
              <a:ext cx="4457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chia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sẻ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ý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kiến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hát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hay.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516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solidFill>
            <a:schemeClr val="accent4"/>
          </a:solidFill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00092" y="2059623"/>
            <a:ext cx="10645753" cy="2343150"/>
            <a:chOff x="1256" y="597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" y="597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83" y="6509"/>
              <a:ext cx="4367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Hiểu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được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các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28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775" y="6509"/>
              <a:ext cx="3888" cy="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Kể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: “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Vầng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trăng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ngoại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”.</a:t>
              </a:r>
              <a:endParaRPr lang="zh-CN" altLang="en-US" sz="24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966" y="7397"/>
              <a:ext cx="3888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Chữ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hoa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</a:t>
              </a:r>
              <a:endParaRPr lang="zh-CN" altLang="en-US" sz="28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579" y="-86949"/>
            <a:ext cx="4486989" cy="230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3650" y="156123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UTM Avo (Headings)"/>
                <a:cs typeface="Times New Roman" pitchFamily="18" charset="0"/>
              </a:rPr>
              <a:t>Bài</a:t>
            </a:r>
            <a:endParaRPr lang="en-US" sz="3200" b="1" dirty="0">
              <a:solidFill>
                <a:prstClr val="black"/>
              </a:solidFill>
              <a:latin typeface="UTM Avo (Headings)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5144" y="15612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grpSp>
        <p:nvGrpSpPr>
          <p:cNvPr id="13" name="组合 6"/>
          <p:cNvGrpSpPr/>
          <p:nvPr/>
        </p:nvGrpSpPr>
        <p:grpSpPr>
          <a:xfrm>
            <a:off x="378956" y="4358727"/>
            <a:ext cx="10645753" cy="2343150"/>
            <a:chOff x="1256" y="5972"/>
            <a:chExt cx="17377" cy="4228"/>
          </a:xfrm>
        </p:grpSpPr>
        <p:pic>
          <p:nvPicPr>
            <p:cNvPr id="14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" y="5972"/>
              <a:ext cx="17377" cy="4228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>
              <a:off x="13570" y="6670"/>
              <a:ext cx="4047" cy="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Nói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đáp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chúc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chúc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mừng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7613" y="6447"/>
              <a:ext cx="4276" cy="3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việc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thể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hiện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sự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quan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tâm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tới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7" name="文本框 5"/>
            <p:cNvSpPr txBox="1"/>
            <p:nvPr/>
          </p:nvSpPr>
          <p:spPr>
            <a:xfrm>
              <a:off x="1831" y="7113"/>
              <a:ext cx="4215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qu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à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tặng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011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2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50" y="4678316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14" y="4467878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35" y="4221203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  <p:pic>
        <p:nvPicPr>
          <p:cNvPr id="7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" y="439622"/>
            <a:ext cx="11784168" cy="42740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818767" y="1590482"/>
            <a:ext cx="7557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1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2CE8CD0-70E0-4F7D-AF7A-2748945C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34" y="725083"/>
            <a:ext cx="11432474" cy="527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8">
            <a:extLst>
              <a:ext uri="{FF2B5EF4-FFF2-40B4-BE49-F238E27FC236}">
                <a16:creationId xmlns:a16="http://schemas.microsoft.com/office/drawing/2014/main" id="{13039AD0-93C0-4E12-921C-27712C547CD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16689" y="925917"/>
            <a:ext cx="5615188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Góc</a:t>
            </a:r>
            <a:r>
              <a:rPr lang="en-US" altLang="zh-CN" sz="4800" b="1" dirty="0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sáng</a:t>
            </a:r>
            <a:r>
              <a:rPr lang="en-US" altLang="zh-CN" sz="4800" b="1" dirty="0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tạo</a:t>
            </a:r>
            <a:endParaRPr lang="en-US" altLang="zh-CN" sz="4800" b="1" dirty="0">
              <a:solidFill>
                <a:srgbClr val="92D050"/>
              </a:solidFill>
              <a:latin typeface="UTM Avo (Headings)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FF42B6E8-B811-4DB7-B621-103A6E7CF660}"/>
              </a:ext>
            </a:extLst>
          </p:cNvPr>
          <p:cNvSpPr/>
          <p:nvPr/>
        </p:nvSpPr>
        <p:spPr>
          <a:xfrm>
            <a:off x="2244814" y="2186067"/>
            <a:ext cx="7195277" cy="152378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Quà</a:t>
            </a:r>
            <a:r>
              <a:rPr lang="en-US" altLang="zh-CN" sz="5400" b="1" dirty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tặng</a:t>
            </a:r>
            <a:r>
              <a:rPr lang="en-US" altLang="zh-CN" sz="5400" b="1" dirty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ông</a:t>
            </a:r>
            <a:r>
              <a:rPr lang="en-US" altLang="zh-CN" sz="5400" b="1" dirty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bà</a:t>
            </a:r>
            <a:r>
              <a:rPr lang="en-US" altLang="zh-CN" sz="5400" b="1" dirty="0" smtClean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(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b="1" dirty="0" smtClean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2 )</a:t>
            </a:r>
            <a:endParaRPr lang="zh-CN" altLang="en-US" sz="5400" b="1" dirty="0">
              <a:solidFill>
                <a:srgbClr val="FF0000"/>
              </a:solidFill>
              <a:latin typeface="UTM Avo (Headings)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51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4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4" y="518442"/>
            <a:ext cx="11513712" cy="581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DAFF1A-1D69-4F82-BB3C-AE7182B772B9}"/>
              </a:ext>
            </a:extLst>
          </p:cNvPr>
          <p:cNvGrpSpPr/>
          <p:nvPr/>
        </p:nvGrpSpPr>
        <p:grpSpPr>
          <a:xfrm>
            <a:off x="334449" y="902694"/>
            <a:ext cx="4726743" cy="5768270"/>
            <a:chOff x="6638267" y="1089730"/>
            <a:chExt cx="4726743" cy="57682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76CCEB-9158-4DC0-8C64-F07388393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6" b="93237" l="4881" r="98962">
                          <a14:foregroundMark x1="10592" y1="7698" x2="47975" y2="3813"/>
                          <a14:foregroundMark x1="47975" y1="3813" x2="73520" y2="7194"/>
                          <a14:foregroundMark x1="37743" y1="574" x2="59605" y2="2302"/>
                          <a14:foregroundMark x1="59605" y1="2302" x2="64382" y2="791"/>
                          <a14:foregroundMark x1="7165" y1="10072" x2="4881" y2="21007"/>
                          <a14:foregroundMark x1="4881" y1="21007" x2="10073" y2="29568"/>
                          <a14:foregroundMark x1="93146" y1="12086" x2="97612" y2="21223"/>
                          <a14:foregroundMark x1="97612" y1="21223" x2="94185" y2="27842"/>
                          <a14:foregroundMark x1="94185" y1="27842" x2="92108" y2="28705"/>
                          <a14:foregroundMark x1="98962" y1="15252" x2="99169" y2="25180"/>
                          <a14:foregroundMark x1="17757" y1="51295" x2="27414" y2="72014"/>
                          <a14:foregroundMark x1="42679" y1="54748" x2="42679" y2="54748"/>
                          <a14:foregroundMark x1="41433" y1="58273" x2="41433" y2="58273"/>
                          <a14:foregroundMark x1="33645" y1="62806" x2="36552" y2="63453"/>
                          <a14:foregroundMark x1="41641" y1="56763" x2="41952" y2="57554"/>
                          <a14:foregroundMark x1="41433" y1="57482" x2="40810" y2="58489"/>
                          <a14:foregroundMark x1="40706" y1="58777" x2="39252" y2="59712"/>
                          <a14:foregroundMark x1="39356" y1="60288" x2="37175" y2="61439"/>
                          <a14:foregroundMark x1="16303" y1="49784" x2="26895" y2="49496"/>
                          <a14:foregroundMark x1="26895" y1="49496" x2="33541" y2="52014"/>
                          <a14:foregroundMark x1="33853" y1="62230" x2="24611" y2="70863"/>
                          <a14:foregroundMark x1="24611" y1="70863" x2="24091" y2="72014"/>
                          <a14:foregroundMark x1="15472" y1="65683" x2="26376" y2="76187"/>
                          <a14:foregroundMark x1="13543" y1="71799" x2="13811" y2="72950"/>
                          <a14:foregroundMark x1="13292" y1="70719" x2="13543" y2="71799"/>
                          <a14:foregroundMark x1="14746" y1="73309" x2="23053" y2="75971"/>
                          <a14:foregroundMark x1="36033" y1="70576" x2="28972" y2="77554"/>
                          <a14:foregroundMark x1="20976" y1="77698" x2="21288" y2="88849"/>
                          <a14:foregroundMark x1="21288" y1="88849" x2="20872" y2="89281"/>
                          <a14:foregroundMark x1="21288" y1="91007" x2="20561" y2="93237"/>
                          <a14:foregroundMark x1="37072" y1="91079" x2="37591" y2="92662"/>
                          <a14:foregroundMark x1="34787" y1="88705" x2="34579" y2="88705"/>
                          <a14:foregroundMark x1="34995" y1="90000" x2="34995" y2="90000"/>
                          <a14:foregroundMark x1="77882" y1="52518" x2="71547" y2="77770"/>
                          <a14:foregroundMark x1="52960" y1="57266" x2="55348" y2="59496"/>
                          <a14:foregroundMark x1="76843" y1="79784" x2="75493" y2="82230"/>
                          <a14:foregroundMark x1="87227" y1="60935" x2="84839" y2="63309"/>
                          <a14:foregroundMark x1="66044" y1="82014" x2="67913" y2="85683"/>
                          <a14:foregroundMark x1="14123" y1="50072" x2="10488" y2="55036"/>
                          <a14:foregroundMark x1="68847" y1="86835" x2="68588" y2="87770"/>
                          <a14:foregroundMark x1="70717" y1="92014" x2="67809" y2="93237"/>
                          <a14:backgroundMark x1="14330" y1="71799" x2="14330" y2="71799"/>
                          <a14:backgroundMark x1="64901" y1="61007" x2="64901" y2="61007"/>
                          <a14:backgroundMark x1="37072" y1="288" x2="38006" y2="288"/>
                          <a14:backgroundMark x1="61994" y1="288" x2="65940" y2="288"/>
                          <a14:backgroundMark x1="13396" y1="72950" x2="13396" y2="72950"/>
                          <a14:backgroundMark x1="14019" y1="73165" x2="14019" y2="72806"/>
                          <a14:backgroundMark x1="67913" y1="87914" x2="67913" y2="88489"/>
                          <a14:backgroundMark x1="67809" y1="87770" x2="67809" y2="88561"/>
                          <a14:backgroundMark x1="68536" y1="88273" x2="67809" y2="89496"/>
                        </a14:backgroundRemoval>
                      </a14:imgEffect>
                    </a14:imgLayer>
                  </a14:imgProps>
                </a:ext>
              </a:extLst>
            </a:blip>
            <a:srcRect b="5893"/>
            <a:stretch/>
          </p:blipFill>
          <p:spPr>
            <a:xfrm>
              <a:off x="6747587" y="1089730"/>
              <a:ext cx="4480858" cy="576827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5516BC-28BE-420D-B617-14D7C87CE113}"/>
                </a:ext>
              </a:extLst>
            </p:cNvPr>
            <p:cNvSpPr txBox="1"/>
            <p:nvPr/>
          </p:nvSpPr>
          <p:spPr>
            <a:xfrm>
              <a:off x="6638267" y="1802928"/>
              <a:ext cx="47267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Chia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sẻ</a:t>
              </a:r>
              <a:r>
                <a:rPr lang="en-US" sz="4000" b="1" dirty="0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sản</a:t>
              </a:r>
              <a:r>
                <a:rPr lang="en-US" sz="4000" b="1" dirty="0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phẩm</a:t>
              </a:r>
              <a:r>
                <a:rPr lang="en-US" sz="4000" b="1" dirty="0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 </a:t>
              </a:r>
              <a:endParaRPr lang="en-US" sz="4000" b="1" dirty="0">
                <a:solidFill>
                  <a:srgbClr val="FF0000"/>
                </a:solidFill>
                <a:latin typeface="HP001 5 hàng" panose="020B06030503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888DB0-B609-4E89-8FBE-9643EE514B98}"/>
              </a:ext>
            </a:extLst>
          </p:cNvPr>
          <p:cNvGrpSpPr/>
          <p:nvPr/>
        </p:nvGrpSpPr>
        <p:grpSpPr>
          <a:xfrm>
            <a:off x="5844140" y="1518360"/>
            <a:ext cx="5553459" cy="3346516"/>
            <a:chOff x="631792" y="3110845"/>
            <a:chExt cx="5948314" cy="33465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C0C3D3-F499-41EB-AD77-D266501D16B2}"/>
                </a:ext>
              </a:extLst>
            </p:cNvPr>
            <p:cNvSpPr/>
            <p:nvPr/>
          </p:nvSpPr>
          <p:spPr>
            <a:xfrm>
              <a:off x="631792" y="3110845"/>
              <a:ext cx="5948314" cy="33465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C0E080D-92DE-4F80-9DA1-136A1E97A914}"/>
                </a:ext>
              </a:extLst>
            </p:cNvPr>
            <p:cNvGrpSpPr/>
            <p:nvPr/>
          </p:nvGrpSpPr>
          <p:grpSpPr>
            <a:xfrm>
              <a:off x="754404" y="3110845"/>
              <a:ext cx="5317162" cy="3054818"/>
              <a:chOff x="559945" y="3108602"/>
              <a:chExt cx="5317162" cy="305481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7392A8-D829-4E8E-9E6F-EBF5C761FE06}"/>
                  </a:ext>
                </a:extLst>
              </p:cNvPr>
              <p:cNvSpPr txBox="1"/>
              <p:nvPr/>
            </p:nvSpPr>
            <p:spPr>
              <a:xfrm>
                <a:off x="1836236" y="3108602"/>
                <a:ext cx="32191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vi-VN" sz="2800" b="1" kern="0" dirty="0">
                    <a:solidFill>
                      <a:srgbClr val="ED7D31">
                        <a:lumMod val="50000"/>
                      </a:srgbClr>
                    </a:solidFill>
                  </a:rPr>
                  <a:t>Tiêu chí đánh giá </a:t>
                </a:r>
                <a:endParaRPr lang="en-US" sz="28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02C542F-C8DF-48C3-B7AA-28CDAD1F927D}"/>
                  </a:ext>
                </a:extLst>
              </p:cNvPr>
              <p:cNvGrpSpPr/>
              <p:nvPr/>
            </p:nvGrpSpPr>
            <p:grpSpPr>
              <a:xfrm>
                <a:off x="559945" y="3778768"/>
                <a:ext cx="5317162" cy="2384652"/>
                <a:chOff x="559945" y="3778768"/>
                <a:chExt cx="5317162" cy="2384652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C215B8DF-732A-4919-BD4D-79DF6FBC297A}"/>
                    </a:ext>
                  </a:extLst>
                </p:cNvPr>
                <p:cNvGrpSpPr/>
                <p:nvPr/>
              </p:nvGrpSpPr>
              <p:grpSpPr>
                <a:xfrm>
                  <a:off x="571788" y="5412427"/>
                  <a:ext cx="2891232" cy="727912"/>
                  <a:chOff x="7235770" y="101606"/>
                  <a:chExt cx="1809028" cy="410161"/>
                </a:xfrm>
              </p:grpSpPr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87EC06B7-3D64-41B3-9B7F-4C655F0340E2}"/>
                      </a:ext>
                    </a:extLst>
                  </p:cNvPr>
                  <p:cNvSpPr/>
                  <p:nvPr/>
                </p:nvSpPr>
                <p:spPr>
                  <a:xfrm>
                    <a:off x="7349794" y="104038"/>
                    <a:ext cx="1695004" cy="398416"/>
                  </a:xfrm>
                  <a:prstGeom prst="round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sz="2800" b="1" kern="0" dirty="0" err="1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Trình</a:t>
                    </a:r>
                    <a:r>
                      <a:rPr lang="en-US" sz="2800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 </a:t>
                    </a:r>
                    <a:r>
                      <a:rPr lang="en-US" sz="2800" b="1" kern="0" dirty="0" err="1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bày</a:t>
                    </a:r>
                    <a:r>
                      <a:rPr lang="en-US" sz="2800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 </a:t>
                    </a:r>
                    <a:endParaRPr lang="en-US" sz="2800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D0A1F085-2909-4BC6-9548-230BD7857229}"/>
                      </a:ext>
                    </a:extLst>
                  </p:cNvPr>
                  <p:cNvSpPr/>
                  <p:nvPr/>
                </p:nvSpPr>
                <p:spPr>
                  <a:xfrm>
                    <a:off x="7235770" y="101606"/>
                    <a:ext cx="425593" cy="410161"/>
                  </a:xfrm>
                  <a:prstGeom prst="ellipse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sz="2000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3</a:t>
                    </a:r>
                    <a:endParaRPr lang="en-US" sz="2000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1E0A3C62-B84C-4027-AA91-18C7659F9FAF}"/>
                    </a:ext>
                  </a:extLst>
                </p:cNvPr>
                <p:cNvGrpSpPr/>
                <p:nvPr/>
              </p:nvGrpSpPr>
              <p:grpSpPr>
                <a:xfrm>
                  <a:off x="571786" y="3778768"/>
                  <a:ext cx="5273456" cy="727910"/>
                  <a:chOff x="7750998" y="590582"/>
                  <a:chExt cx="4095603" cy="532791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02552527-F55A-4FB2-808A-12F03657E3DB}"/>
                      </a:ext>
                    </a:extLst>
                  </p:cNvPr>
                  <p:cNvGrpSpPr/>
                  <p:nvPr/>
                </p:nvGrpSpPr>
                <p:grpSpPr>
                  <a:xfrm>
                    <a:off x="7750998" y="590582"/>
                    <a:ext cx="2245462" cy="532791"/>
                    <a:chOff x="7305133" y="272309"/>
                    <a:chExt cx="1809030" cy="410161"/>
                  </a:xfrm>
                </p:grpSpPr>
                <p:sp>
                  <p:nvSpPr>
                    <p:cNvPr id="26" name="Rectangle: Rounded Corners 25">
                      <a:extLst>
                        <a:ext uri="{FF2B5EF4-FFF2-40B4-BE49-F238E27FC236}">
                          <a16:creationId xmlns:a16="http://schemas.microsoft.com/office/drawing/2014/main" id="{E7706A03-D926-4F6A-A1BC-CB7000630E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0007" y="279289"/>
                      <a:ext cx="1684156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en-US" sz="2800" b="1" kern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Nội</a:t>
                      </a:r>
                      <a:r>
                        <a:rPr lang="en-US" sz="2800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 dung </a:t>
                      </a:r>
                      <a:endParaRPr lang="en-US" sz="2800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B8F62A61-B1C5-4162-AB8C-8097148D0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5133" y="272309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</a:rPr>
                        <a:t>1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15AE7EF0-E57F-42F8-BDF9-732AFA45A1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F00710CA-DE19-4599-A9D7-9DDD49051A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5C889EF4-CE0E-4B29-8CB4-E60CB4DEDF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96986958-1989-4CB5-8BF4-A84EE24B6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3665786" y="4728634"/>
                  <a:ext cx="646862" cy="545676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F4EDAC2-BDF4-4F4A-AEA1-96A1FCF711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4408525" y="4728633"/>
                  <a:ext cx="646862" cy="545676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99C8F979-BB5D-47AA-A09C-239F9D262D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5151265" y="4739055"/>
                  <a:ext cx="646862" cy="545676"/>
                </a:xfrm>
                <a:prstGeom prst="rect">
                  <a:avLst/>
                </a:prstGeom>
              </p:spPr>
            </p:pic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E831E02-1EC5-45A6-86D5-EEDAB83EC784}"/>
                    </a:ext>
                  </a:extLst>
                </p:cNvPr>
                <p:cNvGrpSpPr/>
                <p:nvPr/>
              </p:nvGrpSpPr>
              <p:grpSpPr>
                <a:xfrm>
                  <a:off x="559945" y="4577663"/>
                  <a:ext cx="2972917" cy="739542"/>
                  <a:chOff x="7252985" y="165996"/>
                  <a:chExt cx="1860138" cy="416714"/>
                </a:xfrm>
              </p:grpSpPr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id="{C846A07C-DD54-4454-8118-C9047A145172}"/>
                      </a:ext>
                    </a:extLst>
                  </p:cNvPr>
                  <p:cNvSpPr/>
                  <p:nvPr/>
                </p:nvSpPr>
                <p:spPr>
                  <a:xfrm>
                    <a:off x="7436741" y="165996"/>
                    <a:ext cx="1676382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sz="3200" b="1" kern="0" dirty="0" err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Hình</a:t>
                    </a:r>
                    <a:r>
                      <a:rPr lang="en-US" sz="3200" b="1" kern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3200" b="1" kern="0" dirty="0" err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thức</a:t>
                    </a:r>
                    <a:r>
                      <a:rPr lang="en-US" sz="3200" b="1" kern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en-US" sz="3200" b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D1C76E2D-544D-403A-AE7D-B2BCEAA7C8B2}"/>
                      </a:ext>
                    </a:extLst>
                  </p:cNvPr>
                  <p:cNvSpPr/>
                  <p:nvPr/>
                </p:nvSpPr>
                <p:spPr>
                  <a:xfrm>
                    <a:off x="7252985" y="172549"/>
                    <a:ext cx="408019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vi-VN" b="1" kern="0" dirty="0">
                        <a:solidFill>
                          <a:prstClr val="black"/>
                        </a:solidFill>
                      </a:rPr>
                      <a:t>2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B12AD269-7AF2-4D5A-B5F3-8353276E6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3744766" y="5626505"/>
                  <a:ext cx="646862" cy="526494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EDFC4F3-7AF9-4B85-9210-49BA854870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4487505" y="5626504"/>
                  <a:ext cx="646862" cy="526494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A1EB47D-D270-4C2E-AA53-263BE19380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5230245" y="5636926"/>
                  <a:ext cx="646862" cy="526494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28260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6</a:t>
            </a:fld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42" y="828875"/>
            <a:ext cx="5653826" cy="535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" y="828874"/>
            <a:ext cx="6096000" cy="5352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82794" y="5715106"/>
            <a:ext cx="1942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4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204" y="1275989"/>
            <a:ext cx="6334813" cy="472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15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4" y="632130"/>
            <a:ext cx="6409320" cy="564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08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9</a:t>
            </a:fld>
            <a:endParaRPr lang="en-US"/>
          </a:p>
        </p:txBody>
      </p:sp>
      <p:sp>
        <p:nvSpPr>
          <p:cNvPr id="3" name="圆角矩形 1"/>
          <p:cNvSpPr/>
          <p:nvPr/>
        </p:nvSpPr>
        <p:spPr>
          <a:xfrm>
            <a:off x="1892590" y="1500572"/>
            <a:ext cx="7671874" cy="3257555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6000" b="1" dirty="0">
                <a:solidFill>
                  <a:srgbClr val="FF00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endParaRPr lang="zh-CN" altLang="en-US" sz="6000" b="1" dirty="0">
              <a:solidFill>
                <a:srgbClr val="DEB313">
                  <a:lumMod val="50000"/>
                </a:srgbClr>
              </a:solidFill>
              <a:latin typeface="HP001 5 hàng" panose="020B0603050302020204" pitchFamily="34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" name="图片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65" y="176008"/>
            <a:ext cx="3529769" cy="3529769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01" y="3995636"/>
            <a:ext cx="2302699" cy="2185214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" y="1258313"/>
            <a:ext cx="1798569" cy="21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6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167</Words>
  <Application>Microsoft Office PowerPoint</Application>
  <PresentationFormat>Widescreen</PresentationFormat>
  <Paragraphs>47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UTM Avo (Headings)</vt:lpstr>
      <vt:lpstr>Calibri</vt:lpstr>
      <vt:lpstr>Times New Roman</vt:lpstr>
      <vt:lpstr>UTM Avo</vt:lpstr>
      <vt:lpstr>Arial-Rounded</vt:lpstr>
      <vt:lpstr>方正黑体简体</vt:lpstr>
      <vt:lpstr>微软雅黑</vt:lpstr>
      <vt:lpstr>HP001 5 hàng</vt:lpstr>
      <vt:lpstr>Arial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76</cp:revision>
  <dcterms:created xsi:type="dcterms:W3CDTF">2021-11-01T08:16:43Z</dcterms:created>
  <dcterms:modified xsi:type="dcterms:W3CDTF">2024-09-25T14:00:57Z</dcterms:modified>
</cp:coreProperties>
</file>