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6" r:id="rId2"/>
  </p:sldMasterIdLst>
  <p:notesMasterIdLst>
    <p:notesMasterId r:id="rId17"/>
  </p:notesMasterIdLst>
  <p:sldIdLst>
    <p:sldId id="271" r:id="rId3"/>
    <p:sldId id="257" r:id="rId4"/>
    <p:sldId id="281" r:id="rId5"/>
    <p:sldId id="282" r:id="rId6"/>
    <p:sldId id="258" r:id="rId7"/>
    <p:sldId id="259" r:id="rId8"/>
    <p:sldId id="260" r:id="rId9"/>
    <p:sldId id="262" r:id="rId10"/>
    <p:sldId id="264" r:id="rId11"/>
    <p:sldId id="263" r:id="rId12"/>
    <p:sldId id="265" r:id="rId13"/>
    <p:sldId id="278" r:id="rId14"/>
    <p:sldId id="283" r:id="rId15"/>
    <p:sldId id="275"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Microsoft YaHei" panose="020B0503020204020204" pitchFamily="34" charset="-122"/>
      <p:regular r:id="rId22"/>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A8B7F6"/>
    <a:srgbClr val="2E2A8B"/>
    <a:srgbClr val="1673A1"/>
    <a:srgbClr val="4A5472"/>
    <a:srgbClr val="FF6565"/>
    <a:srgbClr val="FF7800"/>
    <a:srgbClr val="545B7A"/>
    <a:srgbClr val="FF78A0"/>
    <a:srgbClr val="F18A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60" autoAdjust="0"/>
    <p:restoredTop sz="94643"/>
  </p:normalViewPr>
  <p:slideViewPr>
    <p:cSldViewPr snapToGrid="0">
      <p:cViewPr varScale="1">
        <p:scale>
          <a:sx n="112" d="100"/>
          <a:sy n="112" d="100"/>
        </p:scale>
        <p:origin x="200" y="3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2CEA02-A275-4C23-9DE3-1B104E7DB6DE}" type="datetimeFigureOut">
              <a:rPr lang="en-US" smtClean="0"/>
              <a:t>9/25/24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F1C16-6BB8-46E1-8BBE-CC4A6DC5FF89}" type="slidenum">
              <a:rPr lang="en-US" smtClean="0"/>
              <a:t>‹#›</a:t>
            </a:fld>
            <a:endParaRPr lang="en-US"/>
          </a:p>
        </p:txBody>
      </p:sp>
    </p:spTree>
    <p:extLst>
      <p:ext uri="{BB962C8B-B14F-4D97-AF65-F5344CB8AC3E}">
        <p14:creationId xmlns:p14="http://schemas.microsoft.com/office/powerpoint/2010/main" val="2483521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68876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9/25/24</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441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t>9/25/24</a:t>
            </a:fld>
            <a:endParaRPr lang="en-US"/>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806184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t>9/25/24</a:t>
            </a:fld>
            <a:endParaRPr lang="en-US"/>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934670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t>9/25/24</a:t>
            </a:fld>
            <a:endParaRPr lang="en-US"/>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636312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167" indent="0" algn="ctr">
              <a:buNone/>
              <a:defRPr sz="2000"/>
            </a:lvl2pPr>
            <a:lvl3pPr marL="914336" indent="0" algn="ctr">
              <a:buNone/>
              <a:defRPr sz="1800"/>
            </a:lvl3pPr>
            <a:lvl4pPr marL="1371503" indent="0" algn="ctr">
              <a:buNone/>
              <a:defRPr sz="1600"/>
            </a:lvl4pPr>
            <a:lvl5pPr marL="1828672" indent="0" algn="ctr">
              <a:buNone/>
              <a:defRPr sz="1600"/>
            </a:lvl5pPr>
            <a:lvl6pPr marL="2285839" indent="0" algn="ctr">
              <a:buNone/>
              <a:defRPr sz="1600"/>
            </a:lvl6pPr>
            <a:lvl7pPr marL="2743007" indent="0" algn="ctr">
              <a:buNone/>
              <a:defRPr sz="1600"/>
            </a:lvl7pPr>
            <a:lvl8pPr marL="3200175" indent="0" algn="ctr">
              <a:buNone/>
              <a:defRPr sz="1600"/>
            </a:lvl8pPr>
            <a:lvl9pPr marL="365734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pPr defTabSz="914336"/>
            <a:fld id="{82F288E0-7875-42C4-84C8-98DBBD3BF4D2}" type="datetimeFigureOut">
              <a:rPr lang="zh-CN" altLang="en-US" smtClean="0">
                <a:solidFill>
                  <a:prstClr val="black"/>
                </a:solidFill>
              </a:rPr>
              <a:pPr defTabSz="914336"/>
              <a:t>2024/9/25</a:t>
            </a:fld>
            <a:endParaRPr lang="zh-CN" altLang="en-US">
              <a:solidFill>
                <a:prstClr val="black"/>
              </a:solidFill>
            </a:endParaRPr>
          </a:p>
        </p:txBody>
      </p:sp>
      <p:sp>
        <p:nvSpPr>
          <p:cNvPr id="5" name="页脚占位符 4"/>
          <p:cNvSpPr>
            <a:spLocks noGrp="1"/>
          </p:cNvSpPr>
          <p:nvPr>
            <p:ph type="ftr" sz="quarter" idx="11"/>
          </p:nvPr>
        </p:nvSpPr>
        <p:spPr>
          <a:xfrm>
            <a:off x="4038600" y="6356354"/>
            <a:ext cx="4114800" cy="365125"/>
          </a:xfrm>
        </p:spPr>
        <p:txBody>
          <a:bodyPr/>
          <a:lstStyle/>
          <a:p>
            <a:pPr defTabSz="914336"/>
            <a:endParaRPr lang="zh-CN" altLang="en-US">
              <a:solidFill>
                <a:prstClr val="black"/>
              </a:solidFill>
            </a:endParaRPr>
          </a:p>
        </p:txBody>
      </p:sp>
      <p:sp>
        <p:nvSpPr>
          <p:cNvPr id="6" name="灯片编号占位符 5"/>
          <p:cNvSpPr>
            <a:spLocks noGrp="1"/>
          </p:cNvSpPr>
          <p:nvPr>
            <p:ph type="sldNum" sz="quarter" idx="12"/>
          </p:nvPr>
        </p:nvSpPr>
        <p:spPr>
          <a:xfrm>
            <a:off x="8610601" y="6356354"/>
            <a:ext cx="2743200" cy="365125"/>
          </a:xfrm>
        </p:spPr>
        <p:txBody>
          <a:bodyPr/>
          <a:lstStyle/>
          <a:p>
            <a:pPr defTabSz="914336"/>
            <a:fld id="{7D9BB5D0-35E4-459D-AEF3-FE4D7C45CC19}" type="slidenum">
              <a:rPr lang="zh-CN" altLang="en-US" smtClean="0">
                <a:solidFill>
                  <a:prstClr val="black"/>
                </a:solidFill>
              </a:rPr>
              <a:pPr defTabSz="914336"/>
              <a:t>‹#›</a:t>
            </a:fld>
            <a:endParaRPr lang="zh-CN" altLang="en-US">
              <a:solidFill>
                <a:prstClr val="black"/>
              </a:solidFill>
            </a:endParaRPr>
          </a:p>
        </p:txBody>
      </p:sp>
    </p:spTree>
    <p:extLst>
      <p:ext uri="{BB962C8B-B14F-4D97-AF65-F5344CB8AC3E}">
        <p14:creationId xmlns:p14="http://schemas.microsoft.com/office/powerpoint/2010/main" val="23973199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40"/>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pPr defTabSz="914336"/>
            <a:fld id="{82F288E0-7875-42C4-84C8-98DBBD3BF4D2}" type="datetimeFigureOut">
              <a:rPr lang="zh-CN" altLang="en-US" smtClean="0">
                <a:solidFill>
                  <a:prstClr val="black"/>
                </a:solidFill>
              </a:rPr>
              <a:pPr defTabSz="914336"/>
              <a:t>2024/9/25</a:t>
            </a:fld>
            <a:endParaRPr lang="zh-CN" altLang="en-US">
              <a:solidFill>
                <a:prstClr val="black"/>
              </a:solidFill>
            </a:endParaRPr>
          </a:p>
        </p:txBody>
      </p:sp>
      <p:sp>
        <p:nvSpPr>
          <p:cNvPr id="5" name="页脚占位符 4"/>
          <p:cNvSpPr>
            <a:spLocks noGrp="1"/>
          </p:cNvSpPr>
          <p:nvPr>
            <p:ph type="ftr" sz="quarter" idx="11"/>
          </p:nvPr>
        </p:nvSpPr>
        <p:spPr>
          <a:xfrm>
            <a:off x="4038600" y="6356354"/>
            <a:ext cx="4114800" cy="365125"/>
          </a:xfrm>
        </p:spPr>
        <p:txBody>
          <a:bodyPr/>
          <a:lstStyle/>
          <a:p>
            <a:pPr defTabSz="914336"/>
            <a:endParaRPr lang="zh-CN" altLang="en-US">
              <a:solidFill>
                <a:prstClr val="black"/>
              </a:solidFill>
            </a:endParaRPr>
          </a:p>
        </p:txBody>
      </p:sp>
      <p:sp>
        <p:nvSpPr>
          <p:cNvPr id="6" name="灯片编号占位符 5"/>
          <p:cNvSpPr>
            <a:spLocks noGrp="1"/>
          </p:cNvSpPr>
          <p:nvPr>
            <p:ph type="sldNum" sz="quarter" idx="12"/>
          </p:nvPr>
        </p:nvSpPr>
        <p:spPr>
          <a:xfrm>
            <a:off x="8610601" y="6356354"/>
            <a:ext cx="2743200" cy="365125"/>
          </a:xfrm>
        </p:spPr>
        <p:txBody>
          <a:bodyPr/>
          <a:lstStyle/>
          <a:p>
            <a:pPr defTabSz="914336"/>
            <a:fld id="{7D9BB5D0-35E4-459D-AEF3-FE4D7C45CC19}" type="slidenum">
              <a:rPr lang="zh-CN" altLang="en-US" smtClean="0">
                <a:solidFill>
                  <a:prstClr val="black"/>
                </a:solidFill>
              </a:rPr>
              <a:pPr defTabSz="914336"/>
              <a:t>‹#›</a:t>
            </a:fld>
            <a:endParaRPr lang="zh-CN" altLang="en-US">
              <a:solidFill>
                <a:prstClr val="black"/>
              </a:solidFill>
            </a:endParaRPr>
          </a:p>
        </p:txBody>
      </p:sp>
    </p:spTree>
    <p:extLst>
      <p:ext uri="{BB962C8B-B14F-4D97-AF65-F5344CB8AC3E}">
        <p14:creationId xmlns:p14="http://schemas.microsoft.com/office/powerpoint/2010/main" val="138494641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5"/>
            <a:ext cx="10515600" cy="1102995"/>
          </a:xfrm>
        </p:spPr>
        <p:txBody>
          <a:bodyPr lIns="144145" anchor="b" anchorCtr="0"/>
          <a:lstStyle>
            <a:lvl1pPr marL="0" indent="0">
              <a:buNone/>
              <a:defRPr sz="2400">
                <a:solidFill>
                  <a:schemeClr val="tx1">
                    <a:lumMod val="50000"/>
                    <a:lumOff val="50000"/>
                  </a:schemeClr>
                </a:solidFill>
              </a:defRPr>
            </a:lvl1pPr>
            <a:lvl2pPr marL="457167" indent="0">
              <a:buNone/>
              <a:defRPr sz="2000">
                <a:solidFill>
                  <a:schemeClr val="tx1">
                    <a:tint val="75000"/>
                  </a:schemeClr>
                </a:solidFill>
              </a:defRPr>
            </a:lvl2pPr>
            <a:lvl3pPr marL="914336" indent="0">
              <a:buNone/>
              <a:defRPr sz="1800">
                <a:solidFill>
                  <a:schemeClr val="tx1">
                    <a:tint val="75000"/>
                  </a:schemeClr>
                </a:solidFill>
              </a:defRPr>
            </a:lvl3pPr>
            <a:lvl4pPr marL="1371503" indent="0">
              <a:buNone/>
              <a:defRPr sz="1600">
                <a:solidFill>
                  <a:schemeClr val="tx1">
                    <a:tint val="75000"/>
                  </a:schemeClr>
                </a:solidFill>
              </a:defRPr>
            </a:lvl4pPr>
            <a:lvl5pPr marL="1828672" indent="0">
              <a:buNone/>
              <a:defRPr sz="1600">
                <a:solidFill>
                  <a:schemeClr val="tx1">
                    <a:tint val="75000"/>
                  </a:schemeClr>
                </a:solidFill>
              </a:defRPr>
            </a:lvl5pPr>
            <a:lvl6pPr marL="2285839" indent="0">
              <a:buNone/>
              <a:defRPr sz="1600">
                <a:solidFill>
                  <a:schemeClr val="tx1">
                    <a:tint val="75000"/>
                  </a:schemeClr>
                </a:solidFill>
              </a:defRPr>
            </a:lvl6pPr>
            <a:lvl7pPr marL="2743007" indent="0">
              <a:buNone/>
              <a:defRPr sz="1600">
                <a:solidFill>
                  <a:schemeClr val="tx1">
                    <a:tint val="75000"/>
                  </a:schemeClr>
                </a:solidFill>
              </a:defRPr>
            </a:lvl7pPr>
            <a:lvl8pPr marL="3200175" indent="0">
              <a:buNone/>
              <a:defRPr sz="1600">
                <a:solidFill>
                  <a:schemeClr val="tx1">
                    <a:tint val="75000"/>
                  </a:schemeClr>
                </a:solidFill>
              </a:defRPr>
            </a:lvl8pPr>
            <a:lvl9pPr marL="3657343"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pPr defTabSz="914336"/>
            <a:fld id="{82F288E0-7875-42C4-84C8-98DBBD3BF4D2}" type="datetimeFigureOut">
              <a:rPr lang="zh-CN" altLang="en-US" smtClean="0">
                <a:solidFill>
                  <a:prstClr val="black"/>
                </a:solidFill>
              </a:rPr>
              <a:pPr defTabSz="914336"/>
              <a:t>2024/9/25</a:t>
            </a:fld>
            <a:endParaRPr lang="zh-CN" altLang="en-US">
              <a:solidFill>
                <a:prstClr val="black"/>
              </a:solidFill>
            </a:endParaRPr>
          </a:p>
        </p:txBody>
      </p:sp>
      <p:sp>
        <p:nvSpPr>
          <p:cNvPr id="5" name="页脚占位符 4"/>
          <p:cNvSpPr>
            <a:spLocks noGrp="1"/>
          </p:cNvSpPr>
          <p:nvPr>
            <p:ph type="ftr" sz="quarter" idx="11"/>
          </p:nvPr>
        </p:nvSpPr>
        <p:spPr>
          <a:xfrm>
            <a:off x="4038600" y="6356354"/>
            <a:ext cx="4114800" cy="365125"/>
          </a:xfrm>
        </p:spPr>
        <p:txBody>
          <a:bodyPr/>
          <a:lstStyle/>
          <a:p>
            <a:pPr defTabSz="914336"/>
            <a:endParaRPr lang="zh-CN" altLang="en-US">
              <a:solidFill>
                <a:prstClr val="black"/>
              </a:solidFill>
            </a:endParaRPr>
          </a:p>
        </p:txBody>
      </p:sp>
      <p:sp>
        <p:nvSpPr>
          <p:cNvPr id="6" name="灯片编号占位符 5"/>
          <p:cNvSpPr>
            <a:spLocks noGrp="1"/>
          </p:cNvSpPr>
          <p:nvPr>
            <p:ph type="sldNum" sz="quarter" idx="12"/>
          </p:nvPr>
        </p:nvSpPr>
        <p:spPr>
          <a:xfrm>
            <a:off x="8610601" y="6356354"/>
            <a:ext cx="2743200" cy="365125"/>
          </a:xfrm>
        </p:spPr>
        <p:txBody>
          <a:bodyPr/>
          <a:lstStyle/>
          <a:p>
            <a:pPr defTabSz="914336"/>
            <a:fld id="{7D9BB5D0-35E4-459D-AEF3-FE4D7C45CC19}" type="slidenum">
              <a:rPr lang="zh-CN" altLang="en-US" smtClean="0">
                <a:solidFill>
                  <a:prstClr val="black"/>
                </a:solidFill>
              </a:rPr>
              <a:pPr defTabSz="914336"/>
              <a:t>‹#›</a:t>
            </a:fld>
            <a:endParaRPr lang="zh-CN" altLang="en-US">
              <a:solidFill>
                <a:prstClr val="black"/>
              </a:solidFill>
            </a:endParaRPr>
          </a:p>
        </p:txBody>
      </p:sp>
    </p:spTree>
    <p:extLst>
      <p:ext uri="{BB962C8B-B14F-4D97-AF65-F5344CB8AC3E}">
        <p14:creationId xmlns:p14="http://schemas.microsoft.com/office/powerpoint/2010/main" val="261126714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pPr defTabSz="914336"/>
            <a:fld id="{82F288E0-7875-42C4-84C8-98DBBD3BF4D2}" type="datetimeFigureOut">
              <a:rPr lang="zh-CN" altLang="en-US" smtClean="0">
                <a:solidFill>
                  <a:prstClr val="black"/>
                </a:solidFill>
              </a:rPr>
              <a:pPr defTabSz="914336"/>
              <a:t>2024/9/25</a:t>
            </a:fld>
            <a:endParaRPr lang="zh-CN" altLang="en-US">
              <a:solidFill>
                <a:prstClr val="black"/>
              </a:solidFill>
            </a:endParaRPr>
          </a:p>
        </p:txBody>
      </p:sp>
      <p:sp>
        <p:nvSpPr>
          <p:cNvPr id="6" name="页脚占位符 5"/>
          <p:cNvSpPr>
            <a:spLocks noGrp="1"/>
          </p:cNvSpPr>
          <p:nvPr>
            <p:ph type="ftr" sz="quarter" idx="11"/>
          </p:nvPr>
        </p:nvSpPr>
        <p:spPr>
          <a:xfrm>
            <a:off x="4038600" y="6356354"/>
            <a:ext cx="4114800" cy="365125"/>
          </a:xfrm>
        </p:spPr>
        <p:txBody>
          <a:bodyPr/>
          <a:lstStyle/>
          <a:p>
            <a:pPr defTabSz="914336"/>
            <a:endParaRPr lang="zh-CN" altLang="en-US">
              <a:solidFill>
                <a:prstClr val="black"/>
              </a:solidFill>
            </a:endParaRPr>
          </a:p>
        </p:txBody>
      </p:sp>
      <p:sp>
        <p:nvSpPr>
          <p:cNvPr id="7" name="灯片编号占位符 6"/>
          <p:cNvSpPr>
            <a:spLocks noGrp="1"/>
          </p:cNvSpPr>
          <p:nvPr>
            <p:ph type="sldNum" sz="quarter" idx="12"/>
          </p:nvPr>
        </p:nvSpPr>
        <p:spPr>
          <a:xfrm>
            <a:off x="8610601" y="6356354"/>
            <a:ext cx="2743200" cy="365125"/>
          </a:xfrm>
        </p:spPr>
        <p:txBody>
          <a:bodyPr/>
          <a:lstStyle/>
          <a:p>
            <a:pPr defTabSz="914336"/>
            <a:fld id="{7D9BB5D0-35E4-459D-AEF3-FE4D7C45CC19}" type="slidenum">
              <a:rPr lang="zh-CN" altLang="en-US" smtClean="0">
                <a:solidFill>
                  <a:prstClr val="black"/>
                </a:solidFill>
              </a:rPr>
              <a:pPr defTabSz="914336"/>
              <a:t>‹#›</a:t>
            </a:fld>
            <a:endParaRPr lang="zh-CN" altLang="en-US">
              <a:solidFill>
                <a:prstClr val="black"/>
              </a:solidFill>
            </a:endParaRPr>
          </a:p>
        </p:txBody>
      </p:sp>
    </p:spTree>
    <p:extLst>
      <p:ext uri="{BB962C8B-B14F-4D97-AF65-F5344CB8AC3E}">
        <p14:creationId xmlns:p14="http://schemas.microsoft.com/office/powerpoint/2010/main" val="386565021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2"/>
            <a:ext cx="5220971" cy="823595"/>
          </a:xfrm>
        </p:spPr>
        <p:txBody>
          <a:bodyPr anchor="ctr" anchorCtr="0"/>
          <a:lstStyle>
            <a:lvl1pPr marL="0" indent="0">
              <a:buNone/>
              <a:defRPr sz="3199">
                <a:solidFill>
                  <a:srgbClr val="0070C0"/>
                </a:solidFill>
              </a:defRPr>
            </a:lvl1pPr>
            <a:lvl2pPr marL="457167" indent="0">
              <a:buNone/>
              <a:defRPr sz="2400"/>
            </a:lvl2pPr>
            <a:lvl3pPr marL="914336" indent="0">
              <a:buNone/>
              <a:defRPr sz="2000"/>
            </a:lvl3pPr>
            <a:lvl4pPr marL="1371503" indent="0">
              <a:buNone/>
              <a:defRPr sz="1800"/>
            </a:lvl4pPr>
            <a:lvl5pPr marL="1828672" indent="0">
              <a:buNone/>
              <a:defRPr sz="1800"/>
            </a:lvl5pPr>
            <a:lvl6pPr marL="2285839" indent="0">
              <a:buNone/>
              <a:defRPr sz="1800"/>
            </a:lvl6pPr>
            <a:lvl7pPr marL="2743007" indent="0">
              <a:buNone/>
              <a:defRPr sz="1800"/>
            </a:lvl7pPr>
            <a:lvl8pPr marL="3200175" indent="0">
              <a:buNone/>
              <a:defRPr sz="1800"/>
            </a:lvl8pPr>
            <a:lvl9pPr marL="3657343"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9" y="1482092"/>
            <a:ext cx="5097145" cy="823595"/>
          </a:xfrm>
        </p:spPr>
        <p:txBody>
          <a:bodyPr anchor="ctr" anchorCtr="0"/>
          <a:lstStyle>
            <a:lvl1pPr marL="0" indent="0">
              <a:buNone/>
              <a:defRPr sz="3199">
                <a:solidFill>
                  <a:srgbClr val="0070C0"/>
                </a:solidFill>
              </a:defRPr>
            </a:lvl1pPr>
            <a:lvl2pPr marL="457167" indent="0">
              <a:buNone/>
              <a:defRPr sz="2400"/>
            </a:lvl2pPr>
            <a:lvl3pPr marL="914336" indent="0">
              <a:buNone/>
              <a:defRPr sz="2000"/>
            </a:lvl3pPr>
            <a:lvl4pPr marL="1371503" indent="0">
              <a:buNone/>
              <a:defRPr sz="1800"/>
            </a:lvl4pPr>
            <a:lvl5pPr marL="1828672" indent="0">
              <a:buNone/>
              <a:defRPr sz="1800"/>
            </a:lvl5pPr>
            <a:lvl6pPr marL="2285839" indent="0">
              <a:buNone/>
              <a:defRPr sz="1800"/>
            </a:lvl6pPr>
            <a:lvl7pPr marL="2743007" indent="0">
              <a:buNone/>
              <a:defRPr sz="1800"/>
            </a:lvl7pPr>
            <a:lvl8pPr marL="3200175" indent="0">
              <a:buNone/>
              <a:defRPr sz="1800"/>
            </a:lvl8pPr>
            <a:lvl9pPr marL="3657343"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9"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pPr defTabSz="914336"/>
            <a:fld id="{82F288E0-7875-42C4-84C8-98DBBD3BF4D2}" type="datetimeFigureOut">
              <a:rPr lang="zh-CN" altLang="en-US" smtClean="0">
                <a:solidFill>
                  <a:prstClr val="black"/>
                </a:solidFill>
              </a:rPr>
              <a:pPr defTabSz="914336"/>
              <a:t>2024/9/25</a:t>
            </a:fld>
            <a:endParaRPr lang="zh-CN" altLang="en-US">
              <a:solidFill>
                <a:prstClr val="black"/>
              </a:solidFill>
            </a:endParaRPr>
          </a:p>
        </p:txBody>
      </p:sp>
      <p:sp>
        <p:nvSpPr>
          <p:cNvPr id="8" name="页脚占位符 7"/>
          <p:cNvSpPr>
            <a:spLocks noGrp="1"/>
          </p:cNvSpPr>
          <p:nvPr>
            <p:ph type="ftr" sz="quarter" idx="11"/>
          </p:nvPr>
        </p:nvSpPr>
        <p:spPr>
          <a:xfrm>
            <a:off x="4038600" y="6356354"/>
            <a:ext cx="4114800" cy="365125"/>
          </a:xfrm>
        </p:spPr>
        <p:txBody>
          <a:bodyPr/>
          <a:lstStyle/>
          <a:p>
            <a:pPr defTabSz="914336"/>
            <a:endParaRPr lang="zh-CN" altLang="en-US">
              <a:solidFill>
                <a:prstClr val="black"/>
              </a:solidFill>
            </a:endParaRPr>
          </a:p>
        </p:txBody>
      </p:sp>
      <p:sp>
        <p:nvSpPr>
          <p:cNvPr id="9" name="灯片编号占位符 8"/>
          <p:cNvSpPr>
            <a:spLocks noGrp="1"/>
          </p:cNvSpPr>
          <p:nvPr>
            <p:ph type="sldNum" sz="quarter" idx="12"/>
          </p:nvPr>
        </p:nvSpPr>
        <p:spPr>
          <a:xfrm>
            <a:off x="8610601" y="6356354"/>
            <a:ext cx="2743200" cy="365125"/>
          </a:xfrm>
        </p:spPr>
        <p:txBody>
          <a:bodyPr/>
          <a:lstStyle/>
          <a:p>
            <a:pPr defTabSz="914336"/>
            <a:fld id="{7D9BB5D0-35E4-459D-AEF3-FE4D7C45CC19}" type="slidenum">
              <a:rPr lang="zh-CN" altLang="en-US" smtClean="0">
                <a:solidFill>
                  <a:prstClr val="black"/>
                </a:solidFill>
              </a:rPr>
              <a:pPr defTabSz="914336"/>
              <a:t>‹#›</a:t>
            </a:fld>
            <a:endParaRPr lang="zh-CN" altLang="en-US">
              <a:solidFill>
                <a:prstClr val="black"/>
              </a:solidFill>
            </a:endParaRPr>
          </a:p>
        </p:txBody>
      </p:sp>
      <p:sp>
        <p:nvSpPr>
          <p:cNvPr id="11" name="矩形 10"/>
          <p:cNvSpPr/>
          <p:nvPr userDrawn="1"/>
        </p:nvSpPr>
        <p:spPr>
          <a:xfrm>
            <a:off x="8472185" y="4439041"/>
            <a:ext cx="775136" cy="233864"/>
          </a:xfrm>
          <a:prstGeom prst="rect">
            <a:avLst/>
          </a:prstGeom>
        </p:spPr>
        <p:txBody>
          <a:bodyPr wrap="square">
            <a:spAutoFit/>
          </a:bodyPr>
          <a:lstStyle/>
          <a:p>
            <a:pPr marL="0" marR="0" lvl="0" indent="0" algn="l" defTabSz="914336" rtl="0" eaLnBrk="1" fontAlgn="auto" latinLnBrk="0" hangingPunct="1">
              <a:lnSpc>
                <a:spcPct val="100000"/>
              </a:lnSpc>
              <a:spcBef>
                <a:spcPts val="0"/>
              </a:spcBef>
              <a:spcAft>
                <a:spcPts val="0"/>
              </a:spcAft>
              <a:buClrTx/>
              <a:buSzTx/>
              <a:buFontTx/>
              <a:buNone/>
              <a:tabLst/>
              <a:defRPr/>
            </a:pPr>
            <a:r>
              <a:rPr kumimoji="0" lang="en-US" altLang="zh-CN" sz="101"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1"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1"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1"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1"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1"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1"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336" rtl="0" eaLnBrk="1" fontAlgn="auto" latinLnBrk="0" hangingPunct="1">
              <a:lnSpc>
                <a:spcPct val="100000"/>
              </a:lnSpc>
              <a:spcBef>
                <a:spcPts val="0"/>
              </a:spcBef>
              <a:spcAft>
                <a:spcPts val="0"/>
              </a:spcAft>
              <a:buClrTx/>
              <a:buSzTx/>
              <a:buFontTx/>
              <a:buNone/>
              <a:tabLst/>
              <a:defRPr/>
            </a:pPr>
            <a:r>
              <a:rPr kumimoji="0" lang="zh-CN" altLang="en-US" sz="101"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1"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1"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1"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1"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1"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336" rtl="0" eaLnBrk="1" fontAlgn="auto" latinLnBrk="0" hangingPunct="1">
              <a:lnSpc>
                <a:spcPct val="100000"/>
              </a:lnSpc>
              <a:spcBef>
                <a:spcPts val="0"/>
              </a:spcBef>
              <a:spcAft>
                <a:spcPts val="0"/>
              </a:spcAft>
              <a:buClrTx/>
              <a:buSzTx/>
              <a:buFontTx/>
              <a:buNone/>
              <a:tabLst/>
              <a:defRPr/>
            </a:pPr>
            <a:r>
              <a:rPr kumimoji="0" lang="en-US" altLang="zh-CN" sz="101"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1"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1"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1"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1"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336" rtl="0" eaLnBrk="1" fontAlgn="auto" latinLnBrk="0" hangingPunct="1">
              <a:lnSpc>
                <a:spcPct val="100000"/>
              </a:lnSpc>
              <a:spcBef>
                <a:spcPts val="0"/>
              </a:spcBef>
              <a:spcAft>
                <a:spcPts val="0"/>
              </a:spcAft>
              <a:buClrTx/>
              <a:buSzTx/>
              <a:buFontTx/>
              <a:buNone/>
              <a:tabLst/>
              <a:defRPr/>
            </a:pPr>
            <a:r>
              <a:rPr kumimoji="0" lang="zh-CN" altLang="en-US" sz="101"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1"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1"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1"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1"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1"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336" rtl="0" eaLnBrk="1" fontAlgn="auto" latinLnBrk="0" hangingPunct="1">
              <a:lnSpc>
                <a:spcPct val="100000"/>
              </a:lnSpc>
              <a:spcBef>
                <a:spcPts val="0"/>
              </a:spcBef>
              <a:spcAft>
                <a:spcPts val="0"/>
              </a:spcAft>
              <a:buClrTx/>
              <a:buSzTx/>
              <a:buFontTx/>
              <a:buNone/>
              <a:tabLst/>
              <a:defRPr/>
            </a:pPr>
            <a:r>
              <a:rPr kumimoji="0" lang="en-US" altLang="zh-CN" sz="101"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1"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1"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1"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1"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336" rtl="0" eaLnBrk="1" fontAlgn="auto" latinLnBrk="0" hangingPunct="1">
              <a:lnSpc>
                <a:spcPct val="100000"/>
              </a:lnSpc>
              <a:spcBef>
                <a:spcPts val="0"/>
              </a:spcBef>
              <a:spcAft>
                <a:spcPts val="0"/>
              </a:spcAft>
              <a:buClrTx/>
              <a:buSzTx/>
              <a:buFontTx/>
              <a:buNone/>
              <a:tabLst/>
              <a:defRPr/>
            </a:pPr>
            <a:r>
              <a:rPr kumimoji="0" lang="zh-CN" altLang="en-US" sz="101"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1"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1"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1"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1"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1"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336" rtl="0" eaLnBrk="1" fontAlgn="auto" latinLnBrk="0" hangingPunct="1">
              <a:lnSpc>
                <a:spcPct val="100000"/>
              </a:lnSpc>
              <a:spcBef>
                <a:spcPts val="0"/>
              </a:spcBef>
              <a:spcAft>
                <a:spcPts val="0"/>
              </a:spcAft>
              <a:buClrTx/>
              <a:buSzTx/>
              <a:buFontTx/>
              <a:buNone/>
              <a:tabLst/>
              <a:defRPr/>
            </a:pPr>
            <a:r>
              <a:rPr kumimoji="0" lang="zh-CN" altLang="en-US" sz="101"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1"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1"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1"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1"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1"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1"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1"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336" rtl="0" eaLnBrk="1" fontAlgn="auto" latinLnBrk="0" hangingPunct="1">
              <a:lnSpc>
                <a:spcPct val="100000"/>
              </a:lnSpc>
              <a:spcBef>
                <a:spcPts val="0"/>
              </a:spcBef>
              <a:spcAft>
                <a:spcPts val="0"/>
              </a:spcAft>
              <a:buClrTx/>
              <a:buSzTx/>
              <a:buFontTx/>
              <a:buNone/>
              <a:tabLst/>
              <a:defRPr/>
            </a:pPr>
            <a:r>
              <a:rPr kumimoji="0" lang="zh-CN" altLang="en-US" sz="101"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1"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1"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1"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1"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1"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1"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1"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336" rtl="0" eaLnBrk="1" fontAlgn="auto" latinLnBrk="0" hangingPunct="1">
              <a:lnSpc>
                <a:spcPct val="100000"/>
              </a:lnSpc>
              <a:spcBef>
                <a:spcPts val="0"/>
              </a:spcBef>
              <a:spcAft>
                <a:spcPts val="0"/>
              </a:spcAft>
              <a:buClrTx/>
              <a:buSzTx/>
              <a:buFontTx/>
              <a:buNone/>
              <a:tabLst/>
              <a:defRPr/>
            </a:pPr>
            <a:r>
              <a:rPr kumimoji="0" lang="en-US" altLang="zh-CN" sz="101"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59552675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pPr defTabSz="914336"/>
            <a:fld id="{82F288E0-7875-42C4-84C8-98DBBD3BF4D2}" type="datetimeFigureOut">
              <a:rPr lang="zh-CN" altLang="en-US" smtClean="0">
                <a:solidFill>
                  <a:prstClr val="black"/>
                </a:solidFill>
              </a:rPr>
              <a:pPr defTabSz="914336"/>
              <a:t>2024/9/25</a:t>
            </a:fld>
            <a:endParaRPr lang="zh-CN" altLang="en-US">
              <a:solidFill>
                <a:prstClr val="black"/>
              </a:solidFill>
            </a:endParaRPr>
          </a:p>
        </p:txBody>
      </p:sp>
      <p:sp>
        <p:nvSpPr>
          <p:cNvPr id="5" name="页脚占位符 4"/>
          <p:cNvSpPr>
            <a:spLocks noGrp="1"/>
          </p:cNvSpPr>
          <p:nvPr>
            <p:ph type="ftr" sz="quarter" idx="11"/>
          </p:nvPr>
        </p:nvSpPr>
        <p:spPr>
          <a:xfrm>
            <a:off x="4038600" y="6356354"/>
            <a:ext cx="4114800" cy="365125"/>
          </a:xfrm>
        </p:spPr>
        <p:txBody>
          <a:bodyPr/>
          <a:lstStyle/>
          <a:p>
            <a:pPr defTabSz="914336"/>
            <a:endParaRPr lang="zh-CN" altLang="en-US">
              <a:solidFill>
                <a:prstClr val="black"/>
              </a:solidFill>
            </a:endParaRPr>
          </a:p>
        </p:txBody>
      </p:sp>
      <p:sp>
        <p:nvSpPr>
          <p:cNvPr id="6" name="灯片编号占位符 5"/>
          <p:cNvSpPr>
            <a:spLocks noGrp="1"/>
          </p:cNvSpPr>
          <p:nvPr>
            <p:ph type="sldNum" sz="quarter" idx="12"/>
          </p:nvPr>
        </p:nvSpPr>
        <p:spPr>
          <a:xfrm>
            <a:off x="8610601" y="6356354"/>
            <a:ext cx="2743200" cy="365125"/>
          </a:xfrm>
        </p:spPr>
        <p:txBody>
          <a:bodyPr/>
          <a:lstStyle/>
          <a:p>
            <a:pPr defTabSz="914336"/>
            <a:fld id="{7D9BB5D0-35E4-459D-AEF3-FE4D7C45CC19}" type="slidenum">
              <a:rPr lang="zh-CN" altLang="en-US" smtClean="0">
                <a:solidFill>
                  <a:prstClr val="black"/>
                </a:solidFill>
              </a:rPr>
              <a:pPr defTabSz="914336"/>
              <a:t>‹#›</a:t>
            </a:fld>
            <a:endParaRPr lang="zh-CN" altLang="en-US">
              <a:solidFill>
                <a:prstClr val="black"/>
              </a:solidFill>
            </a:endParaRPr>
          </a:p>
        </p:txBody>
      </p:sp>
    </p:spTree>
    <p:extLst>
      <p:ext uri="{BB962C8B-B14F-4D97-AF65-F5344CB8AC3E}">
        <p14:creationId xmlns:p14="http://schemas.microsoft.com/office/powerpoint/2010/main" val="377595829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7" y="-1905"/>
            <a:ext cx="7017385" cy="6861810"/>
          </a:xfrm>
          <a:noFill/>
        </p:spPr>
        <p:txBody>
          <a:bodyPr lIns="252095" tIns="144145"/>
          <a:lstStyle>
            <a:lvl1pPr marL="0" indent="0" algn="ctr">
              <a:buNone/>
              <a:defRPr sz="1800">
                <a:solidFill>
                  <a:schemeClr val="tx1">
                    <a:lumMod val="50000"/>
                    <a:lumOff val="50000"/>
                  </a:schemeClr>
                </a:solidFill>
              </a:defRPr>
            </a:lvl1pPr>
            <a:lvl2pPr marL="457167" indent="0">
              <a:buNone/>
              <a:defRPr sz="2800"/>
            </a:lvl2pPr>
            <a:lvl3pPr marL="914336" indent="0">
              <a:buNone/>
              <a:defRPr sz="2400"/>
            </a:lvl3pPr>
            <a:lvl4pPr marL="1371503" indent="0">
              <a:buNone/>
              <a:defRPr sz="2000"/>
            </a:lvl4pPr>
            <a:lvl5pPr marL="1828672" indent="0">
              <a:buNone/>
              <a:defRPr sz="2000"/>
            </a:lvl5pPr>
            <a:lvl6pPr marL="2285839" indent="0">
              <a:buNone/>
              <a:defRPr sz="2000"/>
            </a:lvl6pPr>
            <a:lvl7pPr marL="2743007" indent="0">
              <a:buNone/>
              <a:defRPr sz="2000"/>
            </a:lvl7pPr>
            <a:lvl8pPr marL="3200175" indent="0">
              <a:buNone/>
              <a:defRPr sz="2000"/>
            </a:lvl8pPr>
            <a:lvl9pPr marL="3657343" indent="0">
              <a:buNone/>
              <a:defRPr sz="2000"/>
            </a:lvl9pPr>
          </a:lstStyle>
          <a:p>
            <a:endParaRPr lang="zh-CN" altLang="en-US"/>
          </a:p>
        </p:txBody>
      </p:sp>
      <p:sp>
        <p:nvSpPr>
          <p:cNvPr id="2" name="标题 1"/>
          <p:cNvSpPr>
            <a:spLocks noGrp="1"/>
          </p:cNvSpPr>
          <p:nvPr>
            <p:ph type="title"/>
          </p:nvPr>
        </p:nvSpPr>
        <p:spPr>
          <a:xfrm>
            <a:off x="7350128" y="457200"/>
            <a:ext cx="4392295" cy="1055370"/>
          </a:xfrm>
        </p:spPr>
        <p:txBody>
          <a:bodyPr anchor="b" anchorCtr="0"/>
          <a:lstStyle>
            <a:lvl1pPr>
              <a:defRPr sz="3199"/>
            </a:lvl1pPr>
          </a:lstStyle>
          <a:p>
            <a:r>
              <a:rPr lang="zh-CN" altLang="en-US"/>
              <a:t>单击此处编辑母版标题样式</a:t>
            </a:r>
          </a:p>
        </p:txBody>
      </p:sp>
      <p:sp>
        <p:nvSpPr>
          <p:cNvPr id="4" name="文本占位符 3"/>
          <p:cNvSpPr>
            <a:spLocks noGrp="1"/>
          </p:cNvSpPr>
          <p:nvPr>
            <p:ph type="body" sz="half" idx="2"/>
          </p:nvPr>
        </p:nvSpPr>
        <p:spPr>
          <a:xfrm>
            <a:off x="7349493" y="1694180"/>
            <a:ext cx="4393565" cy="4480560"/>
          </a:xfrm>
        </p:spPr>
        <p:txBody>
          <a:bodyPr/>
          <a:lstStyle>
            <a:lvl1pPr marL="0" indent="0">
              <a:buNone/>
              <a:defRPr sz="2800">
                <a:solidFill>
                  <a:schemeClr val="tx1"/>
                </a:solidFill>
              </a:defRPr>
            </a:lvl1pPr>
            <a:lvl2pPr marL="457167" indent="0">
              <a:buNone/>
              <a:defRPr sz="1800"/>
            </a:lvl2pPr>
            <a:lvl3pPr marL="914336" indent="0">
              <a:buNone/>
              <a:defRPr sz="1600"/>
            </a:lvl3pPr>
            <a:lvl4pPr marL="1371503" indent="0">
              <a:buNone/>
              <a:defRPr sz="1400"/>
            </a:lvl4pPr>
            <a:lvl5pPr marL="1828672" indent="0">
              <a:buNone/>
              <a:defRPr sz="1400"/>
            </a:lvl5pPr>
            <a:lvl6pPr marL="2285839" indent="0">
              <a:buNone/>
              <a:defRPr sz="1400"/>
            </a:lvl6pPr>
            <a:lvl7pPr marL="2743007" indent="0">
              <a:buNone/>
              <a:defRPr sz="1400"/>
            </a:lvl7pPr>
            <a:lvl8pPr marL="3200175" indent="0">
              <a:buNone/>
              <a:defRPr sz="1400"/>
            </a:lvl8pPr>
            <a:lvl9pPr marL="3657343"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pPr defTabSz="914336"/>
            <a:fld id="{82F288E0-7875-42C4-84C8-98DBBD3BF4D2}" type="datetimeFigureOut">
              <a:rPr lang="zh-CN" altLang="en-US" smtClean="0">
                <a:solidFill>
                  <a:prstClr val="black"/>
                </a:solidFill>
              </a:rPr>
              <a:pPr defTabSz="914336"/>
              <a:t>2024/9/25</a:t>
            </a:fld>
            <a:endParaRPr lang="zh-CN" altLang="en-US">
              <a:solidFill>
                <a:prstClr val="black"/>
              </a:solidFill>
            </a:endParaRPr>
          </a:p>
        </p:txBody>
      </p:sp>
      <p:sp>
        <p:nvSpPr>
          <p:cNvPr id="6" name="页脚占位符 5"/>
          <p:cNvSpPr>
            <a:spLocks noGrp="1"/>
          </p:cNvSpPr>
          <p:nvPr>
            <p:ph type="ftr" sz="quarter" idx="11"/>
          </p:nvPr>
        </p:nvSpPr>
        <p:spPr>
          <a:xfrm>
            <a:off x="4038600" y="6356354"/>
            <a:ext cx="4114800" cy="365125"/>
          </a:xfrm>
        </p:spPr>
        <p:txBody>
          <a:bodyPr/>
          <a:lstStyle/>
          <a:p>
            <a:pPr defTabSz="914336"/>
            <a:endParaRPr lang="zh-CN" altLang="en-US">
              <a:solidFill>
                <a:prstClr val="black"/>
              </a:solidFill>
            </a:endParaRPr>
          </a:p>
        </p:txBody>
      </p:sp>
      <p:sp>
        <p:nvSpPr>
          <p:cNvPr id="7" name="灯片编号占位符 6"/>
          <p:cNvSpPr>
            <a:spLocks noGrp="1"/>
          </p:cNvSpPr>
          <p:nvPr>
            <p:ph type="sldNum" sz="quarter" idx="12"/>
          </p:nvPr>
        </p:nvSpPr>
        <p:spPr>
          <a:xfrm>
            <a:off x="8610601" y="6356354"/>
            <a:ext cx="2743200" cy="365125"/>
          </a:xfrm>
        </p:spPr>
        <p:txBody>
          <a:bodyPr/>
          <a:lstStyle/>
          <a:p>
            <a:pPr defTabSz="914336"/>
            <a:fld id="{7D9BB5D0-35E4-459D-AEF3-FE4D7C45CC19}" type="slidenum">
              <a:rPr lang="zh-CN" altLang="en-US" smtClean="0">
                <a:solidFill>
                  <a:prstClr val="black"/>
                </a:solidFill>
              </a:rPr>
              <a:pPr defTabSz="914336"/>
              <a:t>‹#›</a:t>
            </a:fld>
            <a:endParaRPr lang="zh-CN" altLang="en-US">
              <a:solidFill>
                <a:prstClr val="black"/>
              </a:solidFill>
            </a:endParaRPr>
          </a:p>
        </p:txBody>
      </p:sp>
    </p:spTree>
    <p:extLst>
      <p:ext uri="{BB962C8B-B14F-4D97-AF65-F5344CB8AC3E}">
        <p14:creationId xmlns:p14="http://schemas.microsoft.com/office/powerpoint/2010/main" val="16546209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9/25/24</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44433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9" y="-7619"/>
            <a:ext cx="7017385" cy="6861810"/>
          </a:xfrm>
          <a:noFill/>
        </p:spPr>
        <p:txBody>
          <a:bodyPr lIns="252095" tIns="144145"/>
          <a:lstStyle>
            <a:lvl1pPr marL="0" indent="0" algn="ctr">
              <a:buNone/>
              <a:defRPr sz="1800">
                <a:solidFill>
                  <a:schemeClr val="tx1">
                    <a:lumMod val="50000"/>
                    <a:lumOff val="50000"/>
                  </a:schemeClr>
                </a:solidFill>
              </a:defRPr>
            </a:lvl1pPr>
            <a:lvl2pPr marL="457167" indent="0">
              <a:buNone/>
              <a:defRPr sz="2800"/>
            </a:lvl2pPr>
            <a:lvl3pPr marL="914336" indent="0">
              <a:buNone/>
              <a:defRPr sz="2400"/>
            </a:lvl3pPr>
            <a:lvl4pPr marL="1371503" indent="0">
              <a:buNone/>
              <a:defRPr sz="2000"/>
            </a:lvl4pPr>
            <a:lvl5pPr marL="1828672" indent="0">
              <a:buNone/>
              <a:defRPr sz="2000"/>
            </a:lvl5pPr>
            <a:lvl6pPr marL="2285839" indent="0">
              <a:buNone/>
              <a:defRPr sz="2000"/>
            </a:lvl6pPr>
            <a:lvl7pPr marL="2743007" indent="0">
              <a:buNone/>
              <a:defRPr sz="2000"/>
            </a:lvl7pPr>
            <a:lvl8pPr marL="3200175" indent="0">
              <a:buNone/>
              <a:defRPr sz="2000"/>
            </a:lvl8pPr>
            <a:lvl9pPr marL="3657343"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199"/>
            </a:lvl1pPr>
          </a:lstStyle>
          <a:p>
            <a:r>
              <a:rPr lang="zh-CN" altLang="en-US"/>
              <a:t>单击此处编辑母版标题样式</a:t>
            </a:r>
          </a:p>
        </p:txBody>
      </p:sp>
      <p:sp>
        <p:nvSpPr>
          <p:cNvPr id="4" name="文本占位符 3"/>
          <p:cNvSpPr>
            <a:spLocks noGrp="1"/>
          </p:cNvSpPr>
          <p:nvPr>
            <p:ph type="body" sz="half" idx="2"/>
          </p:nvPr>
        </p:nvSpPr>
        <p:spPr>
          <a:xfrm>
            <a:off x="409579" y="1694180"/>
            <a:ext cx="4280535" cy="4480560"/>
          </a:xfrm>
        </p:spPr>
        <p:txBody>
          <a:bodyPr/>
          <a:lstStyle>
            <a:lvl1pPr marL="0" indent="0">
              <a:buNone/>
              <a:defRPr sz="2800">
                <a:solidFill>
                  <a:schemeClr val="tx1"/>
                </a:solidFill>
              </a:defRPr>
            </a:lvl1pPr>
            <a:lvl2pPr marL="457167" indent="0">
              <a:buNone/>
              <a:defRPr sz="1800"/>
            </a:lvl2pPr>
            <a:lvl3pPr marL="914336" indent="0">
              <a:buNone/>
              <a:defRPr sz="1600"/>
            </a:lvl3pPr>
            <a:lvl4pPr marL="1371503" indent="0">
              <a:buNone/>
              <a:defRPr sz="1400"/>
            </a:lvl4pPr>
            <a:lvl5pPr marL="1828672" indent="0">
              <a:buNone/>
              <a:defRPr sz="1400"/>
            </a:lvl5pPr>
            <a:lvl6pPr marL="2285839" indent="0">
              <a:buNone/>
              <a:defRPr sz="1400"/>
            </a:lvl6pPr>
            <a:lvl7pPr marL="2743007" indent="0">
              <a:buNone/>
              <a:defRPr sz="1400"/>
            </a:lvl7pPr>
            <a:lvl8pPr marL="3200175" indent="0">
              <a:buNone/>
              <a:defRPr sz="1400"/>
            </a:lvl8pPr>
            <a:lvl9pPr marL="3657343"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pPr defTabSz="914336"/>
            <a:fld id="{82F288E0-7875-42C4-84C8-98DBBD3BF4D2}" type="datetimeFigureOut">
              <a:rPr lang="zh-CN" altLang="en-US" smtClean="0">
                <a:solidFill>
                  <a:prstClr val="black"/>
                </a:solidFill>
              </a:rPr>
              <a:pPr defTabSz="914336"/>
              <a:t>2024/9/25</a:t>
            </a:fld>
            <a:endParaRPr lang="zh-CN" altLang="en-US">
              <a:solidFill>
                <a:prstClr val="black"/>
              </a:solidFill>
            </a:endParaRPr>
          </a:p>
        </p:txBody>
      </p:sp>
      <p:sp>
        <p:nvSpPr>
          <p:cNvPr id="6" name="页脚占位符 5"/>
          <p:cNvSpPr>
            <a:spLocks noGrp="1"/>
          </p:cNvSpPr>
          <p:nvPr>
            <p:ph type="ftr" sz="quarter" idx="11"/>
          </p:nvPr>
        </p:nvSpPr>
        <p:spPr>
          <a:xfrm>
            <a:off x="4038600" y="6356354"/>
            <a:ext cx="4114800" cy="365125"/>
          </a:xfrm>
        </p:spPr>
        <p:txBody>
          <a:bodyPr/>
          <a:lstStyle/>
          <a:p>
            <a:pPr defTabSz="914336"/>
            <a:endParaRPr lang="zh-CN" altLang="en-US">
              <a:solidFill>
                <a:prstClr val="black"/>
              </a:solidFill>
            </a:endParaRPr>
          </a:p>
        </p:txBody>
      </p:sp>
      <p:sp>
        <p:nvSpPr>
          <p:cNvPr id="7" name="灯片编号占位符 6"/>
          <p:cNvSpPr>
            <a:spLocks noGrp="1"/>
          </p:cNvSpPr>
          <p:nvPr>
            <p:ph type="sldNum" sz="quarter" idx="12"/>
          </p:nvPr>
        </p:nvSpPr>
        <p:spPr>
          <a:xfrm>
            <a:off x="8610601" y="6356354"/>
            <a:ext cx="2743200" cy="365125"/>
          </a:xfrm>
        </p:spPr>
        <p:txBody>
          <a:bodyPr/>
          <a:lstStyle/>
          <a:p>
            <a:pPr defTabSz="914336"/>
            <a:fld id="{7D9BB5D0-35E4-459D-AEF3-FE4D7C45CC19}" type="slidenum">
              <a:rPr lang="zh-CN" altLang="en-US" smtClean="0">
                <a:solidFill>
                  <a:prstClr val="black"/>
                </a:solidFill>
              </a:rPr>
              <a:pPr defTabSz="914336"/>
              <a:t>‹#›</a:t>
            </a:fld>
            <a:endParaRPr lang="zh-CN" altLang="en-US">
              <a:solidFill>
                <a:prstClr val="black"/>
              </a:solidFill>
            </a:endParaRPr>
          </a:p>
        </p:txBody>
      </p:sp>
    </p:spTree>
    <p:extLst>
      <p:ext uri="{BB962C8B-B14F-4D97-AF65-F5344CB8AC3E}">
        <p14:creationId xmlns:p14="http://schemas.microsoft.com/office/powerpoint/2010/main" val="306825767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pPr defTabSz="914336"/>
            <a:fld id="{82F288E0-7875-42C4-84C8-98DBBD3BF4D2}" type="datetimeFigureOut">
              <a:rPr lang="zh-CN" altLang="en-US" smtClean="0">
                <a:solidFill>
                  <a:prstClr val="black"/>
                </a:solidFill>
              </a:rPr>
              <a:pPr defTabSz="914336"/>
              <a:t>2024/9/25</a:t>
            </a:fld>
            <a:endParaRPr lang="zh-CN" altLang="en-US">
              <a:solidFill>
                <a:prstClr val="black"/>
              </a:solidFill>
            </a:endParaRPr>
          </a:p>
        </p:txBody>
      </p:sp>
      <p:sp>
        <p:nvSpPr>
          <p:cNvPr id="5" name="页脚占位符 4"/>
          <p:cNvSpPr>
            <a:spLocks noGrp="1"/>
          </p:cNvSpPr>
          <p:nvPr>
            <p:ph type="ftr" sz="quarter" idx="11"/>
          </p:nvPr>
        </p:nvSpPr>
        <p:spPr>
          <a:xfrm>
            <a:off x="4038600" y="6356354"/>
            <a:ext cx="4114800" cy="365125"/>
          </a:xfrm>
        </p:spPr>
        <p:txBody>
          <a:bodyPr/>
          <a:lstStyle/>
          <a:p>
            <a:pPr defTabSz="914336"/>
            <a:endParaRPr lang="zh-CN" altLang="en-US">
              <a:solidFill>
                <a:prstClr val="black"/>
              </a:solidFill>
            </a:endParaRPr>
          </a:p>
        </p:txBody>
      </p:sp>
      <p:sp>
        <p:nvSpPr>
          <p:cNvPr id="6" name="灯片编号占位符 5"/>
          <p:cNvSpPr>
            <a:spLocks noGrp="1"/>
          </p:cNvSpPr>
          <p:nvPr>
            <p:ph type="sldNum" sz="quarter" idx="12"/>
          </p:nvPr>
        </p:nvSpPr>
        <p:spPr>
          <a:xfrm>
            <a:off x="8610601" y="6356354"/>
            <a:ext cx="2743200" cy="365125"/>
          </a:xfrm>
        </p:spPr>
        <p:txBody>
          <a:bodyPr/>
          <a:lstStyle/>
          <a:p>
            <a:pPr defTabSz="914336"/>
            <a:fld id="{7D9BB5D0-35E4-459D-AEF3-FE4D7C45CC19}" type="slidenum">
              <a:rPr lang="zh-CN" altLang="en-US" smtClean="0">
                <a:solidFill>
                  <a:prstClr val="black"/>
                </a:solidFill>
              </a:rPr>
              <a:pPr defTabSz="914336"/>
              <a:t>‹#›</a:t>
            </a:fld>
            <a:endParaRPr lang="zh-CN" altLang="en-US">
              <a:solidFill>
                <a:prstClr val="black"/>
              </a:solidFill>
            </a:endParaRPr>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3"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31061960"/>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pPr defTabSz="914336"/>
            <a:fld id="{82F288E0-7875-42C4-84C8-98DBBD3BF4D2}" type="datetimeFigureOut">
              <a:rPr lang="zh-CN" altLang="en-US" smtClean="0">
                <a:solidFill>
                  <a:prstClr val="black"/>
                </a:solidFill>
              </a:rPr>
              <a:pPr defTabSz="914336"/>
              <a:t>2024/9/25</a:t>
            </a:fld>
            <a:endParaRPr lang="zh-CN" altLang="en-US">
              <a:solidFill>
                <a:prstClr val="black"/>
              </a:solidFill>
            </a:endParaRPr>
          </a:p>
        </p:txBody>
      </p:sp>
      <p:sp>
        <p:nvSpPr>
          <p:cNvPr id="5" name="页脚占位符 4"/>
          <p:cNvSpPr>
            <a:spLocks noGrp="1"/>
          </p:cNvSpPr>
          <p:nvPr>
            <p:ph type="ftr" sz="quarter" idx="11"/>
          </p:nvPr>
        </p:nvSpPr>
        <p:spPr>
          <a:xfrm>
            <a:off x="4038600" y="6356354"/>
            <a:ext cx="4114800" cy="365125"/>
          </a:xfrm>
        </p:spPr>
        <p:txBody>
          <a:bodyPr/>
          <a:lstStyle/>
          <a:p>
            <a:pPr defTabSz="914336"/>
            <a:endParaRPr lang="zh-CN" altLang="en-US">
              <a:solidFill>
                <a:prstClr val="black"/>
              </a:solidFill>
            </a:endParaRPr>
          </a:p>
        </p:txBody>
      </p:sp>
      <p:sp>
        <p:nvSpPr>
          <p:cNvPr id="6" name="灯片编号占位符 5"/>
          <p:cNvSpPr>
            <a:spLocks noGrp="1"/>
          </p:cNvSpPr>
          <p:nvPr>
            <p:ph type="sldNum" sz="quarter" idx="12"/>
          </p:nvPr>
        </p:nvSpPr>
        <p:spPr>
          <a:xfrm>
            <a:off x="8610601" y="6356354"/>
            <a:ext cx="2743200" cy="365125"/>
          </a:xfrm>
        </p:spPr>
        <p:txBody>
          <a:bodyPr/>
          <a:lstStyle/>
          <a:p>
            <a:pPr defTabSz="914336"/>
            <a:fld id="{7D9BB5D0-35E4-459D-AEF3-FE4D7C45CC19}" type="slidenum">
              <a:rPr lang="zh-CN" altLang="en-US" smtClean="0">
                <a:solidFill>
                  <a:prstClr val="black"/>
                </a:solidFill>
              </a:rPr>
              <a:pPr defTabSz="914336"/>
              <a:t>‹#›</a:t>
            </a:fld>
            <a:endParaRPr lang="zh-CN" altLang="en-US">
              <a:solidFill>
                <a:prstClr val="black"/>
              </a:solidFill>
            </a:endParaRPr>
          </a:p>
        </p:txBody>
      </p:sp>
    </p:spTree>
    <p:extLst>
      <p:ext uri="{BB962C8B-B14F-4D97-AF65-F5344CB8AC3E}">
        <p14:creationId xmlns:p14="http://schemas.microsoft.com/office/powerpoint/2010/main" val="302852678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pPr defTabSz="914336"/>
            <a:fld id="{82F288E0-7875-42C4-84C8-98DBBD3BF4D2}" type="datetimeFigureOut">
              <a:rPr lang="zh-CN" altLang="en-US" smtClean="0">
                <a:solidFill>
                  <a:prstClr val="black"/>
                </a:solidFill>
              </a:rPr>
              <a:pPr defTabSz="914336"/>
              <a:t>2024/9/25</a:t>
            </a:fld>
            <a:endParaRPr lang="zh-CN" altLang="en-US">
              <a:solidFill>
                <a:prstClr val="black"/>
              </a:solidFill>
            </a:endParaRPr>
          </a:p>
        </p:txBody>
      </p:sp>
      <p:sp>
        <p:nvSpPr>
          <p:cNvPr id="5" name="页脚占位符 4"/>
          <p:cNvSpPr>
            <a:spLocks noGrp="1"/>
          </p:cNvSpPr>
          <p:nvPr>
            <p:ph type="ftr" sz="quarter" idx="11"/>
          </p:nvPr>
        </p:nvSpPr>
        <p:spPr>
          <a:xfrm>
            <a:off x="4038600" y="6356354"/>
            <a:ext cx="4114800" cy="365125"/>
          </a:xfrm>
        </p:spPr>
        <p:txBody>
          <a:bodyPr/>
          <a:lstStyle/>
          <a:p>
            <a:pPr defTabSz="914336"/>
            <a:endParaRPr lang="zh-CN" altLang="en-US">
              <a:solidFill>
                <a:prstClr val="black"/>
              </a:solidFill>
            </a:endParaRPr>
          </a:p>
        </p:txBody>
      </p:sp>
      <p:sp>
        <p:nvSpPr>
          <p:cNvPr id="6" name="灯片编号占位符 5"/>
          <p:cNvSpPr>
            <a:spLocks noGrp="1"/>
          </p:cNvSpPr>
          <p:nvPr>
            <p:ph type="sldNum" sz="quarter" idx="12"/>
          </p:nvPr>
        </p:nvSpPr>
        <p:spPr>
          <a:xfrm>
            <a:off x="8610601" y="6356354"/>
            <a:ext cx="2743200" cy="365125"/>
          </a:xfrm>
        </p:spPr>
        <p:txBody>
          <a:bodyPr/>
          <a:lstStyle/>
          <a:p>
            <a:pPr defTabSz="914336"/>
            <a:fld id="{7D9BB5D0-35E4-459D-AEF3-FE4D7C45CC19}" type="slidenum">
              <a:rPr lang="zh-CN" altLang="en-US" smtClean="0">
                <a:solidFill>
                  <a:prstClr val="black"/>
                </a:solidFill>
              </a:rPr>
              <a:pPr defTabSz="914336"/>
              <a:t>‹#›</a:t>
            </a:fld>
            <a:endParaRPr lang="zh-CN" altLang="en-US">
              <a:solidFill>
                <a:prstClr val="black"/>
              </a:solidFill>
            </a:endParaRPr>
          </a:p>
        </p:txBody>
      </p:sp>
    </p:spTree>
    <p:extLst>
      <p:ext uri="{BB962C8B-B14F-4D97-AF65-F5344CB8AC3E}">
        <p14:creationId xmlns:p14="http://schemas.microsoft.com/office/powerpoint/2010/main" val="357100780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pPr defTabSz="914336"/>
            <a:fld id="{FB475AF3-A322-416E-99D7-29F5A7799ECC}" type="datetimeFigureOut">
              <a:rPr lang="zh-CN" altLang="en-US" smtClean="0">
                <a:solidFill>
                  <a:prstClr val="black"/>
                </a:solidFill>
              </a:rPr>
              <a:pPr defTabSz="914336"/>
              <a:t>2024/9/25</a:t>
            </a:fld>
            <a:endParaRPr lang="zh-CN" altLang="en-US">
              <a:solidFill>
                <a:prstClr val="black"/>
              </a:solidFill>
            </a:endParaRPr>
          </a:p>
        </p:txBody>
      </p:sp>
      <p:sp>
        <p:nvSpPr>
          <p:cNvPr id="3" name="页脚占位符 2"/>
          <p:cNvSpPr>
            <a:spLocks noGrp="1"/>
          </p:cNvSpPr>
          <p:nvPr>
            <p:ph type="ftr" sz="quarter" idx="11"/>
          </p:nvPr>
        </p:nvSpPr>
        <p:spPr>
          <a:xfrm>
            <a:off x="4038600" y="6356354"/>
            <a:ext cx="4114800" cy="365125"/>
          </a:xfrm>
        </p:spPr>
        <p:txBody>
          <a:bodyPr/>
          <a:lstStyle/>
          <a:p>
            <a:pPr defTabSz="914336"/>
            <a:endParaRPr lang="zh-CN" altLang="en-US">
              <a:solidFill>
                <a:prstClr val="black"/>
              </a:solidFill>
            </a:endParaRPr>
          </a:p>
        </p:txBody>
      </p:sp>
      <p:sp>
        <p:nvSpPr>
          <p:cNvPr id="4" name="灯片编号占位符 3"/>
          <p:cNvSpPr>
            <a:spLocks noGrp="1"/>
          </p:cNvSpPr>
          <p:nvPr>
            <p:ph type="sldNum" sz="quarter" idx="12"/>
          </p:nvPr>
        </p:nvSpPr>
        <p:spPr>
          <a:xfrm>
            <a:off x="8610601" y="6356354"/>
            <a:ext cx="2743200" cy="365125"/>
          </a:xfrm>
        </p:spPr>
        <p:txBody>
          <a:bodyPr/>
          <a:lstStyle/>
          <a:p>
            <a:pPr defTabSz="914336"/>
            <a:fld id="{10B49C96-558A-49EC-AD52-79C3D5970B39}" type="slidenum">
              <a:rPr lang="zh-CN" altLang="en-US" smtClean="0">
                <a:solidFill>
                  <a:prstClr val="black"/>
                </a:solidFill>
              </a:rPr>
              <a:pPr defTabSz="914336"/>
              <a:t>‹#›</a:t>
            </a:fld>
            <a:endParaRPr lang="zh-CN" altLang="en-US">
              <a:solidFill>
                <a:prstClr val="black"/>
              </a:solidFill>
            </a:endParaRPr>
          </a:p>
        </p:txBody>
      </p:sp>
    </p:spTree>
    <p:extLst>
      <p:ext uri="{BB962C8B-B14F-4D97-AF65-F5344CB8AC3E}">
        <p14:creationId xmlns:p14="http://schemas.microsoft.com/office/powerpoint/2010/main" val="191697181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9/25/24</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572811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8675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t>9/25/24</a:t>
            </a:fld>
            <a:endParaRPr lang="en-US"/>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14157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t>9/25/24</a:t>
            </a:fld>
            <a:endParaRPr lang="en-US"/>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903314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t>9/25/24</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90208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fld id="{FE1C8935-5503-46B3-AA64-FDD06962785D}" type="datetimeFigureOut">
              <a:rPr lang="en-US" smtClean="0"/>
              <a:t>9/25/24</a:t>
            </a:fld>
            <a:endParaRPr lang="en-US"/>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710925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fld id="{FE1C8935-5503-46B3-AA64-FDD06962785D}" type="datetimeFigureOut">
              <a:rPr lang="en-US" smtClean="0"/>
              <a:t>9/25/24</a:t>
            </a:fld>
            <a:endParaRPr lang="en-US"/>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432424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9/25/24</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5" r:id="rId3"/>
    <p:sldLayoutId id="2147483652" r:id="rId4"/>
    <p:sldLayoutId id="2147483651" r:id="rId5"/>
    <p:sldLayoutId id="2147483654" r:id="rId6"/>
    <p:sldLayoutId id="2147483655" r:id="rId7"/>
    <p:sldLayoutId id="2147483656" r:id="rId8"/>
    <p:sldLayoutId id="2147483657" r:id="rId9"/>
    <p:sldLayoutId id="2147483658" r:id="rId10"/>
    <p:sldLayoutId id="2147483659" r:id="rId11"/>
    <p:sldLayoutId id="214748365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21815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336"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584" indent="-228584" algn="l" defTabSz="914336"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05" indent="-228584" algn="l" defTabSz="914336" rtl="0" eaLnBrk="1" fontAlgn="auto" latinLnBrk="0" hangingPunct="1">
        <a:lnSpc>
          <a:spcPct val="120000"/>
        </a:lnSpc>
        <a:spcBef>
          <a:spcPts val="499"/>
        </a:spcBef>
        <a:buSzPct val="75000"/>
        <a:buFont typeface="Arial" panose="020B0604020202020204" pitchFamily="34" charset="0"/>
        <a:buChar char="•"/>
        <a:defRPr sz="2199" kern="1200">
          <a:solidFill>
            <a:schemeClr val="tx1">
              <a:lumMod val="75000"/>
              <a:lumOff val="25000"/>
            </a:schemeClr>
          </a:solidFill>
          <a:latin typeface="微软雅黑" panose="020B0503020204020204" charset="-122"/>
          <a:ea typeface="微软雅黑" panose="020B0503020204020204" charset="-122"/>
          <a:cs typeface="+mn-cs"/>
        </a:defRPr>
      </a:lvl2pPr>
      <a:lvl3pPr marL="1007674" indent="-228584" algn="l" defTabSz="914336" rtl="0" eaLnBrk="1" fontAlgn="auto" latinLnBrk="0" hangingPunct="1">
        <a:lnSpc>
          <a:spcPct val="120000"/>
        </a:lnSpc>
        <a:spcBef>
          <a:spcPts val="499"/>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829" indent="-228584" algn="l" defTabSz="914336" rtl="0" eaLnBrk="1" fontAlgn="auto" latinLnBrk="0" hangingPunct="1">
        <a:lnSpc>
          <a:spcPct val="100000"/>
        </a:lnSpc>
        <a:spcBef>
          <a:spcPts val="499"/>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598" indent="-228584" algn="l" defTabSz="914336" rtl="0" eaLnBrk="1" fontAlgn="auto" latinLnBrk="0" hangingPunct="1">
        <a:lnSpc>
          <a:spcPct val="90000"/>
        </a:lnSpc>
        <a:spcBef>
          <a:spcPts val="499"/>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423" indent="-228584" algn="l" defTabSz="9143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91" indent="-228584" algn="l" defTabSz="9143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759" indent="-228584" algn="l" defTabSz="9143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926" indent="-228584" algn="l" defTabSz="914336"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36" rtl="0" eaLnBrk="1" latinLnBrk="0" hangingPunct="1">
        <a:defRPr sz="1800" kern="1200">
          <a:solidFill>
            <a:schemeClr val="tx1"/>
          </a:solidFill>
          <a:latin typeface="+mn-lt"/>
          <a:ea typeface="+mn-ea"/>
          <a:cs typeface="+mn-cs"/>
        </a:defRPr>
      </a:lvl1pPr>
      <a:lvl2pPr marL="457167" algn="l" defTabSz="914336" rtl="0" eaLnBrk="1" latinLnBrk="0" hangingPunct="1">
        <a:defRPr sz="1800" kern="1200">
          <a:solidFill>
            <a:schemeClr val="tx1"/>
          </a:solidFill>
          <a:latin typeface="+mn-lt"/>
          <a:ea typeface="+mn-ea"/>
          <a:cs typeface="+mn-cs"/>
        </a:defRPr>
      </a:lvl2pPr>
      <a:lvl3pPr marL="914336" algn="l" defTabSz="914336" rtl="0" eaLnBrk="1" latinLnBrk="0" hangingPunct="1">
        <a:defRPr sz="1800" kern="1200">
          <a:solidFill>
            <a:schemeClr val="tx1"/>
          </a:solidFill>
          <a:latin typeface="+mn-lt"/>
          <a:ea typeface="+mn-ea"/>
          <a:cs typeface="+mn-cs"/>
        </a:defRPr>
      </a:lvl3pPr>
      <a:lvl4pPr marL="1371503" algn="l" defTabSz="914336" rtl="0" eaLnBrk="1" latinLnBrk="0" hangingPunct="1">
        <a:defRPr sz="1800" kern="1200">
          <a:solidFill>
            <a:schemeClr val="tx1"/>
          </a:solidFill>
          <a:latin typeface="+mn-lt"/>
          <a:ea typeface="+mn-ea"/>
          <a:cs typeface="+mn-cs"/>
        </a:defRPr>
      </a:lvl4pPr>
      <a:lvl5pPr marL="1828672" algn="l" defTabSz="914336" rtl="0" eaLnBrk="1" latinLnBrk="0" hangingPunct="1">
        <a:defRPr sz="1800" kern="1200">
          <a:solidFill>
            <a:schemeClr val="tx1"/>
          </a:solidFill>
          <a:latin typeface="+mn-lt"/>
          <a:ea typeface="+mn-ea"/>
          <a:cs typeface="+mn-cs"/>
        </a:defRPr>
      </a:lvl5pPr>
      <a:lvl6pPr marL="2285839" algn="l" defTabSz="914336" rtl="0" eaLnBrk="1" latinLnBrk="0" hangingPunct="1">
        <a:defRPr sz="1800" kern="1200">
          <a:solidFill>
            <a:schemeClr val="tx1"/>
          </a:solidFill>
          <a:latin typeface="+mn-lt"/>
          <a:ea typeface="+mn-ea"/>
          <a:cs typeface="+mn-cs"/>
        </a:defRPr>
      </a:lvl6pPr>
      <a:lvl7pPr marL="2743007" algn="l" defTabSz="914336" rtl="0" eaLnBrk="1" latinLnBrk="0" hangingPunct="1">
        <a:defRPr sz="1800" kern="1200">
          <a:solidFill>
            <a:schemeClr val="tx1"/>
          </a:solidFill>
          <a:latin typeface="+mn-lt"/>
          <a:ea typeface="+mn-ea"/>
          <a:cs typeface="+mn-cs"/>
        </a:defRPr>
      </a:lvl7pPr>
      <a:lvl8pPr marL="3200175" algn="l" defTabSz="914336" rtl="0" eaLnBrk="1" latinLnBrk="0" hangingPunct="1">
        <a:defRPr sz="1800" kern="1200">
          <a:solidFill>
            <a:schemeClr val="tx1"/>
          </a:solidFill>
          <a:latin typeface="+mn-lt"/>
          <a:ea typeface="+mn-ea"/>
          <a:cs typeface="+mn-cs"/>
        </a:defRPr>
      </a:lvl8pPr>
      <a:lvl9pPr marL="3657343" algn="l" defTabSz="91433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7.png"/><Relationship Id="rId7"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26.png"/><Relationship Id="rId5" Type="http://schemas.openxmlformats.org/officeDocument/2006/relationships/image" Target="../media/image24.png"/><Relationship Id="rId10" Type="http://schemas.openxmlformats.org/officeDocument/2006/relationships/image" Target="../media/image10.png"/><Relationship Id="rId4" Type="http://schemas.openxmlformats.org/officeDocument/2006/relationships/image" Target="../media/image38.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3.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orange, picture frame&#10;&#10;Description automatically generated">
            <a:extLst>
              <a:ext uri="{FF2B5EF4-FFF2-40B4-BE49-F238E27FC236}">
                <a16:creationId xmlns:a16="http://schemas.microsoft.com/office/drawing/2014/main" id="{8C5A00C6-C418-4C2D-8776-504C430D5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6" name="Rectangle 5">
            <a:extLst>
              <a:ext uri="{FF2B5EF4-FFF2-40B4-BE49-F238E27FC236}">
                <a16:creationId xmlns:a16="http://schemas.microsoft.com/office/drawing/2014/main" id="{202D864B-CCD5-4617-AA30-98CE225A31EA}"/>
              </a:ext>
            </a:extLst>
          </p:cNvPr>
          <p:cNvSpPr/>
          <p:nvPr/>
        </p:nvSpPr>
        <p:spPr>
          <a:xfrm>
            <a:off x="5194119" y="2646207"/>
            <a:ext cx="445987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a:ln/>
                <a:solidFill>
                  <a:srgbClr val="1F4E79"/>
                </a:solidFill>
                <a:effectLst/>
              </a:rPr>
              <a:t>KHỞI ĐỘNG</a:t>
            </a:r>
          </a:p>
        </p:txBody>
      </p:sp>
    </p:spTree>
    <p:extLst>
      <p:ext uri="{BB962C8B-B14F-4D97-AF65-F5344CB8AC3E}">
        <p14:creationId xmlns:p14="http://schemas.microsoft.com/office/powerpoint/2010/main" val="58261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11"/>
          <p:cNvPicPr preferRelativeResize="0"/>
          <p:nvPr/>
        </p:nvPicPr>
        <p:blipFill rotWithShape="1">
          <a:blip r:embed="rId3">
            <a:alphaModFix/>
          </a:blip>
          <a:srcRect/>
          <a:stretch/>
        </p:blipFill>
        <p:spPr>
          <a:xfrm rot="93259">
            <a:off x="426174" y="503070"/>
            <a:ext cx="11369944" cy="6351681"/>
          </a:xfrm>
          <a:prstGeom prst="rect">
            <a:avLst/>
          </a:prstGeom>
          <a:noFill/>
          <a:ln>
            <a:noFill/>
          </a:ln>
        </p:spPr>
      </p:pic>
      <p:sp>
        <p:nvSpPr>
          <p:cNvPr id="182" name="Google Shape;182;p11"/>
          <p:cNvSpPr txBox="1"/>
          <p:nvPr/>
        </p:nvSpPr>
        <p:spPr>
          <a:xfrm>
            <a:off x="554453" y="4738191"/>
            <a:ext cx="11152358" cy="1720984"/>
          </a:xfrm>
          <a:prstGeom prst="rect">
            <a:avLst/>
          </a:prstGeom>
          <a:noFill/>
          <a:ln>
            <a:noFill/>
          </a:ln>
        </p:spPr>
        <p:txBody>
          <a:bodyPr spcFirstLastPara="1" wrap="square" lIns="0" tIns="0" rIns="0" bIns="0" anchor="t" anchorCtr="0">
            <a:spAutoFit/>
          </a:bodyPr>
          <a:lstStyle/>
          <a:p>
            <a:pPr algn="just">
              <a:lnSpc>
                <a:spcPct val="115000"/>
              </a:lnSpc>
              <a:spcAft>
                <a:spcPts val="1000"/>
              </a:spcAft>
            </a:pPr>
            <a:r>
              <a:rPr lang="en-US" sz="3000" b="1" i="1">
                <a:solidFill>
                  <a:srgbClr val="2E2A8B"/>
                </a:solidFill>
                <a:effectLst/>
                <a:latin typeface="+mj-lt"/>
                <a:ea typeface="Calibri" panose="020F0502020204030204" pitchFamily="34" charset="0"/>
                <a:cs typeface="Times New Roman" panose="02020603050405020304" pitchFamily="18" charset="0"/>
              </a:rPr>
              <a:t>   </a:t>
            </a:r>
            <a:r>
              <a:rPr lang="en-US" sz="3000" b="1" i="1">
                <a:solidFill>
                  <a:srgbClr val="1F4E79"/>
                </a:solidFill>
                <a:effectLst/>
                <a:latin typeface="+mj-lt"/>
                <a:ea typeface="Calibri" panose="020F0502020204030204" pitchFamily="34" charset="0"/>
                <a:cs typeface="Times New Roman" panose="02020603050405020304" pitchFamily="18" charset="0"/>
              </a:rPr>
              <a:t>Lời từ chối, Lời tạm biệt</a:t>
            </a:r>
            <a:r>
              <a:rPr lang="en-US" sz="3000" b="1">
                <a:solidFill>
                  <a:srgbClr val="1F4E79"/>
                </a:solidFill>
                <a:effectLst/>
                <a:latin typeface="+mj-lt"/>
                <a:ea typeface="Calibri" panose="020F0502020204030204" pitchFamily="34" charset="0"/>
                <a:cs typeface="Times New Roman" panose="02020603050405020304" pitchFamily="18" charset="0"/>
              </a:rPr>
              <a:t> </a:t>
            </a:r>
            <a:r>
              <a:rPr lang="en-US" sz="3000">
                <a:solidFill>
                  <a:srgbClr val="1F4E79"/>
                </a:solidFill>
                <a:effectLst/>
                <a:latin typeface="+mj-lt"/>
                <a:ea typeface="Calibri" panose="020F0502020204030204" pitchFamily="34" charset="0"/>
                <a:cs typeface="Times New Roman" panose="02020603050405020304" pitchFamily="18" charset="0"/>
              </a:rPr>
              <a:t>là hai cuốn sách vui và thú vị về các loài vật nhỏ bé. Cuốn sách dạy các em biết nói lời từ chối, tạm biệt, cung cấp nhiều kĩ năng sống bổ ích,...</a:t>
            </a:r>
          </a:p>
        </p:txBody>
      </p:sp>
      <p:pic>
        <p:nvPicPr>
          <p:cNvPr id="188" name="Google Shape;188;p11"/>
          <p:cNvPicPr preferRelativeResize="0"/>
          <p:nvPr/>
        </p:nvPicPr>
        <p:blipFill rotWithShape="1">
          <a:blip r:embed="rId4">
            <a:alphaModFix/>
          </a:blip>
          <a:srcRect/>
          <a:stretch/>
        </p:blipFill>
        <p:spPr>
          <a:xfrm rot="877816">
            <a:off x="1387443" y="1167213"/>
            <a:ext cx="970641" cy="1253175"/>
          </a:xfrm>
          <a:prstGeom prst="rect">
            <a:avLst/>
          </a:prstGeom>
          <a:noFill/>
          <a:ln>
            <a:noFill/>
          </a:ln>
        </p:spPr>
      </p:pic>
      <p:pic>
        <p:nvPicPr>
          <p:cNvPr id="11" name="Google Shape;133;p8">
            <a:extLst>
              <a:ext uri="{FF2B5EF4-FFF2-40B4-BE49-F238E27FC236}">
                <a16:creationId xmlns:a16="http://schemas.microsoft.com/office/drawing/2014/main" id="{3221BF5E-89A3-491A-A4F1-A5D37A6A5A91}"/>
              </a:ext>
            </a:extLst>
          </p:cNvPr>
          <p:cNvPicPr preferRelativeResize="0"/>
          <p:nvPr/>
        </p:nvPicPr>
        <p:blipFill rotWithShape="1">
          <a:blip r:embed="rId5">
            <a:alphaModFix/>
          </a:blip>
          <a:srcRect/>
          <a:stretch/>
        </p:blipFill>
        <p:spPr>
          <a:xfrm>
            <a:off x="2256104" y="900858"/>
            <a:ext cx="3482949" cy="3613787"/>
          </a:xfrm>
          <a:prstGeom prst="rect">
            <a:avLst/>
          </a:prstGeom>
          <a:noFill/>
          <a:ln>
            <a:noFill/>
          </a:ln>
        </p:spPr>
      </p:pic>
      <p:pic>
        <p:nvPicPr>
          <p:cNvPr id="12" name="Google Shape;135;p8">
            <a:extLst>
              <a:ext uri="{FF2B5EF4-FFF2-40B4-BE49-F238E27FC236}">
                <a16:creationId xmlns:a16="http://schemas.microsoft.com/office/drawing/2014/main" id="{08FEEBFE-4BB6-473C-94D0-B8FD624231C0}"/>
              </a:ext>
            </a:extLst>
          </p:cNvPr>
          <p:cNvPicPr preferRelativeResize="0"/>
          <p:nvPr/>
        </p:nvPicPr>
        <p:blipFill rotWithShape="1">
          <a:blip r:embed="rId6">
            <a:alphaModFix/>
          </a:blip>
          <a:srcRect/>
          <a:stretch/>
        </p:blipFill>
        <p:spPr>
          <a:xfrm>
            <a:off x="6496548" y="749544"/>
            <a:ext cx="3482948" cy="3546220"/>
          </a:xfrm>
          <a:prstGeom prst="rect">
            <a:avLst/>
          </a:prstGeom>
          <a:noFill/>
          <a:ln>
            <a:noFill/>
          </a:ln>
        </p:spPr>
      </p:pic>
      <p:pic>
        <p:nvPicPr>
          <p:cNvPr id="3" name="Picture 2" descr="A picture containing diagram&#10;&#10;Description automatically generated">
            <a:extLst>
              <a:ext uri="{FF2B5EF4-FFF2-40B4-BE49-F238E27FC236}">
                <a16:creationId xmlns:a16="http://schemas.microsoft.com/office/drawing/2014/main" id="{9E6C1826-E08D-42E8-824B-686883584724}"/>
              </a:ext>
            </a:extLst>
          </p:cNvPr>
          <p:cNvPicPr>
            <a:picLocks noChangeAspect="1"/>
          </p:cNvPicPr>
          <p:nvPr/>
        </p:nvPicPr>
        <p:blipFill rotWithShape="1">
          <a:blip r:embed="rId7">
            <a:extLst>
              <a:ext uri="{28A0092B-C50C-407E-A947-70E740481C1C}">
                <a14:useLocalDpi xmlns:a14="http://schemas.microsoft.com/office/drawing/2010/main" val="0"/>
              </a:ext>
            </a:extLst>
          </a:blip>
          <a:srcRect l="17478" r="19176" b="3492"/>
          <a:stretch/>
        </p:blipFill>
        <p:spPr>
          <a:xfrm>
            <a:off x="2568451" y="1107653"/>
            <a:ext cx="3021100" cy="3106608"/>
          </a:xfrm>
          <a:prstGeom prst="rect">
            <a:avLst/>
          </a:prstGeom>
          <a:effectLst>
            <a:outerShdw blurRad="50800" dist="38100" dir="8100000" algn="tr" rotWithShape="0">
              <a:prstClr val="black">
                <a:alpha val="40000"/>
              </a:prstClr>
            </a:outerShdw>
          </a:effectLst>
        </p:spPr>
      </p:pic>
      <p:pic>
        <p:nvPicPr>
          <p:cNvPr id="5" name="Picture 4" descr="A picture containing calendar&#10;&#10;Description automatically generated">
            <a:extLst>
              <a:ext uri="{FF2B5EF4-FFF2-40B4-BE49-F238E27FC236}">
                <a16:creationId xmlns:a16="http://schemas.microsoft.com/office/drawing/2014/main" id="{190FEF11-D7C2-48E5-9475-6095C98155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46144" y="1074491"/>
            <a:ext cx="2883159" cy="2883159"/>
          </a:xfrm>
          <a:prstGeom prst="rect">
            <a:avLst/>
          </a:prstGeom>
          <a:effectLst>
            <a:outerShdw blurRad="50800" dist="38100" dir="8100000" algn="tr" rotWithShape="0">
              <a:prstClr val="black">
                <a:alpha val="40000"/>
              </a:prstClr>
            </a:outerShdw>
          </a:effectLst>
        </p:spPr>
      </p:pic>
      <p:pic>
        <p:nvPicPr>
          <p:cNvPr id="187" name="Google Shape;187;p11"/>
          <p:cNvPicPr preferRelativeResize="0"/>
          <p:nvPr/>
        </p:nvPicPr>
        <p:blipFill rotWithShape="1">
          <a:blip r:embed="rId9">
            <a:alphaModFix/>
          </a:blip>
          <a:srcRect/>
          <a:stretch/>
        </p:blipFill>
        <p:spPr>
          <a:xfrm>
            <a:off x="9585487" y="3318971"/>
            <a:ext cx="1076107" cy="1195674"/>
          </a:xfrm>
          <a:prstGeom prst="rect">
            <a:avLst/>
          </a:prstGeom>
          <a:noFill/>
          <a:ln>
            <a:noFill/>
          </a:ln>
        </p:spPr>
      </p:pic>
      <p:pic>
        <p:nvPicPr>
          <p:cNvPr id="10" name="Google Shape;105;p5">
            <a:extLst>
              <a:ext uri="{FF2B5EF4-FFF2-40B4-BE49-F238E27FC236}">
                <a16:creationId xmlns:a16="http://schemas.microsoft.com/office/drawing/2014/main" id="{2EC095A6-B5FF-E648-B66B-8C87C933C011}"/>
              </a:ext>
            </a:extLst>
          </p:cNvPr>
          <p:cNvPicPr preferRelativeResize="0"/>
          <p:nvPr/>
        </p:nvPicPr>
        <p:blipFill rotWithShape="1">
          <a:blip r:embed="rId10">
            <a:alphaModFix/>
          </a:blip>
          <a:srcRect/>
          <a:stretch/>
        </p:blipFill>
        <p:spPr>
          <a:xfrm rot="-97042">
            <a:off x="9976721" y="29659"/>
            <a:ext cx="2111589" cy="706423"/>
          </a:xfrm>
          <a:prstGeom prst="rect">
            <a:avLst/>
          </a:prstGeom>
          <a:noFill/>
          <a:ln>
            <a:noFill/>
          </a:ln>
        </p:spPr>
      </p:pic>
      <p:pic>
        <p:nvPicPr>
          <p:cNvPr id="13" name="Google Shape;142;p8">
            <a:extLst>
              <a:ext uri="{FF2B5EF4-FFF2-40B4-BE49-F238E27FC236}">
                <a16:creationId xmlns:a16="http://schemas.microsoft.com/office/drawing/2014/main" id="{409FEB4C-500D-B248-A44D-DED56596A9CF}"/>
              </a:ext>
            </a:extLst>
          </p:cNvPr>
          <p:cNvPicPr preferRelativeResize="0"/>
          <p:nvPr/>
        </p:nvPicPr>
        <p:blipFill rotWithShape="1">
          <a:blip r:embed="rId11">
            <a:alphaModFix/>
          </a:blip>
          <a:srcRect/>
          <a:stretch/>
        </p:blipFill>
        <p:spPr>
          <a:xfrm rot="21183696">
            <a:off x="29677" y="43965"/>
            <a:ext cx="1520199" cy="58349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3"/>
          <p:cNvSpPr/>
          <p:nvPr/>
        </p:nvSpPr>
        <p:spPr>
          <a:xfrm>
            <a:off x="-801683" y="427998"/>
            <a:ext cx="142316192" cy="44341758"/>
          </a:xfrm>
          <a:custGeom>
            <a:avLst/>
            <a:gdLst/>
            <a:ahLst/>
            <a:cxnLst/>
            <a:rect l="l" t="t" r="r" b="b"/>
            <a:pathLst>
              <a:path w="13189097" h="7361975" extrusionOk="0">
                <a:moveTo>
                  <a:pt x="13189097" y="81348"/>
                </a:moveTo>
                <a:lnTo>
                  <a:pt x="13189097" y="0"/>
                </a:lnTo>
                <a:lnTo>
                  <a:pt x="72868" y="0"/>
                </a:lnTo>
                <a:lnTo>
                  <a:pt x="72868" y="40674"/>
                </a:lnTo>
                <a:lnTo>
                  <a:pt x="0" y="40674"/>
                </a:lnTo>
                <a:lnTo>
                  <a:pt x="0" y="7361975"/>
                </a:lnTo>
                <a:lnTo>
                  <a:pt x="145736" y="7361975"/>
                </a:lnTo>
                <a:lnTo>
                  <a:pt x="145736" y="5938389"/>
                </a:lnTo>
                <a:lnTo>
                  <a:pt x="2623246" y="5938389"/>
                </a:lnTo>
                <a:lnTo>
                  <a:pt x="2623246" y="7361975"/>
                </a:lnTo>
                <a:lnTo>
                  <a:pt x="2768982" y="7361975"/>
                </a:lnTo>
                <a:lnTo>
                  <a:pt x="2768982" y="5938389"/>
                </a:lnTo>
                <a:lnTo>
                  <a:pt x="5246492" y="5938389"/>
                </a:lnTo>
                <a:lnTo>
                  <a:pt x="5246492" y="7361975"/>
                </a:lnTo>
                <a:lnTo>
                  <a:pt x="5392227" y="7361975"/>
                </a:lnTo>
                <a:lnTo>
                  <a:pt x="5392227" y="5938389"/>
                </a:lnTo>
                <a:lnTo>
                  <a:pt x="7869737" y="5938389"/>
                </a:lnTo>
                <a:lnTo>
                  <a:pt x="7869737" y="7361975"/>
                </a:lnTo>
                <a:lnTo>
                  <a:pt x="8015474" y="7361975"/>
                </a:lnTo>
                <a:lnTo>
                  <a:pt x="8015474" y="5938389"/>
                </a:lnTo>
                <a:lnTo>
                  <a:pt x="10492984" y="5938389"/>
                </a:lnTo>
                <a:lnTo>
                  <a:pt x="10492984" y="7361975"/>
                </a:lnTo>
                <a:lnTo>
                  <a:pt x="10638719" y="7361975"/>
                </a:lnTo>
                <a:lnTo>
                  <a:pt x="10638719" y="5938389"/>
                </a:lnTo>
                <a:lnTo>
                  <a:pt x="13189097" y="5938389"/>
                </a:lnTo>
                <a:lnTo>
                  <a:pt x="13189097" y="5857041"/>
                </a:lnTo>
                <a:lnTo>
                  <a:pt x="10638719" y="5857041"/>
                </a:lnTo>
                <a:lnTo>
                  <a:pt x="10638719" y="4474129"/>
                </a:lnTo>
                <a:lnTo>
                  <a:pt x="13189097" y="4474129"/>
                </a:lnTo>
                <a:lnTo>
                  <a:pt x="13189097" y="4392781"/>
                </a:lnTo>
                <a:lnTo>
                  <a:pt x="10638719" y="4392781"/>
                </a:lnTo>
                <a:lnTo>
                  <a:pt x="10638719" y="3009869"/>
                </a:lnTo>
                <a:lnTo>
                  <a:pt x="13189097" y="3009869"/>
                </a:lnTo>
                <a:lnTo>
                  <a:pt x="13189097" y="2928521"/>
                </a:lnTo>
                <a:lnTo>
                  <a:pt x="10638719" y="2928521"/>
                </a:lnTo>
                <a:lnTo>
                  <a:pt x="10638719" y="1545608"/>
                </a:lnTo>
                <a:lnTo>
                  <a:pt x="13189097" y="1545608"/>
                </a:lnTo>
                <a:lnTo>
                  <a:pt x="13189097" y="1464260"/>
                </a:lnTo>
                <a:lnTo>
                  <a:pt x="10638719" y="1464260"/>
                </a:lnTo>
                <a:lnTo>
                  <a:pt x="10638719" y="81348"/>
                </a:lnTo>
                <a:lnTo>
                  <a:pt x="13189097" y="81348"/>
                </a:lnTo>
                <a:close/>
                <a:moveTo>
                  <a:pt x="2768982" y="1464260"/>
                </a:moveTo>
                <a:lnTo>
                  <a:pt x="2768982" y="81348"/>
                </a:lnTo>
                <a:lnTo>
                  <a:pt x="5246492" y="81348"/>
                </a:lnTo>
                <a:lnTo>
                  <a:pt x="5246492" y="1464260"/>
                </a:lnTo>
                <a:lnTo>
                  <a:pt x="2768982" y="1464260"/>
                </a:lnTo>
                <a:close/>
                <a:moveTo>
                  <a:pt x="5246492" y="1545608"/>
                </a:moveTo>
                <a:lnTo>
                  <a:pt x="5246492" y="2928521"/>
                </a:lnTo>
                <a:lnTo>
                  <a:pt x="2768982" y="2928521"/>
                </a:lnTo>
                <a:lnTo>
                  <a:pt x="2768982" y="1545608"/>
                </a:lnTo>
                <a:lnTo>
                  <a:pt x="5246492" y="1545608"/>
                </a:lnTo>
                <a:close/>
                <a:moveTo>
                  <a:pt x="2623246" y="1464260"/>
                </a:moveTo>
                <a:lnTo>
                  <a:pt x="145736" y="1464260"/>
                </a:lnTo>
                <a:lnTo>
                  <a:pt x="145736" y="81348"/>
                </a:lnTo>
                <a:lnTo>
                  <a:pt x="2623246" y="81348"/>
                </a:lnTo>
                <a:lnTo>
                  <a:pt x="2623246" y="1464260"/>
                </a:lnTo>
                <a:close/>
                <a:moveTo>
                  <a:pt x="2623246" y="1545608"/>
                </a:moveTo>
                <a:lnTo>
                  <a:pt x="2623246" y="2928521"/>
                </a:lnTo>
                <a:lnTo>
                  <a:pt x="145736" y="2928521"/>
                </a:lnTo>
                <a:lnTo>
                  <a:pt x="145736" y="1545608"/>
                </a:lnTo>
                <a:lnTo>
                  <a:pt x="2623246" y="1545608"/>
                </a:lnTo>
                <a:close/>
                <a:moveTo>
                  <a:pt x="2623246" y="3009869"/>
                </a:moveTo>
                <a:lnTo>
                  <a:pt x="2623246" y="4392781"/>
                </a:lnTo>
                <a:lnTo>
                  <a:pt x="145736" y="4392781"/>
                </a:lnTo>
                <a:lnTo>
                  <a:pt x="145736" y="3009869"/>
                </a:lnTo>
                <a:lnTo>
                  <a:pt x="2623246" y="3009869"/>
                </a:lnTo>
                <a:close/>
                <a:moveTo>
                  <a:pt x="2768982" y="3009869"/>
                </a:moveTo>
                <a:lnTo>
                  <a:pt x="5246492" y="3009869"/>
                </a:lnTo>
                <a:lnTo>
                  <a:pt x="5246492" y="4392781"/>
                </a:lnTo>
                <a:lnTo>
                  <a:pt x="2768982" y="4392781"/>
                </a:lnTo>
                <a:lnTo>
                  <a:pt x="2768982" y="3009869"/>
                </a:lnTo>
                <a:close/>
                <a:moveTo>
                  <a:pt x="5392227" y="3009869"/>
                </a:moveTo>
                <a:lnTo>
                  <a:pt x="7869737" y="3009869"/>
                </a:lnTo>
                <a:lnTo>
                  <a:pt x="7869737" y="4392781"/>
                </a:lnTo>
                <a:lnTo>
                  <a:pt x="5392227" y="4392781"/>
                </a:lnTo>
                <a:lnTo>
                  <a:pt x="5392227" y="3009869"/>
                </a:lnTo>
                <a:close/>
                <a:moveTo>
                  <a:pt x="5392227" y="2928521"/>
                </a:moveTo>
                <a:lnTo>
                  <a:pt x="5392227" y="1545608"/>
                </a:lnTo>
                <a:lnTo>
                  <a:pt x="7869737" y="1545608"/>
                </a:lnTo>
                <a:lnTo>
                  <a:pt x="7869737" y="2928521"/>
                </a:lnTo>
                <a:lnTo>
                  <a:pt x="5392227" y="2928521"/>
                </a:lnTo>
                <a:close/>
                <a:moveTo>
                  <a:pt x="5392227" y="1464260"/>
                </a:moveTo>
                <a:lnTo>
                  <a:pt x="5392227" y="81348"/>
                </a:lnTo>
                <a:lnTo>
                  <a:pt x="7869737" y="81348"/>
                </a:lnTo>
                <a:lnTo>
                  <a:pt x="7869737" y="1464260"/>
                </a:lnTo>
                <a:lnTo>
                  <a:pt x="5392227" y="1464260"/>
                </a:lnTo>
                <a:close/>
                <a:moveTo>
                  <a:pt x="145736" y="5857041"/>
                </a:moveTo>
                <a:lnTo>
                  <a:pt x="145736" y="4474129"/>
                </a:lnTo>
                <a:lnTo>
                  <a:pt x="2623246" y="4474129"/>
                </a:lnTo>
                <a:lnTo>
                  <a:pt x="2623246" y="5857041"/>
                </a:lnTo>
                <a:lnTo>
                  <a:pt x="145736" y="5857041"/>
                </a:lnTo>
                <a:close/>
                <a:moveTo>
                  <a:pt x="2768982" y="5857041"/>
                </a:moveTo>
                <a:lnTo>
                  <a:pt x="2768982" y="4474129"/>
                </a:lnTo>
                <a:lnTo>
                  <a:pt x="5246492" y="4474129"/>
                </a:lnTo>
                <a:lnTo>
                  <a:pt x="5246492" y="5857041"/>
                </a:lnTo>
                <a:lnTo>
                  <a:pt x="2768982" y="5857041"/>
                </a:lnTo>
                <a:close/>
                <a:moveTo>
                  <a:pt x="5392227" y="5857041"/>
                </a:moveTo>
                <a:lnTo>
                  <a:pt x="5392227" y="4474129"/>
                </a:lnTo>
                <a:lnTo>
                  <a:pt x="7869737" y="4474129"/>
                </a:lnTo>
                <a:lnTo>
                  <a:pt x="7869737" y="5857041"/>
                </a:lnTo>
                <a:lnTo>
                  <a:pt x="5392227" y="5857041"/>
                </a:lnTo>
                <a:close/>
                <a:moveTo>
                  <a:pt x="10492984" y="5857041"/>
                </a:moveTo>
                <a:lnTo>
                  <a:pt x="8015474" y="5857041"/>
                </a:lnTo>
                <a:lnTo>
                  <a:pt x="8015474" y="4474129"/>
                </a:lnTo>
                <a:lnTo>
                  <a:pt x="10492984" y="4474129"/>
                </a:lnTo>
                <a:lnTo>
                  <a:pt x="10492984" y="5857041"/>
                </a:lnTo>
                <a:close/>
                <a:moveTo>
                  <a:pt x="10492984" y="4392781"/>
                </a:moveTo>
                <a:lnTo>
                  <a:pt x="8015474" y="4392781"/>
                </a:lnTo>
                <a:lnTo>
                  <a:pt x="8015474" y="3009869"/>
                </a:lnTo>
                <a:lnTo>
                  <a:pt x="10492984" y="3009869"/>
                </a:lnTo>
                <a:lnTo>
                  <a:pt x="10492984" y="4392781"/>
                </a:lnTo>
                <a:close/>
                <a:moveTo>
                  <a:pt x="10492984" y="2928521"/>
                </a:moveTo>
                <a:lnTo>
                  <a:pt x="8015474" y="2928521"/>
                </a:lnTo>
                <a:lnTo>
                  <a:pt x="8015474" y="1545608"/>
                </a:lnTo>
                <a:lnTo>
                  <a:pt x="10492984" y="1545608"/>
                </a:lnTo>
                <a:lnTo>
                  <a:pt x="10492984" y="2928521"/>
                </a:lnTo>
                <a:close/>
                <a:moveTo>
                  <a:pt x="10492984" y="1464260"/>
                </a:moveTo>
                <a:lnTo>
                  <a:pt x="8015474" y="1464260"/>
                </a:lnTo>
                <a:lnTo>
                  <a:pt x="8015474" y="81348"/>
                </a:lnTo>
                <a:lnTo>
                  <a:pt x="10492984" y="81348"/>
                </a:lnTo>
                <a:lnTo>
                  <a:pt x="10492984" y="1464260"/>
                </a:lnTo>
                <a:close/>
              </a:path>
            </a:pathLst>
          </a:custGeom>
          <a:solidFill>
            <a:srgbClr val="FAC370">
              <a:alpha val="44705"/>
            </a:srgbClr>
          </a:solidFill>
          <a:ln>
            <a:noFill/>
          </a:ln>
        </p:spPr>
      </p:sp>
      <p:pic>
        <p:nvPicPr>
          <p:cNvPr id="208" name="Google Shape;208;p13"/>
          <p:cNvPicPr preferRelativeResize="0"/>
          <p:nvPr/>
        </p:nvPicPr>
        <p:blipFill rotWithShape="1">
          <a:blip r:embed="rId3">
            <a:alphaModFix/>
          </a:blip>
          <a:srcRect/>
          <a:stretch/>
        </p:blipFill>
        <p:spPr>
          <a:xfrm rot="-5400000">
            <a:off x="3181313" y="-97010"/>
            <a:ext cx="4900451" cy="7929569"/>
          </a:xfrm>
          <a:prstGeom prst="rect">
            <a:avLst/>
          </a:prstGeom>
          <a:noFill/>
          <a:ln>
            <a:noFill/>
          </a:ln>
        </p:spPr>
      </p:pic>
      <p:pic>
        <p:nvPicPr>
          <p:cNvPr id="213" name="Google Shape;213;p13"/>
          <p:cNvPicPr preferRelativeResize="0"/>
          <p:nvPr/>
        </p:nvPicPr>
        <p:blipFill rotWithShape="1">
          <a:blip r:embed="rId4">
            <a:alphaModFix/>
          </a:blip>
          <a:srcRect/>
          <a:stretch/>
        </p:blipFill>
        <p:spPr>
          <a:xfrm rot="362758">
            <a:off x="8926020" y="3745684"/>
            <a:ext cx="1639765" cy="1305781"/>
          </a:xfrm>
          <a:prstGeom prst="rect">
            <a:avLst/>
          </a:prstGeom>
          <a:noFill/>
          <a:ln>
            <a:noFill/>
          </a:ln>
        </p:spPr>
      </p:pic>
      <p:pic>
        <p:nvPicPr>
          <p:cNvPr id="214" name="Google Shape;214;p13"/>
          <p:cNvPicPr preferRelativeResize="0"/>
          <p:nvPr/>
        </p:nvPicPr>
        <p:blipFill rotWithShape="1">
          <a:blip r:embed="rId5">
            <a:alphaModFix/>
          </a:blip>
          <a:srcRect/>
          <a:stretch/>
        </p:blipFill>
        <p:spPr>
          <a:xfrm rot="1843760">
            <a:off x="1879522" y="5314322"/>
            <a:ext cx="1887063" cy="844031"/>
          </a:xfrm>
          <a:prstGeom prst="rect">
            <a:avLst/>
          </a:prstGeom>
          <a:noFill/>
          <a:ln>
            <a:noFill/>
          </a:ln>
        </p:spPr>
      </p:pic>
      <p:sp>
        <p:nvSpPr>
          <p:cNvPr id="2" name="TextBox 1">
            <a:extLst>
              <a:ext uri="{FF2B5EF4-FFF2-40B4-BE49-F238E27FC236}">
                <a16:creationId xmlns:a16="http://schemas.microsoft.com/office/drawing/2014/main" id="{07E7E5A9-4624-4612-9FB7-61B5E99E8B42}"/>
              </a:ext>
            </a:extLst>
          </p:cNvPr>
          <p:cNvSpPr txBox="1"/>
          <p:nvPr/>
        </p:nvSpPr>
        <p:spPr>
          <a:xfrm>
            <a:off x="1935920" y="2380971"/>
            <a:ext cx="9796615" cy="1628138"/>
          </a:xfrm>
          <a:prstGeom prst="rect">
            <a:avLst/>
          </a:prstGeom>
          <a:noFill/>
        </p:spPr>
        <p:txBody>
          <a:bodyPr wrap="square" rtlCol="0">
            <a:spAutoFit/>
          </a:bodyPr>
          <a:lstStyle/>
          <a:p>
            <a:pPr marL="571500" indent="-571500">
              <a:lnSpc>
                <a:spcPct val="130000"/>
              </a:lnSpc>
              <a:buFontTx/>
              <a:buChar char="-"/>
            </a:pPr>
            <a:r>
              <a:rPr lang="en-US" sz="4000" b="1" dirty="0" err="1">
                <a:solidFill>
                  <a:srgbClr val="1F4E79"/>
                </a:solidFill>
              </a:rPr>
              <a:t>Đó</a:t>
            </a:r>
            <a:r>
              <a:rPr lang="en-US" sz="4000" b="1" dirty="0">
                <a:solidFill>
                  <a:srgbClr val="1F4E79"/>
                </a:solidFill>
              </a:rPr>
              <a:t> </a:t>
            </a:r>
            <a:r>
              <a:rPr lang="en-US" sz="4000" b="1" dirty="0" err="1">
                <a:solidFill>
                  <a:srgbClr val="1F4E79"/>
                </a:solidFill>
              </a:rPr>
              <a:t>là</a:t>
            </a:r>
            <a:r>
              <a:rPr lang="en-US" sz="4000" b="1" dirty="0">
                <a:solidFill>
                  <a:srgbClr val="1F4E79"/>
                </a:solidFill>
              </a:rPr>
              <a:t> </a:t>
            </a:r>
            <a:r>
              <a:rPr lang="en-US" sz="4000" b="1" dirty="0" err="1">
                <a:solidFill>
                  <a:srgbClr val="1F4E79"/>
                </a:solidFill>
              </a:rPr>
              <a:t>sách</a:t>
            </a:r>
            <a:r>
              <a:rPr lang="en-US" sz="4000" b="1" dirty="0">
                <a:solidFill>
                  <a:srgbClr val="1F4E79"/>
                </a:solidFill>
              </a:rPr>
              <a:t> </a:t>
            </a:r>
            <a:r>
              <a:rPr lang="en-US" sz="4000" b="1" dirty="0" err="1">
                <a:solidFill>
                  <a:srgbClr val="1F4E79"/>
                </a:solidFill>
              </a:rPr>
              <a:t>gì</a:t>
            </a:r>
            <a:r>
              <a:rPr lang="en-US" sz="4000" b="1" dirty="0">
                <a:solidFill>
                  <a:srgbClr val="1F4E79"/>
                </a:solidFill>
              </a:rPr>
              <a:t>?</a:t>
            </a:r>
          </a:p>
          <a:p>
            <a:pPr marL="571500" indent="-571500">
              <a:lnSpc>
                <a:spcPct val="130000"/>
              </a:lnSpc>
              <a:buFontTx/>
              <a:buChar char="-"/>
            </a:pPr>
            <a:r>
              <a:rPr lang="en-US" sz="4000" b="1" dirty="0" err="1">
                <a:solidFill>
                  <a:srgbClr val="1F4E79"/>
                </a:solidFill>
              </a:rPr>
              <a:t>Sách</a:t>
            </a:r>
            <a:r>
              <a:rPr lang="en-US" sz="4000" b="1" dirty="0">
                <a:solidFill>
                  <a:srgbClr val="1F4E79"/>
                </a:solidFill>
              </a:rPr>
              <a:t> </a:t>
            </a:r>
            <a:r>
              <a:rPr lang="en-US" sz="4000" b="1" dirty="0" err="1">
                <a:solidFill>
                  <a:srgbClr val="1F4E79"/>
                </a:solidFill>
              </a:rPr>
              <a:t>đó</a:t>
            </a:r>
            <a:r>
              <a:rPr lang="en-US" sz="4000" b="1" dirty="0">
                <a:solidFill>
                  <a:srgbClr val="1F4E79"/>
                </a:solidFill>
              </a:rPr>
              <a:t> </a:t>
            </a:r>
            <a:r>
              <a:rPr lang="en-US" sz="4000" b="1" dirty="0" err="1">
                <a:solidFill>
                  <a:srgbClr val="1F4E79"/>
                </a:solidFill>
              </a:rPr>
              <a:t>giúp</a:t>
            </a:r>
            <a:r>
              <a:rPr lang="en-US" sz="4000" b="1" dirty="0">
                <a:solidFill>
                  <a:srgbClr val="1F4E79"/>
                </a:solidFill>
              </a:rPr>
              <a:t> </a:t>
            </a:r>
            <a:r>
              <a:rPr lang="en-US" sz="4000" b="1" dirty="0" err="1">
                <a:solidFill>
                  <a:srgbClr val="1F4E79"/>
                </a:solidFill>
              </a:rPr>
              <a:t>em</a:t>
            </a:r>
            <a:r>
              <a:rPr lang="en-US" sz="4000" b="1" dirty="0">
                <a:solidFill>
                  <a:srgbClr val="1F4E79"/>
                </a:solidFill>
              </a:rPr>
              <a:t> </a:t>
            </a:r>
            <a:r>
              <a:rPr lang="en-US" sz="4000" b="1" dirty="0" err="1">
                <a:solidFill>
                  <a:srgbClr val="1F4E79"/>
                </a:solidFill>
              </a:rPr>
              <a:t>biết</a:t>
            </a:r>
            <a:r>
              <a:rPr lang="en-US" sz="4000" b="1" dirty="0">
                <a:solidFill>
                  <a:srgbClr val="1F4E79"/>
                </a:solidFill>
              </a:rPr>
              <a:t> </a:t>
            </a:r>
            <a:r>
              <a:rPr lang="en-US" sz="4000" b="1" dirty="0" err="1">
                <a:solidFill>
                  <a:srgbClr val="1F4E79"/>
                </a:solidFill>
              </a:rPr>
              <a:t>điều</a:t>
            </a:r>
            <a:r>
              <a:rPr lang="en-US" sz="4000" b="1" dirty="0">
                <a:solidFill>
                  <a:srgbClr val="1F4E79"/>
                </a:solidFill>
              </a:rPr>
              <a:t> </a:t>
            </a:r>
            <a:r>
              <a:rPr lang="en-US" sz="4000" b="1" dirty="0" err="1">
                <a:solidFill>
                  <a:srgbClr val="1F4E79"/>
                </a:solidFill>
              </a:rPr>
              <a:t>gì</a:t>
            </a:r>
            <a:r>
              <a:rPr lang="en-US" sz="4000" b="1" dirty="0">
                <a:solidFill>
                  <a:srgbClr val="1F4E79"/>
                </a:solidFill>
              </a:rPr>
              <a:t>?</a:t>
            </a:r>
          </a:p>
        </p:txBody>
      </p:sp>
      <p:sp>
        <p:nvSpPr>
          <p:cNvPr id="10" name="TextBox 9">
            <a:extLst>
              <a:ext uri="{FF2B5EF4-FFF2-40B4-BE49-F238E27FC236}">
                <a16:creationId xmlns:a16="http://schemas.microsoft.com/office/drawing/2014/main" id="{0FF1086C-8712-3D4B-8F80-7F054743D7CA}"/>
              </a:ext>
            </a:extLst>
          </p:cNvPr>
          <p:cNvSpPr txBox="1"/>
          <p:nvPr/>
        </p:nvSpPr>
        <p:spPr>
          <a:xfrm>
            <a:off x="1061274" y="726213"/>
            <a:ext cx="10069452" cy="975011"/>
          </a:xfrm>
          <a:prstGeom prst="rect">
            <a:avLst/>
          </a:prstGeom>
          <a:noFill/>
        </p:spPr>
        <p:txBody>
          <a:bodyPr wrap="square" rtlCol="0">
            <a:spAutoFit/>
          </a:bodyPr>
          <a:lstStyle/>
          <a:p>
            <a:pPr algn="just">
              <a:lnSpc>
                <a:spcPct val="130000"/>
              </a:lnSpc>
            </a:pPr>
            <a:r>
              <a:rPr lang="en-US" sz="4800" b="1" dirty="0">
                <a:solidFill>
                  <a:srgbClr val="FF0000"/>
                </a:solidFill>
              </a:rPr>
              <a:t>2. </a:t>
            </a:r>
            <a:r>
              <a:rPr lang="en-US" sz="4800" b="1" dirty="0" err="1">
                <a:solidFill>
                  <a:srgbClr val="FF0000"/>
                </a:solidFill>
              </a:rPr>
              <a:t>Giới</a:t>
            </a:r>
            <a:r>
              <a:rPr lang="en-US" sz="4800" b="1" dirty="0">
                <a:solidFill>
                  <a:srgbClr val="FF0000"/>
                </a:solidFill>
              </a:rPr>
              <a:t> </a:t>
            </a:r>
            <a:r>
              <a:rPr lang="en-US" sz="4800" b="1" dirty="0" err="1">
                <a:solidFill>
                  <a:srgbClr val="FF0000"/>
                </a:solidFill>
              </a:rPr>
              <a:t>thiệu</a:t>
            </a:r>
            <a:r>
              <a:rPr lang="en-US" sz="4800" b="1" dirty="0">
                <a:solidFill>
                  <a:srgbClr val="FF0000"/>
                </a:solidFill>
              </a:rPr>
              <a:t> </a:t>
            </a:r>
            <a:r>
              <a:rPr lang="en-US" sz="4800" b="1" dirty="0" err="1">
                <a:solidFill>
                  <a:srgbClr val="FF0000"/>
                </a:solidFill>
              </a:rPr>
              <a:t>sách</a:t>
            </a:r>
            <a:r>
              <a:rPr lang="en-US" sz="4800" b="1" dirty="0">
                <a:solidFill>
                  <a:srgbClr val="FF0000"/>
                </a:solidFill>
              </a:rPr>
              <a:t> </a:t>
            </a:r>
            <a:r>
              <a:rPr lang="en-US" sz="4800" b="1" dirty="0" err="1">
                <a:solidFill>
                  <a:srgbClr val="FF0000"/>
                </a:solidFill>
              </a:rPr>
              <a:t>của</a:t>
            </a:r>
            <a:r>
              <a:rPr lang="en-US" sz="4800" b="1" dirty="0">
                <a:solidFill>
                  <a:srgbClr val="FF0000"/>
                </a:solidFill>
              </a:rPr>
              <a:t> </a:t>
            </a:r>
            <a:r>
              <a:rPr lang="en-US" sz="4800" b="1" dirty="0" err="1">
                <a:solidFill>
                  <a:srgbClr val="FF0000"/>
                </a:solidFill>
              </a:rPr>
              <a:t>em</a:t>
            </a:r>
            <a:r>
              <a:rPr lang="en-US" sz="4800" b="1" dirty="0">
                <a:solidFill>
                  <a:srgbClr val="FF0000"/>
                </a:solidFill>
              </a:rPr>
              <a:t> </a:t>
            </a:r>
            <a:r>
              <a:rPr lang="en-US" sz="4800" b="1" dirty="0" err="1">
                <a:solidFill>
                  <a:srgbClr val="FF0000"/>
                </a:solidFill>
              </a:rPr>
              <a:t>với</a:t>
            </a:r>
            <a:r>
              <a:rPr lang="en-US" sz="4800" b="1" dirty="0">
                <a:solidFill>
                  <a:srgbClr val="FF0000"/>
                </a:solidFill>
              </a:rPr>
              <a:t> </a:t>
            </a:r>
            <a:r>
              <a:rPr lang="en-US" sz="4800" b="1" dirty="0" err="1">
                <a:solidFill>
                  <a:srgbClr val="FF0000"/>
                </a:solidFill>
              </a:rPr>
              <a:t>các</a:t>
            </a:r>
            <a:r>
              <a:rPr lang="en-US" sz="4800" b="1" dirty="0">
                <a:solidFill>
                  <a:srgbClr val="FF0000"/>
                </a:solidFill>
              </a:rPr>
              <a:t> </a:t>
            </a:r>
            <a:r>
              <a:rPr lang="en-US" sz="4800" b="1" dirty="0" err="1">
                <a:solidFill>
                  <a:srgbClr val="FF0000"/>
                </a:solidFill>
              </a:rPr>
              <a:t>bạn</a:t>
            </a:r>
            <a:endParaRPr lang="en-US" sz="4800" b="1" dirty="0">
              <a:solidFill>
                <a:srgbClr val="FF0000"/>
              </a:solidFill>
            </a:endParaRPr>
          </a:p>
        </p:txBody>
      </p:sp>
      <p:pic>
        <p:nvPicPr>
          <p:cNvPr id="8" name="Google Shape;142;p8">
            <a:extLst>
              <a:ext uri="{FF2B5EF4-FFF2-40B4-BE49-F238E27FC236}">
                <a16:creationId xmlns:a16="http://schemas.microsoft.com/office/drawing/2014/main" id="{C7A93627-84E2-C84B-B838-4B670503CE09}"/>
              </a:ext>
            </a:extLst>
          </p:cNvPr>
          <p:cNvPicPr preferRelativeResize="0"/>
          <p:nvPr/>
        </p:nvPicPr>
        <p:blipFill rotWithShape="1">
          <a:blip r:embed="rId6">
            <a:alphaModFix/>
          </a:blip>
          <a:srcRect/>
          <a:stretch/>
        </p:blipFill>
        <p:spPr>
          <a:xfrm rot="21183696">
            <a:off x="29677" y="43965"/>
            <a:ext cx="1520199" cy="583492"/>
          </a:xfrm>
          <a:prstGeom prst="rect">
            <a:avLst/>
          </a:prstGeom>
          <a:noFill/>
          <a:ln>
            <a:noFill/>
          </a:ln>
        </p:spPr>
      </p:pic>
      <p:pic>
        <p:nvPicPr>
          <p:cNvPr id="9" name="Google Shape;105;p5">
            <a:extLst>
              <a:ext uri="{FF2B5EF4-FFF2-40B4-BE49-F238E27FC236}">
                <a16:creationId xmlns:a16="http://schemas.microsoft.com/office/drawing/2014/main" id="{C15A88C3-91F7-BA44-BC72-F6CF4FB93FF7}"/>
              </a:ext>
            </a:extLst>
          </p:cNvPr>
          <p:cNvPicPr preferRelativeResize="0"/>
          <p:nvPr/>
        </p:nvPicPr>
        <p:blipFill rotWithShape="1">
          <a:blip r:embed="rId7">
            <a:alphaModFix/>
          </a:blip>
          <a:srcRect/>
          <a:stretch/>
        </p:blipFill>
        <p:spPr>
          <a:xfrm rot="-97042">
            <a:off x="9976721" y="29659"/>
            <a:ext cx="2111589" cy="70642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orange, picture frame&#10;&#10;Description automatically generated">
            <a:extLst>
              <a:ext uri="{FF2B5EF4-FFF2-40B4-BE49-F238E27FC236}">
                <a16:creationId xmlns:a16="http://schemas.microsoft.com/office/drawing/2014/main" id="{8C5A00C6-C418-4C2D-8776-504C430D5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3292"/>
            <a:ext cx="12108129" cy="6414707"/>
          </a:xfrm>
          <a:prstGeom prst="rect">
            <a:avLst/>
          </a:prstGeom>
        </p:spPr>
      </p:pic>
      <p:sp>
        <p:nvSpPr>
          <p:cNvPr id="6" name="Rectangle 5">
            <a:extLst>
              <a:ext uri="{FF2B5EF4-FFF2-40B4-BE49-F238E27FC236}">
                <a16:creationId xmlns:a16="http://schemas.microsoft.com/office/drawing/2014/main" id="{202D864B-CCD5-4617-AA30-98CE225A31EA}"/>
              </a:ext>
            </a:extLst>
          </p:cNvPr>
          <p:cNvSpPr/>
          <p:nvPr/>
        </p:nvSpPr>
        <p:spPr>
          <a:xfrm>
            <a:off x="5618115" y="2646207"/>
            <a:ext cx="3611887"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a:ln/>
                <a:solidFill>
                  <a:srgbClr val="1F4E79"/>
                </a:solidFill>
                <a:effectLst/>
              </a:rPr>
              <a:t>THƯ GIÃN</a:t>
            </a:r>
          </a:p>
        </p:txBody>
      </p:sp>
      <p:pic>
        <p:nvPicPr>
          <p:cNvPr id="4" name="Google Shape;105;p5">
            <a:extLst>
              <a:ext uri="{FF2B5EF4-FFF2-40B4-BE49-F238E27FC236}">
                <a16:creationId xmlns:a16="http://schemas.microsoft.com/office/drawing/2014/main" id="{10648FDD-9539-F840-81A4-2DA69A30CB64}"/>
              </a:ext>
            </a:extLst>
          </p:cNvPr>
          <p:cNvPicPr preferRelativeResize="0"/>
          <p:nvPr/>
        </p:nvPicPr>
        <p:blipFill rotWithShape="1">
          <a:blip r:embed="rId3">
            <a:alphaModFix/>
          </a:blip>
          <a:srcRect/>
          <a:stretch/>
        </p:blipFill>
        <p:spPr>
          <a:xfrm rot="-97042">
            <a:off x="9976721" y="29659"/>
            <a:ext cx="2111589" cy="706423"/>
          </a:xfrm>
          <a:prstGeom prst="rect">
            <a:avLst/>
          </a:prstGeom>
          <a:noFill/>
          <a:ln>
            <a:noFill/>
          </a:ln>
        </p:spPr>
      </p:pic>
      <p:pic>
        <p:nvPicPr>
          <p:cNvPr id="7" name="Google Shape;142;p8">
            <a:extLst>
              <a:ext uri="{FF2B5EF4-FFF2-40B4-BE49-F238E27FC236}">
                <a16:creationId xmlns:a16="http://schemas.microsoft.com/office/drawing/2014/main" id="{FFE14EF5-4546-894B-AD07-B7EBDB2B9824}"/>
              </a:ext>
            </a:extLst>
          </p:cNvPr>
          <p:cNvPicPr preferRelativeResize="0"/>
          <p:nvPr/>
        </p:nvPicPr>
        <p:blipFill rotWithShape="1">
          <a:blip r:embed="rId4">
            <a:alphaModFix/>
          </a:blip>
          <a:srcRect/>
          <a:stretch/>
        </p:blipFill>
        <p:spPr>
          <a:xfrm rot="21183696">
            <a:off x="29677" y="43965"/>
            <a:ext cx="1520199" cy="583492"/>
          </a:xfrm>
          <a:prstGeom prst="rect">
            <a:avLst/>
          </a:prstGeom>
          <a:noFill/>
          <a:ln>
            <a:noFill/>
          </a:ln>
        </p:spPr>
      </p:pic>
    </p:spTree>
    <p:extLst>
      <p:ext uri="{BB962C8B-B14F-4D97-AF65-F5344CB8AC3E}">
        <p14:creationId xmlns:p14="http://schemas.microsoft.com/office/powerpoint/2010/main" val="583386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C2C4C9-8FC8-F34D-A8EE-7E502C97E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597"/>
            <a:ext cx="12192000" cy="7048981"/>
          </a:xfrm>
          <a:prstGeom prst="rect">
            <a:avLst/>
          </a:prstGeom>
        </p:spPr>
      </p:pic>
    </p:spTree>
    <p:extLst>
      <p:ext uri="{BB962C8B-B14F-4D97-AF65-F5344CB8AC3E}">
        <p14:creationId xmlns:p14="http://schemas.microsoft.com/office/powerpoint/2010/main" val="2693000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3"/>
          <p:cNvSpPr/>
          <p:nvPr/>
        </p:nvSpPr>
        <p:spPr>
          <a:xfrm>
            <a:off x="-801683" y="427998"/>
            <a:ext cx="142316192" cy="44341758"/>
          </a:xfrm>
          <a:custGeom>
            <a:avLst/>
            <a:gdLst/>
            <a:ahLst/>
            <a:cxnLst/>
            <a:rect l="l" t="t" r="r" b="b"/>
            <a:pathLst>
              <a:path w="13189097" h="7361975" extrusionOk="0">
                <a:moveTo>
                  <a:pt x="13189097" y="81348"/>
                </a:moveTo>
                <a:lnTo>
                  <a:pt x="13189097" y="0"/>
                </a:lnTo>
                <a:lnTo>
                  <a:pt x="72868" y="0"/>
                </a:lnTo>
                <a:lnTo>
                  <a:pt x="72868" y="40674"/>
                </a:lnTo>
                <a:lnTo>
                  <a:pt x="0" y="40674"/>
                </a:lnTo>
                <a:lnTo>
                  <a:pt x="0" y="7361975"/>
                </a:lnTo>
                <a:lnTo>
                  <a:pt x="145736" y="7361975"/>
                </a:lnTo>
                <a:lnTo>
                  <a:pt x="145736" y="5938389"/>
                </a:lnTo>
                <a:lnTo>
                  <a:pt x="2623246" y="5938389"/>
                </a:lnTo>
                <a:lnTo>
                  <a:pt x="2623246" y="7361975"/>
                </a:lnTo>
                <a:lnTo>
                  <a:pt x="2768982" y="7361975"/>
                </a:lnTo>
                <a:lnTo>
                  <a:pt x="2768982" y="5938389"/>
                </a:lnTo>
                <a:lnTo>
                  <a:pt x="5246492" y="5938389"/>
                </a:lnTo>
                <a:lnTo>
                  <a:pt x="5246492" y="7361975"/>
                </a:lnTo>
                <a:lnTo>
                  <a:pt x="5392227" y="7361975"/>
                </a:lnTo>
                <a:lnTo>
                  <a:pt x="5392227" y="5938389"/>
                </a:lnTo>
                <a:lnTo>
                  <a:pt x="7869737" y="5938389"/>
                </a:lnTo>
                <a:lnTo>
                  <a:pt x="7869737" y="7361975"/>
                </a:lnTo>
                <a:lnTo>
                  <a:pt x="8015474" y="7361975"/>
                </a:lnTo>
                <a:lnTo>
                  <a:pt x="8015474" y="5938389"/>
                </a:lnTo>
                <a:lnTo>
                  <a:pt x="10492984" y="5938389"/>
                </a:lnTo>
                <a:lnTo>
                  <a:pt x="10492984" y="7361975"/>
                </a:lnTo>
                <a:lnTo>
                  <a:pt x="10638719" y="7361975"/>
                </a:lnTo>
                <a:lnTo>
                  <a:pt x="10638719" y="5938389"/>
                </a:lnTo>
                <a:lnTo>
                  <a:pt x="13189097" y="5938389"/>
                </a:lnTo>
                <a:lnTo>
                  <a:pt x="13189097" y="5857041"/>
                </a:lnTo>
                <a:lnTo>
                  <a:pt x="10638719" y="5857041"/>
                </a:lnTo>
                <a:lnTo>
                  <a:pt x="10638719" y="4474129"/>
                </a:lnTo>
                <a:lnTo>
                  <a:pt x="13189097" y="4474129"/>
                </a:lnTo>
                <a:lnTo>
                  <a:pt x="13189097" y="4392781"/>
                </a:lnTo>
                <a:lnTo>
                  <a:pt x="10638719" y="4392781"/>
                </a:lnTo>
                <a:lnTo>
                  <a:pt x="10638719" y="3009869"/>
                </a:lnTo>
                <a:lnTo>
                  <a:pt x="13189097" y="3009869"/>
                </a:lnTo>
                <a:lnTo>
                  <a:pt x="13189097" y="2928521"/>
                </a:lnTo>
                <a:lnTo>
                  <a:pt x="10638719" y="2928521"/>
                </a:lnTo>
                <a:lnTo>
                  <a:pt x="10638719" y="1545608"/>
                </a:lnTo>
                <a:lnTo>
                  <a:pt x="13189097" y="1545608"/>
                </a:lnTo>
                <a:lnTo>
                  <a:pt x="13189097" y="1464260"/>
                </a:lnTo>
                <a:lnTo>
                  <a:pt x="10638719" y="1464260"/>
                </a:lnTo>
                <a:lnTo>
                  <a:pt x="10638719" y="81348"/>
                </a:lnTo>
                <a:lnTo>
                  <a:pt x="13189097" y="81348"/>
                </a:lnTo>
                <a:close/>
                <a:moveTo>
                  <a:pt x="2768982" y="1464260"/>
                </a:moveTo>
                <a:lnTo>
                  <a:pt x="2768982" y="81348"/>
                </a:lnTo>
                <a:lnTo>
                  <a:pt x="5246492" y="81348"/>
                </a:lnTo>
                <a:lnTo>
                  <a:pt x="5246492" y="1464260"/>
                </a:lnTo>
                <a:lnTo>
                  <a:pt x="2768982" y="1464260"/>
                </a:lnTo>
                <a:close/>
                <a:moveTo>
                  <a:pt x="5246492" y="1545608"/>
                </a:moveTo>
                <a:lnTo>
                  <a:pt x="5246492" y="2928521"/>
                </a:lnTo>
                <a:lnTo>
                  <a:pt x="2768982" y="2928521"/>
                </a:lnTo>
                <a:lnTo>
                  <a:pt x="2768982" y="1545608"/>
                </a:lnTo>
                <a:lnTo>
                  <a:pt x="5246492" y="1545608"/>
                </a:lnTo>
                <a:close/>
                <a:moveTo>
                  <a:pt x="2623246" y="1464260"/>
                </a:moveTo>
                <a:lnTo>
                  <a:pt x="145736" y="1464260"/>
                </a:lnTo>
                <a:lnTo>
                  <a:pt x="145736" y="81348"/>
                </a:lnTo>
                <a:lnTo>
                  <a:pt x="2623246" y="81348"/>
                </a:lnTo>
                <a:lnTo>
                  <a:pt x="2623246" y="1464260"/>
                </a:lnTo>
                <a:close/>
                <a:moveTo>
                  <a:pt x="2623246" y="1545608"/>
                </a:moveTo>
                <a:lnTo>
                  <a:pt x="2623246" y="2928521"/>
                </a:lnTo>
                <a:lnTo>
                  <a:pt x="145736" y="2928521"/>
                </a:lnTo>
                <a:lnTo>
                  <a:pt x="145736" y="1545608"/>
                </a:lnTo>
                <a:lnTo>
                  <a:pt x="2623246" y="1545608"/>
                </a:lnTo>
                <a:close/>
                <a:moveTo>
                  <a:pt x="2623246" y="3009869"/>
                </a:moveTo>
                <a:lnTo>
                  <a:pt x="2623246" y="4392781"/>
                </a:lnTo>
                <a:lnTo>
                  <a:pt x="145736" y="4392781"/>
                </a:lnTo>
                <a:lnTo>
                  <a:pt x="145736" y="3009869"/>
                </a:lnTo>
                <a:lnTo>
                  <a:pt x="2623246" y="3009869"/>
                </a:lnTo>
                <a:close/>
                <a:moveTo>
                  <a:pt x="2768982" y="3009869"/>
                </a:moveTo>
                <a:lnTo>
                  <a:pt x="5246492" y="3009869"/>
                </a:lnTo>
                <a:lnTo>
                  <a:pt x="5246492" y="4392781"/>
                </a:lnTo>
                <a:lnTo>
                  <a:pt x="2768982" y="4392781"/>
                </a:lnTo>
                <a:lnTo>
                  <a:pt x="2768982" y="3009869"/>
                </a:lnTo>
                <a:close/>
                <a:moveTo>
                  <a:pt x="5392227" y="3009869"/>
                </a:moveTo>
                <a:lnTo>
                  <a:pt x="7869737" y="3009869"/>
                </a:lnTo>
                <a:lnTo>
                  <a:pt x="7869737" y="4392781"/>
                </a:lnTo>
                <a:lnTo>
                  <a:pt x="5392227" y="4392781"/>
                </a:lnTo>
                <a:lnTo>
                  <a:pt x="5392227" y="3009869"/>
                </a:lnTo>
                <a:close/>
                <a:moveTo>
                  <a:pt x="5392227" y="2928521"/>
                </a:moveTo>
                <a:lnTo>
                  <a:pt x="5392227" y="1545608"/>
                </a:lnTo>
                <a:lnTo>
                  <a:pt x="7869737" y="1545608"/>
                </a:lnTo>
                <a:lnTo>
                  <a:pt x="7869737" y="2928521"/>
                </a:lnTo>
                <a:lnTo>
                  <a:pt x="5392227" y="2928521"/>
                </a:lnTo>
                <a:close/>
                <a:moveTo>
                  <a:pt x="5392227" y="1464260"/>
                </a:moveTo>
                <a:lnTo>
                  <a:pt x="5392227" y="81348"/>
                </a:lnTo>
                <a:lnTo>
                  <a:pt x="7869737" y="81348"/>
                </a:lnTo>
                <a:lnTo>
                  <a:pt x="7869737" y="1464260"/>
                </a:lnTo>
                <a:lnTo>
                  <a:pt x="5392227" y="1464260"/>
                </a:lnTo>
                <a:close/>
                <a:moveTo>
                  <a:pt x="145736" y="5857041"/>
                </a:moveTo>
                <a:lnTo>
                  <a:pt x="145736" y="4474129"/>
                </a:lnTo>
                <a:lnTo>
                  <a:pt x="2623246" y="4474129"/>
                </a:lnTo>
                <a:lnTo>
                  <a:pt x="2623246" y="5857041"/>
                </a:lnTo>
                <a:lnTo>
                  <a:pt x="145736" y="5857041"/>
                </a:lnTo>
                <a:close/>
                <a:moveTo>
                  <a:pt x="2768982" y="5857041"/>
                </a:moveTo>
                <a:lnTo>
                  <a:pt x="2768982" y="4474129"/>
                </a:lnTo>
                <a:lnTo>
                  <a:pt x="5246492" y="4474129"/>
                </a:lnTo>
                <a:lnTo>
                  <a:pt x="5246492" y="5857041"/>
                </a:lnTo>
                <a:lnTo>
                  <a:pt x="2768982" y="5857041"/>
                </a:lnTo>
                <a:close/>
                <a:moveTo>
                  <a:pt x="5392227" y="5857041"/>
                </a:moveTo>
                <a:lnTo>
                  <a:pt x="5392227" y="4474129"/>
                </a:lnTo>
                <a:lnTo>
                  <a:pt x="7869737" y="4474129"/>
                </a:lnTo>
                <a:lnTo>
                  <a:pt x="7869737" y="5857041"/>
                </a:lnTo>
                <a:lnTo>
                  <a:pt x="5392227" y="5857041"/>
                </a:lnTo>
                <a:close/>
                <a:moveTo>
                  <a:pt x="10492984" y="5857041"/>
                </a:moveTo>
                <a:lnTo>
                  <a:pt x="8015474" y="5857041"/>
                </a:lnTo>
                <a:lnTo>
                  <a:pt x="8015474" y="4474129"/>
                </a:lnTo>
                <a:lnTo>
                  <a:pt x="10492984" y="4474129"/>
                </a:lnTo>
                <a:lnTo>
                  <a:pt x="10492984" y="5857041"/>
                </a:lnTo>
                <a:close/>
                <a:moveTo>
                  <a:pt x="10492984" y="4392781"/>
                </a:moveTo>
                <a:lnTo>
                  <a:pt x="8015474" y="4392781"/>
                </a:lnTo>
                <a:lnTo>
                  <a:pt x="8015474" y="3009869"/>
                </a:lnTo>
                <a:lnTo>
                  <a:pt x="10492984" y="3009869"/>
                </a:lnTo>
                <a:lnTo>
                  <a:pt x="10492984" y="4392781"/>
                </a:lnTo>
                <a:close/>
                <a:moveTo>
                  <a:pt x="10492984" y="2928521"/>
                </a:moveTo>
                <a:lnTo>
                  <a:pt x="8015474" y="2928521"/>
                </a:lnTo>
                <a:lnTo>
                  <a:pt x="8015474" y="1545608"/>
                </a:lnTo>
                <a:lnTo>
                  <a:pt x="10492984" y="1545608"/>
                </a:lnTo>
                <a:lnTo>
                  <a:pt x="10492984" y="2928521"/>
                </a:lnTo>
                <a:close/>
                <a:moveTo>
                  <a:pt x="10492984" y="1464260"/>
                </a:moveTo>
                <a:lnTo>
                  <a:pt x="8015474" y="1464260"/>
                </a:lnTo>
                <a:lnTo>
                  <a:pt x="8015474" y="81348"/>
                </a:lnTo>
                <a:lnTo>
                  <a:pt x="10492984" y="81348"/>
                </a:lnTo>
                <a:lnTo>
                  <a:pt x="10492984" y="1464260"/>
                </a:lnTo>
                <a:close/>
              </a:path>
            </a:pathLst>
          </a:custGeom>
          <a:solidFill>
            <a:srgbClr val="FAC370">
              <a:alpha val="44705"/>
            </a:srgbClr>
          </a:solidFill>
          <a:ln>
            <a:noFill/>
          </a:ln>
        </p:spPr>
      </p:sp>
      <p:pic>
        <p:nvPicPr>
          <p:cNvPr id="208" name="Google Shape;208;p13"/>
          <p:cNvPicPr preferRelativeResize="0"/>
          <p:nvPr/>
        </p:nvPicPr>
        <p:blipFill rotWithShape="1">
          <a:blip r:embed="rId3">
            <a:alphaModFix/>
          </a:blip>
          <a:srcRect/>
          <a:stretch/>
        </p:blipFill>
        <p:spPr>
          <a:xfrm rot="-5400000">
            <a:off x="3645775" y="367453"/>
            <a:ext cx="4900451" cy="7000645"/>
          </a:xfrm>
          <a:prstGeom prst="rect">
            <a:avLst/>
          </a:prstGeom>
          <a:noFill/>
          <a:ln>
            <a:noFill/>
          </a:ln>
        </p:spPr>
      </p:pic>
      <p:pic>
        <p:nvPicPr>
          <p:cNvPr id="212" name="Google Shape;212;p13"/>
          <p:cNvPicPr preferRelativeResize="0"/>
          <p:nvPr/>
        </p:nvPicPr>
        <p:blipFill rotWithShape="1">
          <a:blip r:embed="rId4">
            <a:alphaModFix/>
          </a:blip>
          <a:srcRect/>
          <a:stretch/>
        </p:blipFill>
        <p:spPr>
          <a:xfrm rot="221630" flipH="1">
            <a:off x="2635815" y="1072328"/>
            <a:ext cx="949345" cy="1276625"/>
          </a:xfrm>
          <a:prstGeom prst="rect">
            <a:avLst/>
          </a:prstGeom>
          <a:noFill/>
          <a:ln>
            <a:noFill/>
          </a:ln>
        </p:spPr>
      </p:pic>
      <p:pic>
        <p:nvPicPr>
          <p:cNvPr id="213" name="Google Shape;213;p13"/>
          <p:cNvPicPr preferRelativeResize="0"/>
          <p:nvPr/>
        </p:nvPicPr>
        <p:blipFill rotWithShape="1">
          <a:blip r:embed="rId5">
            <a:alphaModFix/>
          </a:blip>
          <a:srcRect/>
          <a:stretch/>
        </p:blipFill>
        <p:spPr>
          <a:xfrm rot="362758">
            <a:off x="8926020" y="3745684"/>
            <a:ext cx="1639765" cy="1305781"/>
          </a:xfrm>
          <a:prstGeom prst="rect">
            <a:avLst/>
          </a:prstGeom>
          <a:noFill/>
          <a:ln>
            <a:noFill/>
          </a:ln>
        </p:spPr>
      </p:pic>
      <p:pic>
        <p:nvPicPr>
          <p:cNvPr id="214" name="Google Shape;214;p13"/>
          <p:cNvPicPr preferRelativeResize="0"/>
          <p:nvPr/>
        </p:nvPicPr>
        <p:blipFill rotWithShape="1">
          <a:blip r:embed="rId6">
            <a:alphaModFix/>
          </a:blip>
          <a:srcRect/>
          <a:stretch/>
        </p:blipFill>
        <p:spPr>
          <a:xfrm rot="1843760">
            <a:off x="1879522" y="5314322"/>
            <a:ext cx="1887063" cy="844031"/>
          </a:xfrm>
          <a:prstGeom prst="rect">
            <a:avLst/>
          </a:prstGeom>
          <a:noFill/>
          <a:ln>
            <a:noFill/>
          </a:ln>
        </p:spPr>
      </p:pic>
      <p:sp>
        <p:nvSpPr>
          <p:cNvPr id="2" name="TextBox 1">
            <a:extLst>
              <a:ext uri="{FF2B5EF4-FFF2-40B4-BE49-F238E27FC236}">
                <a16:creationId xmlns:a16="http://schemas.microsoft.com/office/drawing/2014/main" id="{07E7E5A9-4624-4612-9FB7-61B5E99E8B42}"/>
              </a:ext>
            </a:extLst>
          </p:cNvPr>
          <p:cNvSpPr txBox="1"/>
          <p:nvPr/>
        </p:nvSpPr>
        <p:spPr>
          <a:xfrm>
            <a:off x="2418726" y="2977330"/>
            <a:ext cx="7000645" cy="1603644"/>
          </a:xfrm>
          <a:prstGeom prst="rect">
            <a:avLst/>
          </a:prstGeom>
          <a:noFill/>
        </p:spPr>
        <p:txBody>
          <a:bodyPr wrap="square" rtlCol="0">
            <a:spAutoFit/>
          </a:bodyPr>
          <a:lstStyle/>
          <a:p>
            <a:pPr algn="ctr">
              <a:lnSpc>
                <a:spcPct val="130000"/>
              </a:lnSpc>
            </a:pPr>
            <a:r>
              <a:rPr lang="en-US" sz="4000" b="1" dirty="0" err="1">
                <a:solidFill>
                  <a:srgbClr val="1F4E79"/>
                </a:solidFill>
              </a:rPr>
              <a:t>Tự</a:t>
            </a:r>
            <a:r>
              <a:rPr lang="en-US" sz="4000" b="1" dirty="0">
                <a:solidFill>
                  <a:srgbClr val="1F4E79"/>
                </a:solidFill>
              </a:rPr>
              <a:t> </a:t>
            </a:r>
            <a:r>
              <a:rPr lang="en-US" sz="4000" b="1" dirty="0" err="1">
                <a:solidFill>
                  <a:srgbClr val="1F4E79"/>
                </a:solidFill>
              </a:rPr>
              <a:t>đọc</a:t>
            </a:r>
            <a:r>
              <a:rPr lang="en-US" sz="4000" b="1" dirty="0">
                <a:solidFill>
                  <a:srgbClr val="1F4E79"/>
                </a:solidFill>
              </a:rPr>
              <a:t> </a:t>
            </a:r>
            <a:r>
              <a:rPr lang="en-US" sz="4000" b="1" dirty="0" err="1">
                <a:solidFill>
                  <a:srgbClr val="1F4E79"/>
                </a:solidFill>
              </a:rPr>
              <a:t>sách</a:t>
            </a:r>
            <a:r>
              <a:rPr lang="en-US" sz="4000" b="1" dirty="0">
                <a:solidFill>
                  <a:srgbClr val="1F4E79"/>
                </a:solidFill>
              </a:rPr>
              <a:t> </a:t>
            </a:r>
            <a:r>
              <a:rPr lang="en-US" sz="4000" b="1" dirty="0" err="1">
                <a:solidFill>
                  <a:srgbClr val="1F4E79"/>
                </a:solidFill>
              </a:rPr>
              <a:t>về</a:t>
            </a:r>
            <a:r>
              <a:rPr lang="en-US" sz="4000" b="1" dirty="0">
                <a:solidFill>
                  <a:srgbClr val="1F4E79"/>
                </a:solidFill>
              </a:rPr>
              <a:t> </a:t>
            </a:r>
            <a:r>
              <a:rPr lang="en-US" sz="4000" b="1" dirty="0" err="1">
                <a:solidFill>
                  <a:srgbClr val="1F4E79"/>
                </a:solidFill>
              </a:rPr>
              <a:t>kiến</a:t>
            </a:r>
            <a:r>
              <a:rPr lang="en-US" sz="4000" b="1" dirty="0">
                <a:solidFill>
                  <a:srgbClr val="1F4E79"/>
                </a:solidFill>
              </a:rPr>
              <a:t> </a:t>
            </a:r>
            <a:r>
              <a:rPr lang="en-US" sz="4000" b="1" dirty="0" err="1">
                <a:solidFill>
                  <a:srgbClr val="1F4E79"/>
                </a:solidFill>
              </a:rPr>
              <a:t>thức</a:t>
            </a:r>
            <a:r>
              <a:rPr lang="en-US" sz="4000" b="1" dirty="0">
                <a:solidFill>
                  <a:srgbClr val="1F4E79"/>
                </a:solidFill>
              </a:rPr>
              <a:t> </a:t>
            </a:r>
            <a:r>
              <a:rPr lang="en-US" sz="4000" b="1" dirty="0" err="1">
                <a:solidFill>
                  <a:srgbClr val="1F4E79"/>
                </a:solidFill>
              </a:rPr>
              <a:t>hoặc</a:t>
            </a:r>
            <a:r>
              <a:rPr lang="en-US" sz="4000" b="1" dirty="0">
                <a:solidFill>
                  <a:srgbClr val="1F4E79"/>
                </a:solidFill>
              </a:rPr>
              <a:t> </a:t>
            </a:r>
            <a:r>
              <a:rPr lang="en-US" sz="4000" b="1" dirty="0" err="1">
                <a:solidFill>
                  <a:srgbClr val="1F4E79"/>
                </a:solidFill>
              </a:rPr>
              <a:t>kĩ</a:t>
            </a:r>
            <a:r>
              <a:rPr lang="en-US" sz="4000" b="1" dirty="0">
                <a:solidFill>
                  <a:srgbClr val="1F4E79"/>
                </a:solidFill>
              </a:rPr>
              <a:t> </a:t>
            </a:r>
            <a:r>
              <a:rPr lang="en-US" sz="4000" b="1" dirty="0" err="1">
                <a:solidFill>
                  <a:srgbClr val="1F4E79"/>
                </a:solidFill>
              </a:rPr>
              <a:t>năng</a:t>
            </a:r>
            <a:r>
              <a:rPr lang="en-US" sz="4000" b="1" dirty="0">
                <a:solidFill>
                  <a:srgbClr val="1F4E79"/>
                </a:solidFill>
              </a:rPr>
              <a:t> </a:t>
            </a:r>
            <a:r>
              <a:rPr lang="en-US" sz="4000" b="1" dirty="0" err="1">
                <a:solidFill>
                  <a:srgbClr val="1F4E79"/>
                </a:solidFill>
              </a:rPr>
              <a:t>sống</a:t>
            </a:r>
            <a:endParaRPr lang="en-US" sz="4000" b="1" dirty="0">
              <a:solidFill>
                <a:srgbClr val="1F4E79"/>
              </a:solidFill>
            </a:endParaRPr>
          </a:p>
        </p:txBody>
      </p:sp>
      <p:pic>
        <p:nvPicPr>
          <p:cNvPr id="8" name="Google Shape;142;p8">
            <a:extLst>
              <a:ext uri="{FF2B5EF4-FFF2-40B4-BE49-F238E27FC236}">
                <a16:creationId xmlns:a16="http://schemas.microsoft.com/office/drawing/2014/main" id="{2F0C5B72-7647-4B41-92CA-FF5311DA6298}"/>
              </a:ext>
            </a:extLst>
          </p:cNvPr>
          <p:cNvPicPr preferRelativeResize="0"/>
          <p:nvPr/>
        </p:nvPicPr>
        <p:blipFill rotWithShape="1">
          <a:blip r:embed="rId7">
            <a:alphaModFix/>
          </a:blip>
          <a:srcRect/>
          <a:stretch/>
        </p:blipFill>
        <p:spPr>
          <a:xfrm rot="21183696">
            <a:off x="29677" y="43965"/>
            <a:ext cx="1520199" cy="583492"/>
          </a:xfrm>
          <a:prstGeom prst="rect">
            <a:avLst/>
          </a:prstGeom>
          <a:noFill/>
          <a:ln>
            <a:noFill/>
          </a:ln>
        </p:spPr>
      </p:pic>
      <p:pic>
        <p:nvPicPr>
          <p:cNvPr id="9" name="Google Shape;105;p5">
            <a:extLst>
              <a:ext uri="{FF2B5EF4-FFF2-40B4-BE49-F238E27FC236}">
                <a16:creationId xmlns:a16="http://schemas.microsoft.com/office/drawing/2014/main" id="{6C2F3069-B9B0-B645-8C57-FE0A071AEF2B}"/>
              </a:ext>
            </a:extLst>
          </p:cNvPr>
          <p:cNvPicPr preferRelativeResize="0"/>
          <p:nvPr/>
        </p:nvPicPr>
        <p:blipFill rotWithShape="1">
          <a:blip r:embed="rId8">
            <a:alphaModFix/>
          </a:blip>
          <a:srcRect/>
          <a:stretch/>
        </p:blipFill>
        <p:spPr>
          <a:xfrm rot="-97042">
            <a:off x="9976721" y="29659"/>
            <a:ext cx="2111589" cy="706423"/>
          </a:xfrm>
          <a:prstGeom prst="rect">
            <a:avLst/>
          </a:prstGeom>
          <a:noFill/>
          <a:ln>
            <a:noFill/>
          </a:ln>
        </p:spPr>
      </p:pic>
    </p:spTree>
    <p:extLst>
      <p:ext uri="{BB962C8B-B14F-4D97-AF65-F5344CB8AC3E}">
        <p14:creationId xmlns:p14="http://schemas.microsoft.com/office/powerpoint/2010/main" val="3816157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5"/>
          <p:cNvSpPr/>
          <p:nvPr/>
        </p:nvSpPr>
        <p:spPr>
          <a:xfrm>
            <a:off x="-581891" y="421177"/>
            <a:ext cx="141524009" cy="43319641"/>
          </a:xfrm>
          <a:custGeom>
            <a:avLst/>
            <a:gdLst/>
            <a:ahLst/>
            <a:cxnLst/>
            <a:rect l="l" t="t" r="r" b="b"/>
            <a:pathLst>
              <a:path w="13189097" h="7361975" extrusionOk="0">
                <a:moveTo>
                  <a:pt x="13189097" y="81348"/>
                </a:moveTo>
                <a:lnTo>
                  <a:pt x="13189097" y="0"/>
                </a:lnTo>
                <a:lnTo>
                  <a:pt x="72868" y="0"/>
                </a:lnTo>
                <a:lnTo>
                  <a:pt x="72868" y="40674"/>
                </a:lnTo>
                <a:lnTo>
                  <a:pt x="0" y="40674"/>
                </a:lnTo>
                <a:lnTo>
                  <a:pt x="0" y="7361975"/>
                </a:lnTo>
                <a:lnTo>
                  <a:pt x="145736" y="7361975"/>
                </a:lnTo>
                <a:lnTo>
                  <a:pt x="145736" y="5938389"/>
                </a:lnTo>
                <a:lnTo>
                  <a:pt x="2623246" y="5938389"/>
                </a:lnTo>
                <a:lnTo>
                  <a:pt x="2623246" y="7361975"/>
                </a:lnTo>
                <a:lnTo>
                  <a:pt x="2768982" y="7361975"/>
                </a:lnTo>
                <a:lnTo>
                  <a:pt x="2768982" y="5938389"/>
                </a:lnTo>
                <a:lnTo>
                  <a:pt x="5246492" y="5938389"/>
                </a:lnTo>
                <a:lnTo>
                  <a:pt x="5246492" y="7361975"/>
                </a:lnTo>
                <a:lnTo>
                  <a:pt x="5392227" y="7361975"/>
                </a:lnTo>
                <a:lnTo>
                  <a:pt x="5392227" y="5938389"/>
                </a:lnTo>
                <a:lnTo>
                  <a:pt x="7869737" y="5938389"/>
                </a:lnTo>
                <a:lnTo>
                  <a:pt x="7869737" y="7361975"/>
                </a:lnTo>
                <a:lnTo>
                  <a:pt x="8015474" y="7361975"/>
                </a:lnTo>
                <a:lnTo>
                  <a:pt x="8015474" y="5938389"/>
                </a:lnTo>
                <a:lnTo>
                  <a:pt x="10492984" y="5938389"/>
                </a:lnTo>
                <a:lnTo>
                  <a:pt x="10492984" y="7361975"/>
                </a:lnTo>
                <a:lnTo>
                  <a:pt x="10638719" y="7361975"/>
                </a:lnTo>
                <a:lnTo>
                  <a:pt x="10638719" y="5938389"/>
                </a:lnTo>
                <a:lnTo>
                  <a:pt x="13189097" y="5938389"/>
                </a:lnTo>
                <a:lnTo>
                  <a:pt x="13189097" y="5857041"/>
                </a:lnTo>
                <a:lnTo>
                  <a:pt x="10638719" y="5857041"/>
                </a:lnTo>
                <a:lnTo>
                  <a:pt x="10638719" y="4474129"/>
                </a:lnTo>
                <a:lnTo>
                  <a:pt x="13189097" y="4474129"/>
                </a:lnTo>
                <a:lnTo>
                  <a:pt x="13189097" y="4392781"/>
                </a:lnTo>
                <a:lnTo>
                  <a:pt x="10638719" y="4392781"/>
                </a:lnTo>
                <a:lnTo>
                  <a:pt x="10638719" y="3009869"/>
                </a:lnTo>
                <a:lnTo>
                  <a:pt x="13189097" y="3009869"/>
                </a:lnTo>
                <a:lnTo>
                  <a:pt x="13189097" y="2928521"/>
                </a:lnTo>
                <a:lnTo>
                  <a:pt x="10638719" y="2928521"/>
                </a:lnTo>
                <a:lnTo>
                  <a:pt x="10638719" y="1545608"/>
                </a:lnTo>
                <a:lnTo>
                  <a:pt x="13189097" y="1545608"/>
                </a:lnTo>
                <a:lnTo>
                  <a:pt x="13189097" y="1464260"/>
                </a:lnTo>
                <a:lnTo>
                  <a:pt x="10638719" y="1464260"/>
                </a:lnTo>
                <a:lnTo>
                  <a:pt x="10638719" y="81348"/>
                </a:lnTo>
                <a:lnTo>
                  <a:pt x="13189097" y="81348"/>
                </a:lnTo>
                <a:close/>
                <a:moveTo>
                  <a:pt x="2768982" y="1464260"/>
                </a:moveTo>
                <a:lnTo>
                  <a:pt x="2768982" y="81348"/>
                </a:lnTo>
                <a:lnTo>
                  <a:pt x="5246492" y="81348"/>
                </a:lnTo>
                <a:lnTo>
                  <a:pt x="5246492" y="1464260"/>
                </a:lnTo>
                <a:lnTo>
                  <a:pt x="2768982" y="1464260"/>
                </a:lnTo>
                <a:close/>
                <a:moveTo>
                  <a:pt x="5246492" y="1545608"/>
                </a:moveTo>
                <a:lnTo>
                  <a:pt x="5246492" y="2928521"/>
                </a:lnTo>
                <a:lnTo>
                  <a:pt x="2768982" y="2928521"/>
                </a:lnTo>
                <a:lnTo>
                  <a:pt x="2768982" y="1545608"/>
                </a:lnTo>
                <a:lnTo>
                  <a:pt x="5246492" y="1545608"/>
                </a:lnTo>
                <a:close/>
                <a:moveTo>
                  <a:pt x="2623246" y="1464260"/>
                </a:moveTo>
                <a:lnTo>
                  <a:pt x="145736" y="1464260"/>
                </a:lnTo>
                <a:lnTo>
                  <a:pt x="145736" y="81348"/>
                </a:lnTo>
                <a:lnTo>
                  <a:pt x="2623246" y="81348"/>
                </a:lnTo>
                <a:lnTo>
                  <a:pt x="2623246" y="1464260"/>
                </a:lnTo>
                <a:close/>
                <a:moveTo>
                  <a:pt x="2623246" y="1545608"/>
                </a:moveTo>
                <a:lnTo>
                  <a:pt x="2623246" y="2928521"/>
                </a:lnTo>
                <a:lnTo>
                  <a:pt x="145736" y="2928521"/>
                </a:lnTo>
                <a:lnTo>
                  <a:pt x="145736" y="1545608"/>
                </a:lnTo>
                <a:lnTo>
                  <a:pt x="2623246" y="1545608"/>
                </a:lnTo>
                <a:close/>
                <a:moveTo>
                  <a:pt x="2623246" y="3009869"/>
                </a:moveTo>
                <a:lnTo>
                  <a:pt x="2623246" y="4392781"/>
                </a:lnTo>
                <a:lnTo>
                  <a:pt x="145736" y="4392781"/>
                </a:lnTo>
                <a:lnTo>
                  <a:pt x="145736" y="3009869"/>
                </a:lnTo>
                <a:lnTo>
                  <a:pt x="2623246" y="3009869"/>
                </a:lnTo>
                <a:close/>
                <a:moveTo>
                  <a:pt x="2768982" y="3009869"/>
                </a:moveTo>
                <a:lnTo>
                  <a:pt x="5246492" y="3009869"/>
                </a:lnTo>
                <a:lnTo>
                  <a:pt x="5246492" y="4392781"/>
                </a:lnTo>
                <a:lnTo>
                  <a:pt x="2768982" y="4392781"/>
                </a:lnTo>
                <a:lnTo>
                  <a:pt x="2768982" y="3009869"/>
                </a:lnTo>
                <a:close/>
                <a:moveTo>
                  <a:pt x="5392227" y="3009869"/>
                </a:moveTo>
                <a:lnTo>
                  <a:pt x="7869737" y="3009869"/>
                </a:lnTo>
                <a:lnTo>
                  <a:pt x="7869737" y="4392781"/>
                </a:lnTo>
                <a:lnTo>
                  <a:pt x="5392227" y="4392781"/>
                </a:lnTo>
                <a:lnTo>
                  <a:pt x="5392227" y="3009869"/>
                </a:lnTo>
                <a:close/>
                <a:moveTo>
                  <a:pt x="5392227" y="2928521"/>
                </a:moveTo>
                <a:lnTo>
                  <a:pt x="5392227" y="1545608"/>
                </a:lnTo>
                <a:lnTo>
                  <a:pt x="7869737" y="1545608"/>
                </a:lnTo>
                <a:lnTo>
                  <a:pt x="7869737" y="2928521"/>
                </a:lnTo>
                <a:lnTo>
                  <a:pt x="5392227" y="2928521"/>
                </a:lnTo>
                <a:close/>
                <a:moveTo>
                  <a:pt x="5392227" y="1464260"/>
                </a:moveTo>
                <a:lnTo>
                  <a:pt x="5392227" y="81348"/>
                </a:lnTo>
                <a:lnTo>
                  <a:pt x="7869737" y="81348"/>
                </a:lnTo>
                <a:lnTo>
                  <a:pt x="7869737" y="1464260"/>
                </a:lnTo>
                <a:lnTo>
                  <a:pt x="5392227" y="1464260"/>
                </a:lnTo>
                <a:close/>
                <a:moveTo>
                  <a:pt x="145736" y="5857041"/>
                </a:moveTo>
                <a:lnTo>
                  <a:pt x="145736" y="4474129"/>
                </a:lnTo>
                <a:lnTo>
                  <a:pt x="2623246" y="4474129"/>
                </a:lnTo>
                <a:lnTo>
                  <a:pt x="2623246" y="5857041"/>
                </a:lnTo>
                <a:lnTo>
                  <a:pt x="145736" y="5857041"/>
                </a:lnTo>
                <a:close/>
                <a:moveTo>
                  <a:pt x="2768982" y="5857041"/>
                </a:moveTo>
                <a:lnTo>
                  <a:pt x="2768982" y="4474129"/>
                </a:lnTo>
                <a:lnTo>
                  <a:pt x="5246492" y="4474129"/>
                </a:lnTo>
                <a:lnTo>
                  <a:pt x="5246492" y="5857041"/>
                </a:lnTo>
                <a:lnTo>
                  <a:pt x="2768982" y="5857041"/>
                </a:lnTo>
                <a:close/>
                <a:moveTo>
                  <a:pt x="5392227" y="5857041"/>
                </a:moveTo>
                <a:lnTo>
                  <a:pt x="5392227" y="4474129"/>
                </a:lnTo>
                <a:lnTo>
                  <a:pt x="7869737" y="4474129"/>
                </a:lnTo>
                <a:lnTo>
                  <a:pt x="7869737" y="5857041"/>
                </a:lnTo>
                <a:lnTo>
                  <a:pt x="5392227" y="5857041"/>
                </a:lnTo>
                <a:close/>
                <a:moveTo>
                  <a:pt x="10492984" y="5857041"/>
                </a:moveTo>
                <a:lnTo>
                  <a:pt x="8015474" y="5857041"/>
                </a:lnTo>
                <a:lnTo>
                  <a:pt x="8015474" y="4474129"/>
                </a:lnTo>
                <a:lnTo>
                  <a:pt x="10492984" y="4474129"/>
                </a:lnTo>
                <a:lnTo>
                  <a:pt x="10492984" y="5857041"/>
                </a:lnTo>
                <a:close/>
                <a:moveTo>
                  <a:pt x="10492984" y="4392781"/>
                </a:moveTo>
                <a:lnTo>
                  <a:pt x="8015474" y="4392781"/>
                </a:lnTo>
                <a:lnTo>
                  <a:pt x="8015474" y="3009869"/>
                </a:lnTo>
                <a:lnTo>
                  <a:pt x="10492984" y="3009869"/>
                </a:lnTo>
                <a:lnTo>
                  <a:pt x="10492984" y="4392781"/>
                </a:lnTo>
                <a:close/>
                <a:moveTo>
                  <a:pt x="10492984" y="2928521"/>
                </a:moveTo>
                <a:lnTo>
                  <a:pt x="8015474" y="2928521"/>
                </a:lnTo>
                <a:lnTo>
                  <a:pt x="8015474" y="1545608"/>
                </a:lnTo>
                <a:lnTo>
                  <a:pt x="10492984" y="1545608"/>
                </a:lnTo>
                <a:lnTo>
                  <a:pt x="10492984" y="2928521"/>
                </a:lnTo>
                <a:close/>
                <a:moveTo>
                  <a:pt x="10492984" y="1464260"/>
                </a:moveTo>
                <a:lnTo>
                  <a:pt x="8015474" y="1464260"/>
                </a:lnTo>
                <a:lnTo>
                  <a:pt x="8015474" y="81348"/>
                </a:lnTo>
                <a:lnTo>
                  <a:pt x="10492984" y="81348"/>
                </a:lnTo>
                <a:lnTo>
                  <a:pt x="10492984" y="1464260"/>
                </a:lnTo>
                <a:close/>
              </a:path>
            </a:pathLst>
          </a:custGeom>
          <a:solidFill>
            <a:srgbClr val="FAC370">
              <a:alpha val="49803"/>
            </a:srgbClr>
          </a:solidFill>
          <a:ln>
            <a:noFill/>
          </a:ln>
        </p:spPr>
      </p:sp>
      <p:pic>
        <p:nvPicPr>
          <p:cNvPr id="99" name="Google Shape;99;p5"/>
          <p:cNvPicPr preferRelativeResize="0"/>
          <p:nvPr/>
        </p:nvPicPr>
        <p:blipFill rotWithShape="1">
          <a:blip r:embed="rId3">
            <a:alphaModFix/>
          </a:blip>
          <a:srcRect/>
          <a:stretch/>
        </p:blipFill>
        <p:spPr>
          <a:xfrm rot="-5400000">
            <a:off x="3618591" y="-855647"/>
            <a:ext cx="5832415" cy="9123823"/>
          </a:xfrm>
          <a:prstGeom prst="rect">
            <a:avLst/>
          </a:prstGeom>
          <a:noFill/>
          <a:ln>
            <a:noFill/>
          </a:ln>
        </p:spPr>
      </p:pic>
      <p:sp>
        <p:nvSpPr>
          <p:cNvPr id="102" name="Google Shape;102;p5"/>
          <p:cNvSpPr txBox="1"/>
          <p:nvPr/>
        </p:nvSpPr>
        <p:spPr>
          <a:xfrm>
            <a:off x="2710185" y="2267245"/>
            <a:ext cx="6621650" cy="738664"/>
          </a:xfrm>
          <a:prstGeom prst="rect">
            <a:avLst/>
          </a:prstGeom>
          <a:noFill/>
          <a:ln>
            <a:noFill/>
          </a:ln>
        </p:spPr>
        <p:txBody>
          <a:bodyPr spcFirstLastPara="1" wrap="square" lIns="0" tIns="0" rIns="0" bIns="0" anchor="t" anchorCtr="0">
            <a:spAutoFit/>
          </a:bodyPr>
          <a:lstStyle/>
          <a:p>
            <a:pPr algn="ctr"/>
            <a:r>
              <a:rPr lang="en-US" sz="4800" b="1" dirty="0">
                <a:solidFill>
                  <a:srgbClr val="1F4E79"/>
                </a:solidFill>
                <a:latin typeface="+mj-lt"/>
                <a:cs typeface="Arial"/>
                <a:sym typeface="Arial"/>
              </a:rPr>
              <a:t>TỰ ĐỌC SÁCH BÁO</a:t>
            </a:r>
            <a:endParaRPr sz="4800" b="1" dirty="0">
              <a:solidFill>
                <a:srgbClr val="1F4E79"/>
              </a:solidFill>
              <a:latin typeface="+mj-lt"/>
            </a:endParaRPr>
          </a:p>
        </p:txBody>
      </p:sp>
      <p:pic>
        <p:nvPicPr>
          <p:cNvPr id="103" name="Google Shape;103;p5"/>
          <p:cNvPicPr preferRelativeResize="0"/>
          <p:nvPr/>
        </p:nvPicPr>
        <p:blipFill rotWithShape="1">
          <a:blip r:embed="rId4">
            <a:alphaModFix/>
          </a:blip>
          <a:srcRect/>
          <a:stretch/>
        </p:blipFill>
        <p:spPr>
          <a:xfrm rot="1575018">
            <a:off x="9745871" y="-334836"/>
            <a:ext cx="2170379" cy="1752979"/>
          </a:xfrm>
          <a:prstGeom prst="rect">
            <a:avLst/>
          </a:prstGeom>
          <a:noFill/>
          <a:ln>
            <a:noFill/>
          </a:ln>
        </p:spPr>
      </p:pic>
      <p:pic>
        <p:nvPicPr>
          <p:cNvPr id="104" name="Google Shape;104;p5"/>
          <p:cNvPicPr preferRelativeResize="0"/>
          <p:nvPr/>
        </p:nvPicPr>
        <p:blipFill rotWithShape="1">
          <a:blip r:embed="rId5">
            <a:alphaModFix/>
          </a:blip>
          <a:srcRect/>
          <a:stretch/>
        </p:blipFill>
        <p:spPr>
          <a:xfrm rot="-719336">
            <a:off x="-31707" y="-70845"/>
            <a:ext cx="1770079" cy="1721804"/>
          </a:xfrm>
          <a:prstGeom prst="rect">
            <a:avLst/>
          </a:prstGeom>
          <a:noFill/>
          <a:ln>
            <a:noFill/>
          </a:ln>
        </p:spPr>
      </p:pic>
      <p:pic>
        <p:nvPicPr>
          <p:cNvPr id="105" name="Google Shape;105;p5"/>
          <p:cNvPicPr preferRelativeResize="0"/>
          <p:nvPr/>
        </p:nvPicPr>
        <p:blipFill rotWithShape="1">
          <a:blip r:embed="rId6">
            <a:alphaModFix/>
          </a:blip>
          <a:srcRect/>
          <a:stretch/>
        </p:blipFill>
        <p:spPr>
          <a:xfrm rot="-97042">
            <a:off x="3473052" y="545723"/>
            <a:ext cx="2111589" cy="706423"/>
          </a:xfrm>
          <a:prstGeom prst="rect">
            <a:avLst/>
          </a:prstGeom>
          <a:noFill/>
          <a:ln>
            <a:noFill/>
          </a:ln>
        </p:spPr>
      </p:pic>
      <p:sp>
        <p:nvSpPr>
          <p:cNvPr id="10" name="Google Shape;102;p5">
            <a:extLst>
              <a:ext uri="{FF2B5EF4-FFF2-40B4-BE49-F238E27FC236}">
                <a16:creationId xmlns:a16="http://schemas.microsoft.com/office/drawing/2014/main" id="{ACF08F24-BF9A-487F-B861-D99E3BF4E14B}"/>
              </a:ext>
            </a:extLst>
          </p:cNvPr>
          <p:cNvSpPr txBox="1"/>
          <p:nvPr/>
        </p:nvSpPr>
        <p:spPr>
          <a:xfrm>
            <a:off x="2460567" y="3287426"/>
            <a:ext cx="7350579" cy="1477328"/>
          </a:xfrm>
          <a:prstGeom prst="rect">
            <a:avLst/>
          </a:prstGeom>
          <a:noFill/>
          <a:ln>
            <a:noFill/>
          </a:ln>
        </p:spPr>
        <p:txBody>
          <a:bodyPr spcFirstLastPara="1" wrap="square" lIns="0" tIns="0" rIns="0" bIns="0" anchor="t" anchorCtr="0">
            <a:spAutoFit/>
          </a:bodyPr>
          <a:lstStyle/>
          <a:p>
            <a:pPr algn="ctr"/>
            <a:r>
              <a:rPr lang="en-US" sz="4800" b="1">
                <a:solidFill>
                  <a:srgbClr val="FF7800"/>
                </a:solidFill>
                <a:latin typeface="+mj-lt"/>
                <a:cs typeface="Arial"/>
                <a:sym typeface="Arial"/>
              </a:rPr>
              <a:t>Đọc sách về kiến thức, kĩ năng sống</a:t>
            </a:r>
            <a:endParaRPr sz="4800" b="1">
              <a:solidFill>
                <a:srgbClr val="FF7800"/>
              </a:solidFill>
              <a:latin typeface="+mj-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450514-46B7-E748-B33B-BF7D0AD2B8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61367"/>
            <a:ext cx="6096000" cy="2488887"/>
          </a:xfrm>
          <a:prstGeom prst="rect">
            <a:avLst/>
          </a:prstGeom>
        </p:spPr>
      </p:pic>
      <p:pic>
        <p:nvPicPr>
          <p:cNvPr id="9" name="Picture 8">
            <a:extLst>
              <a:ext uri="{FF2B5EF4-FFF2-40B4-BE49-F238E27FC236}">
                <a16:creationId xmlns:a16="http://schemas.microsoft.com/office/drawing/2014/main" id="{45F912CD-1AF7-FB41-8815-2C609E04B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5127585"/>
            <a:ext cx="6095998" cy="2222669"/>
          </a:xfrm>
          <a:prstGeom prst="rect">
            <a:avLst/>
          </a:prstGeom>
        </p:spPr>
      </p:pic>
      <p:pic>
        <p:nvPicPr>
          <p:cNvPr id="11" name="Picture 10">
            <a:extLst>
              <a:ext uri="{FF2B5EF4-FFF2-40B4-BE49-F238E27FC236}">
                <a16:creationId xmlns:a16="http://schemas.microsoft.com/office/drawing/2014/main" id="{B1B4A82A-703F-F840-9807-0D76931236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095999" cy="5741043"/>
          </a:xfrm>
          <a:prstGeom prst="rect">
            <a:avLst/>
          </a:prstGeom>
        </p:spPr>
      </p:pic>
      <p:pic>
        <p:nvPicPr>
          <p:cNvPr id="13" name="Picture 12">
            <a:extLst>
              <a:ext uri="{FF2B5EF4-FFF2-40B4-BE49-F238E27FC236}">
                <a16:creationId xmlns:a16="http://schemas.microsoft.com/office/drawing/2014/main" id="{93BF9F44-8102-CE48-A8E1-048E918667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8" y="0"/>
            <a:ext cx="6096002" cy="5741043"/>
          </a:xfrm>
          <a:prstGeom prst="rect">
            <a:avLst/>
          </a:prstGeom>
        </p:spPr>
      </p:pic>
    </p:spTree>
    <p:extLst>
      <p:ext uri="{BB962C8B-B14F-4D97-AF65-F5344CB8AC3E}">
        <p14:creationId xmlns:p14="http://schemas.microsoft.com/office/powerpoint/2010/main" val="4110037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87983B-48DC-3446-9079-401A099E4F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088254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6"/>
          <p:cNvPicPr preferRelativeResize="0"/>
          <p:nvPr/>
        </p:nvPicPr>
        <p:blipFill rotWithShape="1">
          <a:blip r:embed="rId3">
            <a:alphaModFix/>
          </a:blip>
          <a:srcRect/>
          <a:stretch/>
        </p:blipFill>
        <p:spPr>
          <a:xfrm>
            <a:off x="-137160" y="-822960"/>
            <a:ext cx="12675870" cy="7447695"/>
          </a:xfrm>
          <a:prstGeom prst="rect">
            <a:avLst/>
          </a:prstGeom>
          <a:noFill/>
          <a:ln>
            <a:noFill/>
          </a:ln>
        </p:spPr>
      </p:pic>
      <p:pic>
        <p:nvPicPr>
          <p:cNvPr id="111" name="Google Shape;111;p6"/>
          <p:cNvPicPr preferRelativeResize="0"/>
          <p:nvPr/>
        </p:nvPicPr>
        <p:blipFill rotWithShape="1">
          <a:blip r:embed="rId4">
            <a:alphaModFix/>
          </a:blip>
          <a:srcRect/>
          <a:stretch/>
        </p:blipFill>
        <p:spPr>
          <a:xfrm>
            <a:off x="6893935" y="527205"/>
            <a:ext cx="4769422" cy="5617029"/>
          </a:xfrm>
          <a:prstGeom prst="rect">
            <a:avLst/>
          </a:prstGeom>
          <a:noFill/>
          <a:ln>
            <a:noFill/>
          </a:ln>
        </p:spPr>
      </p:pic>
      <p:sp>
        <p:nvSpPr>
          <p:cNvPr id="114" name="Google Shape;114;p6"/>
          <p:cNvSpPr txBox="1"/>
          <p:nvPr/>
        </p:nvSpPr>
        <p:spPr>
          <a:xfrm>
            <a:off x="1188098" y="3873625"/>
            <a:ext cx="5486465" cy="2240613"/>
          </a:xfrm>
          <a:prstGeom prst="rect">
            <a:avLst/>
          </a:prstGeom>
          <a:noFill/>
          <a:ln>
            <a:noFill/>
          </a:ln>
        </p:spPr>
        <p:txBody>
          <a:bodyPr spcFirstLastPara="1" wrap="square" lIns="0" tIns="0" rIns="0" bIns="0" anchor="t" anchorCtr="0">
            <a:spAutoFit/>
          </a:bodyPr>
          <a:lstStyle/>
          <a:p>
            <a:pPr algn="just">
              <a:lnSpc>
                <a:spcPct val="130000"/>
              </a:lnSpc>
            </a:pPr>
            <a:r>
              <a:rPr lang="en-US" sz="2800">
                <a:solidFill>
                  <a:srgbClr val="1673A1"/>
                </a:solidFill>
                <a:latin typeface="+mj-lt"/>
                <a:ea typeface="Calibri" panose="020F0502020204030204" pitchFamily="34" charset="0"/>
              </a:rPr>
              <a:t>C</a:t>
            </a:r>
            <a:r>
              <a:rPr lang="en-US" sz="2800">
                <a:solidFill>
                  <a:srgbClr val="1673A1"/>
                </a:solidFill>
                <a:effectLst/>
                <a:latin typeface="+mj-lt"/>
                <a:ea typeface="Calibri" panose="020F0502020204030204" pitchFamily="34" charset="0"/>
              </a:rPr>
              <a:t>uốn sách “khám phá” khoa học thần kì, giúp các em có những kiến thức bổ ích và thú vị về cuộc sống xung quanh.</a:t>
            </a:r>
            <a:endParaRPr sz="2800">
              <a:solidFill>
                <a:srgbClr val="1673A1"/>
              </a:solidFill>
              <a:latin typeface="+mj-lt"/>
            </a:endParaRPr>
          </a:p>
        </p:txBody>
      </p:sp>
      <p:pic>
        <p:nvPicPr>
          <p:cNvPr id="4" name="Picture 3" descr="A picture containing text&#10;&#10;Description automatically generated">
            <a:extLst>
              <a:ext uri="{FF2B5EF4-FFF2-40B4-BE49-F238E27FC236}">
                <a16:creationId xmlns:a16="http://schemas.microsoft.com/office/drawing/2014/main" id="{949BE8E1-AA1D-4D9A-8BFF-EEE4137A52AC}"/>
              </a:ext>
            </a:extLst>
          </p:cNvPr>
          <p:cNvPicPr>
            <a:picLocks noChangeAspect="1"/>
          </p:cNvPicPr>
          <p:nvPr/>
        </p:nvPicPr>
        <p:blipFill rotWithShape="1">
          <a:blip r:embed="rId5">
            <a:extLst>
              <a:ext uri="{28A0092B-C50C-407E-A947-70E740481C1C}">
                <a14:useLocalDpi xmlns:a14="http://schemas.microsoft.com/office/drawing/2010/main" val="0"/>
              </a:ext>
            </a:extLst>
          </a:blip>
          <a:srcRect l="18396" t="4360" r="18592" b="4780"/>
          <a:stretch/>
        </p:blipFill>
        <p:spPr>
          <a:xfrm>
            <a:off x="7912802" y="1737026"/>
            <a:ext cx="2867608" cy="4135040"/>
          </a:xfrm>
          <a:prstGeom prst="rect">
            <a:avLst/>
          </a:prstGeom>
          <a:effectLst>
            <a:outerShdw blurRad="736600" dist="177800" dir="8100000" algn="tr" rotWithShape="0">
              <a:prstClr val="black">
                <a:alpha val="35000"/>
              </a:prstClr>
            </a:outerShdw>
          </a:effectLst>
        </p:spPr>
      </p:pic>
      <p:pic>
        <p:nvPicPr>
          <p:cNvPr id="116" name="Google Shape;116;p6"/>
          <p:cNvPicPr preferRelativeResize="0"/>
          <p:nvPr/>
        </p:nvPicPr>
        <p:blipFill rotWithShape="1">
          <a:blip r:embed="rId6">
            <a:alphaModFix/>
          </a:blip>
          <a:srcRect/>
          <a:stretch/>
        </p:blipFill>
        <p:spPr>
          <a:xfrm rot="-492382">
            <a:off x="9775390" y="5370711"/>
            <a:ext cx="2478465" cy="1434353"/>
          </a:xfrm>
          <a:prstGeom prst="rect">
            <a:avLst/>
          </a:prstGeom>
          <a:noFill/>
          <a:ln>
            <a:noFill/>
          </a:ln>
        </p:spPr>
      </p:pic>
      <p:sp>
        <p:nvSpPr>
          <p:cNvPr id="14" name="Google Shape;115;p6">
            <a:extLst>
              <a:ext uri="{FF2B5EF4-FFF2-40B4-BE49-F238E27FC236}">
                <a16:creationId xmlns:a16="http://schemas.microsoft.com/office/drawing/2014/main" id="{FCB45A18-B665-4C79-85A5-A724F80CEF0F}"/>
              </a:ext>
            </a:extLst>
          </p:cNvPr>
          <p:cNvSpPr txBox="1"/>
          <p:nvPr/>
        </p:nvSpPr>
        <p:spPr>
          <a:xfrm>
            <a:off x="1393369" y="2179486"/>
            <a:ext cx="5572399" cy="1625060"/>
          </a:xfrm>
          <a:prstGeom prst="rect">
            <a:avLst/>
          </a:prstGeom>
          <a:noFill/>
          <a:ln>
            <a:noFill/>
          </a:ln>
        </p:spPr>
        <p:txBody>
          <a:bodyPr spcFirstLastPara="1" wrap="square" lIns="0" tIns="0" rIns="0" bIns="0" anchor="t" anchorCtr="0">
            <a:spAutoFit/>
          </a:bodyPr>
          <a:lstStyle/>
          <a:p>
            <a:pPr algn="ctr">
              <a:lnSpc>
                <a:spcPct val="120000"/>
              </a:lnSpc>
            </a:pPr>
            <a:r>
              <a:rPr lang="en-US" sz="4400" b="1">
                <a:solidFill>
                  <a:srgbClr val="1673A1"/>
                </a:solidFill>
                <a:latin typeface="+mj-lt"/>
                <a:ea typeface="Arial"/>
                <a:cs typeface="Arial"/>
                <a:sym typeface="Arial"/>
              </a:rPr>
              <a:t>Mười vạn câu hỏi vì sao</a:t>
            </a:r>
            <a:endParaRPr sz="4400" b="1">
              <a:solidFill>
                <a:srgbClr val="1673A1"/>
              </a:solidFill>
              <a:latin typeface="+mj-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Shape 121"/>
        <p:cNvGrpSpPr/>
        <p:nvPr/>
      </p:nvGrpSpPr>
      <p:grpSpPr>
        <a:xfrm>
          <a:off x="0" y="0"/>
          <a:ext cx="0" cy="0"/>
          <a:chOff x="0" y="0"/>
          <a:chExt cx="0" cy="0"/>
        </a:xfrm>
      </p:grpSpPr>
      <p:pic>
        <p:nvPicPr>
          <p:cNvPr id="122" name="Google Shape;122;p7"/>
          <p:cNvPicPr preferRelativeResize="0"/>
          <p:nvPr/>
        </p:nvPicPr>
        <p:blipFill rotWithShape="1">
          <a:blip r:embed="rId3">
            <a:alphaModFix/>
          </a:blip>
          <a:srcRect/>
          <a:stretch/>
        </p:blipFill>
        <p:spPr>
          <a:xfrm flipH="1">
            <a:off x="2158251" y="752669"/>
            <a:ext cx="9625104" cy="6002694"/>
          </a:xfrm>
          <a:prstGeom prst="rect">
            <a:avLst/>
          </a:prstGeom>
          <a:noFill/>
          <a:ln>
            <a:noFill/>
          </a:ln>
        </p:spPr>
      </p:pic>
      <p:pic>
        <p:nvPicPr>
          <p:cNvPr id="124" name="Google Shape;124;p7"/>
          <p:cNvPicPr preferRelativeResize="0"/>
          <p:nvPr/>
        </p:nvPicPr>
        <p:blipFill rotWithShape="1">
          <a:blip r:embed="rId4">
            <a:alphaModFix/>
          </a:blip>
          <a:srcRect/>
          <a:stretch/>
        </p:blipFill>
        <p:spPr>
          <a:xfrm>
            <a:off x="0" y="-32129"/>
            <a:ext cx="3448543" cy="3461129"/>
          </a:xfrm>
          <a:prstGeom prst="rect">
            <a:avLst/>
          </a:prstGeom>
          <a:noFill/>
          <a:ln>
            <a:noFill/>
          </a:ln>
        </p:spPr>
      </p:pic>
      <p:sp>
        <p:nvSpPr>
          <p:cNvPr id="125" name="Google Shape;125;p7"/>
          <p:cNvSpPr txBox="1"/>
          <p:nvPr/>
        </p:nvSpPr>
        <p:spPr>
          <a:xfrm>
            <a:off x="266752" y="818194"/>
            <a:ext cx="2915037" cy="1760482"/>
          </a:xfrm>
          <a:prstGeom prst="rect">
            <a:avLst/>
          </a:prstGeom>
          <a:noFill/>
          <a:ln>
            <a:noFill/>
          </a:ln>
        </p:spPr>
        <p:txBody>
          <a:bodyPr spcFirstLastPara="1" wrap="square" lIns="0" tIns="0" rIns="0" bIns="0" anchor="t" anchorCtr="0">
            <a:spAutoFit/>
          </a:bodyPr>
          <a:lstStyle/>
          <a:p>
            <a:pPr algn="ctr" defTabSz="609630">
              <a:lnSpc>
                <a:spcPct val="129993"/>
              </a:lnSpc>
              <a:buClr>
                <a:srgbClr val="000000"/>
              </a:buClr>
            </a:pPr>
            <a:r>
              <a:rPr lang="en-US" sz="4400" b="1" kern="0" dirty="0" err="1">
                <a:solidFill>
                  <a:srgbClr val="4A5472"/>
                </a:solidFill>
                <a:latin typeface="+mj-lt"/>
                <a:ea typeface="Arial"/>
                <a:cs typeface="Arial"/>
                <a:sym typeface="Arial"/>
              </a:rPr>
              <a:t>Hướng</a:t>
            </a:r>
            <a:r>
              <a:rPr lang="en-US" sz="4400" b="1" kern="0" dirty="0">
                <a:solidFill>
                  <a:srgbClr val="4A5472"/>
                </a:solidFill>
                <a:latin typeface="+mj-lt"/>
                <a:ea typeface="Arial"/>
                <a:cs typeface="Arial"/>
                <a:sym typeface="Arial"/>
              </a:rPr>
              <a:t> </a:t>
            </a:r>
            <a:r>
              <a:rPr lang="en-US" sz="4400" b="1" kern="0" dirty="0" err="1">
                <a:solidFill>
                  <a:srgbClr val="4A5472"/>
                </a:solidFill>
                <a:latin typeface="+mj-lt"/>
                <a:ea typeface="Arial"/>
                <a:cs typeface="Arial"/>
                <a:sym typeface="Arial"/>
              </a:rPr>
              <a:t>tới</a:t>
            </a:r>
            <a:r>
              <a:rPr lang="en-US" sz="4400" b="1" kern="0" dirty="0">
                <a:solidFill>
                  <a:srgbClr val="4A5472"/>
                </a:solidFill>
                <a:latin typeface="+mj-lt"/>
                <a:ea typeface="Arial"/>
                <a:cs typeface="Arial"/>
                <a:sym typeface="Arial"/>
              </a:rPr>
              <a:t> </a:t>
            </a:r>
            <a:r>
              <a:rPr lang="en-US" sz="4400" b="1" kern="0" dirty="0" err="1">
                <a:solidFill>
                  <a:srgbClr val="4A5472"/>
                </a:solidFill>
                <a:latin typeface="+mj-lt"/>
                <a:ea typeface="Arial"/>
                <a:cs typeface="Arial"/>
                <a:sym typeface="Arial"/>
              </a:rPr>
              <a:t>tương</a:t>
            </a:r>
            <a:r>
              <a:rPr lang="en-US" sz="4400" b="1" kern="0" dirty="0">
                <a:solidFill>
                  <a:srgbClr val="4A5472"/>
                </a:solidFill>
                <a:latin typeface="+mj-lt"/>
                <a:ea typeface="Arial"/>
                <a:cs typeface="Arial"/>
                <a:sym typeface="Arial"/>
              </a:rPr>
              <a:t> </a:t>
            </a:r>
            <a:r>
              <a:rPr lang="en-US" sz="4400" b="1" kern="0" dirty="0" err="1">
                <a:solidFill>
                  <a:srgbClr val="4A5472"/>
                </a:solidFill>
                <a:latin typeface="+mj-lt"/>
                <a:ea typeface="Arial"/>
                <a:cs typeface="Arial"/>
                <a:sym typeface="Arial"/>
              </a:rPr>
              <a:t>lai</a:t>
            </a:r>
            <a:endParaRPr sz="4400" b="1" kern="0" dirty="0">
              <a:solidFill>
                <a:srgbClr val="4A5472"/>
              </a:solidFill>
              <a:latin typeface="+mj-lt"/>
              <a:cs typeface="Arial"/>
              <a:sym typeface="Arial"/>
            </a:endParaRPr>
          </a:p>
        </p:txBody>
      </p:sp>
      <p:pic>
        <p:nvPicPr>
          <p:cNvPr id="126" name="Google Shape;126;p7"/>
          <p:cNvPicPr preferRelativeResize="0"/>
          <p:nvPr/>
        </p:nvPicPr>
        <p:blipFill rotWithShape="1">
          <a:blip r:embed="rId5">
            <a:alphaModFix/>
          </a:blip>
          <a:srcRect/>
          <a:stretch/>
        </p:blipFill>
        <p:spPr>
          <a:xfrm rot="-1265673">
            <a:off x="10392441" y="996153"/>
            <a:ext cx="1490776" cy="1521200"/>
          </a:xfrm>
          <a:prstGeom prst="rect">
            <a:avLst/>
          </a:prstGeom>
          <a:noFill/>
          <a:ln>
            <a:noFill/>
          </a:ln>
        </p:spPr>
      </p:pic>
      <p:sp>
        <p:nvSpPr>
          <p:cNvPr id="127" name="Google Shape;127;p7"/>
          <p:cNvSpPr txBox="1"/>
          <p:nvPr/>
        </p:nvSpPr>
        <p:spPr>
          <a:xfrm>
            <a:off x="3676261" y="5168536"/>
            <a:ext cx="7065827" cy="1378839"/>
          </a:xfrm>
          <a:prstGeom prst="rect">
            <a:avLst/>
          </a:prstGeom>
          <a:noFill/>
          <a:ln>
            <a:noFill/>
          </a:ln>
        </p:spPr>
        <p:txBody>
          <a:bodyPr spcFirstLastPara="1" wrap="square" lIns="0" tIns="0" rIns="0" bIns="0" anchor="t" anchorCtr="0">
            <a:spAutoFit/>
          </a:bodyPr>
          <a:lstStyle/>
          <a:p>
            <a:pPr algn="ctr" defTabSz="609630">
              <a:lnSpc>
                <a:spcPct val="140000"/>
              </a:lnSpc>
              <a:buClr>
                <a:srgbClr val="000000"/>
              </a:buClr>
            </a:pPr>
            <a:r>
              <a:rPr lang="en-US" sz="3200">
                <a:solidFill>
                  <a:srgbClr val="4A5472"/>
                </a:solidFill>
                <a:ea typeface="Calibri" panose="020F0502020204030204" pitchFamily="34" charset="0"/>
              </a:rPr>
              <a:t>C</a:t>
            </a:r>
            <a:r>
              <a:rPr lang="en-US" sz="3200">
                <a:solidFill>
                  <a:srgbClr val="4A5472"/>
                </a:solidFill>
                <a:effectLst/>
                <a:ea typeface="Calibri" panose="020F0502020204030204" pitchFamily="34" charset="0"/>
              </a:rPr>
              <a:t>uốn sách kể về những phát minh kì diệu của loài người. </a:t>
            </a:r>
            <a:endParaRPr sz="3200" kern="0">
              <a:solidFill>
                <a:srgbClr val="4A5472"/>
              </a:solidFill>
              <a:cs typeface="Arial"/>
              <a:sym typeface="Arial"/>
            </a:endParaRPr>
          </a:p>
        </p:txBody>
      </p:sp>
      <p:pic>
        <p:nvPicPr>
          <p:cNvPr id="3" name="Picture 2" descr="Diagram, text, whiteboard&#10;&#10;Description automatically generated">
            <a:extLst>
              <a:ext uri="{FF2B5EF4-FFF2-40B4-BE49-F238E27FC236}">
                <a16:creationId xmlns:a16="http://schemas.microsoft.com/office/drawing/2014/main" id="{452065C4-9581-4284-8F04-B2E8E8F87E66}"/>
              </a:ext>
            </a:extLst>
          </p:cNvPr>
          <p:cNvPicPr>
            <a:picLocks noChangeAspect="1"/>
          </p:cNvPicPr>
          <p:nvPr/>
        </p:nvPicPr>
        <p:blipFill rotWithShape="1">
          <a:blip r:embed="rId6">
            <a:extLst>
              <a:ext uri="{28A0092B-C50C-407E-A947-70E740481C1C}">
                <a14:useLocalDpi xmlns:a14="http://schemas.microsoft.com/office/drawing/2010/main" val="0"/>
              </a:ext>
            </a:extLst>
          </a:blip>
          <a:srcRect l="12286" t="2122" r="12776"/>
          <a:stretch/>
        </p:blipFill>
        <p:spPr>
          <a:xfrm>
            <a:off x="5544590" y="1134892"/>
            <a:ext cx="2855167" cy="3891198"/>
          </a:xfrm>
          <a:prstGeom prst="rect">
            <a:avLst/>
          </a:prstGeom>
          <a:effectLst>
            <a:outerShdw blurRad="444500" dist="38100" dir="8100000" algn="tr" rotWithShape="0">
              <a:prstClr val="black">
                <a:alpha val="40000"/>
              </a:prstClr>
            </a:outerShdw>
          </a:effectLst>
        </p:spPr>
      </p:pic>
      <p:pic>
        <p:nvPicPr>
          <p:cNvPr id="8" name="Google Shape;105;p5">
            <a:extLst>
              <a:ext uri="{FF2B5EF4-FFF2-40B4-BE49-F238E27FC236}">
                <a16:creationId xmlns:a16="http://schemas.microsoft.com/office/drawing/2014/main" id="{22DE12CE-08FD-564F-967F-F4BE601AF752}"/>
              </a:ext>
            </a:extLst>
          </p:cNvPr>
          <p:cNvPicPr preferRelativeResize="0"/>
          <p:nvPr/>
        </p:nvPicPr>
        <p:blipFill rotWithShape="1">
          <a:blip r:embed="rId7">
            <a:alphaModFix/>
          </a:blip>
          <a:srcRect/>
          <a:stretch/>
        </p:blipFill>
        <p:spPr>
          <a:xfrm rot="-97042">
            <a:off x="9985874" y="7058"/>
            <a:ext cx="2111589" cy="70642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8"/>
          <p:cNvPicPr preferRelativeResize="0"/>
          <p:nvPr/>
        </p:nvPicPr>
        <p:blipFill rotWithShape="1">
          <a:blip r:embed="rId3">
            <a:alphaModFix/>
          </a:blip>
          <a:srcRect r="40552"/>
          <a:stretch/>
        </p:blipFill>
        <p:spPr>
          <a:xfrm>
            <a:off x="4316236" y="1173963"/>
            <a:ext cx="7365691" cy="4909695"/>
          </a:xfrm>
          <a:prstGeom prst="rect">
            <a:avLst/>
          </a:prstGeom>
          <a:noFill/>
          <a:ln>
            <a:noFill/>
          </a:ln>
        </p:spPr>
      </p:pic>
      <p:pic>
        <p:nvPicPr>
          <p:cNvPr id="133" name="Google Shape;133;p8"/>
          <p:cNvPicPr preferRelativeResize="0"/>
          <p:nvPr/>
        </p:nvPicPr>
        <p:blipFill rotWithShape="1">
          <a:blip r:embed="rId4">
            <a:alphaModFix/>
          </a:blip>
          <a:srcRect/>
          <a:stretch/>
        </p:blipFill>
        <p:spPr>
          <a:xfrm>
            <a:off x="833662" y="1440079"/>
            <a:ext cx="3691257" cy="4464805"/>
          </a:xfrm>
          <a:prstGeom prst="rect">
            <a:avLst/>
          </a:prstGeom>
          <a:noFill/>
          <a:ln>
            <a:noFill/>
          </a:ln>
        </p:spPr>
      </p:pic>
      <p:sp>
        <p:nvSpPr>
          <p:cNvPr id="140" name="Google Shape;140;p8"/>
          <p:cNvSpPr txBox="1"/>
          <p:nvPr/>
        </p:nvSpPr>
        <p:spPr>
          <a:xfrm>
            <a:off x="4420578" y="3902365"/>
            <a:ext cx="7365690" cy="2068259"/>
          </a:xfrm>
          <a:prstGeom prst="rect">
            <a:avLst/>
          </a:prstGeom>
          <a:noFill/>
          <a:ln>
            <a:noFill/>
          </a:ln>
        </p:spPr>
        <p:txBody>
          <a:bodyPr spcFirstLastPara="1" wrap="square" lIns="0" tIns="0" rIns="0" bIns="0" anchor="t" anchorCtr="0">
            <a:spAutoFit/>
          </a:bodyPr>
          <a:lstStyle/>
          <a:p>
            <a:pPr algn="ctr">
              <a:lnSpc>
                <a:spcPct val="140000"/>
              </a:lnSpc>
            </a:pPr>
            <a:r>
              <a:rPr lang="en-US" sz="3200">
                <a:solidFill>
                  <a:srgbClr val="1F4E79"/>
                </a:solidFill>
                <a:effectLst/>
                <a:latin typeface="+mj-lt"/>
                <a:ea typeface="Calibri" panose="020F0502020204030204" pitchFamily="34" charset="0"/>
              </a:rPr>
              <a:t>Cuốn sách giúp thiếu nhi có kĩ năng phòng tránh những điều nguy hiểm để sống an toàn. </a:t>
            </a:r>
            <a:endParaRPr sz="3200">
              <a:solidFill>
                <a:srgbClr val="1F4E79"/>
              </a:solidFill>
              <a:latin typeface="+mj-lt"/>
            </a:endParaRPr>
          </a:p>
        </p:txBody>
      </p:sp>
      <p:pic>
        <p:nvPicPr>
          <p:cNvPr id="141" name="Google Shape;141;p8"/>
          <p:cNvPicPr preferRelativeResize="0"/>
          <p:nvPr/>
        </p:nvPicPr>
        <p:blipFill rotWithShape="1">
          <a:blip r:embed="rId5">
            <a:alphaModFix/>
          </a:blip>
          <a:srcRect/>
          <a:stretch/>
        </p:blipFill>
        <p:spPr>
          <a:xfrm rot="-616573">
            <a:off x="3587087" y="5267095"/>
            <a:ext cx="2559028" cy="1633125"/>
          </a:xfrm>
          <a:prstGeom prst="rect">
            <a:avLst/>
          </a:prstGeom>
          <a:noFill/>
          <a:ln>
            <a:noFill/>
          </a:ln>
        </p:spPr>
      </p:pic>
      <p:pic>
        <p:nvPicPr>
          <p:cNvPr id="142" name="Google Shape;142;p8"/>
          <p:cNvPicPr preferRelativeResize="0"/>
          <p:nvPr/>
        </p:nvPicPr>
        <p:blipFill rotWithShape="1">
          <a:blip r:embed="rId6">
            <a:alphaModFix/>
          </a:blip>
          <a:srcRect/>
          <a:stretch/>
        </p:blipFill>
        <p:spPr>
          <a:xfrm rot="21183696">
            <a:off x="29677" y="43965"/>
            <a:ext cx="1520199" cy="583492"/>
          </a:xfrm>
          <a:prstGeom prst="rect">
            <a:avLst/>
          </a:prstGeom>
          <a:noFill/>
          <a:ln>
            <a:noFill/>
          </a:ln>
        </p:spPr>
      </p:pic>
      <p:pic>
        <p:nvPicPr>
          <p:cNvPr id="143" name="Google Shape;143;p8"/>
          <p:cNvPicPr preferRelativeResize="0"/>
          <p:nvPr/>
        </p:nvPicPr>
        <p:blipFill rotWithShape="1">
          <a:blip r:embed="rId7">
            <a:alphaModFix/>
          </a:blip>
          <a:srcRect/>
          <a:stretch/>
        </p:blipFill>
        <p:spPr>
          <a:xfrm rot="1232761">
            <a:off x="10899812" y="285273"/>
            <a:ext cx="978047" cy="1805120"/>
          </a:xfrm>
          <a:prstGeom prst="rect">
            <a:avLst/>
          </a:prstGeom>
          <a:noFill/>
          <a:ln>
            <a:noFill/>
          </a:ln>
        </p:spPr>
      </p:pic>
      <p:pic>
        <p:nvPicPr>
          <p:cNvPr id="3" name="Picture 2" descr="A picture containing text, clipart&#10;&#10;Description automatically generated">
            <a:extLst>
              <a:ext uri="{FF2B5EF4-FFF2-40B4-BE49-F238E27FC236}">
                <a16:creationId xmlns:a16="http://schemas.microsoft.com/office/drawing/2014/main" id="{76116C41-6DCE-4954-8668-834E97D6BA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4460" y="1708256"/>
            <a:ext cx="2728870" cy="3840632"/>
          </a:xfrm>
          <a:prstGeom prst="rect">
            <a:avLst/>
          </a:prstGeom>
          <a:effectLst>
            <a:outerShdw blurRad="50800" dist="38100" dir="8100000" algn="tr" rotWithShape="0">
              <a:prstClr val="black">
                <a:alpha val="40000"/>
              </a:prstClr>
            </a:outerShdw>
          </a:effectLst>
        </p:spPr>
      </p:pic>
      <p:sp>
        <p:nvSpPr>
          <p:cNvPr id="16" name="Google Shape;138;p8">
            <a:extLst>
              <a:ext uri="{FF2B5EF4-FFF2-40B4-BE49-F238E27FC236}">
                <a16:creationId xmlns:a16="http://schemas.microsoft.com/office/drawing/2014/main" id="{08A28478-960B-4495-8C51-9A5564CBAA14}"/>
              </a:ext>
            </a:extLst>
          </p:cNvPr>
          <p:cNvSpPr txBox="1"/>
          <p:nvPr/>
        </p:nvSpPr>
        <p:spPr>
          <a:xfrm>
            <a:off x="4522689" y="1652000"/>
            <a:ext cx="7082882" cy="2234458"/>
          </a:xfrm>
          <a:prstGeom prst="rect">
            <a:avLst/>
          </a:prstGeom>
          <a:noFill/>
          <a:ln>
            <a:noFill/>
          </a:ln>
        </p:spPr>
        <p:txBody>
          <a:bodyPr spcFirstLastPara="1" wrap="square" lIns="0" tIns="0" rIns="0" bIns="0" anchor="t" anchorCtr="0">
            <a:spAutoFit/>
          </a:bodyPr>
          <a:lstStyle/>
          <a:p>
            <a:pPr algn="ctr">
              <a:lnSpc>
                <a:spcPct val="110000"/>
              </a:lnSpc>
            </a:pPr>
            <a:r>
              <a:rPr lang="en-US" sz="4400" b="1">
                <a:solidFill>
                  <a:srgbClr val="1F4E79"/>
                </a:solidFill>
                <a:latin typeface="+mj-lt"/>
                <a:ea typeface="Arial"/>
                <a:cs typeface="Arial"/>
                <a:sym typeface="Arial"/>
              </a:rPr>
              <a:t>Bách khoa thư an toàn cho lứa tuổi thiếu niên nhi đồng</a:t>
            </a:r>
            <a:endParaRPr sz="4400" b="1">
              <a:solidFill>
                <a:srgbClr val="1F4E79"/>
              </a:solidFill>
              <a:latin typeface="+mj-lt"/>
            </a:endParaRPr>
          </a:p>
        </p:txBody>
      </p:sp>
      <p:pic>
        <p:nvPicPr>
          <p:cNvPr id="10" name="Google Shape;105;p5">
            <a:extLst>
              <a:ext uri="{FF2B5EF4-FFF2-40B4-BE49-F238E27FC236}">
                <a16:creationId xmlns:a16="http://schemas.microsoft.com/office/drawing/2014/main" id="{FEFEFC9F-BB59-6D43-B3CC-D0305C6A24F0}"/>
              </a:ext>
            </a:extLst>
          </p:cNvPr>
          <p:cNvPicPr preferRelativeResize="0"/>
          <p:nvPr/>
        </p:nvPicPr>
        <p:blipFill rotWithShape="1">
          <a:blip r:embed="rId9">
            <a:alphaModFix/>
          </a:blip>
          <a:srcRect/>
          <a:stretch/>
        </p:blipFill>
        <p:spPr>
          <a:xfrm rot="-97042">
            <a:off x="10042377" y="43646"/>
            <a:ext cx="2111589" cy="70642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Shape 161"/>
        <p:cNvGrpSpPr/>
        <p:nvPr/>
      </p:nvGrpSpPr>
      <p:grpSpPr>
        <a:xfrm>
          <a:off x="0" y="0"/>
          <a:ext cx="0" cy="0"/>
          <a:chOff x="0" y="0"/>
          <a:chExt cx="0" cy="0"/>
        </a:xfrm>
      </p:grpSpPr>
      <p:pic>
        <p:nvPicPr>
          <p:cNvPr id="164" name="Google Shape;164;p10"/>
          <p:cNvPicPr preferRelativeResize="0"/>
          <p:nvPr/>
        </p:nvPicPr>
        <p:blipFill rotWithShape="1">
          <a:blip r:embed="rId3">
            <a:alphaModFix/>
          </a:blip>
          <a:srcRect/>
          <a:stretch/>
        </p:blipFill>
        <p:spPr>
          <a:xfrm>
            <a:off x="512790" y="721567"/>
            <a:ext cx="8847920" cy="5660572"/>
          </a:xfrm>
          <a:prstGeom prst="rect">
            <a:avLst/>
          </a:prstGeom>
          <a:noFill/>
          <a:ln>
            <a:noFill/>
          </a:ln>
        </p:spPr>
      </p:pic>
      <p:pic>
        <p:nvPicPr>
          <p:cNvPr id="165" name="Google Shape;165;p10"/>
          <p:cNvPicPr preferRelativeResize="0"/>
          <p:nvPr/>
        </p:nvPicPr>
        <p:blipFill rotWithShape="1">
          <a:blip r:embed="rId4">
            <a:alphaModFix/>
          </a:blip>
          <a:srcRect/>
          <a:stretch/>
        </p:blipFill>
        <p:spPr>
          <a:xfrm flipH="1">
            <a:off x="7308977" y="721567"/>
            <a:ext cx="4590663" cy="4845698"/>
          </a:xfrm>
          <a:prstGeom prst="rect">
            <a:avLst/>
          </a:prstGeom>
          <a:noFill/>
          <a:ln>
            <a:noFill/>
          </a:ln>
        </p:spPr>
      </p:pic>
      <p:pic>
        <p:nvPicPr>
          <p:cNvPr id="174" name="Google Shape;174;p10"/>
          <p:cNvPicPr preferRelativeResize="0"/>
          <p:nvPr/>
        </p:nvPicPr>
        <p:blipFill rotWithShape="1">
          <a:blip r:embed="rId5">
            <a:alphaModFix/>
          </a:blip>
          <a:srcRect/>
          <a:stretch/>
        </p:blipFill>
        <p:spPr>
          <a:xfrm rot="152052">
            <a:off x="3430759" y="5971761"/>
            <a:ext cx="1897429" cy="672725"/>
          </a:xfrm>
          <a:prstGeom prst="rect">
            <a:avLst/>
          </a:prstGeom>
          <a:noFill/>
          <a:ln>
            <a:noFill/>
          </a:ln>
        </p:spPr>
      </p:pic>
      <p:pic>
        <p:nvPicPr>
          <p:cNvPr id="3" name="Picture 2" descr="Text&#10;&#10;Description automatically generated">
            <a:extLst>
              <a:ext uri="{FF2B5EF4-FFF2-40B4-BE49-F238E27FC236}">
                <a16:creationId xmlns:a16="http://schemas.microsoft.com/office/drawing/2014/main" id="{1DC445F1-9573-4350-ADB7-592C9ECD18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6953" y="1476973"/>
            <a:ext cx="2786239" cy="3945542"/>
          </a:xfrm>
          <a:prstGeom prst="rect">
            <a:avLst/>
          </a:prstGeom>
          <a:effectLst>
            <a:outerShdw blurRad="533400" dist="38100" dir="8100000" algn="tr" rotWithShape="0">
              <a:prstClr val="black">
                <a:alpha val="40000"/>
              </a:prstClr>
            </a:outerShdw>
          </a:effectLst>
        </p:spPr>
      </p:pic>
      <p:pic>
        <p:nvPicPr>
          <p:cNvPr id="175" name="Google Shape;175;p10"/>
          <p:cNvPicPr preferRelativeResize="0"/>
          <p:nvPr/>
        </p:nvPicPr>
        <p:blipFill rotWithShape="1">
          <a:blip r:embed="rId7">
            <a:alphaModFix/>
          </a:blip>
          <a:srcRect/>
          <a:stretch/>
        </p:blipFill>
        <p:spPr>
          <a:xfrm>
            <a:off x="10195249" y="5215456"/>
            <a:ext cx="1483961" cy="1568257"/>
          </a:xfrm>
          <a:prstGeom prst="rect">
            <a:avLst/>
          </a:prstGeom>
          <a:noFill/>
          <a:ln>
            <a:noFill/>
          </a:ln>
        </p:spPr>
      </p:pic>
      <p:sp>
        <p:nvSpPr>
          <p:cNvPr id="18" name="Google Shape;168;p10">
            <a:extLst>
              <a:ext uri="{FF2B5EF4-FFF2-40B4-BE49-F238E27FC236}">
                <a16:creationId xmlns:a16="http://schemas.microsoft.com/office/drawing/2014/main" id="{A24C8151-2FFF-4EF2-A4DA-97AE3F719DF0}"/>
              </a:ext>
            </a:extLst>
          </p:cNvPr>
          <p:cNvSpPr txBox="1"/>
          <p:nvPr/>
        </p:nvSpPr>
        <p:spPr>
          <a:xfrm>
            <a:off x="530953" y="1962908"/>
            <a:ext cx="6796186" cy="3250121"/>
          </a:xfrm>
          <a:prstGeom prst="rect">
            <a:avLst/>
          </a:prstGeom>
          <a:noFill/>
          <a:ln>
            <a:noFill/>
          </a:ln>
        </p:spPr>
        <p:txBody>
          <a:bodyPr spcFirstLastPara="1" wrap="square" lIns="0" tIns="0" rIns="0" bIns="0" anchor="t" anchorCtr="0">
            <a:spAutoFit/>
          </a:bodyPr>
          <a:lstStyle/>
          <a:p>
            <a:pPr algn="ctr" defTabSz="609630">
              <a:lnSpc>
                <a:spcPct val="110000"/>
              </a:lnSpc>
              <a:buClr>
                <a:srgbClr val="000000"/>
              </a:buClr>
            </a:pPr>
            <a:r>
              <a:rPr lang="en-US" sz="4800" b="1" kern="0">
                <a:solidFill>
                  <a:srgbClr val="1673A1"/>
                </a:solidFill>
                <a:latin typeface="+mj-lt"/>
                <a:ea typeface="Arial"/>
                <a:cs typeface="Arial"/>
                <a:sym typeface="Arial"/>
              </a:rPr>
              <a:t>Cẩm nang sinh hoạt bằng tranh cho bé</a:t>
            </a:r>
          </a:p>
          <a:p>
            <a:pPr algn="ctr" defTabSz="609630">
              <a:lnSpc>
                <a:spcPct val="110000"/>
              </a:lnSpc>
              <a:buClr>
                <a:srgbClr val="000000"/>
              </a:buClr>
            </a:pPr>
            <a:r>
              <a:rPr lang="en-US" sz="4800" kern="0">
                <a:solidFill>
                  <a:srgbClr val="1673A1"/>
                </a:solidFill>
                <a:latin typeface="+mj-lt"/>
                <a:cs typeface="Arial"/>
                <a:sym typeface="Arial"/>
              </a:rPr>
              <a:t>Kĩ năng trong sinh hoạt thường ngày </a:t>
            </a:r>
            <a:endParaRPr sz="4800" kern="0">
              <a:solidFill>
                <a:srgbClr val="1673A1"/>
              </a:solidFill>
              <a:latin typeface="+mj-lt"/>
              <a:cs typeface="Arial"/>
              <a:sym typeface="Arial"/>
            </a:endParaRPr>
          </a:p>
        </p:txBody>
      </p:sp>
      <p:pic>
        <p:nvPicPr>
          <p:cNvPr id="8" name="Google Shape;105;p5">
            <a:extLst>
              <a:ext uri="{FF2B5EF4-FFF2-40B4-BE49-F238E27FC236}">
                <a16:creationId xmlns:a16="http://schemas.microsoft.com/office/drawing/2014/main" id="{5645EBEE-D1B5-BF48-AE1E-07EA89A1EB5F}"/>
              </a:ext>
            </a:extLst>
          </p:cNvPr>
          <p:cNvPicPr preferRelativeResize="0"/>
          <p:nvPr/>
        </p:nvPicPr>
        <p:blipFill rotWithShape="1">
          <a:blip r:embed="rId8">
            <a:alphaModFix/>
          </a:blip>
          <a:srcRect/>
          <a:stretch/>
        </p:blipFill>
        <p:spPr>
          <a:xfrm rot="-97042">
            <a:off x="9976721" y="29659"/>
            <a:ext cx="2111589" cy="706423"/>
          </a:xfrm>
          <a:prstGeom prst="rect">
            <a:avLst/>
          </a:prstGeom>
          <a:noFill/>
          <a:ln>
            <a:noFill/>
          </a:ln>
        </p:spPr>
      </p:pic>
      <p:pic>
        <p:nvPicPr>
          <p:cNvPr id="9" name="Google Shape;142;p8">
            <a:extLst>
              <a:ext uri="{FF2B5EF4-FFF2-40B4-BE49-F238E27FC236}">
                <a16:creationId xmlns:a16="http://schemas.microsoft.com/office/drawing/2014/main" id="{55CC9CC3-E5F9-CB4D-BA04-18AED9B5FF02}"/>
              </a:ext>
            </a:extLst>
          </p:cNvPr>
          <p:cNvPicPr preferRelativeResize="0"/>
          <p:nvPr/>
        </p:nvPicPr>
        <p:blipFill rotWithShape="1">
          <a:blip r:embed="rId9">
            <a:alphaModFix/>
          </a:blip>
          <a:srcRect/>
          <a:stretch/>
        </p:blipFill>
        <p:spPr>
          <a:xfrm rot="21183696">
            <a:off x="29677" y="43965"/>
            <a:ext cx="1520199" cy="58349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12"/>
          <p:cNvPicPr preferRelativeResize="0"/>
          <p:nvPr/>
        </p:nvPicPr>
        <p:blipFill rotWithShape="1">
          <a:blip r:embed="rId3">
            <a:alphaModFix/>
          </a:blip>
          <a:srcRect/>
          <a:stretch/>
        </p:blipFill>
        <p:spPr>
          <a:xfrm rot="77608">
            <a:off x="430227" y="571219"/>
            <a:ext cx="10652136" cy="6217109"/>
          </a:xfrm>
          <a:prstGeom prst="rect">
            <a:avLst/>
          </a:prstGeom>
          <a:noFill/>
          <a:ln>
            <a:noFill/>
          </a:ln>
        </p:spPr>
      </p:pic>
      <p:pic>
        <p:nvPicPr>
          <p:cNvPr id="194" name="Google Shape;194;p12"/>
          <p:cNvPicPr preferRelativeResize="0"/>
          <p:nvPr/>
        </p:nvPicPr>
        <p:blipFill rotWithShape="1">
          <a:blip r:embed="rId4">
            <a:alphaModFix/>
          </a:blip>
          <a:srcRect/>
          <a:stretch/>
        </p:blipFill>
        <p:spPr>
          <a:xfrm rot="107093">
            <a:off x="5542475" y="1561761"/>
            <a:ext cx="6299095" cy="4083547"/>
          </a:xfrm>
          <a:prstGeom prst="rect">
            <a:avLst/>
          </a:prstGeom>
          <a:noFill/>
          <a:ln>
            <a:noFill/>
          </a:ln>
        </p:spPr>
      </p:pic>
      <p:sp>
        <p:nvSpPr>
          <p:cNvPr id="201" name="Google Shape;201;p12"/>
          <p:cNvSpPr txBox="1"/>
          <p:nvPr/>
        </p:nvSpPr>
        <p:spPr>
          <a:xfrm>
            <a:off x="5648131" y="4296178"/>
            <a:ext cx="6182455" cy="960263"/>
          </a:xfrm>
          <a:prstGeom prst="rect">
            <a:avLst/>
          </a:prstGeom>
          <a:noFill/>
          <a:ln>
            <a:noFill/>
          </a:ln>
        </p:spPr>
        <p:txBody>
          <a:bodyPr spcFirstLastPara="1" wrap="square" lIns="0" tIns="0" rIns="0" bIns="0" anchor="t" anchorCtr="0">
            <a:spAutoFit/>
          </a:bodyPr>
          <a:lstStyle/>
          <a:p>
            <a:pPr algn="ctr">
              <a:lnSpc>
                <a:spcPct val="130029"/>
              </a:lnSpc>
            </a:pPr>
            <a:r>
              <a:rPr lang="en-US" sz="2400" dirty="0" err="1">
                <a:solidFill>
                  <a:srgbClr val="1673A1"/>
                </a:solidFill>
                <a:effectLst/>
                <a:ea typeface="Calibri" panose="020F0502020204030204" pitchFamily="34" charset="0"/>
              </a:rPr>
              <a:t>Sách</a:t>
            </a:r>
            <a:r>
              <a:rPr lang="en-US" sz="2400" dirty="0">
                <a:solidFill>
                  <a:srgbClr val="1673A1"/>
                </a:solidFill>
                <a:effectLst/>
                <a:ea typeface="Calibri" panose="020F0502020204030204" pitchFamily="34" charset="0"/>
              </a:rPr>
              <a:t> </a:t>
            </a:r>
            <a:r>
              <a:rPr lang="en-US" sz="2400" dirty="0" err="1">
                <a:solidFill>
                  <a:srgbClr val="1673A1"/>
                </a:solidFill>
                <a:effectLst/>
                <a:ea typeface="Calibri" panose="020F0502020204030204" pitchFamily="34" charset="0"/>
              </a:rPr>
              <a:t>dạy</a:t>
            </a:r>
            <a:r>
              <a:rPr lang="en-US" sz="2400" dirty="0">
                <a:solidFill>
                  <a:srgbClr val="1673A1"/>
                </a:solidFill>
                <a:effectLst/>
                <a:ea typeface="Calibri" panose="020F0502020204030204" pitchFamily="34" charset="0"/>
              </a:rPr>
              <a:t> </a:t>
            </a:r>
            <a:r>
              <a:rPr lang="en-US" sz="2400" dirty="0" err="1">
                <a:solidFill>
                  <a:srgbClr val="1673A1"/>
                </a:solidFill>
                <a:effectLst/>
                <a:ea typeface="Calibri" panose="020F0502020204030204" pitchFamily="34" charset="0"/>
              </a:rPr>
              <a:t>cho</a:t>
            </a:r>
            <a:r>
              <a:rPr lang="en-US" sz="2400" dirty="0">
                <a:solidFill>
                  <a:srgbClr val="1673A1"/>
                </a:solidFill>
                <a:effectLst/>
                <a:ea typeface="Calibri" panose="020F0502020204030204" pitchFamily="34" charset="0"/>
              </a:rPr>
              <a:t> </a:t>
            </a:r>
            <a:r>
              <a:rPr lang="en-US" sz="2400" dirty="0" err="1">
                <a:solidFill>
                  <a:srgbClr val="1673A1"/>
                </a:solidFill>
                <a:effectLst/>
                <a:ea typeface="Calibri" panose="020F0502020204030204" pitchFamily="34" charset="0"/>
              </a:rPr>
              <a:t>các</a:t>
            </a:r>
            <a:r>
              <a:rPr lang="en-US" sz="2400" dirty="0">
                <a:solidFill>
                  <a:srgbClr val="1673A1"/>
                </a:solidFill>
                <a:effectLst/>
                <a:ea typeface="Calibri" panose="020F0502020204030204" pitchFamily="34" charset="0"/>
              </a:rPr>
              <a:t> </a:t>
            </a:r>
            <a:r>
              <a:rPr lang="en-US" sz="2400" dirty="0" err="1">
                <a:solidFill>
                  <a:srgbClr val="1673A1"/>
                </a:solidFill>
                <a:effectLst/>
                <a:ea typeface="Calibri" panose="020F0502020204030204" pitchFamily="34" charset="0"/>
              </a:rPr>
              <a:t>bạn</a:t>
            </a:r>
            <a:r>
              <a:rPr lang="en-US" sz="2400" dirty="0">
                <a:solidFill>
                  <a:srgbClr val="1673A1"/>
                </a:solidFill>
                <a:effectLst/>
                <a:ea typeface="Calibri" panose="020F0502020204030204" pitchFamily="34" charset="0"/>
              </a:rPr>
              <a:t> </a:t>
            </a:r>
            <a:r>
              <a:rPr lang="en-US" sz="2400" dirty="0" err="1">
                <a:solidFill>
                  <a:srgbClr val="1673A1"/>
                </a:solidFill>
                <a:effectLst/>
                <a:ea typeface="Calibri" panose="020F0502020204030204" pitchFamily="34" charset="0"/>
              </a:rPr>
              <a:t>nhỏ</a:t>
            </a:r>
            <a:r>
              <a:rPr lang="en-US" sz="2400" dirty="0">
                <a:solidFill>
                  <a:srgbClr val="1673A1"/>
                </a:solidFill>
                <a:effectLst/>
                <a:ea typeface="Calibri" panose="020F0502020204030204" pitchFamily="34" charset="0"/>
              </a:rPr>
              <a:t> (qua </a:t>
            </a:r>
            <a:r>
              <a:rPr lang="en-US" sz="2400" dirty="0" err="1">
                <a:solidFill>
                  <a:srgbClr val="1673A1"/>
                </a:solidFill>
                <a:effectLst/>
                <a:ea typeface="Calibri" panose="020F0502020204030204" pitchFamily="34" charset="0"/>
              </a:rPr>
              <a:t>tranh</a:t>
            </a:r>
            <a:r>
              <a:rPr lang="en-US" sz="2400" dirty="0">
                <a:solidFill>
                  <a:srgbClr val="1673A1"/>
                </a:solidFill>
                <a:effectLst/>
                <a:ea typeface="Calibri" panose="020F0502020204030204" pitchFamily="34" charset="0"/>
              </a:rPr>
              <a:t> </a:t>
            </a:r>
            <a:r>
              <a:rPr lang="en-US" sz="2400" dirty="0" err="1">
                <a:solidFill>
                  <a:srgbClr val="1673A1"/>
                </a:solidFill>
                <a:effectLst/>
                <a:ea typeface="Calibri" panose="020F0502020204030204" pitchFamily="34" charset="0"/>
              </a:rPr>
              <a:t>vẽ</a:t>
            </a:r>
            <a:r>
              <a:rPr lang="en-US" sz="2400" dirty="0">
                <a:solidFill>
                  <a:srgbClr val="1673A1"/>
                </a:solidFill>
                <a:effectLst/>
                <a:ea typeface="Calibri" panose="020F0502020204030204" pitchFamily="34" charset="0"/>
              </a:rPr>
              <a:t>) </a:t>
            </a:r>
            <a:r>
              <a:rPr lang="en-US" sz="2400" dirty="0" err="1">
                <a:solidFill>
                  <a:srgbClr val="1673A1"/>
                </a:solidFill>
                <a:effectLst/>
                <a:ea typeface="Calibri" panose="020F0502020204030204" pitchFamily="34" charset="0"/>
              </a:rPr>
              <a:t>cách</a:t>
            </a:r>
            <a:r>
              <a:rPr lang="en-US" sz="2400" dirty="0">
                <a:solidFill>
                  <a:srgbClr val="1673A1"/>
                </a:solidFill>
                <a:effectLst/>
                <a:ea typeface="Calibri" panose="020F0502020204030204" pitchFamily="34" charset="0"/>
              </a:rPr>
              <a:t> </a:t>
            </a:r>
            <a:r>
              <a:rPr lang="en-US" sz="2400" dirty="0" err="1">
                <a:solidFill>
                  <a:srgbClr val="1673A1"/>
                </a:solidFill>
                <a:effectLst/>
                <a:ea typeface="Calibri" panose="020F0502020204030204" pitchFamily="34" charset="0"/>
              </a:rPr>
              <a:t>giao</a:t>
            </a:r>
            <a:r>
              <a:rPr lang="en-US" sz="2400" dirty="0">
                <a:solidFill>
                  <a:srgbClr val="1673A1"/>
                </a:solidFill>
                <a:effectLst/>
                <a:ea typeface="Calibri" panose="020F0502020204030204" pitchFamily="34" charset="0"/>
              </a:rPr>
              <a:t> </a:t>
            </a:r>
            <a:r>
              <a:rPr lang="en-US" sz="2400" dirty="0" err="1">
                <a:solidFill>
                  <a:srgbClr val="1673A1"/>
                </a:solidFill>
                <a:effectLst/>
                <a:ea typeface="Calibri" panose="020F0502020204030204" pitchFamily="34" charset="0"/>
              </a:rPr>
              <a:t>tiếp</a:t>
            </a:r>
            <a:r>
              <a:rPr lang="en-US" sz="2400" dirty="0">
                <a:solidFill>
                  <a:srgbClr val="1673A1"/>
                </a:solidFill>
                <a:effectLst/>
                <a:ea typeface="Calibri" panose="020F0502020204030204" pitchFamily="34" charset="0"/>
              </a:rPr>
              <a:t> </a:t>
            </a:r>
            <a:r>
              <a:rPr lang="en-US" sz="2400" dirty="0" err="1">
                <a:solidFill>
                  <a:srgbClr val="1673A1"/>
                </a:solidFill>
                <a:effectLst/>
                <a:ea typeface="Calibri" panose="020F0502020204030204" pitchFamily="34" charset="0"/>
              </a:rPr>
              <a:t>lịch</a:t>
            </a:r>
            <a:r>
              <a:rPr lang="en-US" sz="2400" dirty="0">
                <a:solidFill>
                  <a:srgbClr val="1673A1"/>
                </a:solidFill>
                <a:effectLst/>
                <a:ea typeface="Calibri" panose="020F0502020204030204" pitchFamily="34" charset="0"/>
              </a:rPr>
              <a:t> </a:t>
            </a:r>
            <a:r>
              <a:rPr lang="en-US" sz="2400" dirty="0" err="1">
                <a:solidFill>
                  <a:srgbClr val="1673A1"/>
                </a:solidFill>
                <a:effectLst/>
                <a:ea typeface="Calibri" panose="020F0502020204030204" pitchFamily="34" charset="0"/>
              </a:rPr>
              <a:t>sự</a:t>
            </a:r>
            <a:r>
              <a:rPr lang="en-US" sz="2400" dirty="0">
                <a:solidFill>
                  <a:srgbClr val="1673A1"/>
                </a:solidFill>
                <a:effectLst/>
                <a:ea typeface="Calibri" panose="020F0502020204030204" pitchFamily="34" charset="0"/>
              </a:rPr>
              <a:t>, </a:t>
            </a:r>
            <a:r>
              <a:rPr lang="en-US" sz="2400" dirty="0" err="1">
                <a:solidFill>
                  <a:srgbClr val="1673A1"/>
                </a:solidFill>
                <a:effectLst/>
                <a:ea typeface="Calibri" panose="020F0502020204030204" pitchFamily="34" charset="0"/>
              </a:rPr>
              <a:t>đạt</a:t>
            </a:r>
            <a:r>
              <a:rPr lang="en-US" sz="2400" dirty="0">
                <a:solidFill>
                  <a:srgbClr val="1673A1"/>
                </a:solidFill>
                <a:effectLst/>
                <a:ea typeface="Calibri" panose="020F0502020204030204" pitchFamily="34" charset="0"/>
              </a:rPr>
              <a:t> </a:t>
            </a:r>
            <a:r>
              <a:rPr lang="en-US" sz="2400" dirty="0" err="1">
                <a:solidFill>
                  <a:srgbClr val="1673A1"/>
                </a:solidFill>
                <a:effectLst/>
                <a:ea typeface="Calibri" panose="020F0502020204030204" pitchFamily="34" charset="0"/>
              </a:rPr>
              <a:t>hiệu</a:t>
            </a:r>
            <a:r>
              <a:rPr lang="en-US" sz="2400" dirty="0">
                <a:solidFill>
                  <a:srgbClr val="1673A1"/>
                </a:solidFill>
                <a:effectLst/>
                <a:ea typeface="Calibri" panose="020F0502020204030204" pitchFamily="34" charset="0"/>
              </a:rPr>
              <a:t> </a:t>
            </a:r>
            <a:r>
              <a:rPr lang="en-US" sz="2400" dirty="0" err="1">
                <a:solidFill>
                  <a:srgbClr val="1673A1"/>
                </a:solidFill>
                <a:effectLst/>
                <a:ea typeface="Calibri" panose="020F0502020204030204" pitchFamily="34" charset="0"/>
              </a:rPr>
              <a:t>quả</a:t>
            </a:r>
            <a:r>
              <a:rPr lang="en-US" sz="2400" dirty="0">
                <a:solidFill>
                  <a:srgbClr val="1673A1"/>
                </a:solidFill>
                <a:effectLst/>
                <a:ea typeface="Calibri" panose="020F0502020204030204" pitchFamily="34" charset="0"/>
              </a:rPr>
              <a:t>.</a:t>
            </a:r>
            <a:endParaRPr sz="2400" dirty="0">
              <a:solidFill>
                <a:srgbClr val="1673A1"/>
              </a:solidFill>
            </a:endParaRPr>
          </a:p>
        </p:txBody>
      </p:sp>
      <p:pic>
        <p:nvPicPr>
          <p:cNvPr id="202" name="Google Shape;202;p12"/>
          <p:cNvPicPr preferRelativeResize="0"/>
          <p:nvPr/>
        </p:nvPicPr>
        <p:blipFill rotWithShape="1">
          <a:blip r:embed="rId5">
            <a:alphaModFix/>
          </a:blip>
          <a:srcRect/>
          <a:stretch/>
        </p:blipFill>
        <p:spPr>
          <a:xfrm rot="1694224">
            <a:off x="9556179" y="5191232"/>
            <a:ext cx="769136" cy="1419546"/>
          </a:xfrm>
          <a:prstGeom prst="rect">
            <a:avLst/>
          </a:prstGeom>
          <a:noFill/>
          <a:ln>
            <a:noFill/>
          </a:ln>
        </p:spPr>
      </p:pic>
      <p:pic>
        <p:nvPicPr>
          <p:cNvPr id="3" name="Picture 2" descr="Text&#10;&#10;Description automatically generated">
            <a:extLst>
              <a:ext uri="{FF2B5EF4-FFF2-40B4-BE49-F238E27FC236}">
                <a16:creationId xmlns:a16="http://schemas.microsoft.com/office/drawing/2014/main" id="{C4B739FF-90A3-4E71-9931-D34644439A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6022" y="1091869"/>
            <a:ext cx="3706464" cy="4809137"/>
          </a:xfrm>
          <a:prstGeom prst="rect">
            <a:avLst/>
          </a:prstGeom>
          <a:effectLst>
            <a:outerShdw blurRad="495300" dist="38100" dir="8100000" sx="102000" sy="102000" algn="tr" rotWithShape="0">
              <a:prstClr val="black">
                <a:alpha val="40000"/>
              </a:prstClr>
            </a:outerShdw>
          </a:effectLst>
        </p:spPr>
      </p:pic>
      <p:sp>
        <p:nvSpPr>
          <p:cNvPr id="14" name="Google Shape;201;p12">
            <a:extLst>
              <a:ext uri="{FF2B5EF4-FFF2-40B4-BE49-F238E27FC236}">
                <a16:creationId xmlns:a16="http://schemas.microsoft.com/office/drawing/2014/main" id="{E6E432D1-65F5-435E-B0C4-329C1A379FCC}"/>
              </a:ext>
            </a:extLst>
          </p:cNvPr>
          <p:cNvSpPr txBox="1"/>
          <p:nvPr/>
        </p:nvSpPr>
        <p:spPr>
          <a:xfrm>
            <a:off x="5536162" y="1691416"/>
            <a:ext cx="6407021" cy="2640723"/>
          </a:xfrm>
          <a:prstGeom prst="rect">
            <a:avLst/>
          </a:prstGeom>
          <a:noFill/>
          <a:ln>
            <a:noFill/>
          </a:ln>
        </p:spPr>
        <p:txBody>
          <a:bodyPr spcFirstLastPara="1" wrap="square" lIns="0" tIns="0" rIns="0" bIns="0" anchor="t" anchorCtr="0">
            <a:spAutoFit/>
          </a:bodyPr>
          <a:lstStyle/>
          <a:p>
            <a:pPr algn="ctr">
              <a:lnSpc>
                <a:spcPct val="130029"/>
              </a:lnSpc>
            </a:pPr>
            <a:r>
              <a:rPr lang="en-US" sz="4400" b="1" dirty="0" err="1">
                <a:solidFill>
                  <a:srgbClr val="1673A1"/>
                </a:solidFill>
                <a:latin typeface="+mj-lt"/>
                <a:ea typeface="Arial"/>
                <a:cs typeface="Arial"/>
                <a:sym typeface="Arial"/>
              </a:rPr>
              <a:t>Cẩm</a:t>
            </a:r>
            <a:r>
              <a:rPr lang="en-US" sz="4400" b="1" dirty="0">
                <a:solidFill>
                  <a:srgbClr val="1673A1"/>
                </a:solidFill>
                <a:latin typeface="+mj-lt"/>
                <a:ea typeface="Arial"/>
                <a:cs typeface="Arial"/>
                <a:sym typeface="Arial"/>
              </a:rPr>
              <a:t> </a:t>
            </a:r>
            <a:r>
              <a:rPr lang="en-US" sz="4400" b="1" dirty="0" err="1">
                <a:solidFill>
                  <a:srgbClr val="1673A1"/>
                </a:solidFill>
                <a:latin typeface="+mj-lt"/>
                <a:ea typeface="Arial"/>
                <a:cs typeface="Arial"/>
                <a:sym typeface="Arial"/>
              </a:rPr>
              <a:t>nang</a:t>
            </a:r>
            <a:r>
              <a:rPr lang="en-US" sz="4400" b="1" dirty="0">
                <a:solidFill>
                  <a:srgbClr val="1673A1"/>
                </a:solidFill>
                <a:latin typeface="+mj-lt"/>
                <a:ea typeface="Arial"/>
                <a:cs typeface="Arial"/>
                <a:sym typeface="Arial"/>
              </a:rPr>
              <a:t> </a:t>
            </a:r>
            <a:r>
              <a:rPr lang="en-US" sz="4400" b="1" dirty="0" err="1">
                <a:solidFill>
                  <a:srgbClr val="1673A1"/>
                </a:solidFill>
                <a:latin typeface="+mj-lt"/>
                <a:ea typeface="Arial"/>
                <a:cs typeface="Arial"/>
                <a:sym typeface="Arial"/>
              </a:rPr>
              <a:t>sinh</a:t>
            </a:r>
            <a:r>
              <a:rPr lang="en-US" sz="4400" b="1" dirty="0">
                <a:solidFill>
                  <a:srgbClr val="1673A1"/>
                </a:solidFill>
                <a:latin typeface="+mj-lt"/>
                <a:ea typeface="Arial"/>
                <a:cs typeface="Arial"/>
                <a:sym typeface="Arial"/>
              </a:rPr>
              <a:t> </a:t>
            </a:r>
            <a:r>
              <a:rPr lang="en-US" sz="4400" b="1" dirty="0" err="1">
                <a:solidFill>
                  <a:srgbClr val="1673A1"/>
                </a:solidFill>
                <a:latin typeface="+mj-lt"/>
                <a:ea typeface="Arial"/>
                <a:cs typeface="Arial"/>
                <a:sym typeface="Arial"/>
              </a:rPr>
              <a:t>hoạt</a:t>
            </a:r>
            <a:r>
              <a:rPr lang="en-US" sz="4400" b="1" dirty="0">
                <a:solidFill>
                  <a:srgbClr val="1673A1"/>
                </a:solidFill>
                <a:latin typeface="+mj-lt"/>
                <a:ea typeface="Arial"/>
                <a:cs typeface="Arial"/>
                <a:sym typeface="Arial"/>
              </a:rPr>
              <a:t> </a:t>
            </a:r>
            <a:r>
              <a:rPr lang="en-US" sz="4400" b="1" dirty="0" err="1">
                <a:solidFill>
                  <a:srgbClr val="1673A1"/>
                </a:solidFill>
                <a:latin typeface="+mj-lt"/>
                <a:ea typeface="Arial"/>
                <a:cs typeface="Arial"/>
                <a:sym typeface="Arial"/>
              </a:rPr>
              <a:t>bằng</a:t>
            </a:r>
            <a:r>
              <a:rPr lang="en-US" sz="4400" b="1" dirty="0">
                <a:solidFill>
                  <a:srgbClr val="1673A1"/>
                </a:solidFill>
                <a:latin typeface="+mj-lt"/>
                <a:ea typeface="Arial"/>
                <a:cs typeface="Arial"/>
                <a:sym typeface="Arial"/>
              </a:rPr>
              <a:t> </a:t>
            </a:r>
            <a:r>
              <a:rPr lang="en-US" sz="4400" b="1" dirty="0" err="1">
                <a:solidFill>
                  <a:srgbClr val="1673A1"/>
                </a:solidFill>
                <a:latin typeface="+mj-lt"/>
                <a:ea typeface="Arial"/>
                <a:cs typeface="Arial"/>
                <a:sym typeface="Arial"/>
              </a:rPr>
              <a:t>tranh</a:t>
            </a:r>
            <a:r>
              <a:rPr lang="en-US" sz="4400" b="1" dirty="0">
                <a:solidFill>
                  <a:srgbClr val="1673A1"/>
                </a:solidFill>
                <a:latin typeface="+mj-lt"/>
                <a:ea typeface="Arial"/>
                <a:cs typeface="Arial"/>
                <a:sym typeface="Arial"/>
              </a:rPr>
              <a:t> </a:t>
            </a:r>
            <a:r>
              <a:rPr lang="en-US" sz="4400" b="1" dirty="0" err="1">
                <a:solidFill>
                  <a:srgbClr val="1673A1"/>
                </a:solidFill>
                <a:latin typeface="+mj-lt"/>
                <a:ea typeface="Arial"/>
                <a:cs typeface="Arial"/>
                <a:sym typeface="Arial"/>
              </a:rPr>
              <a:t>cho</a:t>
            </a:r>
            <a:r>
              <a:rPr lang="en-US" sz="4400" b="1" dirty="0">
                <a:solidFill>
                  <a:srgbClr val="1673A1"/>
                </a:solidFill>
                <a:latin typeface="+mj-lt"/>
                <a:ea typeface="Arial"/>
                <a:cs typeface="Arial"/>
                <a:sym typeface="Arial"/>
              </a:rPr>
              <a:t> </a:t>
            </a:r>
            <a:r>
              <a:rPr lang="en-US" sz="4400" b="1" dirty="0" err="1">
                <a:solidFill>
                  <a:srgbClr val="1673A1"/>
                </a:solidFill>
                <a:latin typeface="+mj-lt"/>
                <a:ea typeface="Arial"/>
                <a:cs typeface="Arial"/>
                <a:sym typeface="Arial"/>
              </a:rPr>
              <a:t>bé</a:t>
            </a:r>
            <a:endParaRPr lang="en-US" sz="4400" b="1" dirty="0">
              <a:solidFill>
                <a:srgbClr val="1673A1"/>
              </a:solidFill>
              <a:latin typeface="+mj-lt"/>
              <a:ea typeface="Arial"/>
              <a:cs typeface="Arial"/>
              <a:sym typeface="Arial"/>
            </a:endParaRPr>
          </a:p>
          <a:p>
            <a:pPr algn="ctr">
              <a:lnSpc>
                <a:spcPct val="130029"/>
              </a:lnSpc>
            </a:pPr>
            <a:r>
              <a:rPr lang="en-US" sz="4400" b="1" dirty="0" err="1">
                <a:solidFill>
                  <a:srgbClr val="1673A1"/>
                </a:solidFill>
                <a:latin typeface="+mj-lt"/>
                <a:cs typeface="Arial"/>
                <a:sym typeface="Arial"/>
              </a:rPr>
              <a:t>Kĩ</a:t>
            </a:r>
            <a:r>
              <a:rPr lang="en-US" sz="4400" b="1" dirty="0">
                <a:solidFill>
                  <a:srgbClr val="1673A1"/>
                </a:solidFill>
                <a:latin typeface="+mj-lt"/>
                <a:cs typeface="Arial"/>
                <a:sym typeface="Arial"/>
              </a:rPr>
              <a:t> </a:t>
            </a:r>
            <a:r>
              <a:rPr lang="en-US" sz="4400" b="1" dirty="0" err="1">
                <a:solidFill>
                  <a:srgbClr val="1673A1"/>
                </a:solidFill>
                <a:latin typeface="+mj-lt"/>
                <a:cs typeface="Arial"/>
                <a:sym typeface="Arial"/>
              </a:rPr>
              <a:t>năng</a:t>
            </a:r>
            <a:r>
              <a:rPr lang="en-US" sz="4400" b="1" dirty="0">
                <a:solidFill>
                  <a:srgbClr val="1673A1"/>
                </a:solidFill>
                <a:latin typeface="+mj-lt"/>
                <a:cs typeface="Arial"/>
                <a:sym typeface="Arial"/>
              </a:rPr>
              <a:t> </a:t>
            </a:r>
            <a:r>
              <a:rPr lang="en-US" sz="4400" b="1" dirty="0" err="1">
                <a:solidFill>
                  <a:srgbClr val="1673A1"/>
                </a:solidFill>
                <a:latin typeface="+mj-lt"/>
                <a:cs typeface="Arial"/>
                <a:sym typeface="Arial"/>
              </a:rPr>
              <a:t>giao</a:t>
            </a:r>
            <a:r>
              <a:rPr lang="en-US" sz="4400" b="1" dirty="0">
                <a:solidFill>
                  <a:srgbClr val="1673A1"/>
                </a:solidFill>
                <a:latin typeface="+mj-lt"/>
                <a:cs typeface="Arial"/>
                <a:sym typeface="Arial"/>
              </a:rPr>
              <a:t> </a:t>
            </a:r>
            <a:r>
              <a:rPr lang="en-US" sz="4400" b="1" dirty="0" err="1">
                <a:solidFill>
                  <a:srgbClr val="1673A1"/>
                </a:solidFill>
                <a:latin typeface="+mj-lt"/>
                <a:cs typeface="Arial"/>
                <a:sym typeface="Arial"/>
              </a:rPr>
              <a:t>tiếp</a:t>
            </a:r>
            <a:endParaRPr sz="4400" b="1" dirty="0">
              <a:solidFill>
                <a:srgbClr val="1673A1"/>
              </a:solidFill>
              <a:latin typeface="+mj-lt"/>
            </a:endParaRPr>
          </a:p>
        </p:txBody>
      </p:sp>
      <p:pic>
        <p:nvPicPr>
          <p:cNvPr id="8" name="Google Shape;142;p8">
            <a:extLst>
              <a:ext uri="{FF2B5EF4-FFF2-40B4-BE49-F238E27FC236}">
                <a16:creationId xmlns:a16="http://schemas.microsoft.com/office/drawing/2014/main" id="{51F3840B-0AAB-004F-914C-22AA3A64F556}"/>
              </a:ext>
            </a:extLst>
          </p:cNvPr>
          <p:cNvPicPr preferRelativeResize="0"/>
          <p:nvPr/>
        </p:nvPicPr>
        <p:blipFill rotWithShape="1">
          <a:blip r:embed="rId7">
            <a:alphaModFix/>
          </a:blip>
          <a:srcRect/>
          <a:stretch/>
        </p:blipFill>
        <p:spPr>
          <a:xfrm rot="21183696">
            <a:off x="29677" y="43965"/>
            <a:ext cx="1520199" cy="583492"/>
          </a:xfrm>
          <a:prstGeom prst="rect">
            <a:avLst/>
          </a:prstGeom>
          <a:noFill/>
          <a:ln>
            <a:noFill/>
          </a:ln>
        </p:spPr>
      </p:pic>
      <p:pic>
        <p:nvPicPr>
          <p:cNvPr id="9" name="Google Shape;105;p5">
            <a:extLst>
              <a:ext uri="{FF2B5EF4-FFF2-40B4-BE49-F238E27FC236}">
                <a16:creationId xmlns:a16="http://schemas.microsoft.com/office/drawing/2014/main" id="{032CCAB6-F195-EB4F-9EFD-D7F8B2E8FBD1}"/>
              </a:ext>
            </a:extLst>
          </p:cNvPr>
          <p:cNvPicPr preferRelativeResize="0"/>
          <p:nvPr/>
        </p:nvPicPr>
        <p:blipFill rotWithShape="1">
          <a:blip r:embed="rId8">
            <a:alphaModFix/>
          </a:blip>
          <a:srcRect/>
          <a:stretch/>
        </p:blipFill>
        <p:spPr>
          <a:xfrm rot="-97042">
            <a:off x="9976721" y="29659"/>
            <a:ext cx="2111589" cy="706423"/>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1925</TotalTime>
  <Words>227</Words>
  <Application>Microsoft Macintosh PowerPoint</Application>
  <PresentationFormat>Widescreen</PresentationFormat>
  <Paragraphs>20</Paragraphs>
  <Slides>14</Slides>
  <Notes>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Calibri</vt:lpstr>
      <vt:lpstr>UTM Avo</vt:lpstr>
      <vt:lpstr>Microsoft YaHei</vt:lpstr>
      <vt:lpstr>Arial</vt:lpstr>
      <vt:lpstr>Office Theme</vt:lpstr>
      <vt:lpstr>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Microsoft Office User</cp:lastModifiedBy>
  <cp:revision>110</cp:revision>
  <dcterms:created xsi:type="dcterms:W3CDTF">2021-11-01T08:16:43Z</dcterms:created>
  <dcterms:modified xsi:type="dcterms:W3CDTF">2024-09-25T14:03:39Z</dcterms:modified>
</cp:coreProperties>
</file>