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95" r:id="rId2"/>
  </p:sldMasterIdLst>
  <p:notesMasterIdLst>
    <p:notesMasterId r:id="rId11"/>
  </p:notesMasterIdLst>
  <p:sldIdLst>
    <p:sldId id="2741" r:id="rId3"/>
    <p:sldId id="2740" r:id="rId4"/>
    <p:sldId id="361" r:id="rId5"/>
    <p:sldId id="362" r:id="rId6"/>
    <p:sldId id="353" r:id="rId7"/>
    <p:sldId id="357" r:id="rId8"/>
    <p:sldId id="346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3"/>
  </p:normalViewPr>
  <p:slideViewPr>
    <p:cSldViewPr snapToGrid="0">
      <p:cViewPr varScale="1">
        <p:scale>
          <a:sx n="120" d="100"/>
          <a:sy n="120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837D047-3371-4E89-9F7E-1FD467D6867B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8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3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1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12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8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4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47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92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1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2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1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60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656" r:id="rId12"/>
    <p:sldLayoutId id="2147483661" r:id="rId13"/>
    <p:sldLayoutId id="21474838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40809" cy="685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594192" y="4784170"/>
            <a:ext cx="6931532" cy="92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211" b="1" dirty="0" err="1">
                <a:latin typeface="Engravers MT" panose="02090707080505020304" pitchFamily="18" charset="0"/>
                <a:ea typeface="黑体" pitchFamily="2" charset="-122"/>
              </a:rPr>
              <a:t>KHỞI</a:t>
            </a:r>
            <a:r>
              <a:rPr lang="en-US" altLang="zh-CN" sz="5211" b="1" dirty="0">
                <a:latin typeface="Engravers MT" panose="02090707080505020304" pitchFamily="18" charset="0"/>
                <a:ea typeface="黑体" pitchFamily="2" charset="-122"/>
              </a:rPr>
              <a:t> </a:t>
            </a:r>
            <a:r>
              <a:rPr lang="en-US" altLang="zh-CN" sz="5211" b="1" dirty="0" err="1">
                <a:latin typeface="Engravers MT" panose="02090707080505020304" pitchFamily="18" charset="0"/>
                <a:ea typeface="黑体" pitchFamily="2" charset="-122"/>
              </a:rPr>
              <a:t>ĐỘNG</a:t>
            </a:r>
            <a:endParaRPr lang="en-US" altLang="zh-CN" sz="5211" b="1" dirty="0">
              <a:latin typeface="Engravers MT" panose="02090707080505020304" pitchFamily="18" charset="0"/>
              <a:ea typeface="黑体" pitchFamily="2" charset="-122"/>
            </a:endParaRPr>
          </a:p>
        </p:txBody>
      </p:sp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05" y="458426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60" y="406723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6" y="719234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6D24E-B9C6-4F70-9A25-A5E8BCCE4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4751" r="11330" b="53341"/>
          <a:stretch/>
        </p:blipFill>
        <p:spPr>
          <a:xfrm>
            <a:off x="0" y="1304693"/>
            <a:ext cx="12192000" cy="5553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D20C90-FE45-1742-92F5-C22316993C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8042" r="33047" b="83613"/>
          <a:stretch/>
        </p:blipFill>
        <p:spPr>
          <a:xfrm>
            <a:off x="0" y="0"/>
            <a:ext cx="12192000" cy="13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6D24E-B9C6-4F70-9A25-A5E8BCCE4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5482" r="113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D2B3D6-9C7A-48AB-AEA8-21EE260CC00E}"/>
              </a:ext>
            </a:extLst>
          </p:cNvPr>
          <p:cNvCxnSpPr/>
          <p:nvPr/>
        </p:nvCxnSpPr>
        <p:spPr>
          <a:xfrm>
            <a:off x="5283200" y="1036320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299A2-69F7-4BE4-8948-3DE594C499BE}"/>
              </a:ext>
            </a:extLst>
          </p:cNvPr>
          <p:cNvCxnSpPr>
            <a:cxnSpLocks/>
          </p:cNvCxnSpPr>
          <p:nvPr/>
        </p:nvCxnSpPr>
        <p:spPr>
          <a:xfrm>
            <a:off x="1849864" y="3543857"/>
            <a:ext cx="1194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DAD986-7063-49E4-80BF-8C005F2EEA17}"/>
              </a:ext>
            </a:extLst>
          </p:cNvPr>
          <p:cNvCxnSpPr>
            <a:cxnSpLocks/>
          </p:cNvCxnSpPr>
          <p:nvPr/>
        </p:nvCxnSpPr>
        <p:spPr>
          <a:xfrm>
            <a:off x="4927352" y="3944062"/>
            <a:ext cx="1168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C86D22-84CC-4B5A-BDD7-4D3C1C9EFAF9}"/>
              </a:ext>
            </a:extLst>
          </p:cNvPr>
          <p:cNvCxnSpPr/>
          <p:nvPr/>
        </p:nvCxnSpPr>
        <p:spPr>
          <a:xfrm>
            <a:off x="6675120" y="4257040"/>
            <a:ext cx="188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C4C445-7A04-354F-81B9-F7E6091ADD7F}"/>
              </a:ext>
            </a:extLst>
          </p:cNvPr>
          <p:cNvCxnSpPr>
            <a:cxnSpLocks/>
          </p:cNvCxnSpPr>
          <p:nvPr/>
        </p:nvCxnSpPr>
        <p:spPr>
          <a:xfrm>
            <a:off x="7522118" y="3543857"/>
            <a:ext cx="1309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6D24E-B9C6-4F70-9A25-A5E8BCCE4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5482" r="113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D5C2590-F6D3-2742-8E7D-A6307A948BC5}"/>
              </a:ext>
            </a:extLst>
          </p:cNvPr>
          <p:cNvSpPr txBox="1"/>
          <p:nvPr/>
        </p:nvSpPr>
        <p:spPr>
          <a:xfrm>
            <a:off x="5641611" y="28160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71E70E-424C-DE41-8DA2-2CA3EA6009A8}"/>
              </a:ext>
            </a:extLst>
          </p:cNvPr>
          <p:cNvSpPr txBox="1"/>
          <p:nvPr/>
        </p:nvSpPr>
        <p:spPr>
          <a:xfrm>
            <a:off x="582582" y="28160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F83B71-6511-A448-9ED1-B5013BD0D9DE}"/>
              </a:ext>
            </a:extLst>
          </p:cNvPr>
          <p:cNvSpPr txBox="1"/>
          <p:nvPr/>
        </p:nvSpPr>
        <p:spPr>
          <a:xfrm>
            <a:off x="9732719" y="27107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938CCC-8282-E542-901C-D49071962298}"/>
              </a:ext>
            </a:extLst>
          </p:cNvPr>
          <p:cNvSpPr txBox="1"/>
          <p:nvPr/>
        </p:nvSpPr>
        <p:spPr>
          <a:xfrm>
            <a:off x="3517618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E2D373-19E8-A04B-87BC-9533207E000B}"/>
              </a:ext>
            </a:extLst>
          </p:cNvPr>
          <p:cNvSpPr txBox="1"/>
          <p:nvPr/>
        </p:nvSpPr>
        <p:spPr>
          <a:xfrm>
            <a:off x="6290332" y="31981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A56376-82C0-0245-B6C8-7A05B73C5CF8}"/>
              </a:ext>
            </a:extLst>
          </p:cNvPr>
          <p:cNvSpPr txBox="1"/>
          <p:nvPr/>
        </p:nvSpPr>
        <p:spPr>
          <a:xfrm>
            <a:off x="632560" y="357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F662DA-5DE2-3646-9326-988763DC55B7}"/>
              </a:ext>
            </a:extLst>
          </p:cNvPr>
          <p:cNvSpPr txBox="1"/>
          <p:nvPr/>
        </p:nvSpPr>
        <p:spPr>
          <a:xfrm>
            <a:off x="2801186" y="35718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871E93-215C-4044-A41B-EC8F5BAEBB7A}"/>
              </a:ext>
            </a:extLst>
          </p:cNvPr>
          <p:cNvSpPr txBox="1"/>
          <p:nvPr/>
        </p:nvSpPr>
        <p:spPr>
          <a:xfrm>
            <a:off x="6128294" y="357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BA867-5A41-F347-BF4C-5111092DB098}"/>
              </a:ext>
            </a:extLst>
          </p:cNvPr>
          <p:cNvSpPr txBox="1"/>
          <p:nvPr/>
        </p:nvSpPr>
        <p:spPr>
          <a:xfrm>
            <a:off x="9480678" y="357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973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5A5FCA-481D-4F6A-AF48-5123A0E1D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6054" r="7096" b="13714"/>
          <a:stretch/>
        </p:blipFill>
        <p:spPr>
          <a:xfrm>
            <a:off x="642546" y="1310640"/>
            <a:ext cx="10906907" cy="3738879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5E620-CC23-4E48-A104-1FE6650E91A2}"/>
              </a:ext>
            </a:extLst>
          </p:cNvPr>
          <p:cNvCxnSpPr/>
          <p:nvPr/>
        </p:nvCxnSpPr>
        <p:spPr>
          <a:xfrm>
            <a:off x="5110480" y="2905760"/>
            <a:ext cx="985519" cy="924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AE6D26-81C8-4A2C-8A86-4D662546296B}"/>
              </a:ext>
            </a:extLst>
          </p:cNvPr>
          <p:cNvCxnSpPr/>
          <p:nvPr/>
        </p:nvCxnSpPr>
        <p:spPr>
          <a:xfrm flipV="1">
            <a:off x="5110480" y="2794000"/>
            <a:ext cx="985519" cy="944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475914" y="1711519"/>
            <a:ext cx="323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</Words>
  <Application>Microsoft Macintosh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Engravers MT</vt:lpstr>
      <vt:lpstr>UTM Avo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Microsoft Office User</cp:lastModifiedBy>
  <cp:revision>39</cp:revision>
  <dcterms:created xsi:type="dcterms:W3CDTF">2021-02-20T02:56:00Z</dcterms:created>
  <dcterms:modified xsi:type="dcterms:W3CDTF">2024-09-25T14:02:41Z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