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media/audio3.wav" ContentType="audio/wav"/>
  <Override PartName="/ppt/media/audio4.wav" ContentType="audio/wav"/>
  <Override PartName="/ppt/media/audio7.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57" r:id="rId3"/>
    <p:sldId id="321" r:id="rId4"/>
    <p:sldId id="322" r:id="rId5"/>
    <p:sldId id="324" r:id="rId6"/>
    <p:sldId id="283" r:id="rId7"/>
    <p:sldId id="343" r:id="rId8"/>
    <p:sldId id="341" r:id="rId9"/>
    <p:sldId id="342" r:id="rId10"/>
    <p:sldId id="340" r:id="rId11"/>
    <p:sldId id="339" r:id="rId12"/>
    <p:sldId id="344" r:id="rId13"/>
    <p:sldId id="345" r:id="rId14"/>
    <p:sldId id="351" r:id="rId15"/>
    <p:sldId id="295" r:id="rId16"/>
    <p:sldId id="326" r:id="rId17"/>
    <p:sldId id="327" r:id="rId18"/>
    <p:sldId id="328" r:id="rId19"/>
    <p:sldId id="330" r:id="rId20"/>
    <p:sldId id="331" r:id="rId21"/>
    <p:sldId id="348" r:id="rId22"/>
    <p:sldId id="350" r:id="rId23"/>
    <p:sldId id="349"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14/8/2024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D37A9D-117A-419D-BC1C-9ADA5B8DE7D1}" type="slidenum">
              <a:rPr lang="en-US" smtClean="0"/>
              <a:t>3</a:t>
            </a:fld>
            <a:endParaRPr lang="en-US"/>
          </a:p>
        </p:txBody>
      </p:sp>
    </p:spTree>
    <p:extLst>
      <p:ext uri="{BB962C8B-B14F-4D97-AF65-F5344CB8AC3E}">
        <p14:creationId xmlns:p14="http://schemas.microsoft.com/office/powerpoint/2010/main" val="3331184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5</a:t>
            </a:fld>
            <a:endParaRPr lang="en-US"/>
          </a:p>
        </p:txBody>
      </p:sp>
    </p:spTree>
    <p:extLst>
      <p:ext uri="{BB962C8B-B14F-4D97-AF65-F5344CB8AC3E}">
        <p14:creationId xmlns:p14="http://schemas.microsoft.com/office/powerpoint/2010/main" val="26248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2113756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2749143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85325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2024/8/14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31739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2024/8/14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069680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2024/8/14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992521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2024/8/14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152224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2024/8/14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97055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2024/8/14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014171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2024/8/14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3348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2024/8/14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418485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306205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2024/8/14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567755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2024/8/14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98718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3896122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6515571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793967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6606476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3678331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370720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14/8/2024</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68816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text, font, graphics, design&#10;&#10;Description automatically generated">
            <a:extLst>
              <a:ext uri="{FF2B5EF4-FFF2-40B4-BE49-F238E27FC236}">
                <a16:creationId xmlns:a16="http://schemas.microsoft.com/office/drawing/2014/main" id="{C92D03BA-D550-B767-A936-692A1C8222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20835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9168" y="313266"/>
            <a:ext cx="1420284" cy="1420284"/>
          </a:xfrm>
          <a:prstGeom prst="rect">
            <a:avLst/>
          </a:prstGeom>
        </p:spPr>
      </p:pic>
    </p:spTree>
    <p:extLst>
      <p:ext uri="{BB962C8B-B14F-4D97-AF65-F5344CB8AC3E}">
        <p14:creationId xmlns:p14="http://schemas.microsoft.com/office/powerpoint/2010/main" val="2253916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2.xml"/><Relationship Id="rId4" Type="http://schemas.openxmlformats.org/officeDocument/2006/relationships/image" Target="../media/image44.gif"/></Relationships>
</file>

<file path=ppt/slides/_rels/slide21.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audio" Target="../media/audio5.wav"/><Relationship Id="rId7" Type="http://schemas.openxmlformats.org/officeDocument/2006/relationships/image" Target="../media/image46.jpe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hyperlink" Target="http://vi.wikipedia.org/wiki/H%C3%ACnh:Hochiminh.jpg" TargetMode="External"/><Relationship Id="rId5" Type="http://schemas.openxmlformats.org/officeDocument/2006/relationships/image" Target="../media/image45.gif"/><Relationship Id="rId4" Type="http://schemas.openxmlformats.org/officeDocument/2006/relationships/image" Target="../media/image44.gif"/></Relationships>
</file>

<file path=ppt/slides/_rels/slide22.xml.rels><?xml version="1.0" encoding="UTF-8" standalone="yes"?>
<Relationships xmlns="http://schemas.openxmlformats.org/package/2006/relationships"><Relationship Id="rId8" Type="http://schemas.openxmlformats.org/officeDocument/2006/relationships/hyperlink" Target="http://vi.wikipedia.org/wiki/H%C3%ACnh:Hochiminh.jpg" TargetMode="External"/><Relationship Id="rId3" Type="http://schemas.openxmlformats.org/officeDocument/2006/relationships/audio" Target="../media/audio7.wav"/><Relationship Id="rId7" Type="http://schemas.openxmlformats.org/officeDocument/2006/relationships/image" Target="../media/image45.gif"/><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audio" Target="../media/audio5.wav"/><Relationship Id="rId10" Type="http://schemas.openxmlformats.org/officeDocument/2006/relationships/image" Target="../media/image47.wmf"/><Relationship Id="rId4" Type="http://schemas.openxmlformats.org/officeDocument/2006/relationships/audio" Target="../media/audio4.wav"/><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audio" Target="../media/audio1.wav"/><Relationship Id="rId5" Type="http://schemas.openxmlformats.org/officeDocument/2006/relationships/image" Target="../media/image14.png"/><Relationship Id="rId10" Type="http://schemas.openxmlformats.org/officeDocument/2006/relationships/image" Target="../media/image1.jpg"/><Relationship Id="rId4" Type="http://schemas.openxmlformats.org/officeDocument/2006/relationships/audio" Target="../media/audio2.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23" y="57649"/>
            <a:ext cx="1059691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4485776" y="1960993"/>
            <a:ext cx="2924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Bài</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3 – </a:t>
            </a: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Tiết</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2</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A18C9446-D487-8E44-5D3B-5A46674AD63F}"/>
              </a:ext>
            </a:extLst>
          </p:cNvPr>
          <p:cNvPicPr>
            <a:picLocks noChangeAspect="1"/>
          </p:cNvPicPr>
          <p:nvPr/>
        </p:nvPicPr>
        <p:blipFill>
          <a:blip r:embed="rId8"/>
          <a:stretch>
            <a:fillRect/>
          </a:stretch>
        </p:blipFill>
        <p:spPr>
          <a:xfrm>
            <a:off x="3343470" y="947131"/>
            <a:ext cx="5786675" cy="810838"/>
          </a:xfrm>
          <a:prstGeom prst="rect">
            <a:avLst/>
          </a:prstGeom>
        </p:spPr>
      </p:pic>
      <p:pic>
        <p:nvPicPr>
          <p:cNvPr id="11" name="Picture 10">
            <a:extLst>
              <a:ext uri="{FF2B5EF4-FFF2-40B4-BE49-F238E27FC236}">
                <a16:creationId xmlns:a16="http://schemas.microsoft.com/office/drawing/2014/main"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id="{8C10E6E3-4C6B-69CF-49CB-188AD411C314}"/>
              </a:ext>
            </a:extLst>
          </p:cNvPr>
          <p:cNvPicPr>
            <a:picLocks noChangeAspect="1"/>
          </p:cNvPicPr>
          <p:nvPr/>
        </p:nvPicPr>
        <p:blipFill>
          <a:blip r:embed="rId10"/>
          <a:stretch>
            <a:fillRect/>
          </a:stretch>
        </p:blipFill>
        <p:spPr>
          <a:xfrm>
            <a:off x="2767675" y="2551100"/>
            <a:ext cx="6675699" cy="1755800"/>
          </a:xfrm>
          <a:prstGeom prst="rect">
            <a:avLst/>
          </a:prstGeom>
        </p:spPr>
      </p:pic>
      <p:sp>
        <p:nvSpPr>
          <p:cNvPr id="15" name="WordArt 1048"/>
          <p:cNvSpPr>
            <a:spLocks noChangeArrowheads="1" noChangeShapeType="1" noTextEdit="1"/>
          </p:cNvSpPr>
          <p:nvPr/>
        </p:nvSpPr>
        <p:spPr bwMode="auto">
          <a:xfrm>
            <a:off x="512619" y="5861989"/>
            <a:ext cx="6897832" cy="746625"/>
          </a:xfrm>
          <a:prstGeom prst="rect">
            <a:avLst/>
          </a:prstGeom>
        </p:spPr>
        <p:txBody>
          <a:bodyPr wrap="none" fromWordArt="1">
            <a:prstTxWarp prst="textPlain">
              <a:avLst>
                <a:gd name="adj" fmla="val 50000"/>
              </a:avLst>
            </a:prstTxWarp>
          </a:bodyPr>
          <a:lstStyle/>
          <a:p>
            <a:pPr algn="ctr"/>
            <a:r>
              <a:rPr lang="en-US" sz="3600" b="1" kern="10" dirty="0" err="1">
                <a:ln w="9525">
                  <a:solidFill>
                    <a:srgbClr val="800000"/>
                  </a:solidFill>
                  <a:round/>
                  <a:headEnd/>
                  <a:tailEnd/>
                </a:ln>
                <a:solidFill>
                  <a:srgbClr val="FF00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Giáo</a:t>
            </a:r>
            <a:r>
              <a:rPr lang="en-US" sz="3600" b="1" kern="10" dirty="0">
                <a:ln w="9525">
                  <a:solidFill>
                    <a:srgbClr val="800000"/>
                  </a:solidFill>
                  <a:round/>
                  <a:headEnd/>
                  <a:tailEnd/>
                </a:ln>
                <a:solidFill>
                  <a:srgbClr val="FF00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800000"/>
                  </a:solidFill>
                  <a:round/>
                  <a:headEnd/>
                  <a:tailEnd/>
                </a:ln>
                <a:solidFill>
                  <a:srgbClr val="FF00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viên</a:t>
            </a:r>
            <a:r>
              <a:rPr lang="en-US" sz="3600" b="1" kern="10" dirty="0">
                <a:ln w="9525">
                  <a:solidFill>
                    <a:srgbClr val="800000"/>
                  </a:solidFill>
                  <a:round/>
                  <a:headEnd/>
                  <a:tailEnd/>
                </a:ln>
                <a:solidFill>
                  <a:srgbClr val="FF00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 : </a:t>
            </a:r>
            <a:r>
              <a:rPr lang="en-US" sz="3600" b="1" kern="10" dirty="0" err="1">
                <a:ln w="9525">
                  <a:solidFill>
                    <a:srgbClr val="800000"/>
                  </a:solidFill>
                  <a:round/>
                  <a:headEnd/>
                  <a:tailEnd/>
                </a:ln>
                <a:solidFill>
                  <a:srgbClr val="FF00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Phạm</a:t>
            </a:r>
            <a:r>
              <a:rPr lang="en-US" sz="3600" b="1" kern="10" dirty="0">
                <a:ln w="9525">
                  <a:solidFill>
                    <a:srgbClr val="800000"/>
                  </a:solidFill>
                  <a:round/>
                  <a:headEnd/>
                  <a:tailEnd/>
                </a:ln>
                <a:solidFill>
                  <a:srgbClr val="FF00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800000"/>
                  </a:solidFill>
                  <a:round/>
                  <a:headEnd/>
                  <a:tailEnd/>
                </a:ln>
                <a:solidFill>
                  <a:srgbClr val="FF00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Thị</a:t>
            </a:r>
            <a:r>
              <a:rPr lang="en-US" sz="3600" b="1" kern="10" dirty="0">
                <a:ln w="9525">
                  <a:solidFill>
                    <a:srgbClr val="800000"/>
                  </a:solidFill>
                  <a:round/>
                  <a:headEnd/>
                  <a:tailEnd/>
                </a:ln>
                <a:solidFill>
                  <a:srgbClr val="FF00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800000"/>
                  </a:solidFill>
                  <a:round/>
                  <a:headEnd/>
                  <a:tailEnd/>
                </a:ln>
                <a:solidFill>
                  <a:srgbClr val="FF00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Ngọc</a:t>
            </a:r>
            <a:endParaRPr lang="en-US" sz="3600" b="1" kern="10" dirty="0">
              <a:ln w="9525">
                <a:solidFill>
                  <a:srgbClr val="800000"/>
                </a:solidFill>
                <a:round/>
                <a:headEnd/>
                <a:tailEnd/>
              </a:ln>
              <a:solidFill>
                <a:srgbClr val="FF00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5964" y="1911927"/>
            <a:ext cx="5098471" cy="2554545"/>
          </a:xfrm>
          <a:prstGeom prst="rect">
            <a:avLst/>
          </a:prstGeom>
          <a:noFill/>
          <a:ln>
            <a:solidFill>
              <a:schemeClr val="accent1"/>
            </a:solidFill>
          </a:ln>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Trần</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Thị</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Lý</a:t>
            </a:r>
            <a:r>
              <a:rPr lang="en-US"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Việt</a:t>
            </a:r>
            <a:r>
              <a:rPr lang="en-US" sz="3200" dirty="0" smtClean="0">
                <a:latin typeface="Times New Roman" panose="02020603050405020304" pitchFamily="18" charset="0"/>
                <a:cs typeface="Times New Roman" panose="02020603050405020304" pitchFamily="18" charset="0"/>
              </a:rPr>
              <a:t> Nam.</a:t>
            </a:r>
            <a:endParaRPr lang="en-US"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6217" y="346324"/>
            <a:ext cx="4765965" cy="5444875"/>
          </a:xfrm>
          <a:prstGeom prst="rect">
            <a:avLst/>
          </a:prstGeom>
        </p:spPr>
      </p:pic>
      <p:sp>
        <p:nvSpPr>
          <p:cNvPr id="5" name="TextBox 4"/>
          <p:cNvSpPr txBox="1"/>
          <p:nvPr/>
        </p:nvSpPr>
        <p:spPr>
          <a:xfrm>
            <a:off x="7689285" y="5929734"/>
            <a:ext cx="2272136"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1933 –1992</a:t>
            </a:r>
            <a:r>
              <a:rPr lang="en-US" sz="2800" dirty="0" smtClean="0">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8971992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6182" y="1803697"/>
            <a:ext cx="4558145" cy="2677656"/>
          </a:xfrm>
          <a:prstGeom prst="rect">
            <a:avLst/>
          </a:prstGeom>
        </p:spPr>
        <p:txBody>
          <a:bodyPr wrap="square">
            <a:spAutoFit/>
          </a:bodyPr>
          <a:lstStyle/>
          <a:p>
            <a:pPr algn="just"/>
            <a:r>
              <a:rPr lang="en-US" sz="2800" b="1" dirty="0" smtClean="0">
                <a:solidFill>
                  <a:srgbClr val="1F1F1F"/>
                </a:solidFill>
                <a:latin typeface="Times New Roman" panose="02020603050405020304" pitchFamily="18" charset="0"/>
                <a:cs typeface="Times New Roman" panose="02020603050405020304" pitchFamily="18" charset="0"/>
              </a:rPr>
              <a:t>    </a:t>
            </a:r>
            <a:r>
              <a:rPr lang="vi-VN" sz="2800" b="1" dirty="0" smtClean="0">
                <a:solidFill>
                  <a:srgbClr val="1F1F1F"/>
                </a:solidFill>
                <a:latin typeface="Times New Roman" panose="02020603050405020304" pitchFamily="18" charset="0"/>
                <a:cs typeface="Times New Roman" panose="02020603050405020304" pitchFamily="18" charset="0"/>
              </a:rPr>
              <a:t>Bạch </a:t>
            </a:r>
            <a:r>
              <a:rPr lang="vi-VN" sz="2800" b="1" dirty="0">
                <a:solidFill>
                  <a:srgbClr val="1F1F1F"/>
                </a:solidFill>
                <a:latin typeface="Times New Roman" panose="02020603050405020304" pitchFamily="18" charset="0"/>
                <a:cs typeface="Times New Roman" panose="02020603050405020304" pitchFamily="18" charset="0"/>
              </a:rPr>
              <a:t>Đằng </a:t>
            </a:r>
            <a:r>
              <a:rPr lang="en-US" sz="2800" b="1" dirty="0">
                <a:solidFill>
                  <a:srgbClr val="1F1F1F"/>
                </a:solidFill>
                <a:latin typeface="Times New Roman" panose="02020603050405020304" pitchFamily="18" charset="0"/>
                <a:cs typeface="Times New Roman" panose="02020603050405020304" pitchFamily="18" charset="0"/>
              </a:rPr>
              <a:t>l</a:t>
            </a:r>
            <a:r>
              <a:rPr lang="vi-VN" sz="2800" b="1" dirty="0" smtClean="0">
                <a:solidFill>
                  <a:srgbClr val="1F1F1F"/>
                </a:solidFill>
                <a:latin typeface="Times New Roman" panose="02020603050405020304" pitchFamily="18" charset="0"/>
                <a:cs typeface="Times New Roman" panose="02020603050405020304" pitchFamily="18" charset="0"/>
              </a:rPr>
              <a:t>à </a:t>
            </a:r>
            <a:r>
              <a:rPr lang="vi-VN" sz="2800" b="1" dirty="0">
                <a:solidFill>
                  <a:srgbClr val="1F1F1F"/>
                </a:solidFill>
                <a:latin typeface="Times New Roman" panose="02020603050405020304" pitchFamily="18" charset="0"/>
                <a:cs typeface="Times New Roman" panose="02020603050405020304" pitchFamily="18" charset="0"/>
              </a:rPr>
              <a:t>tên một con sông </a:t>
            </a:r>
            <a:r>
              <a:rPr lang="en-US" sz="2800" b="1" dirty="0" err="1" smtClean="0">
                <a:solidFill>
                  <a:srgbClr val="1F1F1F"/>
                </a:solidFill>
                <a:latin typeface="Times New Roman" panose="02020603050405020304" pitchFamily="18" charset="0"/>
                <a:cs typeface="Times New Roman" panose="02020603050405020304" pitchFamily="18" charset="0"/>
              </a:rPr>
              <a:t>là</a:t>
            </a:r>
            <a:r>
              <a:rPr lang="en-US" sz="2800" b="1" dirty="0" smtClean="0">
                <a:solidFill>
                  <a:srgbClr val="1F1F1F"/>
                </a:solidFill>
                <a:latin typeface="Times New Roman" panose="02020603050405020304" pitchFamily="18" charset="0"/>
                <a:cs typeface="Times New Roman" panose="02020603050405020304" pitchFamily="18" charset="0"/>
              </a:rPr>
              <a:t> </a:t>
            </a:r>
            <a:r>
              <a:rPr lang="en-US" sz="2800" b="1" dirty="0" err="1" smtClean="0">
                <a:solidFill>
                  <a:srgbClr val="1F1F1F"/>
                </a:solidFill>
                <a:latin typeface="Times New Roman" panose="02020603050405020304" pitchFamily="18" charset="0"/>
                <a:cs typeface="Times New Roman" panose="02020603050405020304" pitchFamily="18" charset="0"/>
              </a:rPr>
              <a:t>ranh</a:t>
            </a:r>
            <a:r>
              <a:rPr lang="en-US" sz="2800" b="1" dirty="0" smtClean="0">
                <a:solidFill>
                  <a:srgbClr val="1F1F1F"/>
                </a:solidFill>
                <a:latin typeface="Times New Roman" panose="02020603050405020304" pitchFamily="18" charset="0"/>
                <a:cs typeface="Times New Roman" panose="02020603050405020304" pitchFamily="18" charset="0"/>
              </a:rPr>
              <a:t> </a:t>
            </a:r>
            <a:r>
              <a:rPr lang="en-US" sz="2800" b="1" dirty="0" err="1" smtClean="0">
                <a:solidFill>
                  <a:srgbClr val="1F1F1F"/>
                </a:solidFill>
                <a:latin typeface="Times New Roman" panose="02020603050405020304" pitchFamily="18" charset="0"/>
                <a:cs typeface="Times New Roman" panose="02020603050405020304" pitchFamily="18" charset="0"/>
              </a:rPr>
              <a:t>giới</a:t>
            </a:r>
            <a:r>
              <a:rPr lang="en-US" sz="2800" b="1" dirty="0" smtClean="0">
                <a:solidFill>
                  <a:srgbClr val="1F1F1F"/>
                </a:solidFill>
                <a:latin typeface="Times New Roman" panose="02020603050405020304" pitchFamily="18" charset="0"/>
                <a:cs typeface="Times New Roman" panose="02020603050405020304" pitchFamily="18" charset="0"/>
              </a:rPr>
              <a:t> </a:t>
            </a:r>
            <a:r>
              <a:rPr lang="en-US" sz="2800" b="1" dirty="0" err="1" smtClean="0">
                <a:solidFill>
                  <a:srgbClr val="1F1F1F"/>
                </a:solidFill>
                <a:latin typeface="Times New Roman" panose="02020603050405020304" pitchFamily="18" charset="0"/>
                <a:cs typeface="Times New Roman" panose="02020603050405020304" pitchFamily="18" charset="0"/>
              </a:rPr>
              <a:t>giữa</a:t>
            </a:r>
            <a:r>
              <a:rPr lang="vi-VN" sz="2800" b="1" dirty="0" smtClean="0">
                <a:solidFill>
                  <a:srgbClr val="1F1F1F"/>
                </a:solidFill>
                <a:latin typeface="Times New Roman" panose="02020603050405020304" pitchFamily="18" charset="0"/>
                <a:cs typeface="Times New Roman" panose="02020603050405020304" pitchFamily="18" charset="0"/>
              </a:rPr>
              <a:t> </a:t>
            </a:r>
            <a:r>
              <a:rPr lang="vi-VN" sz="2800" b="1" dirty="0">
                <a:solidFill>
                  <a:srgbClr val="1F1F1F"/>
                </a:solidFill>
                <a:latin typeface="Times New Roman" panose="02020603050405020304" pitchFamily="18" charset="0"/>
                <a:cs typeface="Times New Roman" panose="02020603050405020304" pitchFamily="18" charset="0"/>
              </a:rPr>
              <a:t>tỉnh </a:t>
            </a:r>
            <a:r>
              <a:rPr lang="vi-VN" sz="2800" b="1" dirty="0">
                <a:solidFill>
                  <a:srgbClr val="040C28"/>
                </a:solidFill>
                <a:latin typeface="Times New Roman" panose="02020603050405020304" pitchFamily="18" charset="0"/>
                <a:cs typeface="Times New Roman" panose="02020603050405020304" pitchFamily="18" charset="0"/>
              </a:rPr>
              <a:t>Quảng </a:t>
            </a:r>
            <a:r>
              <a:rPr lang="vi-VN" sz="2800" b="1" dirty="0" smtClean="0">
                <a:solidFill>
                  <a:srgbClr val="040C28"/>
                </a:solidFill>
                <a:latin typeface="Times New Roman" panose="02020603050405020304" pitchFamily="18" charset="0"/>
                <a:cs typeface="Times New Roman" panose="02020603050405020304" pitchFamily="18" charset="0"/>
              </a:rPr>
              <a:t>Ninh</a:t>
            </a:r>
            <a:r>
              <a:rPr lang="en-US" sz="2800" b="1" dirty="0" smtClean="0">
                <a:solidFill>
                  <a:srgbClr val="1F1F1F"/>
                </a:solidFill>
                <a:latin typeface="Times New Roman" panose="02020603050405020304" pitchFamily="18" charset="0"/>
                <a:cs typeface="Times New Roman" panose="02020603050405020304" pitchFamily="18" charset="0"/>
              </a:rPr>
              <a:t> </a:t>
            </a:r>
            <a:r>
              <a:rPr lang="en-US" sz="2800" b="1" dirty="0" err="1" smtClean="0">
                <a:solidFill>
                  <a:srgbClr val="1F1F1F"/>
                </a:solidFill>
                <a:latin typeface="Times New Roman" panose="02020603050405020304" pitchFamily="18" charset="0"/>
                <a:cs typeface="Times New Roman" panose="02020603050405020304" pitchFamily="18" charset="0"/>
              </a:rPr>
              <a:t>và</a:t>
            </a:r>
            <a:r>
              <a:rPr lang="vi-VN" sz="2800" b="1" dirty="0" smtClean="0">
                <a:solidFill>
                  <a:srgbClr val="1F1F1F"/>
                </a:solidFill>
                <a:latin typeface="Times New Roman" panose="02020603050405020304" pitchFamily="18" charset="0"/>
                <a:cs typeface="Times New Roman" panose="02020603050405020304" pitchFamily="18" charset="0"/>
              </a:rPr>
              <a:t> </a:t>
            </a:r>
            <a:r>
              <a:rPr lang="vi-VN" sz="2800" b="1" dirty="0">
                <a:solidFill>
                  <a:srgbClr val="1F1F1F"/>
                </a:solidFill>
                <a:latin typeface="Times New Roman" panose="02020603050405020304" pitchFamily="18" charset="0"/>
                <a:cs typeface="Times New Roman" panose="02020603050405020304" pitchFamily="18" charset="0"/>
              </a:rPr>
              <a:t>Hải </a:t>
            </a:r>
            <a:r>
              <a:rPr lang="vi-VN" sz="2800" b="1" dirty="0" smtClean="0">
                <a:solidFill>
                  <a:srgbClr val="1F1F1F"/>
                </a:solidFill>
                <a:latin typeface="Times New Roman" panose="02020603050405020304" pitchFamily="18" charset="0"/>
                <a:cs typeface="Times New Roman" panose="02020603050405020304" pitchFamily="18" charset="0"/>
              </a:rPr>
              <a:t>Phòng.</a:t>
            </a:r>
            <a:r>
              <a:rPr lang="en-US" sz="2800" b="1" dirty="0" smtClean="0">
                <a:solidFill>
                  <a:srgbClr val="1F1F1F"/>
                </a:solidFill>
                <a:latin typeface="Times New Roman" panose="02020603050405020304" pitchFamily="18" charset="0"/>
                <a:cs typeface="Times New Roman" panose="02020603050405020304" pitchFamily="18" charset="0"/>
              </a:rPr>
              <a:t> </a:t>
            </a:r>
            <a:r>
              <a:rPr lang="vi-VN" sz="2800" b="1" dirty="0" smtClean="0">
                <a:solidFill>
                  <a:srgbClr val="1F1F1F"/>
                </a:solidFill>
                <a:latin typeface="Times New Roman" panose="02020603050405020304" pitchFamily="18" charset="0"/>
                <a:cs typeface="Times New Roman" panose="02020603050405020304" pitchFamily="18" charset="0"/>
              </a:rPr>
              <a:t>Nơi </a:t>
            </a:r>
            <a:r>
              <a:rPr lang="vi-VN" sz="2800" b="1" dirty="0">
                <a:solidFill>
                  <a:srgbClr val="1F1F1F"/>
                </a:solidFill>
                <a:latin typeface="Times New Roman" panose="02020603050405020304" pitchFamily="18" charset="0"/>
                <a:cs typeface="Times New Roman" panose="02020603050405020304" pitchFamily="18" charset="0"/>
              </a:rPr>
              <a:t>đây ghi nhiều chiến công oanh liệt chống ngoại xâm của dân tộc ta.</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1599" y="0"/>
            <a:ext cx="4380692" cy="6858000"/>
          </a:xfrm>
          <a:prstGeom prst="rect">
            <a:avLst/>
          </a:prstGeom>
        </p:spPr>
      </p:pic>
    </p:spTree>
    <p:extLst>
      <p:ext uri="{BB962C8B-B14F-4D97-AF65-F5344CB8AC3E}">
        <p14:creationId xmlns:p14="http://schemas.microsoft.com/office/powerpoint/2010/main" val="8267127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284" y="1554260"/>
            <a:ext cx="4368802" cy="2677656"/>
          </a:xfrm>
          <a:prstGeom prst="rect">
            <a:avLst/>
          </a:prstGeom>
        </p:spPr>
        <p:txBody>
          <a:bodyPr wrap="square">
            <a:spAutoFit/>
          </a:bodyPr>
          <a:lstStyle/>
          <a:p>
            <a:pPr algn="just"/>
            <a:r>
              <a:rPr lang="en-US" sz="2800" dirty="0" smtClean="0">
                <a:solidFill>
                  <a:srgbClr val="1F1F1F"/>
                </a:solidFill>
                <a:latin typeface="Times New Roman" panose="02020603050405020304" pitchFamily="18" charset="0"/>
                <a:cs typeface="Times New Roman" panose="02020603050405020304" pitchFamily="18" charset="0"/>
              </a:rPr>
              <a:t>   </a:t>
            </a:r>
            <a:r>
              <a:rPr lang="en-US" sz="2800" b="1" dirty="0" err="1" smtClean="0">
                <a:solidFill>
                  <a:srgbClr val="1F1F1F"/>
                </a:solidFill>
                <a:latin typeface="Times New Roman" panose="02020603050405020304" pitchFamily="18" charset="0"/>
                <a:cs typeface="Times New Roman" panose="02020603050405020304" pitchFamily="18" charset="0"/>
              </a:rPr>
              <a:t>Cửu</a:t>
            </a:r>
            <a:r>
              <a:rPr lang="en-US" sz="2800" b="1" dirty="0" smtClean="0">
                <a:solidFill>
                  <a:srgbClr val="1F1F1F"/>
                </a:solidFill>
                <a:latin typeface="Times New Roman" panose="02020603050405020304" pitchFamily="18" charset="0"/>
                <a:cs typeface="Times New Roman" panose="02020603050405020304" pitchFamily="18" charset="0"/>
              </a:rPr>
              <a:t> Long</a:t>
            </a:r>
            <a:r>
              <a:rPr lang="vi-VN" sz="2800" b="1" dirty="0" smtClean="0">
                <a:solidFill>
                  <a:srgbClr val="1F1F1F"/>
                </a:solidFill>
                <a:latin typeface="Times New Roman" panose="02020603050405020304" pitchFamily="18" charset="0"/>
                <a:cs typeface="Times New Roman" panose="02020603050405020304" pitchFamily="18" charset="0"/>
              </a:rPr>
              <a:t> </a:t>
            </a:r>
            <a:r>
              <a:rPr lang="en-US" sz="2800" b="1" dirty="0" err="1" smtClean="0">
                <a:solidFill>
                  <a:srgbClr val="1F1F1F"/>
                </a:solidFill>
                <a:latin typeface="Times New Roman" panose="02020603050405020304" pitchFamily="18" charset="0"/>
                <a:cs typeface="Times New Roman" panose="02020603050405020304" pitchFamily="18" charset="0"/>
              </a:rPr>
              <a:t>là</a:t>
            </a:r>
            <a:r>
              <a:rPr lang="en-US" sz="2800" b="1" dirty="0" smtClean="0">
                <a:solidFill>
                  <a:srgbClr val="1F1F1F"/>
                </a:solidFill>
                <a:latin typeface="Times New Roman" panose="02020603050405020304" pitchFamily="18" charset="0"/>
                <a:cs typeface="Times New Roman" panose="02020603050405020304" pitchFamily="18" charset="0"/>
              </a:rPr>
              <a:t> con  </a:t>
            </a:r>
            <a:r>
              <a:rPr lang="en-US" sz="2800" b="1" dirty="0" err="1" smtClean="0">
                <a:solidFill>
                  <a:srgbClr val="1F1F1F"/>
                </a:solidFill>
                <a:latin typeface="Times New Roman" panose="02020603050405020304" pitchFamily="18" charset="0"/>
                <a:cs typeface="Times New Roman" panose="02020603050405020304" pitchFamily="18" charset="0"/>
              </a:rPr>
              <a:t>sông</a:t>
            </a:r>
            <a:r>
              <a:rPr lang="en-US" sz="2800" b="1" dirty="0" smtClean="0">
                <a:solidFill>
                  <a:srgbClr val="1F1F1F"/>
                </a:solidFill>
                <a:latin typeface="Times New Roman" panose="02020603050405020304" pitchFamily="18" charset="0"/>
                <a:cs typeface="Times New Roman" panose="02020603050405020304" pitchFamily="18" charset="0"/>
              </a:rPr>
              <a:t> </a:t>
            </a:r>
            <a:r>
              <a:rPr lang="vi-VN" sz="2800" b="1" dirty="0" smtClean="0">
                <a:solidFill>
                  <a:srgbClr val="1F1F1F"/>
                </a:solidFill>
                <a:latin typeface="Times New Roman" panose="02020603050405020304" pitchFamily="18" charset="0"/>
                <a:cs typeface="Times New Roman" panose="02020603050405020304" pitchFamily="18" charset="0"/>
              </a:rPr>
              <a:t>bắt </a:t>
            </a:r>
            <a:r>
              <a:rPr lang="vi-VN" sz="2800" b="1" dirty="0">
                <a:solidFill>
                  <a:srgbClr val="1F1F1F"/>
                </a:solidFill>
                <a:latin typeface="Times New Roman" panose="02020603050405020304" pitchFamily="18" charset="0"/>
                <a:cs typeface="Times New Roman" panose="02020603050405020304" pitchFamily="18" charset="0"/>
              </a:rPr>
              <a:t>nguồn từ Trung </a:t>
            </a:r>
            <a:r>
              <a:rPr lang="vi-VN" sz="2800" b="1" dirty="0" smtClean="0">
                <a:solidFill>
                  <a:srgbClr val="1F1F1F"/>
                </a:solidFill>
                <a:latin typeface="Times New Roman" panose="02020603050405020304" pitchFamily="18" charset="0"/>
                <a:cs typeface="Times New Roman" panose="02020603050405020304" pitchFamily="18" charset="0"/>
              </a:rPr>
              <a:t>Quốc</a:t>
            </a:r>
            <a:r>
              <a:rPr lang="en-US" sz="2800" b="1" dirty="0" smtClean="0">
                <a:solidFill>
                  <a:srgbClr val="1F1F1F"/>
                </a:solidFill>
                <a:latin typeface="Times New Roman" panose="02020603050405020304" pitchFamily="18" charset="0"/>
                <a:cs typeface="Times New Roman" panose="02020603050405020304" pitchFamily="18" charset="0"/>
              </a:rPr>
              <a:t>, </a:t>
            </a:r>
            <a:r>
              <a:rPr lang="vi-VN" sz="2800" b="1" dirty="0" smtClean="0">
                <a:solidFill>
                  <a:srgbClr val="1F1F1F"/>
                </a:solidFill>
                <a:latin typeface="Times New Roman" panose="02020603050405020304" pitchFamily="18" charset="0"/>
                <a:cs typeface="Times New Roman" panose="02020603050405020304" pitchFamily="18" charset="0"/>
              </a:rPr>
              <a:t>chảy </a:t>
            </a:r>
            <a:r>
              <a:rPr lang="vi-VN" sz="2800" b="1" dirty="0">
                <a:solidFill>
                  <a:srgbClr val="1F1F1F"/>
                </a:solidFill>
                <a:latin typeface="Times New Roman" panose="02020603050405020304" pitchFamily="18" charset="0"/>
                <a:cs typeface="Times New Roman" panose="02020603050405020304" pitchFamily="18" charset="0"/>
              </a:rPr>
              <a:t>vào Việt Nam rồi đổ ra biển Đông theo </a:t>
            </a:r>
            <a:r>
              <a:rPr lang="en-US" sz="2800" b="1" dirty="0" err="1" smtClean="0">
                <a:solidFill>
                  <a:srgbClr val="040C28"/>
                </a:solidFill>
                <a:latin typeface="Times New Roman" panose="02020603050405020304" pitchFamily="18" charset="0"/>
                <a:cs typeface="Times New Roman" panose="02020603050405020304" pitchFamily="18" charset="0"/>
              </a:rPr>
              <a:t>chín</a:t>
            </a:r>
            <a:r>
              <a:rPr lang="vi-VN" sz="2800" b="1" dirty="0" smtClean="0">
                <a:solidFill>
                  <a:srgbClr val="040C28"/>
                </a:solidFill>
                <a:latin typeface="Times New Roman" panose="02020603050405020304" pitchFamily="18" charset="0"/>
                <a:cs typeface="Times New Roman" panose="02020603050405020304" pitchFamily="18" charset="0"/>
              </a:rPr>
              <a:t> cửa</a:t>
            </a:r>
            <a:r>
              <a:rPr lang="en-US" sz="2800" b="1" dirty="0" smtClean="0">
                <a:solidFill>
                  <a:srgbClr val="040C28"/>
                </a:solidFill>
                <a:latin typeface="Times New Roman" panose="02020603050405020304" pitchFamily="18" charset="0"/>
                <a:cs typeface="Times New Roman" panose="02020603050405020304" pitchFamily="18" charset="0"/>
              </a:rPr>
              <a:t>.</a:t>
            </a:r>
            <a:r>
              <a:rPr lang="vi-VN" sz="2800" b="1" dirty="0" smtClean="0">
                <a:solidFill>
                  <a:srgbClr val="1F1F1F"/>
                </a:solidFill>
                <a:latin typeface="Times New Roman" panose="02020603050405020304" pitchFamily="18" charset="0"/>
                <a:cs typeface="Times New Roman" panose="02020603050405020304" pitchFamily="18" charset="0"/>
              </a:rPr>
              <a:t> </a:t>
            </a:r>
            <a:r>
              <a:rPr lang="en-US" sz="2800" b="1" dirty="0">
                <a:solidFill>
                  <a:srgbClr val="1F1F1F"/>
                </a:solidFill>
                <a:latin typeface="Times New Roman" panose="02020603050405020304" pitchFamily="18" charset="0"/>
                <a:cs typeface="Times New Roman" panose="02020603050405020304" pitchFamily="18" charset="0"/>
              </a:rPr>
              <a:t>V</a:t>
            </a:r>
            <a:r>
              <a:rPr lang="vi-VN" sz="2800" b="1" dirty="0" smtClean="0">
                <a:solidFill>
                  <a:srgbClr val="1F1F1F"/>
                </a:solidFill>
                <a:latin typeface="Times New Roman" panose="02020603050405020304" pitchFamily="18" charset="0"/>
                <a:cs typeface="Times New Roman" panose="02020603050405020304" pitchFamily="18" charset="0"/>
              </a:rPr>
              <a:t>ì </a:t>
            </a:r>
            <a:r>
              <a:rPr lang="vi-VN" sz="2800" b="1" dirty="0">
                <a:solidFill>
                  <a:srgbClr val="1F1F1F"/>
                </a:solidFill>
                <a:latin typeface="Times New Roman" panose="02020603050405020304" pitchFamily="18" charset="0"/>
                <a:cs typeface="Times New Roman" panose="02020603050405020304" pitchFamily="18" charset="0"/>
              </a:rPr>
              <a:t>vậy mà </a:t>
            </a:r>
            <a:r>
              <a:rPr lang="vi-VN" sz="2800" b="1" dirty="0" smtClean="0">
                <a:solidFill>
                  <a:srgbClr val="1F1F1F"/>
                </a:solidFill>
                <a:latin typeface="Times New Roman" panose="02020603050405020304" pitchFamily="18" charset="0"/>
                <a:cs typeface="Times New Roman" panose="02020603050405020304" pitchFamily="18" charset="0"/>
              </a:rPr>
              <a:t>có </a:t>
            </a:r>
            <a:r>
              <a:rPr lang="vi-VN" sz="2800" b="1" dirty="0">
                <a:solidFill>
                  <a:srgbClr val="1F1F1F"/>
                </a:solidFill>
                <a:latin typeface="Times New Roman" panose="02020603050405020304" pitchFamily="18" charset="0"/>
                <a:cs typeface="Times New Roman" panose="02020603050405020304" pitchFamily="18" charset="0"/>
              </a:rPr>
              <a:t>tên là sông Cửu </a:t>
            </a:r>
            <a:r>
              <a:rPr lang="vi-VN" sz="2800" b="1" dirty="0" smtClean="0">
                <a:solidFill>
                  <a:srgbClr val="1F1F1F"/>
                </a:solidFill>
                <a:latin typeface="Times New Roman" panose="02020603050405020304" pitchFamily="18" charset="0"/>
                <a:cs typeface="Times New Roman" panose="02020603050405020304" pitchFamily="18" charset="0"/>
              </a:rPr>
              <a:t>Long</a:t>
            </a:r>
            <a:r>
              <a:rPr lang="en-US" sz="2800" b="1" dirty="0" smtClean="0">
                <a:solidFill>
                  <a:srgbClr val="1F1F1F"/>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170" y="391886"/>
            <a:ext cx="5675087" cy="6110514"/>
          </a:xfrm>
          <a:prstGeom prst="rect">
            <a:avLst/>
          </a:prstGeom>
        </p:spPr>
      </p:pic>
    </p:spTree>
    <p:extLst>
      <p:ext uri="{BB962C8B-B14F-4D97-AF65-F5344CB8AC3E}">
        <p14:creationId xmlns:p14="http://schemas.microsoft.com/office/powerpoint/2010/main" val="37929367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532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593931"/>
            <a:ext cx="9018596" cy="4474357"/>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6095" y="-656350"/>
            <a:ext cx="5283115" cy="2464187"/>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3"/>
              <a:ext cx="4337745" cy="1753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smtClean="0">
                  <a:solidFill>
                    <a:srgbClr val="FF0066"/>
                  </a:solidFill>
                  <a:latin typeface="Times New Roman" panose="02020603050405020304" pitchFamily="18" charset="0"/>
                  <a:cs typeface="Times New Roman" panose="02020603050405020304" pitchFamily="18" charset="0"/>
                </a:rPr>
                <a:t>Bài</a:t>
              </a:r>
              <a:r>
                <a:rPr lang="en-US" sz="3600" b="1" dirty="0" smtClean="0">
                  <a:solidFill>
                    <a:srgbClr val="FF0066"/>
                  </a:solidFill>
                  <a:latin typeface="Times New Roman" panose="02020603050405020304" pitchFamily="18" charset="0"/>
                  <a:cs typeface="Times New Roman" panose="02020603050405020304" pitchFamily="18" charset="0"/>
                </a:rPr>
                <a:t> 2: </a:t>
              </a:r>
              <a:r>
                <a:rPr lang="en-US" sz="3600" dirty="0" err="1" smtClean="0">
                  <a:solidFill>
                    <a:srgbClr val="FF0066"/>
                  </a:solidFill>
                  <a:latin typeface="Times New Roman" panose="02020603050405020304" pitchFamily="18" charset="0"/>
                  <a:cs typeface="Times New Roman" panose="02020603050405020304" pitchFamily="18" charset="0"/>
                </a:rPr>
                <a:t>Chơi</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trò</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chơi</a:t>
              </a:r>
              <a:r>
                <a:rPr lang="en-US" sz="3600" dirty="0" smtClean="0">
                  <a:solidFill>
                    <a:srgbClr val="FF0066"/>
                  </a:solidFill>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66"/>
                  </a:solidFill>
                  <a:effectLst/>
                  <a:uLnTx/>
                  <a:uFillTx/>
                  <a:latin typeface="Times New Roman" panose="02020603050405020304" pitchFamily="18" charset="0"/>
                  <a:cs typeface="Times New Roman" panose="02020603050405020304" pitchFamily="18" charset="0"/>
                </a:rPr>
                <a:t>Gửi</a:t>
              </a:r>
              <a:r>
                <a:rPr kumimoji="0" lang="en-US" sz="3600" b="1" i="0" u="none" strike="noStrike" kern="1200" cap="none" spc="0" normalizeH="0" noProof="0" dirty="0" smtClean="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FF0066"/>
                  </a:solidFill>
                  <a:effectLst/>
                  <a:uLnTx/>
                  <a:uFillTx/>
                  <a:latin typeface="Times New Roman" panose="02020603050405020304" pitchFamily="18" charset="0"/>
                  <a:cs typeface="Times New Roman" panose="02020603050405020304" pitchFamily="18" charset="0"/>
                </a:rPr>
                <a:t>thư</a:t>
              </a:r>
              <a:endParaRPr kumimoji="0" lang="vi-VN"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F0876E55-7607-460B-A517-107B430FB483}"/>
              </a:ext>
            </a:extLst>
          </p:cNvPr>
          <p:cNvSpPr txBox="1"/>
          <p:nvPr/>
        </p:nvSpPr>
        <p:spPr>
          <a:xfrm>
            <a:off x="3181350" y="1836922"/>
            <a:ext cx="8630577" cy="1615827"/>
          </a:xfrm>
          <a:prstGeom prst="rect">
            <a:avLst/>
          </a:prstGeom>
          <a:noFill/>
        </p:spPr>
        <p:txBody>
          <a:bodyPr wrap="square">
            <a:spAutoFit/>
          </a:bodyPr>
          <a:lstStyle/>
          <a:p>
            <a:pPr marL="571500" lvl="0" indent="-571500" algn="just">
              <a:buFont typeface="Arial" panose="020B0604020202020204" pitchFamily="34" charset="0"/>
              <a:buChar char="•"/>
            </a:pPr>
            <a:r>
              <a:rPr lang="vi-VN" sz="3300" dirty="0" smtClean="0">
                <a:solidFill>
                  <a:srgbClr val="FF0000"/>
                </a:solidFill>
                <a:latin typeface="Calibri" panose="020F0502020204030204" pitchFamily="34" charset="0"/>
                <a:cs typeface="Calibri" panose="020F0502020204030204" pitchFamily="34" charset="0"/>
              </a:rPr>
              <a:t>HS </a:t>
            </a:r>
            <a:r>
              <a:rPr lang="en-US" sz="3300" dirty="0" err="1" smtClean="0">
                <a:solidFill>
                  <a:srgbClr val="FF0000"/>
                </a:solidFill>
                <a:latin typeface="Calibri" panose="020F0502020204030204" pitchFamily="34" charset="0"/>
                <a:cs typeface="Calibri" panose="020F0502020204030204" pitchFamily="34" charset="0"/>
              </a:rPr>
              <a:t>chọn</a:t>
            </a:r>
            <a:r>
              <a:rPr lang="en-US" sz="3300" dirty="0" smtClean="0">
                <a:solidFill>
                  <a:srgbClr val="FF0000"/>
                </a:solidFill>
                <a:latin typeface="Calibri" panose="020F0502020204030204" pitchFamily="34" charset="0"/>
                <a:cs typeface="Calibri" panose="020F0502020204030204" pitchFamily="34" charset="0"/>
              </a:rPr>
              <a:t> </a:t>
            </a:r>
            <a:r>
              <a:rPr lang="vi-VN" sz="3300" dirty="0" smtClean="0">
                <a:solidFill>
                  <a:srgbClr val="FF0000"/>
                </a:solidFill>
                <a:latin typeface="Calibri" panose="020F0502020204030204" pitchFamily="34" charset="0"/>
                <a:cs typeface="Calibri" panose="020F0502020204030204" pitchFamily="34" charset="0"/>
              </a:rPr>
              <a:t>thả </a:t>
            </a:r>
            <a:r>
              <a:rPr lang="vi-VN" sz="3300" dirty="0">
                <a:solidFill>
                  <a:srgbClr val="FF0000"/>
                </a:solidFill>
                <a:latin typeface="Calibri" panose="020F0502020204030204" pitchFamily="34" charset="0"/>
                <a:cs typeface="Calibri" panose="020F0502020204030204" pitchFamily="34" charset="0"/>
              </a:rPr>
              <a:t>các phong thư vào đúng hộp </a:t>
            </a:r>
            <a:r>
              <a:rPr lang="vi-VN" sz="3300" dirty="0" smtClean="0">
                <a:solidFill>
                  <a:srgbClr val="FF0000"/>
                </a:solidFill>
                <a:latin typeface="Calibri" panose="020F0502020204030204" pitchFamily="34" charset="0"/>
                <a:cs typeface="Calibri" panose="020F0502020204030204" pitchFamily="34" charset="0"/>
              </a:rPr>
              <a:t>thư</a:t>
            </a:r>
            <a:r>
              <a:rPr lang="en-US" sz="3300" dirty="0" smtClean="0">
                <a:solidFill>
                  <a:srgbClr val="FF0000"/>
                </a:solidFill>
                <a:latin typeface="Calibri" panose="020F0502020204030204" pitchFamily="34" charset="0"/>
                <a:cs typeface="Calibri" panose="020F0502020204030204" pitchFamily="34" charset="0"/>
              </a:rPr>
              <a:t> </a:t>
            </a:r>
            <a:r>
              <a:rPr lang="en-US" sz="3300" dirty="0" err="1" smtClean="0">
                <a:solidFill>
                  <a:srgbClr val="FF0000"/>
                </a:solidFill>
                <a:latin typeface="Calibri" panose="020F0502020204030204" pitchFamily="34" charset="0"/>
                <a:cs typeface="Calibri" panose="020F0502020204030204" pitchFamily="34" charset="0"/>
              </a:rPr>
              <a:t>trong</a:t>
            </a:r>
            <a:r>
              <a:rPr lang="en-US" sz="3300" dirty="0" smtClean="0">
                <a:solidFill>
                  <a:srgbClr val="FF0000"/>
                </a:solidFill>
                <a:latin typeface="Calibri" panose="020F0502020204030204" pitchFamily="34" charset="0"/>
                <a:cs typeface="Calibri" panose="020F0502020204030204" pitchFamily="34" charset="0"/>
              </a:rPr>
              <a:t> 1 </a:t>
            </a:r>
            <a:r>
              <a:rPr lang="en-US" sz="3300" dirty="0" err="1" smtClean="0">
                <a:solidFill>
                  <a:srgbClr val="FF0000"/>
                </a:solidFill>
                <a:latin typeface="Calibri" panose="020F0502020204030204" pitchFamily="34" charset="0"/>
                <a:cs typeface="Calibri" panose="020F0502020204030204" pitchFamily="34" charset="0"/>
              </a:rPr>
              <a:t>phút</a:t>
            </a:r>
            <a:r>
              <a:rPr lang="vi-VN" sz="3300" dirty="0" smtClean="0">
                <a:solidFill>
                  <a:srgbClr val="FF0000"/>
                </a:solidFill>
                <a:latin typeface="Calibri" panose="020F0502020204030204" pitchFamily="34" charset="0"/>
                <a:cs typeface="Calibri" panose="020F0502020204030204" pitchFamily="34" charset="0"/>
              </a:rPr>
              <a:t>.</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90B975F-4BF7-7E79-68CE-79693AAD9C72}"/>
              </a:ext>
            </a:extLst>
          </p:cNvPr>
          <p:cNvPicPr>
            <a:picLocks noChangeAspect="1"/>
          </p:cNvPicPr>
          <p:nvPr/>
        </p:nvPicPr>
        <p:blipFill>
          <a:blip r:embed="rId6"/>
          <a:stretch>
            <a:fillRect/>
          </a:stretch>
        </p:blipFill>
        <p:spPr>
          <a:xfrm>
            <a:off x="4324349" y="3452750"/>
            <a:ext cx="6108124" cy="2730146"/>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32" name="Picture 31" descr="A picture containing text, font, graphics, design&#10;&#10;Description automatically generated">
            <a:extLst>
              <a:ext uri="{FF2B5EF4-FFF2-40B4-BE49-F238E27FC236}">
                <a16:creationId xmlns:a16="http://schemas.microsoft.com/office/drawing/2014/main" id="{8EA8A8ED-4B8F-FB27-64F5-12B9C69C1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val="3029345102"/>
                    </a:ext>
                  </a:extLst>
                </a:gridCol>
                <a:gridCol w="5057491">
                  <a:extLst>
                    <a:ext uri="{9D8B030D-6E8A-4147-A177-3AD203B41FA5}">
                      <a16:colId xmlns:a16="http://schemas.microsoft.com/office/drawing/2014/main"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8574004"/>
                  </a:ext>
                </a:extLst>
              </a:tr>
            </a:tbl>
          </a:graphicData>
        </a:graphic>
      </p:graphicFrame>
      <p:grpSp>
        <p:nvGrpSpPr>
          <p:cNvPr id="9" name="Group 8">
            <a:extLst>
              <a:ext uri="{FF2B5EF4-FFF2-40B4-BE49-F238E27FC236}">
                <a16:creationId xmlns:a16="http://schemas.microsoft.com/office/drawing/2014/main"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pic>
        <p:nvPicPr>
          <p:cNvPr id="69" name="Picture 68" descr="A picture containing text, font, graphics, design&#10;&#10;Description automatically generated">
            <a:extLst>
              <a:ext uri="{FF2B5EF4-FFF2-40B4-BE49-F238E27FC236}">
                <a16:creationId xmlns:a16="http://schemas.microsoft.com/office/drawing/2014/main" id="{48492571-9751-7F80-43CE-10285A223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4041198"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smtClean="0">
                <a:solidFill>
                  <a:srgbClr val="FF0000"/>
                </a:solidFill>
              </a:rPr>
              <a:t> </a:t>
            </a:r>
            <a:r>
              <a:rPr lang="en-US" sz="3200" dirty="0" err="1" smtClean="0">
                <a:solidFill>
                  <a:srgbClr val="FF0000"/>
                </a:solidFill>
              </a:rPr>
              <a:t>vào</a:t>
            </a:r>
            <a:r>
              <a:rPr lang="en-US" sz="3200" dirty="0" smtClean="0">
                <a:solidFill>
                  <a:srgbClr val="FF0000"/>
                </a:solidFill>
              </a:rPr>
              <a:t> </a:t>
            </a:r>
            <a:r>
              <a:rPr lang="en-US" sz="3200" dirty="0" err="1" smtClean="0">
                <a:solidFill>
                  <a:srgbClr val="FF0000"/>
                </a:solidFill>
              </a:rPr>
              <a:t>vở</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2402" y="-3810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a:extLst/>
          </p:cNvPr>
          <p:cNvSpPr/>
          <p:nvPr/>
        </p:nvSpPr>
        <p:spPr>
          <a:xfrm>
            <a:off x="164127" y="1379226"/>
            <a:ext cx="3445464" cy="1897377"/>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err="1">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Ong</a:t>
            </a:r>
            <a:endParaRPr lang="en-US" sz="5000" dirty="0">
              <a:solidFill>
                <a:prstClr val="black"/>
              </a:solidFill>
              <a:latin typeface="Arial" pitchFamily="34" charset="0"/>
              <a:cs typeface="Arial" pitchFamily="34" charset="0"/>
            </a:endParaRPr>
          </a:p>
        </p:txBody>
      </p:sp>
      <p:sp>
        <p:nvSpPr>
          <p:cNvPr id="9" name="Hexagon 8">
            <a:extLst/>
          </p:cNvPr>
          <p:cNvSpPr/>
          <p:nvPr/>
        </p:nvSpPr>
        <p:spPr>
          <a:xfrm>
            <a:off x="2988801" y="381003"/>
            <a:ext cx="3659241" cy="1931669"/>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err="1">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vàng</a:t>
            </a:r>
            <a:endParaRPr lang="en-US" sz="5000" dirty="0">
              <a:solidFill>
                <a:prstClr val="black"/>
              </a:solidFill>
              <a:latin typeface="Arial" pitchFamily="34" charset="0"/>
              <a:cs typeface="Arial" pitchFamily="34" charset="0"/>
            </a:endParaRPr>
          </a:p>
        </p:txBody>
      </p:sp>
      <p:sp>
        <p:nvSpPr>
          <p:cNvPr id="10" name="Hexagon 9">
            <a:extLst/>
          </p:cNvPr>
          <p:cNvSpPr/>
          <p:nvPr/>
        </p:nvSpPr>
        <p:spPr>
          <a:xfrm>
            <a:off x="8940800" y="2288860"/>
            <a:ext cx="3251200" cy="1747963"/>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5000" b="1" dirty="0">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hoa</a:t>
            </a:r>
            <a:endParaRPr lang="en-US" sz="5000" b="1" dirty="0">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endParaRPr>
          </a:p>
        </p:txBody>
      </p:sp>
      <p:sp>
        <p:nvSpPr>
          <p:cNvPr id="13" name="Hexagon 12">
            <a:extLst/>
          </p:cNvPr>
          <p:cNvSpPr/>
          <p:nvPr/>
        </p:nvSpPr>
        <p:spPr>
          <a:xfrm>
            <a:off x="5988641" y="1346837"/>
            <a:ext cx="3647731" cy="1884047"/>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smtClean="0">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t</a:t>
            </a:r>
            <a:r>
              <a:rPr lang="vi-VN" sz="5000" b="1" dirty="0" smtClean="0">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ìm</a:t>
            </a:r>
            <a:r>
              <a:rPr lang="en-US" sz="5000" b="1" dirty="0" smtClean="0">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 </a:t>
            </a:r>
            <a:endParaRPr lang="en-US" sz="5000" dirty="0">
              <a:solidFill>
                <a:prstClr val="black"/>
              </a:solidFill>
              <a:latin typeface="Arial" pitchFamily="34" charset="0"/>
              <a:cs typeface="Arial"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5385" y="2057400"/>
            <a:ext cx="2650067"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hlinkClick r:id="" action="ppaction://noaction"/>
          </p:cNvPr>
          <p:cNvSpPr/>
          <p:nvPr/>
        </p:nvSpPr>
        <p:spPr>
          <a:xfrm>
            <a:off x="3793067" y="5634038"/>
            <a:ext cx="774700"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2</a:t>
            </a:r>
          </a:p>
        </p:txBody>
      </p:sp>
      <p:sp>
        <p:nvSpPr>
          <p:cNvPr id="11" name="Oval 10">
            <a:hlinkClick r:id="rId5" action="ppaction://hlinksldjump"/>
            <a:hlinkHover r:id="rId6" action="ppaction://hlinksldjump"/>
          </p:cNvPr>
          <p:cNvSpPr/>
          <p:nvPr/>
        </p:nvSpPr>
        <p:spPr>
          <a:xfrm>
            <a:off x="1911353" y="5178425"/>
            <a:ext cx="772583"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1</a:t>
            </a:r>
          </a:p>
        </p:txBody>
      </p:sp>
      <p:sp>
        <p:nvSpPr>
          <p:cNvPr id="12" name="Oval 11">
            <a:hlinkClick r:id="" action="ppaction://noaction"/>
          </p:cNvPr>
          <p:cNvSpPr/>
          <p:nvPr/>
        </p:nvSpPr>
        <p:spPr>
          <a:xfrm>
            <a:off x="7628467" y="5559425"/>
            <a:ext cx="772584"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4</a:t>
            </a:r>
          </a:p>
        </p:txBody>
      </p:sp>
      <p:sp>
        <p:nvSpPr>
          <p:cNvPr id="14" name="Oval 13">
            <a:hlinkClick r:id="" action="ppaction://noaction"/>
          </p:cNvPr>
          <p:cNvSpPr/>
          <p:nvPr/>
        </p:nvSpPr>
        <p:spPr>
          <a:xfrm>
            <a:off x="5744633" y="5105400"/>
            <a:ext cx="772584"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3</a:t>
            </a:r>
          </a:p>
        </p:txBody>
      </p:sp>
      <p:sp>
        <p:nvSpPr>
          <p:cNvPr id="16" name="Oval 15">
            <a:hlinkClick r:id="" action="ppaction://noaction"/>
          </p:cNvPr>
          <p:cNvSpPr/>
          <p:nvPr/>
        </p:nvSpPr>
        <p:spPr>
          <a:xfrm>
            <a:off x="9249833" y="5175250"/>
            <a:ext cx="772584"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5</a:t>
            </a:r>
          </a:p>
        </p:txBody>
      </p:sp>
      <p:sp>
        <p:nvSpPr>
          <p:cNvPr id="4" name="Oval 3"/>
          <p:cNvSpPr/>
          <p:nvPr/>
        </p:nvSpPr>
        <p:spPr>
          <a:xfrm>
            <a:off x="360609" y="270457"/>
            <a:ext cx="2687961" cy="1076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0915" y="476518"/>
            <a:ext cx="2507656" cy="584775"/>
          </a:xfrm>
          <a:prstGeom prst="rect">
            <a:avLst/>
          </a:prstGeom>
          <a:noFill/>
        </p:spPr>
        <p:txBody>
          <a:bodyPr wrap="square" rtlCol="0">
            <a:spAutoFit/>
          </a:bodyPr>
          <a:lstStyle/>
          <a:p>
            <a:r>
              <a:rPr lang="en-US" sz="3200" b="1" dirty="0" smtClean="0">
                <a:solidFill>
                  <a:srgbClr val="FFFF00"/>
                </a:solidFill>
                <a:latin typeface="Times New Roman" pitchFamily="18" charset="0"/>
                <a:cs typeface="Times New Roman" pitchFamily="18" charset="0"/>
              </a:rPr>
              <a:t>TRÒ CHƠI</a:t>
            </a:r>
            <a:endParaRPr lang="en-US" sz="32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4203478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50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0-#ppt_w/2"/>
                                          </p:val>
                                        </p:tav>
                                        <p:tav tm="100000">
                                          <p:val>
                                            <p:strVal val="#ppt_x"/>
                                          </p:val>
                                        </p:tav>
                                      </p:tavLst>
                                    </p:anim>
                                    <p:anim calcmode="lin" valueType="num">
                                      <p:cBhvr additive="base">
                                        <p:cTn id="28" dur="1000" fill="hold"/>
                                        <p:tgtEl>
                                          <p:spTgt spid="1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000"/>
                            </p:stCondLst>
                            <p:childTnLst>
                              <p:par>
                                <p:cTn id="30" presetID="34" presetClass="emph" presetSubtype="0" fill="hold" grpId="0" nodeType="afterEffect">
                                  <p:stCondLst>
                                    <p:cond delay="0"/>
                                  </p:stCondLst>
                                  <p:iterate type="lt">
                                    <p:tmPct val="10000"/>
                                  </p:iterate>
                                  <p:childTnLst>
                                    <p:animMotion origin="layout" path="M 0.0 0.0 L 0.0 -0.07213" pathEditMode="relative" ptsTypes="">
                                      <p:cBhvr>
                                        <p:cTn id="31" dur="250" accel="50000" decel="50000" autoRev="1" fill="hold">
                                          <p:stCondLst>
                                            <p:cond delay="0"/>
                                          </p:stCondLst>
                                        </p:cTn>
                                        <p:tgtEl>
                                          <p:spTgt spid="11"/>
                                        </p:tgtEl>
                                        <p:attrNameLst>
                                          <p:attrName>ppt_x</p:attrName>
                                          <p:attrName>ppt_y</p:attrName>
                                        </p:attrNameLst>
                                      </p:cBhvr>
                                    </p:animMotion>
                                    <p:animRot by="1500000">
                                      <p:cBhvr>
                                        <p:cTn id="32" dur="125" fill="hold">
                                          <p:stCondLst>
                                            <p:cond delay="0"/>
                                          </p:stCondLst>
                                        </p:cTn>
                                        <p:tgtEl>
                                          <p:spTgt spid="11"/>
                                        </p:tgtEl>
                                        <p:attrNameLst>
                                          <p:attrName>r</p:attrName>
                                        </p:attrNameLst>
                                      </p:cBhvr>
                                    </p:animRot>
                                    <p:animRot by="-1500000">
                                      <p:cBhvr>
                                        <p:cTn id="33" dur="125" fill="hold">
                                          <p:stCondLst>
                                            <p:cond delay="125"/>
                                          </p:stCondLst>
                                        </p:cTn>
                                        <p:tgtEl>
                                          <p:spTgt spid="11"/>
                                        </p:tgtEl>
                                        <p:attrNameLst>
                                          <p:attrName>r</p:attrName>
                                        </p:attrNameLst>
                                      </p:cBhvr>
                                    </p:animRot>
                                    <p:animRot by="-1500000">
                                      <p:cBhvr>
                                        <p:cTn id="34" dur="125" fill="hold">
                                          <p:stCondLst>
                                            <p:cond delay="250"/>
                                          </p:stCondLst>
                                        </p:cTn>
                                        <p:tgtEl>
                                          <p:spTgt spid="11"/>
                                        </p:tgtEl>
                                        <p:attrNameLst>
                                          <p:attrName>r</p:attrName>
                                        </p:attrNameLst>
                                      </p:cBhvr>
                                    </p:animRot>
                                    <p:animRot by="1500000">
                                      <p:cBhvr>
                                        <p:cTn id="35" dur="125" fill="hold">
                                          <p:stCondLst>
                                            <p:cond delay="375"/>
                                          </p:stCondLst>
                                        </p:cTn>
                                        <p:tgtEl>
                                          <p:spTgt spid="11"/>
                                        </p:tgtEl>
                                        <p:attrNameLst>
                                          <p:attrName>r</p:attrName>
                                        </p:attrNameLst>
                                      </p:cBhvr>
                                    </p:animRot>
                                  </p:childTnLst>
                                </p:cTn>
                              </p:par>
                            </p:childTnLst>
                          </p:cTn>
                        </p:par>
                        <p:par>
                          <p:cTn id="36" fill="hold" nodeType="afterGroup">
                            <p:stCondLst>
                              <p:cond delay="3500"/>
                            </p:stCondLst>
                            <p:childTnLst>
                              <p:par>
                                <p:cTn id="37" presetID="34" presetClass="emph" presetSubtype="0" fill="hold" grpId="0" nodeType="after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2"/>
                                        </p:tgtEl>
                                        <p:attrNameLst>
                                          <p:attrName>ppt_x</p:attrName>
                                          <p:attrName>ppt_y</p:attrName>
                                        </p:attrNameLst>
                                      </p:cBhvr>
                                    </p:animMotion>
                                    <p:animRot by="1500000">
                                      <p:cBhvr>
                                        <p:cTn id="39" dur="125" fill="hold">
                                          <p:stCondLst>
                                            <p:cond delay="0"/>
                                          </p:stCondLst>
                                        </p:cTn>
                                        <p:tgtEl>
                                          <p:spTgt spid="2"/>
                                        </p:tgtEl>
                                        <p:attrNameLst>
                                          <p:attrName>r</p:attrName>
                                        </p:attrNameLst>
                                      </p:cBhvr>
                                    </p:animRot>
                                    <p:animRot by="-1500000">
                                      <p:cBhvr>
                                        <p:cTn id="40" dur="125" fill="hold">
                                          <p:stCondLst>
                                            <p:cond delay="125"/>
                                          </p:stCondLst>
                                        </p:cTn>
                                        <p:tgtEl>
                                          <p:spTgt spid="2"/>
                                        </p:tgtEl>
                                        <p:attrNameLst>
                                          <p:attrName>r</p:attrName>
                                        </p:attrNameLst>
                                      </p:cBhvr>
                                    </p:animRot>
                                    <p:animRot by="-1500000">
                                      <p:cBhvr>
                                        <p:cTn id="41" dur="125" fill="hold">
                                          <p:stCondLst>
                                            <p:cond delay="250"/>
                                          </p:stCondLst>
                                        </p:cTn>
                                        <p:tgtEl>
                                          <p:spTgt spid="2"/>
                                        </p:tgtEl>
                                        <p:attrNameLst>
                                          <p:attrName>r</p:attrName>
                                        </p:attrNameLst>
                                      </p:cBhvr>
                                    </p:animRot>
                                    <p:animRot by="1500000">
                                      <p:cBhvr>
                                        <p:cTn id="42" dur="125" fill="hold">
                                          <p:stCondLst>
                                            <p:cond delay="375"/>
                                          </p:stCondLst>
                                        </p:cTn>
                                        <p:tgtEl>
                                          <p:spTgt spid="2"/>
                                        </p:tgtEl>
                                        <p:attrNameLst>
                                          <p:attrName>r</p:attrName>
                                        </p:attrNameLst>
                                      </p:cBhvr>
                                    </p:animRot>
                                  </p:childTnLst>
                                </p:cTn>
                              </p:par>
                            </p:childTnLst>
                          </p:cTn>
                        </p:par>
                        <p:par>
                          <p:cTn id="43" fill="hold" nodeType="afterGroup">
                            <p:stCondLst>
                              <p:cond delay="4000"/>
                            </p:stCondLst>
                            <p:childTnLst>
                              <p:par>
                                <p:cTn id="44" presetID="34" presetClass="emph" presetSubtype="0" fill="hold" grpId="0" nodeType="afterEffect">
                                  <p:stCondLst>
                                    <p:cond delay="0"/>
                                  </p:stCondLst>
                                  <p:iterate type="lt">
                                    <p:tmPct val="10000"/>
                                  </p:iterate>
                                  <p:childTnLst>
                                    <p:animMotion origin="layout" path="M 0.0 0.0 L 0.0 -0.07213" pathEditMode="relative" ptsTypes="">
                                      <p:cBhvr>
                                        <p:cTn id="45" dur="250" accel="50000" decel="50000" autoRev="1" fill="hold">
                                          <p:stCondLst>
                                            <p:cond delay="0"/>
                                          </p:stCondLst>
                                        </p:cTn>
                                        <p:tgtEl>
                                          <p:spTgt spid="14"/>
                                        </p:tgtEl>
                                        <p:attrNameLst>
                                          <p:attrName>ppt_x</p:attrName>
                                          <p:attrName>ppt_y</p:attrName>
                                        </p:attrNameLst>
                                      </p:cBhvr>
                                    </p:animMotion>
                                    <p:animRot by="1500000">
                                      <p:cBhvr>
                                        <p:cTn id="46" dur="125" fill="hold">
                                          <p:stCondLst>
                                            <p:cond delay="0"/>
                                          </p:stCondLst>
                                        </p:cTn>
                                        <p:tgtEl>
                                          <p:spTgt spid="14"/>
                                        </p:tgtEl>
                                        <p:attrNameLst>
                                          <p:attrName>r</p:attrName>
                                        </p:attrNameLst>
                                      </p:cBhvr>
                                    </p:animRot>
                                    <p:animRot by="-1500000">
                                      <p:cBhvr>
                                        <p:cTn id="47" dur="125" fill="hold">
                                          <p:stCondLst>
                                            <p:cond delay="125"/>
                                          </p:stCondLst>
                                        </p:cTn>
                                        <p:tgtEl>
                                          <p:spTgt spid="14"/>
                                        </p:tgtEl>
                                        <p:attrNameLst>
                                          <p:attrName>r</p:attrName>
                                        </p:attrNameLst>
                                      </p:cBhvr>
                                    </p:animRot>
                                    <p:animRot by="-1500000">
                                      <p:cBhvr>
                                        <p:cTn id="48" dur="125" fill="hold">
                                          <p:stCondLst>
                                            <p:cond delay="250"/>
                                          </p:stCondLst>
                                        </p:cTn>
                                        <p:tgtEl>
                                          <p:spTgt spid="14"/>
                                        </p:tgtEl>
                                        <p:attrNameLst>
                                          <p:attrName>r</p:attrName>
                                        </p:attrNameLst>
                                      </p:cBhvr>
                                    </p:animRot>
                                    <p:animRot by="1500000">
                                      <p:cBhvr>
                                        <p:cTn id="49" dur="125" fill="hold">
                                          <p:stCondLst>
                                            <p:cond delay="375"/>
                                          </p:stCondLst>
                                        </p:cTn>
                                        <p:tgtEl>
                                          <p:spTgt spid="14"/>
                                        </p:tgtEl>
                                        <p:attrNameLst>
                                          <p:attrName>r</p:attrName>
                                        </p:attrNameLst>
                                      </p:cBhvr>
                                    </p:animRot>
                                  </p:childTnLst>
                                </p:cTn>
                              </p:par>
                            </p:childTnLst>
                          </p:cTn>
                        </p:par>
                        <p:par>
                          <p:cTn id="50" fill="hold" nodeType="afterGroup">
                            <p:stCondLst>
                              <p:cond delay="4500"/>
                            </p:stCondLst>
                            <p:childTnLst>
                              <p:par>
                                <p:cTn id="51" presetID="34" presetClass="emph" presetSubtype="0" fill="hold" grpId="0" nodeType="afterEffect">
                                  <p:stCondLst>
                                    <p:cond delay="0"/>
                                  </p:stCondLst>
                                  <p:iterate type="lt">
                                    <p:tmPct val="10000"/>
                                  </p:iterate>
                                  <p:childTnLst>
                                    <p:animMotion origin="layout" path="M 0.0 0.0 L 0.0 -0.07213" pathEditMode="relative" ptsTypes="">
                                      <p:cBhvr>
                                        <p:cTn id="52" dur="250" accel="50000" decel="50000" autoRev="1" fill="hold">
                                          <p:stCondLst>
                                            <p:cond delay="0"/>
                                          </p:stCondLst>
                                        </p:cTn>
                                        <p:tgtEl>
                                          <p:spTgt spid="12"/>
                                        </p:tgtEl>
                                        <p:attrNameLst>
                                          <p:attrName>ppt_x</p:attrName>
                                          <p:attrName>ppt_y</p:attrName>
                                        </p:attrNameLst>
                                      </p:cBhvr>
                                    </p:animMotion>
                                    <p:animRot by="1500000">
                                      <p:cBhvr>
                                        <p:cTn id="53" dur="125" fill="hold">
                                          <p:stCondLst>
                                            <p:cond delay="0"/>
                                          </p:stCondLst>
                                        </p:cTn>
                                        <p:tgtEl>
                                          <p:spTgt spid="12"/>
                                        </p:tgtEl>
                                        <p:attrNameLst>
                                          <p:attrName>r</p:attrName>
                                        </p:attrNameLst>
                                      </p:cBhvr>
                                    </p:animRot>
                                    <p:animRot by="-1500000">
                                      <p:cBhvr>
                                        <p:cTn id="54" dur="125" fill="hold">
                                          <p:stCondLst>
                                            <p:cond delay="125"/>
                                          </p:stCondLst>
                                        </p:cTn>
                                        <p:tgtEl>
                                          <p:spTgt spid="12"/>
                                        </p:tgtEl>
                                        <p:attrNameLst>
                                          <p:attrName>r</p:attrName>
                                        </p:attrNameLst>
                                      </p:cBhvr>
                                    </p:animRot>
                                    <p:animRot by="-1500000">
                                      <p:cBhvr>
                                        <p:cTn id="55" dur="125" fill="hold">
                                          <p:stCondLst>
                                            <p:cond delay="250"/>
                                          </p:stCondLst>
                                        </p:cTn>
                                        <p:tgtEl>
                                          <p:spTgt spid="12"/>
                                        </p:tgtEl>
                                        <p:attrNameLst>
                                          <p:attrName>r</p:attrName>
                                        </p:attrNameLst>
                                      </p:cBhvr>
                                    </p:animRot>
                                    <p:animRot by="1500000">
                                      <p:cBhvr>
                                        <p:cTn id="56" dur="125" fill="hold">
                                          <p:stCondLst>
                                            <p:cond delay="375"/>
                                          </p:stCondLst>
                                        </p:cTn>
                                        <p:tgtEl>
                                          <p:spTgt spid="12"/>
                                        </p:tgtEl>
                                        <p:attrNameLst>
                                          <p:attrName>r</p:attrName>
                                        </p:attrNameLst>
                                      </p:cBhvr>
                                    </p:animRot>
                                  </p:childTnLst>
                                </p:cTn>
                              </p:par>
                            </p:childTnLst>
                          </p:cTn>
                        </p:par>
                        <p:par>
                          <p:cTn id="57" fill="hold" nodeType="afterGroup">
                            <p:stCondLst>
                              <p:cond delay="5000"/>
                            </p:stCondLst>
                            <p:childTnLst>
                              <p:par>
                                <p:cTn id="58" presetID="34" presetClass="emph" presetSubtype="0" fill="hold" grpId="0" nodeType="afterEffect">
                                  <p:stCondLst>
                                    <p:cond delay="0"/>
                                  </p:stCondLst>
                                  <p:iterate type="lt">
                                    <p:tmPct val="10000"/>
                                  </p:iterate>
                                  <p:childTnLst>
                                    <p:animMotion origin="layout" path="M 0.0 0.0 L 0.0 -0.07213" pathEditMode="relative" ptsTypes="">
                                      <p:cBhvr>
                                        <p:cTn id="59" dur="500" accel="50000" decel="50000" autoRev="1" fill="hold">
                                          <p:stCondLst>
                                            <p:cond delay="0"/>
                                          </p:stCondLst>
                                        </p:cTn>
                                        <p:tgtEl>
                                          <p:spTgt spid="16"/>
                                        </p:tgtEl>
                                        <p:attrNameLst>
                                          <p:attrName>ppt_x</p:attrName>
                                          <p:attrName>ppt_y</p:attrName>
                                        </p:attrNameLst>
                                      </p:cBhvr>
                                    </p:animMotion>
                                    <p:animRot by="1500000">
                                      <p:cBhvr>
                                        <p:cTn id="60" dur="250" fill="hold">
                                          <p:stCondLst>
                                            <p:cond delay="0"/>
                                          </p:stCondLst>
                                        </p:cTn>
                                        <p:tgtEl>
                                          <p:spTgt spid="16"/>
                                        </p:tgtEl>
                                        <p:attrNameLst>
                                          <p:attrName>r</p:attrName>
                                        </p:attrNameLst>
                                      </p:cBhvr>
                                    </p:animRot>
                                    <p:animRot by="-1500000">
                                      <p:cBhvr>
                                        <p:cTn id="61" dur="250" fill="hold">
                                          <p:stCondLst>
                                            <p:cond delay="250"/>
                                          </p:stCondLst>
                                        </p:cTn>
                                        <p:tgtEl>
                                          <p:spTgt spid="16"/>
                                        </p:tgtEl>
                                        <p:attrNameLst>
                                          <p:attrName>r</p:attrName>
                                        </p:attrNameLst>
                                      </p:cBhvr>
                                    </p:animRot>
                                    <p:animRot by="-1500000">
                                      <p:cBhvr>
                                        <p:cTn id="62" dur="250" fill="hold">
                                          <p:stCondLst>
                                            <p:cond delay="500"/>
                                          </p:stCondLst>
                                        </p:cTn>
                                        <p:tgtEl>
                                          <p:spTgt spid="16"/>
                                        </p:tgtEl>
                                        <p:attrNameLst>
                                          <p:attrName>r</p:attrName>
                                        </p:attrNameLst>
                                      </p:cBhvr>
                                    </p:animRot>
                                    <p:animRot by="1500000">
                                      <p:cBhvr>
                                        <p:cTn id="63" dur="250" fill="hold">
                                          <p:stCondLst>
                                            <p:cond delay="75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24" presetClass="emph" presetSubtype="0" fill="hold" grpId="1" nodeType="clickEffect">
                                  <p:stCondLst>
                                    <p:cond delay="0"/>
                                  </p:stCondLst>
                                  <p:iterate type="lt">
                                    <p:tmPct val="0"/>
                                  </p:iterate>
                                  <p:childTnLst>
                                    <p:animClr clrSpc="hsl" dir="cw">
                                      <p:cBhvr override="childStyle">
                                        <p:cTn id="68" dur="500" fill="hold"/>
                                        <p:tgtEl>
                                          <p:spTgt spid="11"/>
                                        </p:tgtEl>
                                        <p:attrNameLst>
                                          <p:attrName>style.color</p:attrName>
                                        </p:attrNameLst>
                                      </p:cBhvr>
                                      <p:by>
                                        <p:hsl h="0" s="-12549" l="-25098"/>
                                      </p:by>
                                    </p:animClr>
                                    <p:animClr clrSpc="hsl" dir="cw">
                                      <p:cBhvr>
                                        <p:cTn id="69" dur="500" fill="hold"/>
                                        <p:tgtEl>
                                          <p:spTgt spid="11"/>
                                        </p:tgtEl>
                                        <p:attrNameLst>
                                          <p:attrName>fillcolor</p:attrName>
                                        </p:attrNameLst>
                                      </p:cBhvr>
                                      <p:by>
                                        <p:hsl h="0" s="-12549" l="-25098"/>
                                      </p:by>
                                    </p:animClr>
                                    <p:animClr clrSpc="hsl" dir="cw">
                                      <p:cBhvr>
                                        <p:cTn id="70" dur="500" fill="hold"/>
                                        <p:tgtEl>
                                          <p:spTgt spid="11"/>
                                        </p:tgtEl>
                                        <p:attrNameLst>
                                          <p:attrName>stroke.color</p:attrName>
                                        </p:attrNameLst>
                                      </p:cBhvr>
                                      <p:by>
                                        <p:hsl h="0" s="-12549" l="-25098"/>
                                      </p:by>
                                    </p:animClr>
                                    <p:set>
                                      <p:cBhvr>
                                        <p:cTn id="71"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4" presetClass="emph" presetSubtype="0" fill="hold" grpId="1" nodeType="clickEffect">
                                  <p:stCondLst>
                                    <p:cond delay="0"/>
                                  </p:stCondLst>
                                  <p:iterate type="lt">
                                    <p:tmPct val="0"/>
                                  </p:iterate>
                                  <p:childTnLst>
                                    <p:animClr clrSpc="hsl" dir="cw">
                                      <p:cBhvr override="childStyle">
                                        <p:cTn id="76" dur="500" fill="hold"/>
                                        <p:tgtEl>
                                          <p:spTgt spid="2"/>
                                        </p:tgtEl>
                                        <p:attrNameLst>
                                          <p:attrName>style.color</p:attrName>
                                        </p:attrNameLst>
                                      </p:cBhvr>
                                      <p:by>
                                        <p:hsl h="0" s="-12549" l="-25098"/>
                                      </p:by>
                                    </p:animClr>
                                    <p:animClr clrSpc="hsl" dir="cw">
                                      <p:cBhvr>
                                        <p:cTn id="77" dur="500" fill="hold"/>
                                        <p:tgtEl>
                                          <p:spTgt spid="2"/>
                                        </p:tgtEl>
                                        <p:attrNameLst>
                                          <p:attrName>fillcolor</p:attrName>
                                        </p:attrNameLst>
                                      </p:cBhvr>
                                      <p:by>
                                        <p:hsl h="0" s="-12549" l="-25098"/>
                                      </p:by>
                                    </p:animClr>
                                    <p:animClr clrSpc="hsl" dir="cw">
                                      <p:cBhvr>
                                        <p:cTn id="78" dur="500" fill="hold"/>
                                        <p:tgtEl>
                                          <p:spTgt spid="2"/>
                                        </p:tgtEl>
                                        <p:attrNameLst>
                                          <p:attrName>stroke.color</p:attrName>
                                        </p:attrNameLst>
                                      </p:cBhvr>
                                      <p:by>
                                        <p:hsl h="0" s="-12549" l="-25098"/>
                                      </p:by>
                                    </p:animClr>
                                    <p:set>
                                      <p:cBhvr>
                                        <p:cTn id="79" dur="500" fill="hold"/>
                                        <p:tgtEl>
                                          <p:spTgt spid="2"/>
                                        </p:tgtEl>
                                        <p:attrNameLst>
                                          <p:attrName>fill.type</p:attrName>
                                        </p:attrNameLst>
                                      </p:cBhvr>
                                      <p:to>
                                        <p:strVal val="solid"/>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14"/>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4" presetClass="emph" presetSubtype="0" fill="hold" grpId="1" nodeType="clickEffect">
                                  <p:stCondLst>
                                    <p:cond delay="0"/>
                                  </p:stCondLst>
                                  <p:iterate type="lt">
                                    <p:tmPct val="0"/>
                                  </p:iterate>
                                  <p:childTnLst>
                                    <p:animClr clrSpc="hsl" dir="cw">
                                      <p:cBhvr override="childStyle">
                                        <p:cTn id="84" dur="500" fill="hold"/>
                                        <p:tgtEl>
                                          <p:spTgt spid="14"/>
                                        </p:tgtEl>
                                        <p:attrNameLst>
                                          <p:attrName>style.color</p:attrName>
                                        </p:attrNameLst>
                                      </p:cBhvr>
                                      <p:by>
                                        <p:hsl h="0" s="-12549" l="-25098"/>
                                      </p:by>
                                    </p:animClr>
                                    <p:animClr clrSpc="hsl" dir="cw">
                                      <p:cBhvr>
                                        <p:cTn id="85" dur="500" fill="hold"/>
                                        <p:tgtEl>
                                          <p:spTgt spid="14"/>
                                        </p:tgtEl>
                                        <p:attrNameLst>
                                          <p:attrName>fillcolor</p:attrName>
                                        </p:attrNameLst>
                                      </p:cBhvr>
                                      <p:by>
                                        <p:hsl h="0" s="-12549" l="-25098"/>
                                      </p:by>
                                    </p:animClr>
                                    <p:animClr clrSpc="hsl" dir="cw">
                                      <p:cBhvr>
                                        <p:cTn id="86" dur="500" fill="hold"/>
                                        <p:tgtEl>
                                          <p:spTgt spid="14"/>
                                        </p:tgtEl>
                                        <p:attrNameLst>
                                          <p:attrName>stroke.color</p:attrName>
                                        </p:attrNameLst>
                                      </p:cBhvr>
                                      <p:by>
                                        <p:hsl h="0" s="-12549" l="-25098"/>
                                      </p:by>
                                    </p:animClr>
                                    <p:set>
                                      <p:cBhvr>
                                        <p:cTn id="87"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24" presetClass="emph" presetSubtype="0" fill="hold" grpId="1" nodeType="clickEffect">
                                  <p:stCondLst>
                                    <p:cond delay="0"/>
                                  </p:stCondLst>
                                  <p:iterate type="lt">
                                    <p:tmPct val="0"/>
                                  </p:iterate>
                                  <p:childTnLst>
                                    <p:animClr clrSpc="hsl" dir="cw">
                                      <p:cBhvr override="childStyle">
                                        <p:cTn id="92" dur="500" fill="hold"/>
                                        <p:tgtEl>
                                          <p:spTgt spid="12"/>
                                        </p:tgtEl>
                                        <p:attrNameLst>
                                          <p:attrName>style.color</p:attrName>
                                        </p:attrNameLst>
                                      </p:cBhvr>
                                      <p:by>
                                        <p:hsl h="0" s="-12549" l="-25098"/>
                                      </p:by>
                                    </p:animClr>
                                    <p:animClr clrSpc="hsl" dir="cw">
                                      <p:cBhvr>
                                        <p:cTn id="93" dur="500" fill="hold"/>
                                        <p:tgtEl>
                                          <p:spTgt spid="12"/>
                                        </p:tgtEl>
                                        <p:attrNameLst>
                                          <p:attrName>fillcolor</p:attrName>
                                        </p:attrNameLst>
                                      </p:cBhvr>
                                      <p:by>
                                        <p:hsl h="0" s="-12549" l="-25098"/>
                                      </p:by>
                                    </p:animClr>
                                    <p:animClr clrSpc="hsl" dir="cw">
                                      <p:cBhvr>
                                        <p:cTn id="94" dur="500" fill="hold"/>
                                        <p:tgtEl>
                                          <p:spTgt spid="12"/>
                                        </p:tgtEl>
                                        <p:attrNameLst>
                                          <p:attrName>stroke.color</p:attrName>
                                        </p:attrNameLst>
                                      </p:cBhvr>
                                      <p:by>
                                        <p:hsl h="0" s="-12549" l="-25098"/>
                                      </p:by>
                                    </p:animClr>
                                    <p:set>
                                      <p:cBhvr>
                                        <p:cTn id="95"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6"/>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4" presetClass="emph" presetSubtype="0" fill="hold" grpId="1" nodeType="clickEffect">
                                  <p:stCondLst>
                                    <p:cond delay="0"/>
                                  </p:stCondLst>
                                  <p:iterate type="lt">
                                    <p:tmPct val="0"/>
                                  </p:iterate>
                                  <p:childTnLst>
                                    <p:animClr clrSpc="hsl" dir="cw">
                                      <p:cBhvr override="childStyle">
                                        <p:cTn id="100" dur="500" fill="hold"/>
                                        <p:tgtEl>
                                          <p:spTgt spid="16"/>
                                        </p:tgtEl>
                                        <p:attrNameLst>
                                          <p:attrName>style.color</p:attrName>
                                        </p:attrNameLst>
                                      </p:cBhvr>
                                      <p:by>
                                        <p:hsl h="0" s="-12549" l="-25098"/>
                                      </p:by>
                                    </p:animClr>
                                    <p:animClr clrSpc="hsl" dir="cw">
                                      <p:cBhvr>
                                        <p:cTn id="101" dur="500" fill="hold"/>
                                        <p:tgtEl>
                                          <p:spTgt spid="16"/>
                                        </p:tgtEl>
                                        <p:attrNameLst>
                                          <p:attrName>fillcolor</p:attrName>
                                        </p:attrNameLst>
                                      </p:cBhvr>
                                      <p:by>
                                        <p:hsl h="0" s="-12549" l="-25098"/>
                                      </p:by>
                                    </p:animClr>
                                    <p:animClr clrSpc="hsl" dir="cw">
                                      <p:cBhvr>
                                        <p:cTn id="102" dur="500" fill="hold"/>
                                        <p:tgtEl>
                                          <p:spTgt spid="16"/>
                                        </p:tgtEl>
                                        <p:attrNameLst>
                                          <p:attrName>stroke.color</p:attrName>
                                        </p:attrNameLst>
                                      </p:cBhvr>
                                      <p:by>
                                        <p:hsl h="0" s="-12549" l="-25098"/>
                                      </p:by>
                                    </p:animClr>
                                    <p:set>
                                      <p:cBhvr>
                                        <p:cTn id="103"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2" grpId="0" animBg="1"/>
      <p:bldP spid="2" grpId="1" animBg="1"/>
      <p:bldP spid="11" grpId="0" animBg="1"/>
      <p:bldP spid="11" grpId="1" animBg="1"/>
      <p:bldP spid="12" grpId="0" animBg="1"/>
      <p:bldP spid="12" grpId="1" animBg="1"/>
      <p:bldP spid="14" grpId="0" animBg="1"/>
      <p:bldP spid="14" grpId="1" animBg="1"/>
      <p:bldP spid="16"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p:cNvPr>
          <p:cNvSpPr/>
          <p:nvPr/>
        </p:nvSpPr>
        <p:spPr>
          <a:xfrm>
            <a:off x="2815763" y="1985813"/>
            <a:ext cx="9310110" cy="1270081"/>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51205"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809" y="4420403"/>
            <a:ext cx="1924046" cy="157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9834" y="3156054"/>
            <a:ext cx="2669113" cy="26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449442" y="5768073"/>
            <a:ext cx="1688693"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smtClean="0">
                <a:solidFill>
                  <a:prstClr val="black"/>
                </a:solidFill>
                <a:latin typeface="Times New Roman" panose="02020603050405020304" pitchFamily="18" charset="0"/>
                <a:cs typeface="Times New Roman" panose="02020603050405020304" pitchFamily="18" charset="0"/>
              </a:rPr>
              <a:t> </a:t>
            </a:r>
            <a:r>
              <a:rPr lang="vi-VN" sz="3200" b="1" dirty="0" smtClean="0">
                <a:solidFill>
                  <a:prstClr val="black"/>
                </a:solidFill>
                <a:latin typeface="Times New Roman" panose="02020603050405020304" pitchFamily="18" charset="0"/>
                <a:cs typeface="Times New Roman" panose="02020603050405020304" pitchFamily="18" charset="0"/>
              </a:rPr>
              <a:t>1</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51209"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56855" y="3246366"/>
            <a:ext cx="2494846" cy="254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9648812" y="5741914"/>
            <a:ext cx="2149690"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3200" b="1" dirty="0" smtClean="0">
                <a:solidFill>
                  <a:prstClr val="black"/>
                </a:solidFill>
                <a:latin typeface="Times New Roman" panose="02020603050405020304" pitchFamily="18" charset="0"/>
                <a:cs typeface="Times New Roman" panose="02020603050405020304" pitchFamily="18" charset="0"/>
              </a:rPr>
              <a:t>3</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a:spLocks noChangeArrowheads="1"/>
          </p:cNvSpPr>
          <p:nvPr/>
        </p:nvSpPr>
        <p:spPr bwMode="auto">
          <a:xfrm>
            <a:off x="3035567" y="2261814"/>
            <a:ext cx="2712084" cy="703925"/>
          </a:xfrm>
          <a:prstGeom prst="rect">
            <a:avLst/>
          </a:prstGeom>
          <a:solidFill>
            <a:schemeClr val="bg1"/>
          </a:solidFill>
          <a:ln>
            <a:noFill/>
          </a:ln>
        </p:spPr>
        <p:txBody>
          <a:bodyPr wrap="square" anchor="ctr">
            <a:spAutoFit/>
          </a:bodyPr>
          <a:lstStyle/>
          <a:p>
            <a:pPr eaLnBrk="1" hangingPunct="1">
              <a:lnSpc>
                <a:spcPct val="130000"/>
              </a:lnSpc>
            </a:pPr>
            <a:r>
              <a:rPr lang="en-US" altLang="en-US" sz="3200" b="1" dirty="0" err="1" smtClean="0">
                <a:latin typeface="Times New Roman" panose="02020603050405020304" pitchFamily="18" charset="0"/>
                <a:cs typeface="Times New Roman" panose="02020603050405020304" pitchFamily="18" charset="0"/>
              </a:rPr>
              <a:t>Hồ</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chí</a:t>
            </a:r>
            <a:r>
              <a:rPr lang="en-US" altLang="en-US" sz="3200" b="1" dirty="0" smtClean="0">
                <a:latin typeface="Times New Roman" panose="02020603050405020304" pitchFamily="18" charset="0"/>
                <a:cs typeface="Times New Roman" panose="02020603050405020304" pitchFamily="18" charset="0"/>
              </a:rPr>
              <a:t> Minh</a:t>
            </a:r>
            <a:endParaRPr lang="en-US" altLang="en-US" sz="3200" b="1" dirty="0">
              <a:latin typeface="Times New Roman" panose="02020603050405020304" pitchFamily="18" charset="0"/>
              <a:cs typeface="Times New Roman" panose="02020603050405020304" pitchFamily="18" charset="0"/>
            </a:endParaRPr>
          </a:p>
        </p:txBody>
      </p:sp>
      <p:sp>
        <p:nvSpPr>
          <p:cNvPr id="15" name="Rectangle 14"/>
          <p:cNvSpPr>
            <a:spLocks noChangeArrowheads="1"/>
          </p:cNvSpPr>
          <p:nvPr/>
        </p:nvSpPr>
        <p:spPr bwMode="auto">
          <a:xfrm>
            <a:off x="6342740" y="2264955"/>
            <a:ext cx="2846207" cy="703925"/>
          </a:xfrm>
          <a:prstGeom prst="rect">
            <a:avLst/>
          </a:prstGeom>
          <a:solidFill>
            <a:schemeClr val="bg1"/>
          </a:solidFill>
          <a:ln>
            <a:noFill/>
          </a:ln>
        </p:spPr>
        <p:txBody>
          <a:bodyPr wrap="square" anchor="ctr">
            <a:spAutoFit/>
          </a:bodyPr>
          <a:lstStyle/>
          <a:p>
            <a:pPr algn="ctr" eaLnBrk="1" hangingPunct="1">
              <a:lnSpc>
                <a:spcPct val="130000"/>
              </a:lnSpc>
            </a:pPr>
            <a:r>
              <a:rPr lang="en-US" altLang="en-US" sz="3200" b="1" dirty="0" err="1" smtClean="0">
                <a:latin typeface="Times New Roman" panose="02020603050405020304" pitchFamily="18" charset="0"/>
                <a:cs typeface="Times New Roman" panose="02020603050405020304" pitchFamily="18" charset="0"/>
              </a:rPr>
              <a:t>Hồ</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Chí</a:t>
            </a:r>
            <a:r>
              <a:rPr lang="en-US" altLang="en-US" sz="3200" b="1" dirty="0" smtClean="0">
                <a:latin typeface="Times New Roman" panose="02020603050405020304" pitchFamily="18" charset="0"/>
                <a:cs typeface="Times New Roman" panose="02020603050405020304" pitchFamily="18" charset="0"/>
              </a:rPr>
              <a:t> minh</a:t>
            </a:r>
            <a:endParaRPr lang="en-US" altLang="en-US" sz="3200" b="1" dirty="0">
              <a:latin typeface="Times New Roman" panose="02020603050405020304" pitchFamily="18" charset="0"/>
              <a:cs typeface="Times New Roman" panose="02020603050405020304" pitchFamily="18" charset="0"/>
            </a:endParaRPr>
          </a:p>
        </p:txBody>
      </p:sp>
      <p:sp>
        <p:nvSpPr>
          <p:cNvPr id="16" name="Rectangle 15"/>
          <p:cNvSpPr>
            <a:spLocks noChangeArrowheads="1"/>
          </p:cNvSpPr>
          <p:nvPr/>
        </p:nvSpPr>
        <p:spPr bwMode="auto">
          <a:xfrm>
            <a:off x="9485848" y="2308540"/>
            <a:ext cx="2544875" cy="642554"/>
          </a:xfrm>
          <a:prstGeom prst="rect">
            <a:avLst/>
          </a:prstGeom>
          <a:solidFill>
            <a:schemeClr val="bg1"/>
          </a:solidFill>
          <a:ln>
            <a:noFill/>
          </a:ln>
        </p:spPr>
        <p:txBody>
          <a:bodyPr wrap="square" anchor="ctr">
            <a:spAutoFit/>
          </a:bodyPr>
          <a:lstStyle/>
          <a:p>
            <a:pPr eaLnBrk="1" hangingPunct="1">
              <a:lnSpc>
                <a:spcPct val="130000"/>
              </a:lnSpc>
            </a:pPr>
            <a:r>
              <a:rPr lang="en-US" altLang="en-US" sz="3200" b="1" dirty="0" err="1" smtClean="0">
                <a:latin typeface="Times New Roman" panose="02020603050405020304" pitchFamily="18" charset="0"/>
                <a:cs typeface="Times New Roman" panose="02020603050405020304" pitchFamily="18" charset="0"/>
              </a:rPr>
              <a:t>Hồ</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Chí</a:t>
            </a:r>
            <a:r>
              <a:rPr lang="en-US" altLang="en-US" sz="3200" b="1" dirty="0" smtClean="0">
                <a:latin typeface="Times New Roman" panose="02020603050405020304" pitchFamily="18" charset="0"/>
                <a:cs typeface="Times New Roman" panose="02020603050405020304" pitchFamily="18" charset="0"/>
              </a:rPr>
              <a:t> Minh</a:t>
            </a:r>
            <a:endParaRPr lang="en-US" altLang="en-US" sz="3200" b="1" dirty="0">
              <a:latin typeface="Times New Roman" panose="02020603050405020304" pitchFamily="18" charset="0"/>
              <a:cs typeface="Times New Roman" panose="02020603050405020304" pitchFamily="18" charset="0"/>
            </a:endParaRPr>
          </a:p>
        </p:txBody>
      </p:sp>
      <p:pic>
        <p:nvPicPr>
          <p:cNvPr id="17"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1241" y="3144765"/>
            <a:ext cx="2669113" cy="264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20">
            <a:extLst/>
          </p:cNvPr>
          <p:cNvSpPr/>
          <p:nvPr/>
        </p:nvSpPr>
        <p:spPr>
          <a:xfrm>
            <a:off x="6391934" y="5759202"/>
            <a:ext cx="2076346"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smtClean="0">
                <a:solidFill>
                  <a:prstClr val="black"/>
                </a:solidFill>
                <a:latin typeface="Times New Roman" panose="02020603050405020304" pitchFamily="18" charset="0"/>
                <a:cs typeface="Times New Roman" panose="02020603050405020304" pitchFamily="18" charset="0"/>
              </a:rPr>
              <a:t> </a:t>
            </a:r>
            <a:r>
              <a:rPr lang="vi-VN" sz="3200" b="1" dirty="0" smtClean="0">
                <a:solidFill>
                  <a:prstClr val="black"/>
                </a:solidFill>
                <a:latin typeface="Times New Roman" panose="02020603050405020304" pitchFamily="18" charset="0"/>
                <a:cs typeface="Times New Roman" panose="02020603050405020304" pitchFamily="18" charset="0"/>
              </a:rPr>
              <a:t>2</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20">
            <a:extLst/>
          </p:cNvPr>
          <p:cNvSpPr/>
          <p:nvPr/>
        </p:nvSpPr>
        <p:spPr>
          <a:xfrm>
            <a:off x="3399570" y="5753559"/>
            <a:ext cx="1912736"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smtClean="0">
                <a:solidFill>
                  <a:prstClr val="black"/>
                </a:solidFill>
                <a:latin typeface="Times New Roman" panose="02020603050405020304" pitchFamily="18" charset="0"/>
                <a:cs typeface="Times New Roman" panose="02020603050405020304" pitchFamily="18" charset="0"/>
              </a:rPr>
              <a:t> </a:t>
            </a:r>
            <a:r>
              <a:rPr lang="vi-VN" sz="3200" b="1" dirty="0" smtClean="0">
                <a:solidFill>
                  <a:prstClr val="black"/>
                </a:solidFill>
                <a:latin typeface="Times New Roman" panose="02020603050405020304" pitchFamily="18" charset="0"/>
                <a:cs typeface="Times New Roman" panose="02020603050405020304" pitchFamily="18" charset="0"/>
              </a:rPr>
              <a:t>1</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31" name="AutoShape 73"/>
          <p:cNvSpPr>
            <a:spLocks noChangeArrowheads="1"/>
          </p:cNvSpPr>
          <p:nvPr/>
        </p:nvSpPr>
        <p:spPr bwMode="auto">
          <a:xfrm>
            <a:off x="10868376" y="37708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smtClean="0">
                <a:solidFill>
                  <a:srgbClr val="0033CC"/>
                </a:solidFill>
              </a:rPr>
              <a:t>1</a:t>
            </a:r>
            <a:endParaRPr lang="en-US" altLang="en-US" sz="4400" b="1" dirty="0">
              <a:solidFill>
                <a:srgbClr val="0033CC"/>
              </a:solidFill>
            </a:endParaRPr>
          </a:p>
        </p:txBody>
      </p:sp>
      <p:sp>
        <p:nvSpPr>
          <p:cNvPr id="32" name="AutoShape 73"/>
          <p:cNvSpPr>
            <a:spLocks noChangeArrowheads="1"/>
          </p:cNvSpPr>
          <p:nvPr/>
        </p:nvSpPr>
        <p:spPr bwMode="auto">
          <a:xfrm>
            <a:off x="10803449" y="3252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a:solidFill>
                  <a:srgbClr val="0033CC"/>
                </a:solidFill>
              </a:rPr>
              <a:t>2</a:t>
            </a:r>
            <a:endParaRPr lang="en-US" altLang="en-US" sz="4400" b="1" dirty="0">
              <a:solidFill>
                <a:srgbClr val="0033CC"/>
              </a:solidFill>
            </a:endParaRPr>
          </a:p>
        </p:txBody>
      </p:sp>
      <p:sp>
        <p:nvSpPr>
          <p:cNvPr id="34" name="AutoShape 73"/>
          <p:cNvSpPr>
            <a:spLocks noChangeArrowheads="1"/>
          </p:cNvSpPr>
          <p:nvPr/>
        </p:nvSpPr>
        <p:spPr bwMode="auto">
          <a:xfrm>
            <a:off x="10927656" y="377086"/>
            <a:ext cx="1047045" cy="85796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smtClean="0">
                <a:solidFill>
                  <a:srgbClr val="0033CC"/>
                </a:solidFill>
              </a:rPr>
              <a:t>3</a:t>
            </a:r>
          </a:p>
        </p:txBody>
      </p:sp>
      <p:sp>
        <p:nvSpPr>
          <p:cNvPr id="35" name="AutoShape 73"/>
          <p:cNvSpPr>
            <a:spLocks noChangeArrowheads="1"/>
          </p:cNvSpPr>
          <p:nvPr/>
        </p:nvSpPr>
        <p:spPr bwMode="auto">
          <a:xfrm>
            <a:off x="10821183" y="4057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smtClean="0">
                <a:solidFill>
                  <a:srgbClr val="0033CC"/>
                </a:solidFill>
              </a:rPr>
              <a:t>4</a:t>
            </a:r>
            <a:endParaRPr lang="en-US" altLang="en-US" sz="4400" b="1" dirty="0">
              <a:solidFill>
                <a:srgbClr val="0033CC"/>
              </a:solidFill>
            </a:endParaRPr>
          </a:p>
        </p:txBody>
      </p:sp>
      <p:sp>
        <p:nvSpPr>
          <p:cNvPr id="36" name="AutoShape 73"/>
          <p:cNvSpPr>
            <a:spLocks noChangeArrowheads="1"/>
          </p:cNvSpPr>
          <p:nvPr/>
        </p:nvSpPr>
        <p:spPr bwMode="auto">
          <a:xfrm>
            <a:off x="10859892" y="37497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smtClean="0">
                <a:solidFill>
                  <a:srgbClr val="0033CC"/>
                </a:solidFill>
              </a:rPr>
              <a:t>5</a:t>
            </a:r>
            <a:endParaRPr lang="en-US" altLang="en-US" sz="4400" b="1" dirty="0">
              <a:solidFill>
                <a:srgbClr val="0033CC"/>
              </a:solidFill>
            </a:endParaRPr>
          </a:p>
        </p:txBody>
      </p:sp>
      <p:sp>
        <p:nvSpPr>
          <p:cNvPr id="37" name="AutoShape 73"/>
          <p:cNvSpPr>
            <a:spLocks noChangeArrowheads="1"/>
          </p:cNvSpPr>
          <p:nvPr/>
        </p:nvSpPr>
        <p:spPr bwMode="auto">
          <a:xfrm>
            <a:off x="10803449" y="37708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a:solidFill>
                  <a:srgbClr val="0033CC"/>
                </a:solidFill>
              </a:rPr>
              <a:t>6</a:t>
            </a:r>
            <a:endParaRPr lang="en-US" altLang="en-US" sz="4400" b="1" dirty="0">
              <a:solidFill>
                <a:srgbClr val="0033CC"/>
              </a:solidFill>
            </a:endParaRPr>
          </a:p>
        </p:txBody>
      </p:sp>
      <p:sp>
        <p:nvSpPr>
          <p:cNvPr id="38" name="AutoShape 73"/>
          <p:cNvSpPr>
            <a:spLocks noChangeArrowheads="1"/>
          </p:cNvSpPr>
          <p:nvPr/>
        </p:nvSpPr>
        <p:spPr bwMode="auto">
          <a:xfrm>
            <a:off x="10799605" y="314997"/>
            <a:ext cx="1303145" cy="1038577"/>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smtClean="0">
                <a:solidFill>
                  <a:srgbClr val="0033CC"/>
                </a:solidFill>
              </a:rPr>
              <a:t>7</a:t>
            </a:r>
            <a:endParaRPr lang="en-US" altLang="en-US" sz="4400" b="1" dirty="0">
              <a:solidFill>
                <a:srgbClr val="0033CC"/>
              </a:solidFill>
            </a:endParaRPr>
          </a:p>
        </p:txBody>
      </p:sp>
      <p:sp>
        <p:nvSpPr>
          <p:cNvPr id="39" name="AutoShape 73"/>
          <p:cNvSpPr>
            <a:spLocks noChangeArrowheads="1"/>
          </p:cNvSpPr>
          <p:nvPr/>
        </p:nvSpPr>
        <p:spPr bwMode="auto">
          <a:xfrm>
            <a:off x="10907891" y="38278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a:solidFill>
                  <a:srgbClr val="0033CC"/>
                </a:solidFill>
              </a:rPr>
              <a:t>8</a:t>
            </a:r>
            <a:endParaRPr lang="en-US" altLang="en-US" sz="4400" b="1" dirty="0">
              <a:solidFill>
                <a:srgbClr val="0033CC"/>
              </a:solidFill>
            </a:endParaRPr>
          </a:p>
        </p:txBody>
      </p:sp>
      <p:sp>
        <p:nvSpPr>
          <p:cNvPr id="40" name="AutoShape 73"/>
          <p:cNvSpPr>
            <a:spLocks noChangeArrowheads="1"/>
          </p:cNvSpPr>
          <p:nvPr/>
        </p:nvSpPr>
        <p:spPr bwMode="auto">
          <a:xfrm>
            <a:off x="10899776" y="36678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smtClean="0">
                <a:solidFill>
                  <a:srgbClr val="0033CC"/>
                </a:solidFill>
              </a:rPr>
              <a:t>9</a:t>
            </a:r>
            <a:endParaRPr lang="en-US" altLang="en-US" sz="4400" b="1" dirty="0">
              <a:solidFill>
                <a:srgbClr val="0033CC"/>
              </a:solidFill>
            </a:endParaRPr>
          </a:p>
        </p:txBody>
      </p:sp>
      <p:sp>
        <p:nvSpPr>
          <p:cNvPr id="41" name="AutoShape 73"/>
          <p:cNvSpPr>
            <a:spLocks noChangeArrowheads="1"/>
          </p:cNvSpPr>
          <p:nvPr/>
        </p:nvSpPr>
        <p:spPr bwMode="auto">
          <a:xfrm>
            <a:off x="10859892" y="3206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smtClean="0">
                <a:solidFill>
                  <a:srgbClr val="0033CC"/>
                </a:solidFill>
              </a:rPr>
              <a:t>10</a:t>
            </a:r>
            <a:endParaRPr lang="en-US" altLang="en-US" sz="4400" b="1" dirty="0">
              <a:solidFill>
                <a:srgbClr val="0033CC"/>
              </a:solidFill>
            </a:endParaRPr>
          </a:p>
        </p:txBody>
      </p:sp>
      <p:grpSp>
        <p:nvGrpSpPr>
          <p:cNvPr id="42" name="Group 18"/>
          <p:cNvGrpSpPr>
            <a:grpSpLocks/>
          </p:cNvGrpSpPr>
          <p:nvPr/>
        </p:nvGrpSpPr>
        <p:grpSpPr bwMode="auto">
          <a:xfrm>
            <a:off x="105549" y="0"/>
            <a:ext cx="2561764" cy="3604222"/>
            <a:chOff x="3816" y="2283"/>
            <a:chExt cx="1680" cy="1941"/>
          </a:xfrm>
        </p:grpSpPr>
        <p:pic>
          <p:nvPicPr>
            <p:cNvPr id="44" name="Picture 19" descr="Hồ Chí Minh khoảng năm 1960. Đây là chân dung phổ biến nhất của ông ở Việt Nam">
              <a:hlinkClick r:id="rId6" tooltip="Hồ Chí Minh khoảng năm 1960. Đây là chân dung phổ biến nhất của ông ở Việt Nam"/>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 y="2304"/>
              <a:ext cx="1646"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0" descr="dd01025_"/>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 y="2283"/>
              <a:ext cx="1680" cy="192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4128655" y="641252"/>
            <a:ext cx="5520157"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Danh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riêng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642011"/>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2000" fill="hold"/>
                                        <p:tgtEl>
                                          <p:spTgt spid="23"/>
                                        </p:tgtEl>
                                        <p:attrNameLst>
                                          <p:attrName>fillcolor</p:attrName>
                                        </p:attrNameLst>
                                      </p:cBhvr>
                                      <p:to>
                                        <a:srgbClr val="00B050"/>
                                      </p:to>
                                    </p:animClr>
                                    <p:set>
                                      <p:cBhvr>
                                        <p:cTn id="21" dur="2000" fill="hold"/>
                                        <p:tgtEl>
                                          <p:spTgt spid="23"/>
                                        </p:tgtEl>
                                        <p:attrNameLst>
                                          <p:attrName>fill.type</p:attrName>
                                        </p:attrNameLst>
                                      </p:cBhvr>
                                      <p:to>
                                        <p:strVal val="solid"/>
                                      </p:to>
                                    </p:set>
                                    <p:set>
                                      <p:cBhvr>
                                        <p:cTn id="22" dur="2000" fill="hold"/>
                                        <p:tgtEl>
                                          <p:spTgt spid="2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grpId="0" nodeType="clickEffect">
                                  <p:stCondLst>
                                    <p:cond delay="0"/>
                                  </p:stCondLst>
                                  <p:childTnLst>
                                    <p:animRot by="120000">
                                      <p:cBhvr>
                                        <p:cTn id="27" dur="100" fill="hold">
                                          <p:stCondLst>
                                            <p:cond delay="0"/>
                                          </p:stCondLst>
                                        </p:cTn>
                                        <p:tgtEl>
                                          <p:spTgt spid="18"/>
                                        </p:tgtEl>
                                        <p:attrNameLst>
                                          <p:attrName>r</p:attrName>
                                        </p:attrNameLst>
                                      </p:cBhvr>
                                    </p:animRot>
                                    <p:animRot by="-240000">
                                      <p:cBhvr>
                                        <p:cTn id="28" dur="200" fill="hold">
                                          <p:stCondLst>
                                            <p:cond delay="200"/>
                                          </p:stCondLst>
                                        </p:cTn>
                                        <p:tgtEl>
                                          <p:spTgt spid="18"/>
                                        </p:tgtEl>
                                        <p:attrNameLst>
                                          <p:attrName>r</p:attrName>
                                        </p:attrNameLst>
                                      </p:cBhvr>
                                    </p:animRot>
                                    <p:animRot by="240000">
                                      <p:cBhvr>
                                        <p:cTn id="29" dur="200" fill="hold">
                                          <p:stCondLst>
                                            <p:cond delay="400"/>
                                          </p:stCondLst>
                                        </p:cTn>
                                        <p:tgtEl>
                                          <p:spTgt spid="18"/>
                                        </p:tgtEl>
                                        <p:attrNameLst>
                                          <p:attrName>r</p:attrName>
                                        </p:attrNameLst>
                                      </p:cBhvr>
                                    </p:animRot>
                                    <p:animRot by="-240000">
                                      <p:cBhvr>
                                        <p:cTn id="30" dur="200" fill="hold">
                                          <p:stCondLst>
                                            <p:cond delay="600"/>
                                          </p:stCondLst>
                                        </p:cTn>
                                        <p:tgtEl>
                                          <p:spTgt spid="18"/>
                                        </p:tgtEl>
                                        <p:attrNameLst>
                                          <p:attrName>r</p:attrName>
                                        </p:attrNameLst>
                                      </p:cBhvr>
                                    </p:animRot>
                                    <p:animRot by="120000">
                                      <p:cBhvr>
                                        <p:cTn id="31" dur="200" fill="hold">
                                          <p:stCondLst>
                                            <p:cond delay="800"/>
                                          </p:stCondLst>
                                        </p:cTn>
                                        <p:tgtEl>
                                          <p:spTgt spid="18"/>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19"/>
                                        </p:tgtEl>
                                        <p:attrNameLst>
                                          <p:attrName>r</p:attrName>
                                        </p:attrNameLst>
                                      </p:cBhvr>
                                    </p:animRot>
                                    <p:animRot by="-240000">
                                      <p:cBhvr>
                                        <p:cTn id="37" dur="200" fill="hold">
                                          <p:stCondLst>
                                            <p:cond delay="200"/>
                                          </p:stCondLst>
                                        </p:cTn>
                                        <p:tgtEl>
                                          <p:spTgt spid="19"/>
                                        </p:tgtEl>
                                        <p:attrNameLst>
                                          <p:attrName>r</p:attrName>
                                        </p:attrNameLst>
                                      </p:cBhvr>
                                    </p:animRot>
                                    <p:animRot by="240000">
                                      <p:cBhvr>
                                        <p:cTn id="38" dur="200" fill="hold">
                                          <p:stCondLst>
                                            <p:cond delay="400"/>
                                          </p:stCondLst>
                                        </p:cTn>
                                        <p:tgtEl>
                                          <p:spTgt spid="19"/>
                                        </p:tgtEl>
                                        <p:attrNameLst>
                                          <p:attrName>r</p:attrName>
                                        </p:attrNameLst>
                                      </p:cBhvr>
                                    </p:animRot>
                                    <p:animRot by="-240000">
                                      <p:cBhvr>
                                        <p:cTn id="39" dur="200" fill="hold">
                                          <p:stCondLst>
                                            <p:cond delay="600"/>
                                          </p:stCondLst>
                                        </p:cTn>
                                        <p:tgtEl>
                                          <p:spTgt spid="19"/>
                                        </p:tgtEl>
                                        <p:attrNameLst>
                                          <p:attrName>r</p:attrName>
                                        </p:attrNameLst>
                                      </p:cBhvr>
                                    </p:animRot>
                                    <p:animRot by="120000">
                                      <p:cBhvr>
                                        <p:cTn id="40" dur="200" fill="hold">
                                          <p:stCondLst>
                                            <p:cond delay="800"/>
                                          </p:stCondLst>
                                        </p:cTn>
                                        <p:tgtEl>
                                          <p:spTgt spid="19"/>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childTnLst>
        </p:cTn>
      </p:par>
    </p:tnLst>
    <p:bldLst>
      <p:bldP spid="21"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p:cNvPr>
          <p:cNvSpPr/>
          <p:nvPr/>
        </p:nvSpPr>
        <p:spPr>
          <a:xfrm>
            <a:off x="2815763" y="1985813"/>
            <a:ext cx="9310110" cy="1270081"/>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51205"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2" y="4411727"/>
            <a:ext cx="1924046" cy="157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9834" y="3156054"/>
            <a:ext cx="2669113" cy="26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449442" y="5768073"/>
            <a:ext cx="1688693"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smtClean="0">
                <a:solidFill>
                  <a:prstClr val="black"/>
                </a:solidFill>
                <a:latin typeface="Times New Roman" panose="02020603050405020304" pitchFamily="18" charset="0"/>
                <a:cs typeface="Times New Roman" panose="02020603050405020304" pitchFamily="18" charset="0"/>
              </a:rPr>
              <a:t> </a:t>
            </a:r>
            <a:r>
              <a:rPr lang="vi-VN" sz="3200" b="1" dirty="0" smtClean="0">
                <a:solidFill>
                  <a:prstClr val="black"/>
                </a:solidFill>
                <a:latin typeface="Times New Roman" panose="02020603050405020304" pitchFamily="18" charset="0"/>
                <a:cs typeface="Times New Roman" panose="02020603050405020304" pitchFamily="18" charset="0"/>
              </a:rPr>
              <a:t>1</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51209" name="Picture 2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6855" y="3246366"/>
            <a:ext cx="2494846" cy="254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9648812" y="5741914"/>
            <a:ext cx="2149690"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3200" b="1" dirty="0" smtClean="0">
                <a:solidFill>
                  <a:prstClr val="black"/>
                </a:solidFill>
                <a:latin typeface="Times New Roman" panose="02020603050405020304" pitchFamily="18" charset="0"/>
                <a:cs typeface="Times New Roman" panose="02020603050405020304" pitchFamily="18" charset="0"/>
              </a:rPr>
              <a:t>3</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a:spLocks noChangeArrowheads="1"/>
          </p:cNvSpPr>
          <p:nvPr/>
        </p:nvSpPr>
        <p:spPr bwMode="auto">
          <a:xfrm>
            <a:off x="3035567" y="2261814"/>
            <a:ext cx="2712084" cy="703925"/>
          </a:xfrm>
          <a:prstGeom prst="rect">
            <a:avLst/>
          </a:prstGeom>
          <a:solidFill>
            <a:schemeClr val="bg1"/>
          </a:solidFill>
          <a:ln>
            <a:noFill/>
          </a:ln>
        </p:spPr>
        <p:txBody>
          <a:bodyPr wrap="square" anchor="ctr">
            <a:spAutoFit/>
          </a:bodyPr>
          <a:lstStyle/>
          <a:p>
            <a:pPr eaLnBrk="1" hangingPunct="1">
              <a:lnSpc>
                <a:spcPct val="130000"/>
              </a:lnSpc>
            </a:pPr>
            <a:r>
              <a:rPr lang="en-US" altLang="en-US" sz="3200" b="1" dirty="0" err="1" smtClean="0">
                <a:latin typeface="Times New Roman" panose="02020603050405020304" pitchFamily="18" charset="0"/>
                <a:cs typeface="Times New Roman" panose="02020603050405020304" pitchFamily="18" charset="0"/>
              </a:rPr>
              <a:t>Hồ</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chí</a:t>
            </a:r>
            <a:r>
              <a:rPr lang="en-US" altLang="en-US" sz="3200" b="1" dirty="0" smtClean="0">
                <a:latin typeface="Times New Roman" panose="02020603050405020304" pitchFamily="18" charset="0"/>
                <a:cs typeface="Times New Roman" panose="02020603050405020304" pitchFamily="18" charset="0"/>
              </a:rPr>
              <a:t> Minh</a:t>
            </a:r>
            <a:endParaRPr lang="en-US" altLang="en-US" sz="3200" b="1" dirty="0">
              <a:latin typeface="Times New Roman" panose="02020603050405020304" pitchFamily="18" charset="0"/>
              <a:cs typeface="Times New Roman" panose="02020603050405020304" pitchFamily="18" charset="0"/>
            </a:endParaRPr>
          </a:p>
        </p:txBody>
      </p:sp>
      <p:sp>
        <p:nvSpPr>
          <p:cNvPr id="15" name="Rectangle 14"/>
          <p:cNvSpPr>
            <a:spLocks noChangeArrowheads="1"/>
          </p:cNvSpPr>
          <p:nvPr/>
        </p:nvSpPr>
        <p:spPr bwMode="auto">
          <a:xfrm>
            <a:off x="6342740" y="2264955"/>
            <a:ext cx="2846207" cy="703925"/>
          </a:xfrm>
          <a:prstGeom prst="rect">
            <a:avLst/>
          </a:prstGeom>
          <a:solidFill>
            <a:schemeClr val="bg1"/>
          </a:solidFill>
          <a:ln>
            <a:noFill/>
          </a:ln>
        </p:spPr>
        <p:txBody>
          <a:bodyPr wrap="square" anchor="ctr">
            <a:spAutoFit/>
          </a:bodyPr>
          <a:lstStyle/>
          <a:p>
            <a:pPr algn="ctr" eaLnBrk="1" hangingPunct="1">
              <a:lnSpc>
                <a:spcPct val="130000"/>
              </a:lnSpc>
            </a:pPr>
            <a:r>
              <a:rPr lang="en-US" altLang="en-US" sz="3200" b="1" dirty="0" err="1" smtClean="0">
                <a:latin typeface="Times New Roman" panose="02020603050405020304" pitchFamily="18" charset="0"/>
                <a:cs typeface="Times New Roman" panose="02020603050405020304" pitchFamily="18" charset="0"/>
              </a:rPr>
              <a:t>Hồ</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Chí</a:t>
            </a:r>
            <a:r>
              <a:rPr lang="en-US" altLang="en-US" sz="3200" b="1" dirty="0" smtClean="0">
                <a:latin typeface="Times New Roman" panose="02020603050405020304" pitchFamily="18" charset="0"/>
                <a:cs typeface="Times New Roman" panose="02020603050405020304" pitchFamily="18" charset="0"/>
              </a:rPr>
              <a:t> minh</a:t>
            </a:r>
            <a:endParaRPr lang="en-US" altLang="en-US" sz="3200" b="1" dirty="0">
              <a:latin typeface="Times New Roman" panose="02020603050405020304" pitchFamily="18" charset="0"/>
              <a:cs typeface="Times New Roman" panose="02020603050405020304" pitchFamily="18" charset="0"/>
            </a:endParaRPr>
          </a:p>
        </p:txBody>
      </p:sp>
      <p:sp>
        <p:nvSpPr>
          <p:cNvPr id="16" name="Rectangle 15"/>
          <p:cNvSpPr>
            <a:spLocks noChangeArrowheads="1"/>
          </p:cNvSpPr>
          <p:nvPr/>
        </p:nvSpPr>
        <p:spPr bwMode="auto">
          <a:xfrm>
            <a:off x="9485848" y="2308540"/>
            <a:ext cx="2544875" cy="642554"/>
          </a:xfrm>
          <a:prstGeom prst="rect">
            <a:avLst/>
          </a:prstGeom>
          <a:solidFill>
            <a:schemeClr val="bg1"/>
          </a:solidFill>
          <a:ln>
            <a:noFill/>
          </a:ln>
        </p:spPr>
        <p:txBody>
          <a:bodyPr wrap="square" anchor="ctr">
            <a:spAutoFit/>
          </a:bodyPr>
          <a:lstStyle/>
          <a:p>
            <a:pPr eaLnBrk="1" hangingPunct="1">
              <a:lnSpc>
                <a:spcPct val="130000"/>
              </a:lnSpc>
            </a:pPr>
            <a:r>
              <a:rPr lang="en-US" altLang="en-US" sz="3200" b="1" dirty="0" err="1" smtClean="0">
                <a:latin typeface="Times New Roman" panose="02020603050405020304" pitchFamily="18" charset="0"/>
                <a:cs typeface="Times New Roman" panose="02020603050405020304" pitchFamily="18" charset="0"/>
              </a:rPr>
              <a:t>Hồ</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Chí</a:t>
            </a:r>
            <a:r>
              <a:rPr lang="en-US" altLang="en-US" sz="3200" b="1" dirty="0" smtClean="0">
                <a:latin typeface="Times New Roman" panose="02020603050405020304" pitchFamily="18" charset="0"/>
                <a:cs typeface="Times New Roman" panose="02020603050405020304" pitchFamily="18" charset="0"/>
              </a:rPr>
              <a:t> Minh</a:t>
            </a:r>
            <a:endParaRPr lang="en-US" altLang="en-US" sz="3200" b="1" dirty="0">
              <a:latin typeface="Times New Roman" panose="02020603050405020304" pitchFamily="18" charset="0"/>
              <a:cs typeface="Times New Roman" panose="02020603050405020304" pitchFamily="18" charset="0"/>
            </a:endParaRPr>
          </a:p>
        </p:txBody>
      </p:sp>
      <p:pic>
        <p:nvPicPr>
          <p:cNvPr id="17"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61241" y="3144765"/>
            <a:ext cx="2669113" cy="264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20">
            <a:extLst/>
          </p:cNvPr>
          <p:cNvSpPr/>
          <p:nvPr/>
        </p:nvSpPr>
        <p:spPr>
          <a:xfrm>
            <a:off x="6391934" y="5759202"/>
            <a:ext cx="2076346"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smtClean="0">
                <a:solidFill>
                  <a:prstClr val="black"/>
                </a:solidFill>
                <a:latin typeface="Times New Roman" panose="02020603050405020304" pitchFamily="18" charset="0"/>
                <a:cs typeface="Times New Roman" panose="02020603050405020304" pitchFamily="18" charset="0"/>
              </a:rPr>
              <a:t> </a:t>
            </a:r>
            <a:r>
              <a:rPr lang="vi-VN" sz="3200" b="1" dirty="0" smtClean="0">
                <a:solidFill>
                  <a:prstClr val="black"/>
                </a:solidFill>
                <a:latin typeface="Times New Roman" panose="02020603050405020304" pitchFamily="18" charset="0"/>
                <a:cs typeface="Times New Roman" panose="02020603050405020304" pitchFamily="18" charset="0"/>
              </a:rPr>
              <a:t>2</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20">
            <a:extLst/>
          </p:cNvPr>
          <p:cNvSpPr/>
          <p:nvPr/>
        </p:nvSpPr>
        <p:spPr>
          <a:xfrm>
            <a:off x="3399570" y="5753559"/>
            <a:ext cx="1912736"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smtClean="0">
                <a:solidFill>
                  <a:prstClr val="black"/>
                </a:solidFill>
                <a:latin typeface="Times New Roman" panose="02020603050405020304" pitchFamily="18" charset="0"/>
                <a:cs typeface="Times New Roman" panose="02020603050405020304" pitchFamily="18" charset="0"/>
              </a:rPr>
              <a:t> </a:t>
            </a:r>
            <a:r>
              <a:rPr lang="vi-VN" sz="3200" b="1" dirty="0" smtClean="0">
                <a:solidFill>
                  <a:prstClr val="black"/>
                </a:solidFill>
                <a:latin typeface="Times New Roman" panose="02020603050405020304" pitchFamily="18" charset="0"/>
                <a:cs typeface="Times New Roman" panose="02020603050405020304" pitchFamily="18" charset="0"/>
              </a:rPr>
              <a:t>1</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31" name="AutoShape 73"/>
          <p:cNvSpPr>
            <a:spLocks noChangeArrowheads="1"/>
          </p:cNvSpPr>
          <p:nvPr/>
        </p:nvSpPr>
        <p:spPr bwMode="auto">
          <a:xfrm>
            <a:off x="10868376" y="37708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smtClean="0">
                <a:solidFill>
                  <a:srgbClr val="0033CC"/>
                </a:solidFill>
              </a:rPr>
              <a:t>1</a:t>
            </a:r>
            <a:endParaRPr lang="en-US" altLang="en-US" sz="4400" b="1" dirty="0">
              <a:solidFill>
                <a:srgbClr val="0033CC"/>
              </a:solidFill>
            </a:endParaRPr>
          </a:p>
        </p:txBody>
      </p:sp>
      <p:sp>
        <p:nvSpPr>
          <p:cNvPr id="32" name="AutoShape 73"/>
          <p:cNvSpPr>
            <a:spLocks noChangeArrowheads="1"/>
          </p:cNvSpPr>
          <p:nvPr/>
        </p:nvSpPr>
        <p:spPr bwMode="auto">
          <a:xfrm>
            <a:off x="10803449" y="3252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a:solidFill>
                  <a:srgbClr val="0033CC"/>
                </a:solidFill>
              </a:rPr>
              <a:t>2</a:t>
            </a:r>
            <a:endParaRPr lang="en-US" altLang="en-US" sz="4400" b="1" dirty="0">
              <a:solidFill>
                <a:srgbClr val="0033CC"/>
              </a:solidFill>
            </a:endParaRPr>
          </a:p>
        </p:txBody>
      </p:sp>
      <p:sp>
        <p:nvSpPr>
          <p:cNvPr id="34" name="AutoShape 73"/>
          <p:cNvSpPr>
            <a:spLocks noChangeArrowheads="1"/>
          </p:cNvSpPr>
          <p:nvPr/>
        </p:nvSpPr>
        <p:spPr bwMode="auto">
          <a:xfrm>
            <a:off x="10927656" y="377086"/>
            <a:ext cx="1047045" cy="85796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smtClean="0">
                <a:solidFill>
                  <a:srgbClr val="0033CC"/>
                </a:solidFill>
              </a:rPr>
              <a:t>3</a:t>
            </a:r>
          </a:p>
        </p:txBody>
      </p:sp>
      <p:sp>
        <p:nvSpPr>
          <p:cNvPr id="35" name="AutoShape 73"/>
          <p:cNvSpPr>
            <a:spLocks noChangeArrowheads="1"/>
          </p:cNvSpPr>
          <p:nvPr/>
        </p:nvSpPr>
        <p:spPr bwMode="auto">
          <a:xfrm>
            <a:off x="10821183" y="4057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smtClean="0">
                <a:solidFill>
                  <a:srgbClr val="0033CC"/>
                </a:solidFill>
              </a:rPr>
              <a:t>4</a:t>
            </a:r>
            <a:endParaRPr lang="en-US" altLang="en-US" sz="4400" b="1" dirty="0">
              <a:solidFill>
                <a:srgbClr val="0033CC"/>
              </a:solidFill>
            </a:endParaRPr>
          </a:p>
        </p:txBody>
      </p:sp>
      <p:sp>
        <p:nvSpPr>
          <p:cNvPr id="36" name="AutoShape 73"/>
          <p:cNvSpPr>
            <a:spLocks noChangeArrowheads="1"/>
          </p:cNvSpPr>
          <p:nvPr/>
        </p:nvSpPr>
        <p:spPr bwMode="auto">
          <a:xfrm>
            <a:off x="10859892" y="37497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smtClean="0">
                <a:solidFill>
                  <a:srgbClr val="0033CC"/>
                </a:solidFill>
              </a:rPr>
              <a:t>5</a:t>
            </a:r>
            <a:endParaRPr lang="en-US" altLang="en-US" sz="4400" b="1" dirty="0">
              <a:solidFill>
                <a:srgbClr val="0033CC"/>
              </a:solidFill>
            </a:endParaRPr>
          </a:p>
        </p:txBody>
      </p:sp>
      <p:sp>
        <p:nvSpPr>
          <p:cNvPr id="37" name="AutoShape 73"/>
          <p:cNvSpPr>
            <a:spLocks noChangeArrowheads="1"/>
          </p:cNvSpPr>
          <p:nvPr/>
        </p:nvSpPr>
        <p:spPr bwMode="auto">
          <a:xfrm>
            <a:off x="10803449" y="37708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a:solidFill>
                  <a:srgbClr val="0033CC"/>
                </a:solidFill>
              </a:rPr>
              <a:t>6</a:t>
            </a:r>
            <a:endParaRPr lang="en-US" altLang="en-US" sz="4400" b="1" dirty="0">
              <a:solidFill>
                <a:srgbClr val="0033CC"/>
              </a:solidFill>
            </a:endParaRPr>
          </a:p>
        </p:txBody>
      </p:sp>
      <p:sp>
        <p:nvSpPr>
          <p:cNvPr id="38" name="AutoShape 73"/>
          <p:cNvSpPr>
            <a:spLocks noChangeArrowheads="1"/>
          </p:cNvSpPr>
          <p:nvPr/>
        </p:nvSpPr>
        <p:spPr bwMode="auto">
          <a:xfrm>
            <a:off x="10799605" y="314997"/>
            <a:ext cx="1303145" cy="1038577"/>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smtClean="0">
                <a:solidFill>
                  <a:srgbClr val="0033CC"/>
                </a:solidFill>
              </a:rPr>
              <a:t>7</a:t>
            </a:r>
            <a:endParaRPr lang="en-US" altLang="en-US" sz="4400" b="1" dirty="0">
              <a:solidFill>
                <a:srgbClr val="0033CC"/>
              </a:solidFill>
            </a:endParaRPr>
          </a:p>
        </p:txBody>
      </p:sp>
      <p:sp>
        <p:nvSpPr>
          <p:cNvPr id="39" name="AutoShape 73"/>
          <p:cNvSpPr>
            <a:spLocks noChangeArrowheads="1"/>
          </p:cNvSpPr>
          <p:nvPr/>
        </p:nvSpPr>
        <p:spPr bwMode="auto">
          <a:xfrm>
            <a:off x="10907891" y="38278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a:solidFill>
                  <a:srgbClr val="0033CC"/>
                </a:solidFill>
              </a:rPr>
              <a:t>8</a:t>
            </a:r>
            <a:endParaRPr lang="en-US" altLang="en-US" sz="4400" b="1" dirty="0">
              <a:solidFill>
                <a:srgbClr val="0033CC"/>
              </a:solidFill>
            </a:endParaRPr>
          </a:p>
        </p:txBody>
      </p:sp>
      <p:sp>
        <p:nvSpPr>
          <p:cNvPr id="40" name="AutoShape 73"/>
          <p:cNvSpPr>
            <a:spLocks noChangeArrowheads="1"/>
          </p:cNvSpPr>
          <p:nvPr/>
        </p:nvSpPr>
        <p:spPr bwMode="auto">
          <a:xfrm>
            <a:off x="10899776" y="36678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dirty="0" smtClean="0">
                <a:solidFill>
                  <a:srgbClr val="0033CC"/>
                </a:solidFill>
              </a:rPr>
              <a:t>9</a:t>
            </a:r>
            <a:endParaRPr lang="en-US" altLang="en-US" sz="4400" b="1" dirty="0">
              <a:solidFill>
                <a:srgbClr val="0033CC"/>
              </a:solidFill>
            </a:endParaRPr>
          </a:p>
        </p:txBody>
      </p:sp>
      <p:sp>
        <p:nvSpPr>
          <p:cNvPr id="41" name="AutoShape 73"/>
          <p:cNvSpPr>
            <a:spLocks noChangeArrowheads="1"/>
          </p:cNvSpPr>
          <p:nvPr/>
        </p:nvSpPr>
        <p:spPr bwMode="auto">
          <a:xfrm>
            <a:off x="10859892" y="3206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altLang="en-US" sz="4400" b="1" smtClean="0">
                <a:solidFill>
                  <a:srgbClr val="0033CC"/>
                </a:solidFill>
              </a:rPr>
              <a:t>10</a:t>
            </a:r>
            <a:endParaRPr lang="en-US" altLang="en-US" sz="4400" b="1" dirty="0">
              <a:solidFill>
                <a:srgbClr val="0033CC"/>
              </a:solidFill>
            </a:endParaRPr>
          </a:p>
        </p:txBody>
      </p:sp>
      <p:grpSp>
        <p:nvGrpSpPr>
          <p:cNvPr id="42" name="Group 18"/>
          <p:cNvGrpSpPr>
            <a:grpSpLocks/>
          </p:cNvGrpSpPr>
          <p:nvPr/>
        </p:nvGrpSpPr>
        <p:grpSpPr bwMode="auto">
          <a:xfrm>
            <a:off x="105549" y="374974"/>
            <a:ext cx="2561764" cy="3431652"/>
            <a:chOff x="3816" y="2063"/>
            <a:chExt cx="1680" cy="2270"/>
          </a:xfrm>
        </p:grpSpPr>
        <p:pic>
          <p:nvPicPr>
            <p:cNvPr id="44" name="Picture 19" descr="Hồ Chí Minh khoảng năm 1960. Đây là chân dung phổ biến nhất của ông ở Việt Nam">
              <a:hlinkClick r:id="rId8" tooltip="Hồ Chí Minh khoảng năm 1960. Đây là chân dung phổ biến nhất của ông ở Việt Nam"/>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0" y="2304"/>
              <a:ext cx="1646"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0" descr="dd01025_"/>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6" y="2063"/>
              <a:ext cx="1680" cy="227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grpSp>
      <p:sp>
        <p:nvSpPr>
          <p:cNvPr id="46" name="AutoShape 63"/>
          <p:cNvSpPr>
            <a:spLocks noChangeArrowheads="1"/>
          </p:cNvSpPr>
          <p:nvPr/>
        </p:nvSpPr>
        <p:spPr bwMode="auto">
          <a:xfrm>
            <a:off x="1432832" y="5289330"/>
            <a:ext cx="255419" cy="283346"/>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4400" b="1" dirty="0">
              <a:solidFill>
                <a:srgbClr val="FF0000"/>
              </a:solidFill>
            </a:endParaRPr>
          </a:p>
        </p:txBody>
      </p:sp>
      <p:sp>
        <p:nvSpPr>
          <p:cNvPr id="28" name="TextBox 27"/>
          <p:cNvSpPr txBox="1"/>
          <p:nvPr/>
        </p:nvSpPr>
        <p:spPr>
          <a:xfrm>
            <a:off x="4128655" y="641252"/>
            <a:ext cx="5520157"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Danh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riêng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187350"/>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xit" presetSubtype="0" decel="100000" fill="hold" grpId="0" nodeType="withEffect">
                                  <p:stCondLst>
                                    <p:cond delay="0"/>
                                  </p:stCondLst>
                                  <p:childTnLst>
                                    <p:anim calcmode="lin" valueType="num">
                                      <p:cBhvr>
                                        <p:cTn id="6" dur="1000"/>
                                        <p:tgtEl>
                                          <p:spTgt spid="41"/>
                                        </p:tgtEl>
                                        <p:attrNameLst>
                                          <p:attrName>ppt_w</p:attrName>
                                        </p:attrNameLst>
                                      </p:cBhvr>
                                      <p:tavLst>
                                        <p:tav tm="0">
                                          <p:val>
                                            <p:strVal val="ppt_w"/>
                                          </p:val>
                                        </p:tav>
                                        <p:tav tm="100000">
                                          <p:val>
                                            <p:strVal val="ppt_w*0.05"/>
                                          </p:val>
                                        </p:tav>
                                      </p:tavLst>
                                    </p:anim>
                                    <p:anim calcmode="lin" valueType="num">
                                      <p:cBhvr>
                                        <p:cTn id="7" dur="1000"/>
                                        <p:tgtEl>
                                          <p:spTgt spid="41"/>
                                        </p:tgtEl>
                                        <p:attrNameLst>
                                          <p:attrName>ppt_h</p:attrName>
                                        </p:attrNameLst>
                                      </p:cBhvr>
                                      <p:tavLst>
                                        <p:tav tm="0">
                                          <p:val>
                                            <p:strVal val="ppt_h"/>
                                          </p:val>
                                        </p:tav>
                                        <p:tav tm="100000">
                                          <p:val>
                                            <p:strVal val="ppt_h"/>
                                          </p:val>
                                        </p:tav>
                                      </p:tavLst>
                                    </p:anim>
                                    <p:anim calcmode="lin" valueType="num">
                                      <p:cBhvr>
                                        <p:cTn id="8" dur="1000"/>
                                        <p:tgtEl>
                                          <p:spTgt spid="41"/>
                                        </p:tgtEl>
                                        <p:attrNameLst>
                                          <p:attrName>ppt_x</p:attrName>
                                        </p:attrNameLst>
                                      </p:cBhvr>
                                      <p:tavLst>
                                        <p:tav tm="0">
                                          <p:val>
                                            <p:strVal val="ppt_x"/>
                                          </p:val>
                                        </p:tav>
                                        <p:tav tm="100000">
                                          <p:val>
                                            <p:strVal val="ppt_x-.2"/>
                                          </p:val>
                                        </p:tav>
                                      </p:tavLst>
                                    </p:anim>
                                    <p:anim calcmode="lin" valueType="num">
                                      <p:cBhvr>
                                        <p:cTn id="9" dur="1000"/>
                                        <p:tgtEl>
                                          <p:spTgt spid="41"/>
                                        </p:tgtEl>
                                        <p:attrNameLst>
                                          <p:attrName>ppt_y</p:attrName>
                                        </p:attrNameLst>
                                      </p:cBhvr>
                                      <p:tavLst>
                                        <p:tav tm="0">
                                          <p:val>
                                            <p:strVal val="ppt_y"/>
                                          </p:val>
                                        </p:tav>
                                        <p:tav tm="100000">
                                          <p:val>
                                            <p:strVal val="ppt_y"/>
                                          </p:val>
                                        </p:tav>
                                      </p:tavLst>
                                    </p:anim>
                                    <p:animEffect transition="out" filter="fade">
                                      <p:cBhvr>
                                        <p:cTn id="10" dur="1000"/>
                                        <p:tgtEl>
                                          <p:spTgt spid="41"/>
                                        </p:tgtEl>
                                      </p:cBhvr>
                                    </p:animEffect>
                                    <p:set>
                                      <p:cBhvr>
                                        <p:cTn id="11"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40"/>
                                        </p:tgtEl>
                                        <p:attrNameLst>
                                          <p:attrName>ppt_w</p:attrName>
                                        </p:attrNameLst>
                                      </p:cBhvr>
                                      <p:tavLst>
                                        <p:tav tm="0">
                                          <p:val>
                                            <p:strVal val="ppt_w"/>
                                          </p:val>
                                        </p:tav>
                                        <p:tav tm="100000">
                                          <p:val>
                                            <p:strVal val="ppt_w*0.05"/>
                                          </p:val>
                                        </p:tav>
                                      </p:tavLst>
                                    </p:anim>
                                    <p:anim calcmode="lin" valueType="num">
                                      <p:cBhvr>
                                        <p:cTn id="15" dur="1000"/>
                                        <p:tgtEl>
                                          <p:spTgt spid="40"/>
                                        </p:tgtEl>
                                        <p:attrNameLst>
                                          <p:attrName>ppt_h</p:attrName>
                                        </p:attrNameLst>
                                      </p:cBhvr>
                                      <p:tavLst>
                                        <p:tav tm="0">
                                          <p:val>
                                            <p:strVal val="ppt_h"/>
                                          </p:val>
                                        </p:tav>
                                        <p:tav tm="100000">
                                          <p:val>
                                            <p:strVal val="ppt_h"/>
                                          </p:val>
                                        </p:tav>
                                      </p:tavLst>
                                    </p:anim>
                                    <p:anim calcmode="lin" valueType="num">
                                      <p:cBhvr>
                                        <p:cTn id="16" dur="1000"/>
                                        <p:tgtEl>
                                          <p:spTgt spid="40"/>
                                        </p:tgtEl>
                                        <p:attrNameLst>
                                          <p:attrName>ppt_x</p:attrName>
                                        </p:attrNameLst>
                                      </p:cBhvr>
                                      <p:tavLst>
                                        <p:tav tm="0">
                                          <p:val>
                                            <p:strVal val="ppt_x"/>
                                          </p:val>
                                        </p:tav>
                                        <p:tav tm="100000">
                                          <p:val>
                                            <p:strVal val="ppt_x-.2"/>
                                          </p:val>
                                        </p:tav>
                                      </p:tavLst>
                                    </p:anim>
                                    <p:anim calcmode="lin" valueType="num">
                                      <p:cBhvr>
                                        <p:cTn id="17" dur="1000"/>
                                        <p:tgtEl>
                                          <p:spTgt spid="40"/>
                                        </p:tgtEl>
                                        <p:attrNameLst>
                                          <p:attrName>ppt_y</p:attrName>
                                        </p:attrNameLst>
                                      </p:cBhvr>
                                      <p:tavLst>
                                        <p:tav tm="0">
                                          <p:val>
                                            <p:strVal val="ppt_y"/>
                                          </p:val>
                                        </p:tav>
                                        <p:tav tm="100000">
                                          <p:val>
                                            <p:strVal val="ppt_y"/>
                                          </p:val>
                                        </p:tav>
                                      </p:tavLst>
                                    </p:anim>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39"/>
                                        </p:tgtEl>
                                        <p:attrNameLst>
                                          <p:attrName>ppt_w</p:attrName>
                                        </p:attrNameLst>
                                      </p:cBhvr>
                                      <p:tavLst>
                                        <p:tav tm="0">
                                          <p:val>
                                            <p:strVal val="ppt_w"/>
                                          </p:val>
                                        </p:tav>
                                        <p:tav tm="100000">
                                          <p:val>
                                            <p:strVal val="ppt_w*0.05"/>
                                          </p:val>
                                        </p:tav>
                                      </p:tavLst>
                                    </p:anim>
                                    <p:anim calcmode="lin" valueType="num">
                                      <p:cBhvr>
                                        <p:cTn id="23" dur="1000"/>
                                        <p:tgtEl>
                                          <p:spTgt spid="39"/>
                                        </p:tgtEl>
                                        <p:attrNameLst>
                                          <p:attrName>ppt_h</p:attrName>
                                        </p:attrNameLst>
                                      </p:cBhvr>
                                      <p:tavLst>
                                        <p:tav tm="0">
                                          <p:val>
                                            <p:strVal val="ppt_h"/>
                                          </p:val>
                                        </p:tav>
                                        <p:tav tm="100000">
                                          <p:val>
                                            <p:strVal val="ppt_h"/>
                                          </p:val>
                                        </p:tav>
                                      </p:tavLst>
                                    </p:anim>
                                    <p:anim calcmode="lin" valueType="num">
                                      <p:cBhvr>
                                        <p:cTn id="24" dur="1000"/>
                                        <p:tgtEl>
                                          <p:spTgt spid="39"/>
                                        </p:tgtEl>
                                        <p:attrNameLst>
                                          <p:attrName>ppt_x</p:attrName>
                                        </p:attrNameLst>
                                      </p:cBhvr>
                                      <p:tavLst>
                                        <p:tav tm="0">
                                          <p:val>
                                            <p:strVal val="ppt_x"/>
                                          </p:val>
                                        </p:tav>
                                        <p:tav tm="100000">
                                          <p:val>
                                            <p:strVal val="ppt_x-.2"/>
                                          </p:val>
                                        </p:tav>
                                      </p:tavLst>
                                    </p:anim>
                                    <p:anim calcmode="lin" valueType="num">
                                      <p:cBhvr>
                                        <p:cTn id="25" dur="1000"/>
                                        <p:tgtEl>
                                          <p:spTgt spid="39"/>
                                        </p:tgtEl>
                                        <p:attrNameLst>
                                          <p:attrName>ppt_y</p:attrName>
                                        </p:attrNameLst>
                                      </p:cBhvr>
                                      <p:tavLst>
                                        <p:tav tm="0">
                                          <p:val>
                                            <p:strVal val="ppt_y"/>
                                          </p:val>
                                        </p:tav>
                                        <p:tav tm="100000">
                                          <p:val>
                                            <p:strVal val="ppt_y"/>
                                          </p:val>
                                        </p:tav>
                                      </p:tavLst>
                                    </p:anim>
                                    <p:animEffect transition="out" filter="fade">
                                      <p:cBhvr>
                                        <p:cTn id="26" dur="1000"/>
                                        <p:tgtEl>
                                          <p:spTgt spid="39"/>
                                        </p:tgtEl>
                                      </p:cBhvr>
                                    </p:animEffect>
                                    <p:set>
                                      <p:cBhvr>
                                        <p:cTn id="27"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38"/>
                                        </p:tgtEl>
                                        <p:attrNameLst>
                                          <p:attrName>ppt_w</p:attrName>
                                        </p:attrNameLst>
                                      </p:cBhvr>
                                      <p:tavLst>
                                        <p:tav tm="0">
                                          <p:val>
                                            <p:strVal val="ppt_w"/>
                                          </p:val>
                                        </p:tav>
                                        <p:tav tm="100000">
                                          <p:val>
                                            <p:strVal val="ppt_w*0.05"/>
                                          </p:val>
                                        </p:tav>
                                      </p:tavLst>
                                    </p:anim>
                                    <p:anim calcmode="lin" valueType="num">
                                      <p:cBhvr>
                                        <p:cTn id="31" dur="1000"/>
                                        <p:tgtEl>
                                          <p:spTgt spid="38"/>
                                        </p:tgtEl>
                                        <p:attrNameLst>
                                          <p:attrName>ppt_h</p:attrName>
                                        </p:attrNameLst>
                                      </p:cBhvr>
                                      <p:tavLst>
                                        <p:tav tm="0">
                                          <p:val>
                                            <p:strVal val="ppt_h"/>
                                          </p:val>
                                        </p:tav>
                                        <p:tav tm="100000">
                                          <p:val>
                                            <p:strVal val="ppt_h"/>
                                          </p:val>
                                        </p:tav>
                                      </p:tavLst>
                                    </p:anim>
                                    <p:anim calcmode="lin" valueType="num">
                                      <p:cBhvr>
                                        <p:cTn id="32" dur="1000"/>
                                        <p:tgtEl>
                                          <p:spTgt spid="38"/>
                                        </p:tgtEl>
                                        <p:attrNameLst>
                                          <p:attrName>ppt_x</p:attrName>
                                        </p:attrNameLst>
                                      </p:cBhvr>
                                      <p:tavLst>
                                        <p:tav tm="0">
                                          <p:val>
                                            <p:strVal val="ppt_x"/>
                                          </p:val>
                                        </p:tav>
                                        <p:tav tm="100000">
                                          <p:val>
                                            <p:strVal val="ppt_x-.2"/>
                                          </p:val>
                                        </p:tav>
                                      </p:tavLst>
                                    </p:anim>
                                    <p:anim calcmode="lin" valueType="num">
                                      <p:cBhvr>
                                        <p:cTn id="33" dur="1000"/>
                                        <p:tgtEl>
                                          <p:spTgt spid="38"/>
                                        </p:tgtEl>
                                        <p:attrNameLst>
                                          <p:attrName>ppt_y</p:attrName>
                                        </p:attrNameLst>
                                      </p:cBhvr>
                                      <p:tavLst>
                                        <p:tav tm="0">
                                          <p:val>
                                            <p:strVal val="ppt_y"/>
                                          </p:val>
                                        </p:tav>
                                        <p:tav tm="100000">
                                          <p:val>
                                            <p:strVal val="ppt_y"/>
                                          </p:val>
                                        </p:tav>
                                      </p:tavLst>
                                    </p:anim>
                                    <p:animEffect transition="out" filter="fad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37"/>
                                        </p:tgtEl>
                                        <p:attrNameLst>
                                          <p:attrName>ppt_w</p:attrName>
                                        </p:attrNameLst>
                                      </p:cBhvr>
                                      <p:tavLst>
                                        <p:tav tm="0">
                                          <p:val>
                                            <p:strVal val="ppt_w"/>
                                          </p:val>
                                        </p:tav>
                                        <p:tav tm="100000">
                                          <p:val>
                                            <p:strVal val="ppt_w*0.05"/>
                                          </p:val>
                                        </p:tav>
                                      </p:tavLst>
                                    </p:anim>
                                    <p:anim calcmode="lin" valueType="num">
                                      <p:cBhvr>
                                        <p:cTn id="39" dur="1000"/>
                                        <p:tgtEl>
                                          <p:spTgt spid="37"/>
                                        </p:tgtEl>
                                        <p:attrNameLst>
                                          <p:attrName>ppt_h</p:attrName>
                                        </p:attrNameLst>
                                      </p:cBhvr>
                                      <p:tavLst>
                                        <p:tav tm="0">
                                          <p:val>
                                            <p:strVal val="ppt_h"/>
                                          </p:val>
                                        </p:tav>
                                        <p:tav tm="100000">
                                          <p:val>
                                            <p:strVal val="ppt_h"/>
                                          </p:val>
                                        </p:tav>
                                      </p:tavLst>
                                    </p:anim>
                                    <p:anim calcmode="lin" valueType="num">
                                      <p:cBhvr>
                                        <p:cTn id="40" dur="1000"/>
                                        <p:tgtEl>
                                          <p:spTgt spid="37"/>
                                        </p:tgtEl>
                                        <p:attrNameLst>
                                          <p:attrName>ppt_x</p:attrName>
                                        </p:attrNameLst>
                                      </p:cBhvr>
                                      <p:tavLst>
                                        <p:tav tm="0">
                                          <p:val>
                                            <p:strVal val="ppt_x"/>
                                          </p:val>
                                        </p:tav>
                                        <p:tav tm="100000">
                                          <p:val>
                                            <p:strVal val="ppt_x-.2"/>
                                          </p:val>
                                        </p:tav>
                                      </p:tavLst>
                                    </p:anim>
                                    <p:anim calcmode="lin" valueType="num">
                                      <p:cBhvr>
                                        <p:cTn id="41" dur="1000"/>
                                        <p:tgtEl>
                                          <p:spTgt spid="37"/>
                                        </p:tgtEl>
                                        <p:attrNameLst>
                                          <p:attrName>ppt_y</p:attrName>
                                        </p:attrNameLst>
                                      </p:cBhvr>
                                      <p:tavLst>
                                        <p:tav tm="0">
                                          <p:val>
                                            <p:strVal val="ppt_y"/>
                                          </p:val>
                                        </p:tav>
                                        <p:tav tm="100000">
                                          <p:val>
                                            <p:strVal val="ppt_y"/>
                                          </p:val>
                                        </p:tav>
                                      </p:tavLst>
                                    </p:anim>
                                    <p:animEffect transition="out" filter="fade">
                                      <p:cBhvr>
                                        <p:cTn id="42" dur="1000"/>
                                        <p:tgtEl>
                                          <p:spTgt spid="37"/>
                                        </p:tgtEl>
                                      </p:cBhvr>
                                    </p:animEffect>
                                    <p:set>
                                      <p:cBhvr>
                                        <p:cTn id="4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p:stCondLst>
                              <p:cond delay="5000"/>
                            </p:stCondLst>
                            <p:childTnLst>
                              <p:par>
                                <p:cTn id="45" presetID="54" presetClass="exit" presetSubtype="0" decel="100000" fill="hold" grpId="0" nodeType="afterEffect">
                                  <p:stCondLst>
                                    <p:cond delay="0"/>
                                  </p:stCondLst>
                                  <p:childTnLst>
                                    <p:anim calcmode="lin" valueType="num">
                                      <p:cBhvr>
                                        <p:cTn id="46" dur="1000"/>
                                        <p:tgtEl>
                                          <p:spTgt spid="36"/>
                                        </p:tgtEl>
                                        <p:attrNameLst>
                                          <p:attrName>ppt_w</p:attrName>
                                        </p:attrNameLst>
                                      </p:cBhvr>
                                      <p:tavLst>
                                        <p:tav tm="0">
                                          <p:val>
                                            <p:strVal val="ppt_w"/>
                                          </p:val>
                                        </p:tav>
                                        <p:tav tm="100000">
                                          <p:val>
                                            <p:strVal val="ppt_w*0.05"/>
                                          </p:val>
                                        </p:tav>
                                      </p:tavLst>
                                    </p:anim>
                                    <p:anim calcmode="lin" valueType="num">
                                      <p:cBhvr>
                                        <p:cTn id="47" dur="1000"/>
                                        <p:tgtEl>
                                          <p:spTgt spid="36"/>
                                        </p:tgtEl>
                                        <p:attrNameLst>
                                          <p:attrName>ppt_h</p:attrName>
                                        </p:attrNameLst>
                                      </p:cBhvr>
                                      <p:tavLst>
                                        <p:tav tm="0">
                                          <p:val>
                                            <p:strVal val="ppt_h"/>
                                          </p:val>
                                        </p:tav>
                                        <p:tav tm="100000">
                                          <p:val>
                                            <p:strVal val="ppt_h"/>
                                          </p:val>
                                        </p:tav>
                                      </p:tavLst>
                                    </p:anim>
                                    <p:anim calcmode="lin" valueType="num">
                                      <p:cBhvr>
                                        <p:cTn id="48" dur="1000"/>
                                        <p:tgtEl>
                                          <p:spTgt spid="36"/>
                                        </p:tgtEl>
                                        <p:attrNameLst>
                                          <p:attrName>ppt_x</p:attrName>
                                        </p:attrNameLst>
                                      </p:cBhvr>
                                      <p:tavLst>
                                        <p:tav tm="0">
                                          <p:val>
                                            <p:strVal val="ppt_x"/>
                                          </p:val>
                                        </p:tav>
                                        <p:tav tm="100000">
                                          <p:val>
                                            <p:strVal val="ppt_x-.2"/>
                                          </p:val>
                                        </p:tav>
                                      </p:tavLst>
                                    </p:anim>
                                    <p:anim calcmode="lin" valueType="num">
                                      <p:cBhvr>
                                        <p:cTn id="49" dur="1000"/>
                                        <p:tgtEl>
                                          <p:spTgt spid="36"/>
                                        </p:tgtEl>
                                        <p:attrNameLst>
                                          <p:attrName>ppt_y</p:attrName>
                                        </p:attrNameLst>
                                      </p:cBhvr>
                                      <p:tavLst>
                                        <p:tav tm="0">
                                          <p:val>
                                            <p:strVal val="ppt_y"/>
                                          </p:val>
                                        </p:tav>
                                        <p:tav tm="100000">
                                          <p:val>
                                            <p:strVal val="ppt_y"/>
                                          </p:val>
                                        </p:tav>
                                      </p:tavLst>
                                    </p:anim>
                                    <p:animEffect transition="out" filter="fade">
                                      <p:cBhvr>
                                        <p:cTn id="50" dur="1000"/>
                                        <p:tgtEl>
                                          <p:spTgt spid="36"/>
                                        </p:tgtEl>
                                      </p:cBhvr>
                                    </p:animEffect>
                                    <p:set>
                                      <p:cBhvr>
                                        <p:cTn id="51"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p:stCondLst>
                              <p:cond delay="6000"/>
                            </p:stCondLst>
                            <p:childTnLst>
                              <p:par>
                                <p:cTn id="53" presetID="54" presetClass="exit" presetSubtype="0" decel="100000" fill="hold" grpId="0" nodeType="afterEffect">
                                  <p:stCondLst>
                                    <p:cond delay="0"/>
                                  </p:stCondLst>
                                  <p:childTnLst>
                                    <p:anim calcmode="lin" valueType="num">
                                      <p:cBhvr>
                                        <p:cTn id="54" dur="1000"/>
                                        <p:tgtEl>
                                          <p:spTgt spid="35"/>
                                        </p:tgtEl>
                                        <p:attrNameLst>
                                          <p:attrName>ppt_w</p:attrName>
                                        </p:attrNameLst>
                                      </p:cBhvr>
                                      <p:tavLst>
                                        <p:tav tm="0">
                                          <p:val>
                                            <p:strVal val="ppt_w"/>
                                          </p:val>
                                        </p:tav>
                                        <p:tav tm="100000">
                                          <p:val>
                                            <p:strVal val="ppt_w*0.05"/>
                                          </p:val>
                                        </p:tav>
                                      </p:tavLst>
                                    </p:anim>
                                    <p:anim calcmode="lin" valueType="num">
                                      <p:cBhvr>
                                        <p:cTn id="55" dur="1000"/>
                                        <p:tgtEl>
                                          <p:spTgt spid="35"/>
                                        </p:tgtEl>
                                        <p:attrNameLst>
                                          <p:attrName>ppt_h</p:attrName>
                                        </p:attrNameLst>
                                      </p:cBhvr>
                                      <p:tavLst>
                                        <p:tav tm="0">
                                          <p:val>
                                            <p:strVal val="ppt_h"/>
                                          </p:val>
                                        </p:tav>
                                        <p:tav tm="100000">
                                          <p:val>
                                            <p:strVal val="ppt_h"/>
                                          </p:val>
                                        </p:tav>
                                      </p:tavLst>
                                    </p:anim>
                                    <p:anim calcmode="lin" valueType="num">
                                      <p:cBhvr>
                                        <p:cTn id="56" dur="1000"/>
                                        <p:tgtEl>
                                          <p:spTgt spid="35"/>
                                        </p:tgtEl>
                                        <p:attrNameLst>
                                          <p:attrName>ppt_x</p:attrName>
                                        </p:attrNameLst>
                                      </p:cBhvr>
                                      <p:tavLst>
                                        <p:tav tm="0">
                                          <p:val>
                                            <p:strVal val="ppt_x"/>
                                          </p:val>
                                        </p:tav>
                                        <p:tav tm="100000">
                                          <p:val>
                                            <p:strVal val="ppt_x-.2"/>
                                          </p:val>
                                        </p:tav>
                                      </p:tavLst>
                                    </p:anim>
                                    <p:anim calcmode="lin" valueType="num">
                                      <p:cBhvr>
                                        <p:cTn id="57" dur="1000"/>
                                        <p:tgtEl>
                                          <p:spTgt spid="35"/>
                                        </p:tgtEl>
                                        <p:attrNameLst>
                                          <p:attrName>ppt_y</p:attrName>
                                        </p:attrNameLst>
                                      </p:cBhvr>
                                      <p:tavLst>
                                        <p:tav tm="0">
                                          <p:val>
                                            <p:strVal val="ppt_y"/>
                                          </p:val>
                                        </p:tav>
                                        <p:tav tm="100000">
                                          <p:val>
                                            <p:strVal val="ppt_y"/>
                                          </p:val>
                                        </p:tav>
                                      </p:tavLst>
                                    </p:anim>
                                    <p:animEffect transition="out" filter="fade">
                                      <p:cBhvr>
                                        <p:cTn id="58" dur="1000"/>
                                        <p:tgtEl>
                                          <p:spTgt spid="35"/>
                                        </p:tgtEl>
                                      </p:cBhvr>
                                    </p:animEffect>
                                    <p:set>
                                      <p:cBhvr>
                                        <p:cTn id="59"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p:stCondLst>
                              <p:cond delay="7000"/>
                            </p:stCondLst>
                            <p:childTnLst>
                              <p:par>
                                <p:cTn id="61" presetID="54" presetClass="exit" presetSubtype="0" decel="100000" fill="hold" grpId="0" nodeType="afterEffect">
                                  <p:stCondLst>
                                    <p:cond delay="0"/>
                                  </p:stCondLst>
                                  <p:childTnLst>
                                    <p:anim calcmode="lin" valueType="num">
                                      <p:cBhvr>
                                        <p:cTn id="62" dur="1000"/>
                                        <p:tgtEl>
                                          <p:spTgt spid="34"/>
                                        </p:tgtEl>
                                        <p:attrNameLst>
                                          <p:attrName>ppt_w</p:attrName>
                                        </p:attrNameLst>
                                      </p:cBhvr>
                                      <p:tavLst>
                                        <p:tav tm="0">
                                          <p:val>
                                            <p:strVal val="ppt_w"/>
                                          </p:val>
                                        </p:tav>
                                        <p:tav tm="100000">
                                          <p:val>
                                            <p:strVal val="ppt_w*0.05"/>
                                          </p:val>
                                        </p:tav>
                                      </p:tavLst>
                                    </p:anim>
                                    <p:anim calcmode="lin" valueType="num">
                                      <p:cBhvr>
                                        <p:cTn id="63" dur="1000"/>
                                        <p:tgtEl>
                                          <p:spTgt spid="34"/>
                                        </p:tgtEl>
                                        <p:attrNameLst>
                                          <p:attrName>ppt_h</p:attrName>
                                        </p:attrNameLst>
                                      </p:cBhvr>
                                      <p:tavLst>
                                        <p:tav tm="0">
                                          <p:val>
                                            <p:strVal val="ppt_h"/>
                                          </p:val>
                                        </p:tav>
                                        <p:tav tm="100000">
                                          <p:val>
                                            <p:strVal val="ppt_h"/>
                                          </p:val>
                                        </p:tav>
                                      </p:tavLst>
                                    </p:anim>
                                    <p:anim calcmode="lin" valueType="num">
                                      <p:cBhvr>
                                        <p:cTn id="64" dur="1000"/>
                                        <p:tgtEl>
                                          <p:spTgt spid="34"/>
                                        </p:tgtEl>
                                        <p:attrNameLst>
                                          <p:attrName>ppt_x</p:attrName>
                                        </p:attrNameLst>
                                      </p:cBhvr>
                                      <p:tavLst>
                                        <p:tav tm="0">
                                          <p:val>
                                            <p:strVal val="ppt_x"/>
                                          </p:val>
                                        </p:tav>
                                        <p:tav tm="100000">
                                          <p:val>
                                            <p:strVal val="ppt_x-.2"/>
                                          </p:val>
                                        </p:tav>
                                      </p:tavLst>
                                    </p:anim>
                                    <p:anim calcmode="lin" valueType="num">
                                      <p:cBhvr>
                                        <p:cTn id="65" dur="1000"/>
                                        <p:tgtEl>
                                          <p:spTgt spid="34"/>
                                        </p:tgtEl>
                                        <p:attrNameLst>
                                          <p:attrName>ppt_y</p:attrName>
                                        </p:attrNameLst>
                                      </p:cBhvr>
                                      <p:tavLst>
                                        <p:tav tm="0">
                                          <p:val>
                                            <p:strVal val="ppt_y"/>
                                          </p:val>
                                        </p:tav>
                                        <p:tav tm="100000">
                                          <p:val>
                                            <p:strVal val="ppt_y"/>
                                          </p:val>
                                        </p:tav>
                                      </p:tavLst>
                                    </p:anim>
                                    <p:animEffect transition="out" filter="fade">
                                      <p:cBhvr>
                                        <p:cTn id="66" dur="1000"/>
                                        <p:tgtEl>
                                          <p:spTgt spid="34"/>
                                        </p:tgtEl>
                                      </p:cBhvr>
                                    </p:animEffect>
                                    <p:set>
                                      <p:cBhvr>
                                        <p:cTn id="67"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p:stCondLst>
                              <p:cond delay="8000"/>
                            </p:stCondLst>
                            <p:childTnLst>
                              <p:par>
                                <p:cTn id="69" presetID="54" presetClass="exit" presetSubtype="0" decel="100000" fill="hold" grpId="0" nodeType="afterEffect">
                                  <p:stCondLst>
                                    <p:cond delay="0"/>
                                  </p:stCondLst>
                                  <p:childTnLst>
                                    <p:anim calcmode="lin" valueType="num">
                                      <p:cBhvr>
                                        <p:cTn id="70" dur="1000"/>
                                        <p:tgtEl>
                                          <p:spTgt spid="32"/>
                                        </p:tgtEl>
                                        <p:attrNameLst>
                                          <p:attrName>ppt_w</p:attrName>
                                        </p:attrNameLst>
                                      </p:cBhvr>
                                      <p:tavLst>
                                        <p:tav tm="0">
                                          <p:val>
                                            <p:strVal val="ppt_w"/>
                                          </p:val>
                                        </p:tav>
                                        <p:tav tm="100000">
                                          <p:val>
                                            <p:strVal val="ppt_w*0.05"/>
                                          </p:val>
                                        </p:tav>
                                      </p:tavLst>
                                    </p:anim>
                                    <p:anim calcmode="lin" valueType="num">
                                      <p:cBhvr>
                                        <p:cTn id="71" dur="1000"/>
                                        <p:tgtEl>
                                          <p:spTgt spid="32"/>
                                        </p:tgtEl>
                                        <p:attrNameLst>
                                          <p:attrName>ppt_h</p:attrName>
                                        </p:attrNameLst>
                                      </p:cBhvr>
                                      <p:tavLst>
                                        <p:tav tm="0">
                                          <p:val>
                                            <p:strVal val="ppt_h"/>
                                          </p:val>
                                        </p:tav>
                                        <p:tav tm="100000">
                                          <p:val>
                                            <p:strVal val="ppt_h"/>
                                          </p:val>
                                        </p:tav>
                                      </p:tavLst>
                                    </p:anim>
                                    <p:anim calcmode="lin" valueType="num">
                                      <p:cBhvr>
                                        <p:cTn id="72" dur="1000"/>
                                        <p:tgtEl>
                                          <p:spTgt spid="32"/>
                                        </p:tgtEl>
                                        <p:attrNameLst>
                                          <p:attrName>ppt_x</p:attrName>
                                        </p:attrNameLst>
                                      </p:cBhvr>
                                      <p:tavLst>
                                        <p:tav tm="0">
                                          <p:val>
                                            <p:strVal val="ppt_x"/>
                                          </p:val>
                                        </p:tav>
                                        <p:tav tm="100000">
                                          <p:val>
                                            <p:strVal val="ppt_x-.2"/>
                                          </p:val>
                                        </p:tav>
                                      </p:tavLst>
                                    </p:anim>
                                    <p:anim calcmode="lin" valueType="num">
                                      <p:cBhvr>
                                        <p:cTn id="73" dur="1000"/>
                                        <p:tgtEl>
                                          <p:spTgt spid="32"/>
                                        </p:tgtEl>
                                        <p:attrNameLst>
                                          <p:attrName>ppt_y</p:attrName>
                                        </p:attrNameLst>
                                      </p:cBhvr>
                                      <p:tavLst>
                                        <p:tav tm="0">
                                          <p:val>
                                            <p:strVal val="ppt_y"/>
                                          </p:val>
                                        </p:tav>
                                        <p:tav tm="100000">
                                          <p:val>
                                            <p:strVal val="ppt_y"/>
                                          </p:val>
                                        </p:tav>
                                      </p:tavLst>
                                    </p:anim>
                                    <p:animEffect transition="out" filter="fade">
                                      <p:cBhvr>
                                        <p:cTn id="74" dur="1000"/>
                                        <p:tgtEl>
                                          <p:spTgt spid="32"/>
                                        </p:tgtEl>
                                      </p:cBhvr>
                                    </p:animEffect>
                                    <p:set>
                                      <p:cBhvr>
                                        <p:cTn id="75"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p:stCondLst>
                              <p:cond delay="9000"/>
                            </p:stCondLst>
                            <p:childTnLst>
                              <p:par>
                                <p:cTn id="77" presetID="54" presetClass="exit" presetSubtype="0" decel="100000" fill="hold" grpId="0" nodeType="afterEffect">
                                  <p:stCondLst>
                                    <p:cond delay="0"/>
                                  </p:stCondLst>
                                  <p:childTnLst>
                                    <p:anim calcmode="lin" valueType="num">
                                      <p:cBhvr>
                                        <p:cTn id="78" dur="1000"/>
                                        <p:tgtEl>
                                          <p:spTgt spid="31"/>
                                        </p:tgtEl>
                                        <p:attrNameLst>
                                          <p:attrName>ppt_w</p:attrName>
                                        </p:attrNameLst>
                                      </p:cBhvr>
                                      <p:tavLst>
                                        <p:tav tm="0">
                                          <p:val>
                                            <p:strVal val="ppt_w"/>
                                          </p:val>
                                        </p:tav>
                                        <p:tav tm="100000">
                                          <p:val>
                                            <p:strVal val="ppt_w*0.05"/>
                                          </p:val>
                                        </p:tav>
                                      </p:tavLst>
                                    </p:anim>
                                    <p:anim calcmode="lin" valueType="num">
                                      <p:cBhvr>
                                        <p:cTn id="79" dur="1000"/>
                                        <p:tgtEl>
                                          <p:spTgt spid="31"/>
                                        </p:tgtEl>
                                        <p:attrNameLst>
                                          <p:attrName>ppt_h</p:attrName>
                                        </p:attrNameLst>
                                      </p:cBhvr>
                                      <p:tavLst>
                                        <p:tav tm="0">
                                          <p:val>
                                            <p:strVal val="ppt_h"/>
                                          </p:val>
                                        </p:tav>
                                        <p:tav tm="100000">
                                          <p:val>
                                            <p:strVal val="ppt_h"/>
                                          </p:val>
                                        </p:tav>
                                      </p:tavLst>
                                    </p:anim>
                                    <p:anim calcmode="lin" valueType="num">
                                      <p:cBhvr>
                                        <p:cTn id="80" dur="1000"/>
                                        <p:tgtEl>
                                          <p:spTgt spid="31"/>
                                        </p:tgtEl>
                                        <p:attrNameLst>
                                          <p:attrName>ppt_x</p:attrName>
                                        </p:attrNameLst>
                                      </p:cBhvr>
                                      <p:tavLst>
                                        <p:tav tm="0">
                                          <p:val>
                                            <p:strVal val="ppt_x"/>
                                          </p:val>
                                        </p:tav>
                                        <p:tav tm="100000">
                                          <p:val>
                                            <p:strVal val="ppt_x-.2"/>
                                          </p:val>
                                        </p:tav>
                                      </p:tavLst>
                                    </p:anim>
                                    <p:anim calcmode="lin" valueType="num">
                                      <p:cBhvr>
                                        <p:cTn id="81" dur="1000"/>
                                        <p:tgtEl>
                                          <p:spTgt spid="31"/>
                                        </p:tgtEl>
                                        <p:attrNameLst>
                                          <p:attrName>ppt_y</p:attrName>
                                        </p:attrNameLst>
                                      </p:cBhvr>
                                      <p:tavLst>
                                        <p:tav tm="0">
                                          <p:val>
                                            <p:strVal val="ppt_y"/>
                                          </p:val>
                                        </p:tav>
                                        <p:tav tm="100000">
                                          <p:val>
                                            <p:strVal val="ppt_y"/>
                                          </p:val>
                                        </p:tav>
                                      </p:tavLst>
                                    </p:anim>
                                    <p:animEffect transition="out" filter="fade">
                                      <p:cBhvr>
                                        <p:cTn id="82" dur="1000"/>
                                        <p:tgtEl>
                                          <p:spTgt spid="31"/>
                                        </p:tgtEl>
                                      </p:cBhvr>
                                    </p:animEffect>
                                    <p:set>
                                      <p:cBhvr>
                                        <p:cTn id="83"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p:stCondLst>
                              <p:cond delay="10000"/>
                            </p:stCondLst>
                            <p:childTnLst>
                              <p:par>
                                <p:cTn id="85" presetID="50" presetClass="exit" presetSubtype="0" accel="100000" fill="hold" grpId="0" nodeType="afterEffect">
                                  <p:stCondLst>
                                    <p:cond delay="0"/>
                                  </p:stCondLst>
                                  <p:childTnLst>
                                    <p:anim calcmode="lin" valueType="num">
                                      <p:cBhvr>
                                        <p:cTn id="86" dur="2000"/>
                                        <p:tgtEl>
                                          <p:spTgt spid="46"/>
                                        </p:tgtEl>
                                        <p:attrNameLst>
                                          <p:attrName>ppt_w</p:attrName>
                                        </p:attrNameLst>
                                      </p:cBhvr>
                                      <p:tavLst>
                                        <p:tav tm="0">
                                          <p:val>
                                            <p:strVal val="ppt_w"/>
                                          </p:val>
                                        </p:tav>
                                        <p:tav tm="100000">
                                          <p:val>
                                            <p:strVal val="ppt_w+.3"/>
                                          </p:val>
                                        </p:tav>
                                      </p:tavLst>
                                    </p:anim>
                                    <p:anim calcmode="lin" valueType="num">
                                      <p:cBhvr>
                                        <p:cTn id="87" dur="2000"/>
                                        <p:tgtEl>
                                          <p:spTgt spid="46"/>
                                        </p:tgtEl>
                                        <p:attrNameLst>
                                          <p:attrName>ppt_h</p:attrName>
                                        </p:attrNameLst>
                                      </p:cBhvr>
                                      <p:tavLst>
                                        <p:tav tm="0">
                                          <p:val>
                                            <p:strVal val="ppt_h"/>
                                          </p:val>
                                        </p:tav>
                                        <p:tav tm="100000">
                                          <p:val>
                                            <p:strVal val="ppt_h"/>
                                          </p:val>
                                        </p:tav>
                                      </p:tavLst>
                                    </p:anim>
                                    <p:animEffect transition="out" filter="fade">
                                      <p:cBhvr>
                                        <p:cTn id="88" dur="2000"/>
                                        <p:tgtEl>
                                          <p:spTgt spid="46"/>
                                        </p:tgtEl>
                                      </p:cBhvr>
                                    </p:animEffect>
                                    <p:set>
                                      <p:cBhvr>
                                        <p:cTn id="89" dur="1" fill="hold">
                                          <p:stCondLst>
                                            <p:cond delay="1999"/>
                                          </p:stCondLst>
                                        </p:cTn>
                                        <p:tgtEl>
                                          <p:spTgt spid="4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BELL.WAV"/>
                                        </p:tgtEl>
                                      </p:cMediaNode>
                                    </p:audio>
                                  </p:subTnLst>
                                </p:cTn>
                              </p:par>
                              <p:par>
                                <p:cTn id="90" presetID="2" presetClass="entr" presetSubtype="4"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additive="base">
                                        <p:cTn id="92" dur="500" fill="hold"/>
                                        <p:tgtEl>
                                          <p:spTgt spid="42"/>
                                        </p:tgtEl>
                                        <p:attrNameLst>
                                          <p:attrName>ppt_x</p:attrName>
                                        </p:attrNameLst>
                                      </p:cBhvr>
                                      <p:tavLst>
                                        <p:tav tm="0">
                                          <p:val>
                                            <p:strVal val="#ppt_x"/>
                                          </p:val>
                                        </p:tav>
                                        <p:tav tm="100000">
                                          <p:val>
                                            <p:strVal val="#ppt_x"/>
                                          </p:val>
                                        </p:tav>
                                      </p:tavLst>
                                    </p:anim>
                                    <p:anim calcmode="lin" valueType="num">
                                      <p:cBhvr additive="base">
                                        <p:cTn id="9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4" restart="whenNotActive" fill="hold" evtFilter="cancelBubble" nodeType="interactiveSeq">
                <p:stCondLst>
                  <p:cond evt="onClick" delay="0">
                    <p:tgtEl>
                      <p:spTgt spid="21"/>
                    </p:tgtEl>
                  </p:cond>
                </p:stCondLst>
                <p:endSync evt="end" delay="0">
                  <p:rtn val="all"/>
                </p:endSync>
                <p:childTnLst>
                  <p:par>
                    <p:cTn id="95" fill="hold">
                      <p:stCondLst>
                        <p:cond delay="0"/>
                      </p:stCondLst>
                      <p:childTnLst>
                        <p:par>
                          <p:cTn id="96" fill="hold">
                            <p:stCondLst>
                              <p:cond delay="0"/>
                            </p:stCondLst>
                            <p:childTnLst>
                              <p:par>
                                <p:cTn id="97" presetID="32" presetClass="emph" presetSubtype="0" fill="hold" grpId="0" nodeType="clickEffect">
                                  <p:stCondLst>
                                    <p:cond delay="0"/>
                                  </p:stCondLst>
                                  <p:childTnLst>
                                    <p:animRot by="120000">
                                      <p:cBhvr>
                                        <p:cTn id="98" dur="100" fill="hold">
                                          <p:stCondLst>
                                            <p:cond delay="0"/>
                                          </p:stCondLst>
                                        </p:cTn>
                                        <p:tgtEl>
                                          <p:spTgt spid="21"/>
                                        </p:tgtEl>
                                        <p:attrNameLst>
                                          <p:attrName>r</p:attrName>
                                        </p:attrNameLst>
                                      </p:cBhvr>
                                    </p:animRot>
                                    <p:animRot by="-240000">
                                      <p:cBhvr>
                                        <p:cTn id="99" dur="200" fill="hold">
                                          <p:stCondLst>
                                            <p:cond delay="200"/>
                                          </p:stCondLst>
                                        </p:cTn>
                                        <p:tgtEl>
                                          <p:spTgt spid="21"/>
                                        </p:tgtEl>
                                        <p:attrNameLst>
                                          <p:attrName>r</p:attrName>
                                        </p:attrNameLst>
                                      </p:cBhvr>
                                    </p:animRot>
                                    <p:animRot by="240000">
                                      <p:cBhvr>
                                        <p:cTn id="100" dur="200" fill="hold">
                                          <p:stCondLst>
                                            <p:cond delay="400"/>
                                          </p:stCondLst>
                                        </p:cTn>
                                        <p:tgtEl>
                                          <p:spTgt spid="21"/>
                                        </p:tgtEl>
                                        <p:attrNameLst>
                                          <p:attrName>r</p:attrName>
                                        </p:attrNameLst>
                                      </p:cBhvr>
                                    </p:animRot>
                                    <p:animRot by="-240000">
                                      <p:cBhvr>
                                        <p:cTn id="101" dur="200" fill="hold">
                                          <p:stCondLst>
                                            <p:cond delay="600"/>
                                          </p:stCondLst>
                                        </p:cTn>
                                        <p:tgtEl>
                                          <p:spTgt spid="21"/>
                                        </p:tgtEl>
                                        <p:attrNameLst>
                                          <p:attrName>r</p:attrName>
                                        </p:attrNameLst>
                                      </p:cBhvr>
                                    </p:animRot>
                                    <p:animRot by="120000">
                                      <p:cBhvr>
                                        <p:cTn id="102" dur="200" fill="hold">
                                          <p:stCondLst>
                                            <p:cond delay="800"/>
                                          </p:stCondLst>
                                        </p:cTn>
                                        <p:tgtEl>
                                          <p:spTgt spid="21"/>
                                        </p:tgtEl>
                                        <p:attrNameLst>
                                          <p:attrName>r</p:attrName>
                                        </p:attrNameLst>
                                      </p:cBhvr>
                                    </p:animRot>
                                  </p:childTnLst>
                                  <p:subTnLst>
                                    <p:audio>
                                      <p:cMediaNode>
                                        <p:cTn display="0" masterRel="sameClick">
                                          <p:stCondLst>
                                            <p:cond evt="begin" delay="0">
                                              <p:tn val="9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1"/>
                  </p:tgtEl>
                </p:cond>
              </p:nextCondLst>
            </p:seq>
            <p:seq concurrent="1" nextAc="seek">
              <p:cTn id="103" restart="whenNotActive" fill="hold" evtFilter="cancelBubble" nodeType="interactiveSeq">
                <p:stCondLst>
                  <p:cond evt="onClick" delay="0">
                    <p:tgtEl>
                      <p:spTgt spid="23"/>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2000" fill="hold"/>
                                        <p:tgtEl>
                                          <p:spTgt spid="23"/>
                                        </p:tgtEl>
                                        <p:attrNameLst>
                                          <p:attrName>fillcolor</p:attrName>
                                        </p:attrNameLst>
                                      </p:cBhvr>
                                      <p:to>
                                        <a:srgbClr val="00B050"/>
                                      </p:to>
                                    </p:animClr>
                                    <p:set>
                                      <p:cBhvr>
                                        <p:cTn id="108" dur="2000" fill="hold"/>
                                        <p:tgtEl>
                                          <p:spTgt spid="23"/>
                                        </p:tgtEl>
                                        <p:attrNameLst>
                                          <p:attrName>fill.type</p:attrName>
                                        </p:attrNameLst>
                                      </p:cBhvr>
                                      <p:to>
                                        <p:strVal val="solid"/>
                                      </p:to>
                                    </p:set>
                                    <p:set>
                                      <p:cBhvr>
                                        <p:cTn id="109" dur="2000" fill="hold"/>
                                        <p:tgtEl>
                                          <p:spTgt spid="23"/>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3"/>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18"/>
                                        </p:tgtEl>
                                        <p:attrNameLst>
                                          <p:attrName>r</p:attrName>
                                        </p:attrNameLst>
                                      </p:cBhvr>
                                    </p:animRot>
                                    <p:animRot by="-240000">
                                      <p:cBhvr>
                                        <p:cTn id="115" dur="200" fill="hold">
                                          <p:stCondLst>
                                            <p:cond delay="200"/>
                                          </p:stCondLst>
                                        </p:cTn>
                                        <p:tgtEl>
                                          <p:spTgt spid="18"/>
                                        </p:tgtEl>
                                        <p:attrNameLst>
                                          <p:attrName>r</p:attrName>
                                        </p:attrNameLst>
                                      </p:cBhvr>
                                    </p:animRot>
                                    <p:animRot by="240000">
                                      <p:cBhvr>
                                        <p:cTn id="116" dur="200" fill="hold">
                                          <p:stCondLst>
                                            <p:cond delay="400"/>
                                          </p:stCondLst>
                                        </p:cTn>
                                        <p:tgtEl>
                                          <p:spTgt spid="18"/>
                                        </p:tgtEl>
                                        <p:attrNameLst>
                                          <p:attrName>r</p:attrName>
                                        </p:attrNameLst>
                                      </p:cBhvr>
                                    </p:animRot>
                                    <p:animRot by="-240000">
                                      <p:cBhvr>
                                        <p:cTn id="117" dur="200" fill="hold">
                                          <p:stCondLst>
                                            <p:cond delay="600"/>
                                          </p:stCondLst>
                                        </p:cTn>
                                        <p:tgtEl>
                                          <p:spTgt spid="18"/>
                                        </p:tgtEl>
                                        <p:attrNameLst>
                                          <p:attrName>r</p:attrName>
                                        </p:attrNameLst>
                                      </p:cBhvr>
                                    </p:animRot>
                                    <p:animRot by="120000">
                                      <p:cBhvr>
                                        <p:cTn id="118" dur="200" fill="hold">
                                          <p:stCondLst>
                                            <p:cond delay="800"/>
                                          </p:stCondLst>
                                        </p:cTn>
                                        <p:tgtEl>
                                          <p:spTgt spid="1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8"/>
                  </p:tgtEl>
                </p:cond>
              </p:nextCondLst>
            </p:seq>
            <p:seq concurrent="1" nextAc="seek">
              <p:cTn id="119" restart="whenNotActive" fill="hold" evtFilter="cancelBubble" nodeType="interactiveSeq">
                <p:stCondLst>
                  <p:cond evt="onClick" delay="0">
                    <p:tgtEl>
                      <p:spTgt spid="19"/>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19"/>
                                        </p:tgtEl>
                                        <p:attrNameLst>
                                          <p:attrName>r</p:attrName>
                                        </p:attrNameLst>
                                      </p:cBhvr>
                                    </p:animRot>
                                    <p:animRot by="-240000">
                                      <p:cBhvr>
                                        <p:cTn id="124" dur="200" fill="hold">
                                          <p:stCondLst>
                                            <p:cond delay="200"/>
                                          </p:stCondLst>
                                        </p:cTn>
                                        <p:tgtEl>
                                          <p:spTgt spid="19"/>
                                        </p:tgtEl>
                                        <p:attrNameLst>
                                          <p:attrName>r</p:attrName>
                                        </p:attrNameLst>
                                      </p:cBhvr>
                                    </p:animRot>
                                    <p:animRot by="240000">
                                      <p:cBhvr>
                                        <p:cTn id="125" dur="200" fill="hold">
                                          <p:stCondLst>
                                            <p:cond delay="400"/>
                                          </p:stCondLst>
                                        </p:cTn>
                                        <p:tgtEl>
                                          <p:spTgt spid="19"/>
                                        </p:tgtEl>
                                        <p:attrNameLst>
                                          <p:attrName>r</p:attrName>
                                        </p:attrNameLst>
                                      </p:cBhvr>
                                    </p:animRot>
                                    <p:animRot by="-240000">
                                      <p:cBhvr>
                                        <p:cTn id="126" dur="200" fill="hold">
                                          <p:stCondLst>
                                            <p:cond delay="600"/>
                                          </p:stCondLst>
                                        </p:cTn>
                                        <p:tgtEl>
                                          <p:spTgt spid="19"/>
                                        </p:tgtEl>
                                        <p:attrNameLst>
                                          <p:attrName>r</p:attrName>
                                        </p:attrNameLst>
                                      </p:cBhvr>
                                    </p:animRot>
                                    <p:animRot by="120000">
                                      <p:cBhvr>
                                        <p:cTn id="127" dur="200" fill="hold">
                                          <p:stCondLst>
                                            <p:cond delay="800"/>
                                          </p:stCondLst>
                                        </p:cTn>
                                        <p:tgtEl>
                                          <p:spTgt spid="19"/>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9"/>
                  </p:tgtEl>
                </p:cond>
              </p:nextCondLst>
            </p:seq>
          </p:childTnLst>
        </p:cTn>
      </p:par>
    </p:tnLst>
    <p:bldLst>
      <p:bldP spid="21" grpId="0" animBg="1"/>
      <p:bldP spid="18" grpId="0" animBg="1"/>
      <p:bldP spid="19" grpId="0" animBg="1"/>
      <p:bldP spid="31" grpId="0" animBg="1" autoUpdateAnimBg="0"/>
      <p:bldP spid="32" grpId="0" animBg="1" autoUpdateAnimBg="0"/>
      <p:bldP spid="34" grpId="0" animBg="1" autoUpdateAnimBg="0"/>
      <p:bldP spid="35" grpId="0" animBg="1" autoUpdateAnimBg="0"/>
      <p:bldP spid="36" grpId="0" animBg="1" autoUpdateAnimBg="0"/>
      <p:bldP spid="37" grpId="0" animBg="1" autoUpdateAnimBg="0"/>
      <p:bldP spid="38" grpId="0" animBg="1" autoUpdateAnimBg="0"/>
      <p:bldP spid="39" grpId="0" animBg="1" autoUpdateAnimBg="0"/>
      <p:bldP spid="40" grpId="0" animBg="1" autoUpdateAnimBg="0"/>
      <p:bldP spid="41" grpId="0" animBg="1" autoUpdateAnimBg="0"/>
      <p:bldP spid="4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grpSp>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381692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26511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6600"/>
                  </a:solidFill>
                  <a:effectLst/>
                  <a:uLnTx/>
                  <a:uFillTx/>
                  <a:latin typeface="Calibri" panose="020F0502020204030204"/>
                  <a:ea typeface="+mn-ea"/>
                  <a:cs typeface="+mn-cs"/>
                </a:rPr>
                <a:t>Hoạt</a:t>
              </a:r>
              <a:r>
                <a:rPr kumimoji="0" lang="en-US" sz="2800" b="1" i="0" u="none" strike="noStrike" kern="1200" cap="none" spc="0" normalizeH="0" baseline="0" noProof="0" dirty="0" smtClean="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động</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nhóm</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srgbClr val="FF6600"/>
                  </a:solidFill>
                  <a:effectLst/>
                  <a:uLnTx/>
                  <a:uFillTx/>
                  <a:latin typeface="Calibri" panose="020F0502020204030204"/>
                  <a:ea typeface="+mn-ea"/>
                  <a:cs typeface="+mn-cs"/>
                </a:rPr>
                <a:t>đôi</a:t>
              </a:r>
              <a:endPar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endParaRP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descr="A picture containing text, font, graphics, design&#10;&#10;Description automatically generated">
            <a:extLst>
              <a:ext uri="{FF2B5EF4-FFF2-40B4-BE49-F238E27FC236}">
                <a16:creationId xmlns:a16="http://schemas.microsoft.com/office/drawing/2014/main" id="{DD9D7C44-1A17-370B-F935-2F19CCDAA8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pic>
        <p:nvPicPr>
          <p:cNvPr id="2" name="Picture 1" descr="A picture containing text, font, graphics, design&#10;&#10;Description automatically generated">
            <a:extLst>
              <a:ext uri="{FF2B5EF4-FFF2-40B4-BE49-F238E27FC236}">
                <a16:creationId xmlns:a16="http://schemas.microsoft.com/office/drawing/2014/main" id="{BE7B5C95-059C-5477-8B81-88B2FE3594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1704707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4343400" y="76201"/>
            <a:ext cx="434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11313" indent="-1611313">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2000" b="1">
                <a:solidFill>
                  <a:srgbClr val="FF0000"/>
                </a:solidFill>
                <a:latin typeface="HP001 4 hàng" pitchFamily="34" charset="0"/>
                <a:cs typeface="Arial" panose="020B0604020202020204" pitchFamily="34" charset="0"/>
              </a:rPr>
              <a:t>Lược đồ: Hà Nội ngày nay</a:t>
            </a:r>
            <a:endParaRPr lang="en-US" altLang="en-US" sz="2200" b="1">
              <a:solidFill>
                <a:srgbClr val="0000FF"/>
              </a:solidFill>
              <a:latin typeface="HP001 4 hàng" pitchFamily="34" charset="0"/>
              <a:cs typeface="Arial" panose="020B0604020202020204" pitchFamily="34" charset="0"/>
            </a:endParaRPr>
          </a:p>
        </p:txBody>
      </p:sp>
      <p:sp>
        <p:nvSpPr>
          <p:cNvPr id="312323" name="Text Box 3"/>
          <p:cNvSpPr txBox="1">
            <a:spLocks noChangeArrowheads="1"/>
          </p:cNvSpPr>
          <p:nvPr/>
        </p:nvSpPr>
        <p:spPr bwMode="auto">
          <a:xfrm>
            <a:off x="5334000" y="3276600"/>
            <a:ext cx="1252538" cy="400050"/>
          </a:xfrm>
          <a:prstGeom prst="rect">
            <a:avLst/>
          </a:prstGeom>
          <a:solidFill>
            <a:srgbClr val="FCEAF0"/>
          </a:solidFill>
          <a:ln w="3175">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cs typeface="Arial" panose="020B0604020202020204" pitchFamily="34" charset="0"/>
              </a:rPr>
              <a:t>Hà Nội</a:t>
            </a:r>
          </a:p>
        </p:txBody>
      </p:sp>
      <p:pic>
        <p:nvPicPr>
          <p:cNvPr id="18436" name="Picture 4" descr="ban-do-Ha-noi-mo-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9600"/>
            <a:ext cx="8763000" cy="6248400"/>
          </a:xfrm>
          <a:prstGeom prst="rect">
            <a:avLst/>
          </a:prstGeom>
          <a:solidFill>
            <a:schemeClr val="bg1"/>
          </a:solidFill>
          <a:ln w="38100">
            <a:solidFill>
              <a:srgbClr val="F5094C"/>
            </a:solidFill>
            <a:miter lim="800000"/>
            <a:headEnd/>
            <a:tailEnd/>
          </a:ln>
        </p:spPr>
      </p:pic>
      <p:sp>
        <p:nvSpPr>
          <p:cNvPr id="18437" name="Text Box 5"/>
          <p:cNvSpPr txBox="1">
            <a:spLocks noChangeArrowheads="1"/>
          </p:cNvSpPr>
          <p:nvPr/>
        </p:nvSpPr>
        <p:spPr bwMode="auto">
          <a:xfrm>
            <a:off x="2168526" y="5410201"/>
            <a:ext cx="1058863" cy="307975"/>
          </a:xfrm>
          <a:prstGeom prst="rect">
            <a:avLst/>
          </a:prstGeom>
          <a:solidFill>
            <a:srgbClr val="DAFBFE"/>
          </a:solidFill>
          <a:ln w="3175">
            <a:solidFill>
              <a:srgbClr val="EEF7F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a:solidFill>
                  <a:schemeClr val="accent2"/>
                </a:solidFill>
                <a:latin typeface="Times New Roman" panose="02020603050405020304" pitchFamily="18" charset="0"/>
                <a:cs typeface="Arial" panose="020B0604020202020204" pitchFamily="34" charset="0"/>
              </a:rPr>
              <a:t>Hòa Bình</a:t>
            </a:r>
          </a:p>
        </p:txBody>
      </p:sp>
      <p:sp>
        <p:nvSpPr>
          <p:cNvPr id="18438" name="Text Box 6"/>
          <p:cNvSpPr txBox="1">
            <a:spLocks noChangeArrowheads="1"/>
          </p:cNvSpPr>
          <p:nvPr/>
        </p:nvSpPr>
        <p:spPr bwMode="auto">
          <a:xfrm>
            <a:off x="3613150" y="1593851"/>
            <a:ext cx="984250" cy="307975"/>
          </a:xfrm>
          <a:prstGeom prst="rect">
            <a:avLst/>
          </a:prstGeom>
          <a:solidFill>
            <a:srgbClr val="CCFFCC">
              <a:alpha val="87057"/>
            </a:srgbClr>
          </a:solidFill>
          <a:ln w="3175">
            <a:solidFill>
              <a:srgbClr val="EEF7F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a:solidFill>
                  <a:schemeClr val="accent2"/>
                </a:solidFill>
                <a:latin typeface="Times New Roman" panose="02020603050405020304" pitchFamily="18" charset="0"/>
                <a:cs typeface="Arial" panose="020B0604020202020204" pitchFamily="34" charset="0"/>
              </a:rPr>
              <a:t>Vĩnh Phúc</a:t>
            </a:r>
          </a:p>
        </p:txBody>
      </p:sp>
      <p:sp>
        <p:nvSpPr>
          <p:cNvPr id="18439" name="Text Box 7"/>
          <p:cNvSpPr txBox="1">
            <a:spLocks noChangeArrowheads="1"/>
          </p:cNvSpPr>
          <p:nvPr/>
        </p:nvSpPr>
        <p:spPr bwMode="auto">
          <a:xfrm>
            <a:off x="6981826" y="4949826"/>
            <a:ext cx="1095375" cy="307975"/>
          </a:xfrm>
          <a:prstGeom prst="rect">
            <a:avLst/>
          </a:prstGeom>
          <a:noFill/>
          <a:ln w="3175">
            <a:solidFill>
              <a:srgbClr val="EEF7F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b="1">
                <a:latin typeface="Times New Roman" panose="02020603050405020304" pitchFamily="18" charset="0"/>
                <a:cs typeface="Arial" panose="020B0604020202020204" pitchFamily="34" charset="0"/>
              </a:rPr>
              <a:t>Hưng Yên</a:t>
            </a:r>
          </a:p>
        </p:txBody>
      </p:sp>
      <p:sp>
        <p:nvSpPr>
          <p:cNvPr id="18440" name="Text Box 8"/>
          <p:cNvSpPr txBox="1">
            <a:spLocks noChangeArrowheads="1"/>
          </p:cNvSpPr>
          <p:nvPr/>
        </p:nvSpPr>
        <p:spPr bwMode="auto">
          <a:xfrm>
            <a:off x="6329364" y="6321426"/>
            <a:ext cx="909637" cy="307975"/>
          </a:xfrm>
          <a:prstGeom prst="rect">
            <a:avLst/>
          </a:prstGeom>
          <a:solidFill>
            <a:srgbClr val="FDC7EF"/>
          </a:solidFill>
          <a:ln w="3175">
            <a:solidFill>
              <a:srgbClr val="FDB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a:latin typeface="Times New Roman" panose="02020603050405020304" pitchFamily="18" charset="0"/>
                <a:cs typeface="Arial" panose="020B0604020202020204" pitchFamily="34" charset="0"/>
              </a:rPr>
              <a:t>Hà Nam</a:t>
            </a:r>
          </a:p>
        </p:txBody>
      </p:sp>
      <p:sp>
        <p:nvSpPr>
          <p:cNvPr id="18441" name="Text Box 9"/>
          <p:cNvSpPr txBox="1">
            <a:spLocks noChangeArrowheads="1"/>
          </p:cNvSpPr>
          <p:nvPr/>
        </p:nvSpPr>
        <p:spPr bwMode="auto">
          <a:xfrm>
            <a:off x="7548564" y="3124201"/>
            <a:ext cx="909637" cy="307975"/>
          </a:xfrm>
          <a:prstGeom prst="rect">
            <a:avLst/>
          </a:prstGeom>
          <a:solidFill>
            <a:srgbClr val="CCECFF"/>
          </a:solidFill>
          <a:ln w="3175">
            <a:solidFill>
              <a:srgbClr val="CCE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a:latin typeface="Times New Roman" panose="02020603050405020304" pitchFamily="18" charset="0"/>
                <a:cs typeface="Arial" panose="020B0604020202020204" pitchFamily="34" charset="0"/>
              </a:rPr>
              <a:t>Bắc Ninh</a:t>
            </a:r>
          </a:p>
        </p:txBody>
      </p:sp>
      <p:sp>
        <p:nvSpPr>
          <p:cNvPr id="18442" name="Text Box 10"/>
          <p:cNvSpPr txBox="1">
            <a:spLocks noChangeArrowheads="1"/>
          </p:cNvSpPr>
          <p:nvPr/>
        </p:nvSpPr>
        <p:spPr bwMode="auto">
          <a:xfrm>
            <a:off x="1836738" y="1981201"/>
            <a:ext cx="906462" cy="307975"/>
          </a:xfrm>
          <a:prstGeom prst="rect">
            <a:avLst/>
          </a:prstGeom>
          <a:solidFill>
            <a:srgbClr val="FFFFCC"/>
          </a:solidFill>
          <a:ln w="3175">
            <a:solidFill>
              <a:srgbClr val="CC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a:solidFill>
                  <a:schemeClr val="accent2"/>
                </a:solidFill>
                <a:latin typeface="Times New Roman" panose="02020603050405020304" pitchFamily="18" charset="0"/>
                <a:cs typeface="Arial" panose="020B0604020202020204" pitchFamily="34" charset="0"/>
              </a:rPr>
              <a:t>Phú Thọ</a:t>
            </a:r>
          </a:p>
        </p:txBody>
      </p:sp>
      <p:sp>
        <p:nvSpPr>
          <p:cNvPr id="18443" name="Text Box 11"/>
          <p:cNvSpPr txBox="1">
            <a:spLocks noChangeArrowheads="1"/>
          </p:cNvSpPr>
          <p:nvPr/>
        </p:nvSpPr>
        <p:spPr bwMode="auto">
          <a:xfrm>
            <a:off x="5370513" y="601664"/>
            <a:ext cx="1135062" cy="307975"/>
          </a:xfrm>
          <a:prstGeom prst="rect">
            <a:avLst/>
          </a:prstGeom>
          <a:solidFill>
            <a:srgbClr val="FADAE5"/>
          </a:solidFill>
          <a:ln w="3175">
            <a:solidFill>
              <a:srgbClr val="FCD8F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a:solidFill>
                  <a:schemeClr val="accent2"/>
                </a:solidFill>
                <a:latin typeface="Times New Roman" panose="02020603050405020304" pitchFamily="18" charset="0"/>
                <a:cs typeface="Arial" panose="020B0604020202020204" pitchFamily="34" charset="0"/>
              </a:rPr>
              <a:t>Thái nguyên</a:t>
            </a:r>
          </a:p>
        </p:txBody>
      </p:sp>
      <p:sp>
        <p:nvSpPr>
          <p:cNvPr id="18444" name="Text Box 12"/>
          <p:cNvSpPr txBox="1">
            <a:spLocks noChangeArrowheads="1"/>
          </p:cNvSpPr>
          <p:nvPr/>
        </p:nvSpPr>
        <p:spPr bwMode="auto">
          <a:xfrm>
            <a:off x="7959726" y="1600201"/>
            <a:ext cx="1058863" cy="314325"/>
          </a:xfrm>
          <a:prstGeom prst="rect">
            <a:avLst/>
          </a:prstGeom>
          <a:solidFill>
            <a:srgbClr val="FCD8F5"/>
          </a:solidFill>
          <a:ln w="9525">
            <a:solidFill>
              <a:srgbClr val="FCD8F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a:solidFill>
                  <a:schemeClr val="accent2"/>
                </a:solidFill>
                <a:latin typeface="Times New Roman" panose="02020603050405020304" pitchFamily="18" charset="0"/>
                <a:cs typeface="Arial" panose="020B0604020202020204" pitchFamily="34" charset="0"/>
              </a:rPr>
              <a:t>Bắc Giang</a:t>
            </a:r>
          </a:p>
        </p:txBody>
      </p:sp>
      <p:sp>
        <p:nvSpPr>
          <p:cNvPr id="18445" name="Text Box 13"/>
          <p:cNvSpPr txBox="1">
            <a:spLocks noChangeArrowheads="1"/>
          </p:cNvSpPr>
          <p:nvPr/>
        </p:nvSpPr>
        <p:spPr bwMode="auto">
          <a:xfrm>
            <a:off x="8796338" y="4267201"/>
            <a:ext cx="1060450" cy="307975"/>
          </a:xfrm>
          <a:prstGeom prst="rect">
            <a:avLst/>
          </a:prstGeom>
          <a:solidFill>
            <a:srgbClr val="FFCC99"/>
          </a:solidFill>
          <a:ln w="3175">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a:solidFill>
                  <a:schemeClr val="accent2"/>
                </a:solidFill>
                <a:latin typeface="Times New Roman" panose="02020603050405020304" pitchFamily="18" charset="0"/>
                <a:cs typeface="Arial" panose="020B0604020202020204" pitchFamily="34" charset="0"/>
              </a:rPr>
              <a:t>Hải Dương</a:t>
            </a:r>
          </a:p>
        </p:txBody>
      </p:sp>
      <p:sp>
        <p:nvSpPr>
          <p:cNvPr id="18446" name="Text Box 14"/>
          <p:cNvSpPr txBox="1">
            <a:spLocks noChangeArrowheads="1"/>
          </p:cNvSpPr>
          <p:nvPr/>
        </p:nvSpPr>
        <p:spPr bwMode="auto">
          <a:xfrm>
            <a:off x="8839200" y="533400"/>
            <a:ext cx="908050" cy="304800"/>
          </a:xfrm>
          <a:prstGeom prst="rect">
            <a:avLst/>
          </a:prstGeom>
          <a:solidFill>
            <a:srgbClr val="FDC7E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a:solidFill>
                  <a:schemeClr val="accent2"/>
                </a:solidFill>
                <a:latin typeface="Times New Roman" panose="02020603050405020304" pitchFamily="18" charset="0"/>
                <a:cs typeface="Arial" panose="020B0604020202020204" pitchFamily="34" charset="0"/>
              </a:rPr>
              <a:t>Lạng Sơn</a:t>
            </a:r>
          </a:p>
        </p:txBody>
      </p:sp>
      <p:sp>
        <p:nvSpPr>
          <p:cNvPr id="18447" name="Oval 15"/>
          <p:cNvSpPr>
            <a:spLocks noChangeArrowheads="1"/>
          </p:cNvSpPr>
          <p:nvPr/>
        </p:nvSpPr>
        <p:spPr bwMode="auto">
          <a:xfrm>
            <a:off x="4343401" y="4038600"/>
            <a:ext cx="938213" cy="228600"/>
          </a:xfrm>
          <a:prstGeom prst="ellipse">
            <a:avLst/>
          </a:prstGeom>
          <a:solidFill>
            <a:srgbClr val="FACAD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8448" name="Rectangle 16"/>
          <p:cNvSpPr>
            <a:spLocks noChangeArrowheads="1"/>
          </p:cNvSpPr>
          <p:nvPr/>
        </p:nvSpPr>
        <p:spPr bwMode="auto">
          <a:xfrm>
            <a:off x="5486401" y="3200400"/>
            <a:ext cx="860425" cy="457200"/>
          </a:xfrm>
          <a:prstGeom prst="rect">
            <a:avLst/>
          </a:prstGeom>
          <a:solidFill>
            <a:srgbClr val="FFE1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8449" name="Text Box 17"/>
          <p:cNvSpPr txBox="1">
            <a:spLocks noChangeArrowheads="1"/>
          </p:cNvSpPr>
          <p:nvPr/>
        </p:nvSpPr>
        <p:spPr bwMode="auto">
          <a:xfrm>
            <a:off x="4800601" y="2667000"/>
            <a:ext cx="938213" cy="3048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3175">
                <a:solidFill>
                  <a:srgbClr val="CC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Arial" panose="020B0604020202020204" pitchFamily="34" charset="0"/>
              </a:rPr>
              <a:t>Mê Linh</a:t>
            </a:r>
          </a:p>
        </p:txBody>
      </p:sp>
      <p:sp>
        <p:nvSpPr>
          <p:cNvPr id="312338" name="Text Box 18"/>
          <p:cNvSpPr txBox="1">
            <a:spLocks noChangeArrowheads="1"/>
          </p:cNvSpPr>
          <p:nvPr/>
        </p:nvSpPr>
        <p:spPr bwMode="auto">
          <a:xfrm>
            <a:off x="5486400" y="1905000"/>
            <a:ext cx="1720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2400" b="1">
                <a:solidFill>
                  <a:srgbClr val="FF0066"/>
                </a:solidFill>
                <a:latin typeface="Times New Roman" panose="02020603050405020304" pitchFamily="18" charset="0"/>
                <a:cs typeface="Arial" panose="020B0604020202020204" pitchFamily="34" charset="0"/>
              </a:rPr>
              <a:t>Hà Nội</a:t>
            </a:r>
          </a:p>
        </p:txBody>
      </p:sp>
      <p:sp>
        <p:nvSpPr>
          <p:cNvPr id="18451" name="Text Box 19"/>
          <p:cNvSpPr txBox="1">
            <a:spLocks noChangeArrowheads="1"/>
          </p:cNvSpPr>
          <p:nvPr/>
        </p:nvSpPr>
        <p:spPr bwMode="auto">
          <a:xfrm>
            <a:off x="5410200" y="3200400"/>
            <a:ext cx="1252538" cy="457200"/>
          </a:xfrm>
          <a:prstGeom prst="rect">
            <a:avLst/>
          </a:prstGeom>
          <a:solidFill>
            <a:srgbClr val="FCDCE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2400" b="1">
                <a:solidFill>
                  <a:srgbClr val="FF0066"/>
                </a:solidFill>
                <a:latin typeface="Times New Roman" panose="02020603050405020304" pitchFamily="18" charset="0"/>
                <a:cs typeface="Arial" panose="020B0604020202020204" pitchFamily="34" charset="0"/>
              </a:rPr>
              <a:t>Hà Nội</a:t>
            </a:r>
          </a:p>
        </p:txBody>
      </p:sp>
      <p:sp>
        <p:nvSpPr>
          <p:cNvPr id="18452" name="Text Box 20"/>
          <p:cNvSpPr txBox="1">
            <a:spLocks noChangeArrowheads="1"/>
          </p:cNvSpPr>
          <p:nvPr/>
        </p:nvSpPr>
        <p:spPr bwMode="auto">
          <a:xfrm>
            <a:off x="4343401" y="4114801"/>
            <a:ext cx="1095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2000" b="1">
                <a:solidFill>
                  <a:srgbClr val="0000FF"/>
                </a:solidFill>
                <a:latin typeface="Times New Roman" panose="02020603050405020304" pitchFamily="18" charset="0"/>
                <a:cs typeface="Arial" panose="020B0604020202020204" pitchFamily="34" charset="0"/>
              </a:rPr>
              <a:t>Hà Tây</a:t>
            </a:r>
          </a:p>
        </p:txBody>
      </p:sp>
      <p:sp>
        <p:nvSpPr>
          <p:cNvPr id="312341" name="Freeform 21"/>
          <p:cNvSpPr>
            <a:spLocks/>
          </p:cNvSpPr>
          <p:nvPr/>
        </p:nvSpPr>
        <p:spPr bwMode="auto">
          <a:xfrm>
            <a:off x="5334001" y="1574800"/>
            <a:ext cx="2068513" cy="3162300"/>
          </a:xfrm>
          <a:custGeom>
            <a:avLst/>
            <a:gdLst>
              <a:gd name="T0" fmla="*/ 2147483647 w 1303"/>
              <a:gd name="T1" fmla="*/ 2147483647 h 1992"/>
              <a:gd name="T2" fmla="*/ 2147483647 w 1303"/>
              <a:gd name="T3" fmla="*/ 2147483647 h 1992"/>
              <a:gd name="T4" fmla="*/ 2147483647 w 1303"/>
              <a:gd name="T5" fmla="*/ 2147483647 h 1992"/>
              <a:gd name="T6" fmla="*/ 2147483647 w 1303"/>
              <a:gd name="T7" fmla="*/ 2147483647 h 1992"/>
              <a:gd name="T8" fmla="*/ 2147483647 w 1303"/>
              <a:gd name="T9" fmla="*/ 2147483647 h 1992"/>
              <a:gd name="T10" fmla="*/ 2147483647 w 1303"/>
              <a:gd name="T11" fmla="*/ 2147483647 h 1992"/>
              <a:gd name="T12" fmla="*/ 2147483647 w 1303"/>
              <a:gd name="T13" fmla="*/ 2147483647 h 1992"/>
              <a:gd name="T14" fmla="*/ 2147483647 w 1303"/>
              <a:gd name="T15" fmla="*/ 2147483647 h 1992"/>
              <a:gd name="T16" fmla="*/ 2147483647 w 1303"/>
              <a:gd name="T17" fmla="*/ 0 h 1992"/>
              <a:gd name="T18" fmla="*/ 2147483647 w 1303"/>
              <a:gd name="T19" fmla="*/ 2147483647 h 1992"/>
              <a:gd name="T20" fmla="*/ 2147483647 w 1303"/>
              <a:gd name="T21" fmla="*/ 2147483647 h 1992"/>
              <a:gd name="T22" fmla="*/ 2147483647 w 1303"/>
              <a:gd name="T23" fmla="*/ 2147483647 h 1992"/>
              <a:gd name="T24" fmla="*/ 2147483647 w 1303"/>
              <a:gd name="T25" fmla="*/ 2147483647 h 1992"/>
              <a:gd name="T26" fmla="*/ 2147483647 w 1303"/>
              <a:gd name="T27" fmla="*/ 2147483647 h 1992"/>
              <a:gd name="T28" fmla="*/ 2147483647 w 1303"/>
              <a:gd name="T29" fmla="*/ 2147483647 h 1992"/>
              <a:gd name="T30" fmla="*/ 2147483647 w 1303"/>
              <a:gd name="T31" fmla="*/ 2147483647 h 1992"/>
              <a:gd name="T32" fmla="*/ 2147483647 w 1303"/>
              <a:gd name="T33" fmla="*/ 2147483647 h 1992"/>
              <a:gd name="T34" fmla="*/ 2147483647 w 1303"/>
              <a:gd name="T35" fmla="*/ 2147483647 h 1992"/>
              <a:gd name="T36" fmla="*/ 2147483647 w 1303"/>
              <a:gd name="T37" fmla="*/ 2147483647 h 1992"/>
              <a:gd name="T38" fmla="*/ 2147483647 w 1303"/>
              <a:gd name="T39" fmla="*/ 2147483647 h 1992"/>
              <a:gd name="T40" fmla="*/ 2147483647 w 1303"/>
              <a:gd name="T41" fmla="*/ 2147483647 h 1992"/>
              <a:gd name="T42" fmla="*/ 2147483647 w 1303"/>
              <a:gd name="T43" fmla="*/ 2147483647 h 1992"/>
              <a:gd name="T44" fmla="*/ 2147483647 w 1303"/>
              <a:gd name="T45" fmla="*/ 2147483647 h 1992"/>
              <a:gd name="T46" fmla="*/ 2147483647 w 1303"/>
              <a:gd name="T47" fmla="*/ 2147483647 h 1992"/>
              <a:gd name="T48" fmla="*/ 2147483647 w 1303"/>
              <a:gd name="T49" fmla="*/ 2147483647 h 1992"/>
              <a:gd name="T50" fmla="*/ 2147483647 w 1303"/>
              <a:gd name="T51" fmla="*/ 2147483647 h 1992"/>
              <a:gd name="T52" fmla="*/ 2147483647 w 1303"/>
              <a:gd name="T53" fmla="*/ 2147483647 h 1992"/>
              <a:gd name="T54" fmla="*/ 2147483647 w 1303"/>
              <a:gd name="T55" fmla="*/ 2147483647 h 1992"/>
              <a:gd name="T56" fmla="*/ 2147483647 w 1303"/>
              <a:gd name="T57" fmla="*/ 2147483647 h 1992"/>
              <a:gd name="T58" fmla="*/ 2147483647 w 1303"/>
              <a:gd name="T59" fmla="*/ 2147483647 h 1992"/>
              <a:gd name="T60" fmla="*/ 2147483647 w 1303"/>
              <a:gd name="T61" fmla="*/ 2147483647 h 1992"/>
              <a:gd name="T62" fmla="*/ 2147483647 w 1303"/>
              <a:gd name="T63" fmla="*/ 2147483647 h 1992"/>
              <a:gd name="T64" fmla="*/ 2147483647 w 1303"/>
              <a:gd name="T65" fmla="*/ 2147483647 h 1992"/>
              <a:gd name="T66" fmla="*/ 2147483647 w 1303"/>
              <a:gd name="T67" fmla="*/ 2147483647 h 1992"/>
              <a:gd name="T68" fmla="*/ 2147483647 w 1303"/>
              <a:gd name="T69" fmla="*/ 2147483647 h 1992"/>
              <a:gd name="T70" fmla="*/ 2147483647 w 1303"/>
              <a:gd name="T71" fmla="*/ 2147483647 h 1992"/>
              <a:gd name="T72" fmla="*/ 2147483647 w 1303"/>
              <a:gd name="T73" fmla="*/ 2147483647 h 1992"/>
              <a:gd name="T74" fmla="*/ 2147483647 w 1303"/>
              <a:gd name="T75" fmla="*/ 2147483647 h 1992"/>
              <a:gd name="T76" fmla="*/ 2147483647 w 1303"/>
              <a:gd name="T77" fmla="*/ 2147483647 h 1992"/>
              <a:gd name="T78" fmla="*/ 2147483647 w 1303"/>
              <a:gd name="T79" fmla="*/ 2147483647 h 1992"/>
              <a:gd name="T80" fmla="*/ 2147483647 w 1303"/>
              <a:gd name="T81" fmla="*/ 2147483647 h 1992"/>
              <a:gd name="T82" fmla="*/ 2147483647 w 1303"/>
              <a:gd name="T83" fmla="*/ 2147483647 h 1992"/>
              <a:gd name="T84" fmla="*/ 2147483647 w 1303"/>
              <a:gd name="T85" fmla="*/ 2147483647 h 1992"/>
              <a:gd name="T86" fmla="*/ 2147483647 w 1303"/>
              <a:gd name="T87" fmla="*/ 2147483647 h 1992"/>
              <a:gd name="T88" fmla="*/ 2147483647 w 1303"/>
              <a:gd name="T89" fmla="*/ 2147483647 h 1992"/>
              <a:gd name="T90" fmla="*/ 2147483647 w 1303"/>
              <a:gd name="T91" fmla="*/ 2147483647 h 1992"/>
              <a:gd name="T92" fmla="*/ 2147483647 w 1303"/>
              <a:gd name="T93" fmla="*/ 2147483647 h 1992"/>
              <a:gd name="T94" fmla="*/ 2147483647 w 1303"/>
              <a:gd name="T95" fmla="*/ 2147483647 h 1992"/>
              <a:gd name="T96" fmla="*/ 2147483647 w 1303"/>
              <a:gd name="T97" fmla="*/ 2147483647 h 1992"/>
              <a:gd name="T98" fmla="*/ 2147483647 w 1303"/>
              <a:gd name="T99" fmla="*/ 2147483647 h 1992"/>
              <a:gd name="T100" fmla="*/ 2147483647 w 1303"/>
              <a:gd name="T101" fmla="*/ 2147483647 h 1992"/>
              <a:gd name="T102" fmla="*/ 2147483647 w 1303"/>
              <a:gd name="T103" fmla="*/ 2147483647 h 1992"/>
              <a:gd name="T104" fmla="*/ 2147483647 w 1303"/>
              <a:gd name="T105" fmla="*/ 2147483647 h 1992"/>
              <a:gd name="T106" fmla="*/ 2147483647 w 1303"/>
              <a:gd name="T107" fmla="*/ 2147483647 h 1992"/>
              <a:gd name="T108" fmla="*/ 2147483647 w 1303"/>
              <a:gd name="T109" fmla="*/ 2147483647 h 1992"/>
              <a:gd name="T110" fmla="*/ 2147483647 w 1303"/>
              <a:gd name="T111" fmla="*/ 2147483647 h 1992"/>
              <a:gd name="T112" fmla="*/ 2147483647 w 1303"/>
              <a:gd name="T113" fmla="*/ 2147483647 h 1992"/>
              <a:gd name="T114" fmla="*/ 2147483647 w 1303"/>
              <a:gd name="T115" fmla="*/ 2147483647 h 19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3" h="1992">
                <a:moveTo>
                  <a:pt x="55" y="591"/>
                </a:moveTo>
                <a:cubicBezTo>
                  <a:pt x="41" y="549"/>
                  <a:pt x="0" y="483"/>
                  <a:pt x="39" y="435"/>
                </a:cubicBezTo>
                <a:cubicBezTo>
                  <a:pt x="49" y="422"/>
                  <a:pt x="71" y="424"/>
                  <a:pt x="87" y="419"/>
                </a:cubicBezTo>
                <a:cubicBezTo>
                  <a:pt x="92" y="404"/>
                  <a:pt x="90" y="382"/>
                  <a:pt x="104" y="373"/>
                </a:cubicBezTo>
                <a:cubicBezTo>
                  <a:pt x="131" y="354"/>
                  <a:pt x="199" y="341"/>
                  <a:pt x="199" y="341"/>
                </a:cubicBezTo>
                <a:cubicBezTo>
                  <a:pt x="299" y="197"/>
                  <a:pt x="185" y="388"/>
                  <a:pt x="215" y="248"/>
                </a:cubicBezTo>
                <a:cubicBezTo>
                  <a:pt x="218" y="233"/>
                  <a:pt x="238" y="229"/>
                  <a:pt x="247" y="217"/>
                </a:cubicBezTo>
                <a:cubicBezTo>
                  <a:pt x="260" y="202"/>
                  <a:pt x="269" y="186"/>
                  <a:pt x="279" y="170"/>
                </a:cubicBezTo>
                <a:cubicBezTo>
                  <a:pt x="307" y="90"/>
                  <a:pt x="346" y="75"/>
                  <a:pt x="384" y="0"/>
                </a:cubicBezTo>
                <a:cubicBezTo>
                  <a:pt x="394" y="16"/>
                  <a:pt x="391" y="3"/>
                  <a:pt x="407" y="15"/>
                </a:cubicBezTo>
                <a:cubicBezTo>
                  <a:pt x="420" y="25"/>
                  <a:pt x="612" y="24"/>
                  <a:pt x="632" y="32"/>
                </a:cubicBezTo>
                <a:cubicBezTo>
                  <a:pt x="637" y="79"/>
                  <a:pt x="589" y="177"/>
                  <a:pt x="615" y="217"/>
                </a:cubicBezTo>
                <a:cubicBezTo>
                  <a:pt x="634" y="245"/>
                  <a:pt x="711" y="248"/>
                  <a:pt x="711" y="248"/>
                </a:cubicBezTo>
                <a:cubicBezTo>
                  <a:pt x="727" y="238"/>
                  <a:pt x="740" y="213"/>
                  <a:pt x="759" y="217"/>
                </a:cubicBezTo>
                <a:cubicBezTo>
                  <a:pt x="794" y="224"/>
                  <a:pt x="796" y="311"/>
                  <a:pt x="806" y="326"/>
                </a:cubicBezTo>
                <a:cubicBezTo>
                  <a:pt x="828" y="357"/>
                  <a:pt x="887" y="365"/>
                  <a:pt x="918" y="373"/>
                </a:cubicBezTo>
                <a:cubicBezTo>
                  <a:pt x="924" y="428"/>
                  <a:pt x="953" y="562"/>
                  <a:pt x="918" y="622"/>
                </a:cubicBezTo>
                <a:cubicBezTo>
                  <a:pt x="907" y="642"/>
                  <a:pt x="876" y="643"/>
                  <a:pt x="854" y="653"/>
                </a:cubicBezTo>
                <a:cubicBezTo>
                  <a:pt x="866" y="769"/>
                  <a:pt x="887" y="867"/>
                  <a:pt x="903" y="980"/>
                </a:cubicBezTo>
                <a:cubicBezTo>
                  <a:pt x="909" y="1027"/>
                  <a:pt x="900" y="1076"/>
                  <a:pt x="918" y="1120"/>
                </a:cubicBezTo>
                <a:cubicBezTo>
                  <a:pt x="924" y="1135"/>
                  <a:pt x="950" y="1130"/>
                  <a:pt x="966" y="1135"/>
                </a:cubicBezTo>
                <a:cubicBezTo>
                  <a:pt x="971" y="1151"/>
                  <a:pt x="968" y="1173"/>
                  <a:pt x="983" y="1182"/>
                </a:cubicBezTo>
                <a:cubicBezTo>
                  <a:pt x="1019" y="1206"/>
                  <a:pt x="1068" y="1200"/>
                  <a:pt x="1110" y="1213"/>
                </a:cubicBezTo>
                <a:cubicBezTo>
                  <a:pt x="1126" y="1223"/>
                  <a:pt x="1140" y="1237"/>
                  <a:pt x="1158" y="1244"/>
                </a:cubicBezTo>
                <a:cubicBezTo>
                  <a:pt x="1184" y="1253"/>
                  <a:pt x="1215" y="1247"/>
                  <a:pt x="1238" y="1260"/>
                </a:cubicBezTo>
                <a:cubicBezTo>
                  <a:pt x="1283" y="1286"/>
                  <a:pt x="1302" y="1400"/>
                  <a:pt x="1302" y="1400"/>
                </a:cubicBezTo>
                <a:cubicBezTo>
                  <a:pt x="1297" y="1431"/>
                  <a:pt x="1303" y="1466"/>
                  <a:pt x="1287" y="1493"/>
                </a:cubicBezTo>
                <a:cubicBezTo>
                  <a:pt x="1278" y="1507"/>
                  <a:pt x="1253" y="1501"/>
                  <a:pt x="1238" y="1509"/>
                </a:cubicBezTo>
                <a:cubicBezTo>
                  <a:pt x="1204" y="1527"/>
                  <a:pt x="1142" y="1571"/>
                  <a:pt x="1142" y="1571"/>
                </a:cubicBezTo>
                <a:cubicBezTo>
                  <a:pt x="1104" y="1683"/>
                  <a:pt x="1138" y="1647"/>
                  <a:pt x="1063" y="1696"/>
                </a:cubicBezTo>
                <a:cubicBezTo>
                  <a:pt x="1020" y="1691"/>
                  <a:pt x="976" y="1691"/>
                  <a:pt x="934" y="1680"/>
                </a:cubicBezTo>
                <a:cubicBezTo>
                  <a:pt x="916" y="1675"/>
                  <a:pt x="904" y="1641"/>
                  <a:pt x="886" y="1649"/>
                </a:cubicBezTo>
                <a:cubicBezTo>
                  <a:pt x="867" y="1659"/>
                  <a:pt x="876" y="1690"/>
                  <a:pt x="871" y="1711"/>
                </a:cubicBezTo>
                <a:cubicBezTo>
                  <a:pt x="866" y="1773"/>
                  <a:pt x="874" y="1838"/>
                  <a:pt x="854" y="1898"/>
                </a:cubicBezTo>
                <a:cubicBezTo>
                  <a:pt x="849" y="1914"/>
                  <a:pt x="812" y="1899"/>
                  <a:pt x="806" y="1914"/>
                </a:cubicBezTo>
                <a:cubicBezTo>
                  <a:pt x="780" y="1977"/>
                  <a:pt x="838" y="1981"/>
                  <a:pt x="871" y="1992"/>
                </a:cubicBezTo>
                <a:cubicBezTo>
                  <a:pt x="866" y="1976"/>
                  <a:pt x="868" y="1955"/>
                  <a:pt x="854" y="1945"/>
                </a:cubicBezTo>
                <a:cubicBezTo>
                  <a:pt x="825" y="1921"/>
                  <a:pt x="779" y="1925"/>
                  <a:pt x="742" y="1914"/>
                </a:cubicBezTo>
                <a:cubicBezTo>
                  <a:pt x="561" y="1973"/>
                  <a:pt x="681" y="1947"/>
                  <a:pt x="375" y="1929"/>
                </a:cubicBezTo>
                <a:cubicBezTo>
                  <a:pt x="362" y="1911"/>
                  <a:pt x="323" y="1863"/>
                  <a:pt x="327" y="1836"/>
                </a:cubicBezTo>
                <a:cubicBezTo>
                  <a:pt x="331" y="1803"/>
                  <a:pt x="359" y="1743"/>
                  <a:pt x="359" y="1743"/>
                </a:cubicBezTo>
                <a:cubicBezTo>
                  <a:pt x="354" y="1712"/>
                  <a:pt x="359" y="1677"/>
                  <a:pt x="343" y="1649"/>
                </a:cubicBezTo>
                <a:cubicBezTo>
                  <a:pt x="335" y="1635"/>
                  <a:pt x="311" y="1637"/>
                  <a:pt x="295" y="1634"/>
                </a:cubicBezTo>
                <a:cubicBezTo>
                  <a:pt x="258" y="1627"/>
                  <a:pt x="220" y="1623"/>
                  <a:pt x="183" y="1618"/>
                </a:cubicBezTo>
                <a:cubicBezTo>
                  <a:pt x="167" y="1602"/>
                  <a:pt x="154" y="1583"/>
                  <a:pt x="136" y="1571"/>
                </a:cubicBezTo>
                <a:cubicBezTo>
                  <a:pt x="42" y="1510"/>
                  <a:pt x="127" y="1616"/>
                  <a:pt x="55" y="1509"/>
                </a:cubicBezTo>
                <a:cubicBezTo>
                  <a:pt x="78" y="1416"/>
                  <a:pt x="52" y="1333"/>
                  <a:pt x="24" y="1244"/>
                </a:cubicBezTo>
                <a:cubicBezTo>
                  <a:pt x="61" y="1132"/>
                  <a:pt x="11" y="1267"/>
                  <a:pt x="71" y="1151"/>
                </a:cubicBezTo>
                <a:cubicBezTo>
                  <a:pt x="81" y="1127"/>
                  <a:pt x="24" y="1015"/>
                  <a:pt x="32" y="1000"/>
                </a:cubicBezTo>
                <a:cubicBezTo>
                  <a:pt x="40" y="985"/>
                  <a:pt x="87" y="1055"/>
                  <a:pt x="119" y="1058"/>
                </a:cubicBezTo>
                <a:cubicBezTo>
                  <a:pt x="148" y="1033"/>
                  <a:pt x="224" y="1016"/>
                  <a:pt x="224" y="1016"/>
                </a:cubicBezTo>
                <a:cubicBezTo>
                  <a:pt x="229" y="995"/>
                  <a:pt x="225" y="953"/>
                  <a:pt x="231" y="933"/>
                </a:cubicBezTo>
                <a:cubicBezTo>
                  <a:pt x="240" y="902"/>
                  <a:pt x="296" y="784"/>
                  <a:pt x="296" y="784"/>
                </a:cubicBezTo>
                <a:cubicBezTo>
                  <a:pt x="276" y="704"/>
                  <a:pt x="263" y="742"/>
                  <a:pt x="183" y="715"/>
                </a:cubicBezTo>
                <a:cubicBezTo>
                  <a:pt x="120" y="622"/>
                  <a:pt x="188" y="701"/>
                  <a:pt x="104" y="653"/>
                </a:cubicBezTo>
                <a:cubicBezTo>
                  <a:pt x="90" y="645"/>
                  <a:pt x="83" y="631"/>
                  <a:pt x="71" y="622"/>
                </a:cubicBezTo>
                <a:cubicBezTo>
                  <a:pt x="56" y="610"/>
                  <a:pt x="32" y="608"/>
                  <a:pt x="24" y="591"/>
                </a:cubicBezTo>
                <a:cubicBezTo>
                  <a:pt x="18" y="582"/>
                  <a:pt x="45" y="591"/>
                  <a:pt x="55" y="591"/>
                </a:cubicBezTo>
                <a:close/>
              </a:path>
            </a:pathLst>
          </a:custGeom>
          <a:solidFill>
            <a:srgbClr val="FFFF00"/>
          </a:solidFill>
          <a:ln w="762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42" name="Freeform 22"/>
          <p:cNvSpPr>
            <a:spLocks/>
          </p:cNvSpPr>
          <p:nvPr/>
        </p:nvSpPr>
        <p:spPr bwMode="auto">
          <a:xfrm>
            <a:off x="2438400" y="2006600"/>
            <a:ext cx="4948238" cy="4851400"/>
          </a:xfrm>
          <a:custGeom>
            <a:avLst/>
            <a:gdLst>
              <a:gd name="T0" fmla="*/ 2147483647 w 3117"/>
              <a:gd name="T1" fmla="*/ 2147483647 h 3056"/>
              <a:gd name="T2" fmla="*/ 2147483647 w 3117"/>
              <a:gd name="T3" fmla="*/ 2147483647 h 3056"/>
              <a:gd name="T4" fmla="*/ 2147483647 w 3117"/>
              <a:gd name="T5" fmla="*/ 2147483647 h 3056"/>
              <a:gd name="T6" fmla="*/ 2147483647 w 3117"/>
              <a:gd name="T7" fmla="*/ 2147483647 h 3056"/>
              <a:gd name="T8" fmla="*/ 2147483647 w 3117"/>
              <a:gd name="T9" fmla="*/ 2147483647 h 3056"/>
              <a:gd name="T10" fmla="*/ 2147483647 w 3117"/>
              <a:gd name="T11" fmla="*/ 2147483647 h 3056"/>
              <a:gd name="T12" fmla="*/ 2147483647 w 3117"/>
              <a:gd name="T13" fmla="*/ 2147483647 h 3056"/>
              <a:gd name="T14" fmla="*/ 2147483647 w 3117"/>
              <a:gd name="T15" fmla="*/ 2147483647 h 3056"/>
              <a:gd name="T16" fmla="*/ 2147483647 w 3117"/>
              <a:gd name="T17" fmla="*/ 2147483647 h 3056"/>
              <a:gd name="T18" fmla="*/ 2147483647 w 3117"/>
              <a:gd name="T19" fmla="*/ 2147483647 h 3056"/>
              <a:gd name="T20" fmla="*/ 2147483647 w 3117"/>
              <a:gd name="T21" fmla="*/ 2147483647 h 3056"/>
              <a:gd name="T22" fmla="*/ 2147483647 w 3117"/>
              <a:gd name="T23" fmla="*/ 2147483647 h 3056"/>
              <a:gd name="T24" fmla="*/ 2147483647 w 3117"/>
              <a:gd name="T25" fmla="*/ 2147483647 h 3056"/>
              <a:gd name="T26" fmla="*/ 2147483647 w 3117"/>
              <a:gd name="T27" fmla="*/ 2147483647 h 3056"/>
              <a:gd name="T28" fmla="*/ 2147483647 w 3117"/>
              <a:gd name="T29" fmla="*/ 2147483647 h 3056"/>
              <a:gd name="T30" fmla="*/ 2147483647 w 3117"/>
              <a:gd name="T31" fmla="*/ 2147483647 h 3056"/>
              <a:gd name="T32" fmla="*/ 2147483647 w 3117"/>
              <a:gd name="T33" fmla="*/ 2147483647 h 3056"/>
              <a:gd name="T34" fmla="*/ 2147483647 w 3117"/>
              <a:gd name="T35" fmla="*/ 2147483647 h 3056"/>
              <a:gd name="T36" fmla="*/ 2147483647 w 3117"/>
              <a:gd name="T37" fmla="*/ 2147483647 h 3056"/>
              <a:gd name="T38" fmla="*/ 2147483647 w 3117"/>
              <a:gd name="T39" fmla="*/ 2147483647 h 3056"/>
              <a:gd name="T40" fmla="*/ 2147483647 w 3117"/>
              <a:gd name="T41" fmla="*/ 2147483647 h 3056"/>
              <a:gd name="T42" fmla="*/ 2147483647 w 3117"/>
              <a:gd name="T43" fmla="*/ 2147483647 h 3056"/>
              <a:gd name="T44" fmla="*/ 2147483647 w 3117"/>
              <a:gd name="T45" fmla="*/ 2147483647 h 3056"/>
              <a:gd name="T46" fmla="*/ 2147483647 w 3117"/>
              <a:gd name="T47" fmla="*/ 2147483647 h 3056"/>
              <a:gd name="T48" fmla="*/ 2147483647 w 3117"/>
              <a:gd name="T49" fmla="*/ 2147483647 h 3056"/>
              <a:gd name="T50" fmla="*/ 2147483647 w 3117"/>
              <a:gd name="T51" fmla="*/ 2147483647 h 3056"/>
              <a:gd name="T52" fmla="*/ 2147483647 w 3117"/>
              <a:gd name="T53" fmla="*/ 2147483647 h 3056"/>
              <a:gd name="T54" fmla="*/ 2147483647 w 3117"/>
              <a:gd name="T55" fmla="*/ 2147483647 h 3056"/>
              <a:gd name="T56" fmla="*/ 2147483647 w 3117"/>
              <a:gd name="T57" fmla="*/ 2147483647 h 3056"/>
              <a:gd name="T58" fmla="*/ 2147483647 w 3117"/>
              <a:gd name="T59" fmla="*/ 2147483647 h 3056"/>
              <a:gd name="T60" fmla="*/ 2147483647 w 3117"/>
              <a:gd name="T61" fmla="*/ 2147483647 h 3056"/>
              <a:gd name="T62" fmla="*/ 2147483647 w 3117"/>
              <a:gd name="T63" fmla="*/ 2147483647 h 3056"/>
              <a:gd name="T64" fmla="*/ 2147483647 w 3117"/>
              <a:gd name="T65" fmla="*/ 2147483647 h 3056"/>
              <a:gd name="T66" fmla="*/ 2147483647 w 3117"/>
              <a:gd name="T67" fmla="*/ 2147483647 h 3056"/>
              <a:gd name="T68" fmla="*/ 2147483647 w 3117"/>
              <a:gd name="T69" fmla="*/ 2147483647 h 3056"/>
              <a:gd name="T70" fmla="*/ 2147483647 w 3117"/>
              <a:gd name="T71" fmla="*/ 2147483647 h 3056"/>
              <a:gd name="T72" fmla="*/ 2147483647 w 3117"/>
              <a:gd name="T73" fmla="*/ 2147483647 h 3056"/>
              <a:gd name="T74" fmla="*/ 2147483647 w 3117"/>
              <a:gd name="T75" fmla="*/ 2147483647 h 3056"/>
              <a:gd name="T76" fmla="*/ 2147483647 w 3117"/>
              <a:gd name="T77" fmla="*/ 2147483647 h 3056"/>
              <a:gd name="T78" fmla="*/ 2147483647 w 3117"/>
              <a:gd name="T79" fmla="*/ 2147483647 h 3056"/>
              <a:gd name="T80" fmla="*/ 2147483647 w 3117"/>
              <a:gd name="T81" fmla="*/ 2147483647 h 3056"/>
              <a:gd name="T82" fmla="*/ 2147483647 w 3117"/>
              <a:gd name="T83" fmla="*/ 2147483647 h 3056"/>
              <a:gd name="T84" fmla="*/ 2147483647 w 3117"/>
              <a:gd name="T85" fmla="*/ 2147483647 h 3056"/>
              <a:gd name="T86" fmla="*/ 2147483647 w 3117"/>
              <a:gd name="T87" fmla="*/ 2147483647 h 3056"/>
              <a:gd name="T88" fmla="*/ 2147483647 w 3117"/>
              <a:gd name="T89" fmla="*/ 2147483647 h 3056"/>
              <a:gd name="T90" fmla="*/ 2147483647 w 3117"/>
              <a:gd name="T91" fmla="*/ 2147483647 h 3056"/>
              <a:gd name="T92" fmla="*/ 2147483647 w 3117"/>
              <a:gd name="T93" fmla="*/ 2147483647 h 3056"/>
              <a:gd name="T94" fmla="*/ 2147483647 w 3117"/>
              <a:gd name="T95" fmla="*/ 2147483647 h 3056"/>
              <a:gd name="T96" fmla="*/ 2147483647 w 3117"/>
              <a:gd name="T97" fmla="*/ 2147483647 h 30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117" h="3056">
                <a:moveTo>
                  <a:pt x="1391" y="550"/>
                </a:moveTo>
                <a:cubicBezTo>
                  <a:pt x="1370" y="555"/>
                  <a:pt x="1344" y="552"/>
                  <a:pt x="1326" y="565"/>
                </a:cubicBezTo>
                <a:cubicBezTo>
                  <a:pt x="1313" y="575"/>
                  <a:pt x="1327" y="610"/>
                  <a:pt x="1311" y="612"/>
                </a:cubicBezTo>
                <a:cubicBezTo>
                  <a:pt x="1242" y="622"/>
                  <a:pt x="1172" y="601"/>
                  <a:pt x="1103" y="596"/>
                </a:cubicBezTo>
                <a:cubicBezTo>
                  <a:pt x="1062" y="590"/>
                  <a:pt x="970" y="577"/>
                  <a:pt x="927" y="565"/>
                </a:cubicBezTo>
                <a:cubicBezTo>
                  <a:pt x="894" y="556"/>
                  <a:pt x="832" y="534"/>
                  <a:pt x="832" y="534"/>
                </a:cubicBezTo>
                <a:cubicBezTo>
                  <a:pt x="821" y="503"/>
                  <a:pt x="810" y="472"/>
                  <a:pt x="800" y="441"/>
                </a:cubicBezTo>
                <a:cubicBezTo>
                  <a:pt x="787" y="405"/>
                  <a:pt x="735" y="347"/>
                  <a:pt x="735" y="347"/>
                </a:cubicBezTo>
                <a:cubicBezTo>
                  <a:pt x="701" y="245"/>
                  <a:pt x="739" y="368"/>
                  <a:pt x="703" y="207"/>
                </a:cubicBezTo>
                <a:cubicBezTo>
                  <a:pt x="699" y="191"/>
                  <a:pt x="700" y="172"/>
                  <a:pt x="688" y="160"/>
                </a:cubicBezTo>
                <a:cubicBezTo>
                  <a:pt x="676" y="148"/>
                  <a:pt x="656" y="150"/>
                  <a:pt x="640" y="145"/>
                </a:cubicBezTo>
                <a:cubicBezTo>
                  <a:pt x="595" y="18"/>
                  <a:pt x="661" y="166"/>
                  <a:pt x="576" y="83"/>
                </a:cubicBezTo>
                <a:cubicBezTo>
                  <a:pt x="564" y="71"/>
                  <a:pt x="565" y="52"/>
                  <a:pt x="560" y="36"/>
                </a:cubicBezTo>
                <a:cubicBezTo>
                  <a:pt x="543" y="30"/>
                  <a:pt x="477" y="122"/>
                  <a:pt x="448" y="112"/>
                </a:cubicBezTo>
                <a:cubicBezTo>
                  <a:pt x="415" y="109"/>
                  <a:pt x="385" y="28"/>
                  <a:pt x="360" y="16"/>
                </a:cubicBezTo>
                <a:cubicBezTo>
                  <a:pt x="341" y="0"/>
                  <a:pt x="305" y="32"/>
                  <a:pt x="296" y="40"/>
                </a:cubicBezTo>
                <a:cubicBezTo>
                  <a:pt x="278" y="47"/>
                  <a:pt x="244" y="40"/>
                  <a:pt x="248" y="56"/>
                </a:cubicBezTo>
                <a:cubicBezTo>
                  <a:pt x="252" y="72"/>
                  <a:pt x="321" y="90"/>
                  <a:pt x="320" y="136"/>
                </a:cubicBezTo>
                <a:cubicBezTo>
                  <a:pt x="319" y="182"/>
                  <a:pt x="259" y="292"/>
                  <a:pt x="240" y="332"/>
                </a:cubicBezTo>
                <a:cubicBezTo>
                  <a:pt x="238" y="350"/>
                  <a:pt x="217" y="361"/>
                  <a:pt x="208" y="378"/>
                </a:cubicBezTo>
                <a:cubicBezTo>
                  <a:pt x="165" y="461"/>
                  <a:pt x="239" y="409"/>
                  <a:pt x="97" y="456"/>
                </a:cubicBezTo>
                <a:cubicBezTo>
                  <a:pt x="80" y="461"/>
                  <a:pt x="48" y="472"/>
                  <a:pt x="48" y="472"/>
                </a:cubicBezTo>
                <a:cubicBezTo>
                  <a:pt x="32" y="495"/>
                  <a:pt x="0" y="533"/>
                  <a:pt x="0" y="565"/>
                </a:cubicBezTo>
                <a:cubicBezTo>
                  <a:pt x="0" y="656"/>
                  <a:pt x="16" y="650"/>
                  <a:pt x="48" y="721"/>
                </a:cubicBezTo>
                <a:cubicBezTo>
                  <a:pt x="55" y="736"/>
                  <a:pt x="54" y="755"/>
                  <a:pt x="65" y="768"/>
                </a:cubicBezTo>
                <a:cubicBezTo>
                  <a:pt x="77" y="782"/>
                  <a:pt x="97" y="789"/>
                  <a:pt x="112" y="799"/>
                </a:cubicBezTo>
                <a:cubicBezTo>
                  <a:pt x="93" y="951"/>
                  <a:pt x="110" y="887"/>
                  <a:pt x="65" y="1017"/>
                </a:cubicBezTo>
                <a:cubicBezTo>
                  <a:pt x="60" y="1032"/>
                  <a:pt x="53" y="1048"/>
                  <a:pt x="48" y="1063"/>
                </a:cubicBezTo>
                <a:cubicBezTo>
                  <a:pt x="43" y="1079"/>
                  <a:pt x="32" y="1110"/>
                  <a:pt x="32" y="1110"/>
                </a:cubicBezTo>
                <a:cubicBezTo>
                  <a:pt x="56" y="1180"/>
                  <a:pt x="58" y="1224"/>
                  <a:pt x="128" y="1246"/>
                </a:cubicBezTo>
                <a:cubicBezTo>
                  <a:pt x="170" y="1269"/>
                  <a:pt x="245" y="1272"/>
                  <a:pt x="296" y="1270"/>
                </a:cubicBezTo>
                <a:cubicBezTo>
                  <a:pt x="347" y="1268"/>
                  <a:pt x="403" y="1224"/>
                  <a:pt x="432" y="1235"/>
                </a:cubicBezTo>
                <a:cubicBezTo>
                  <a:pt x="496" y="1255"/>
                  <a:pt x="453" y="1316"/>
                  <a:pt x="472" y="1334"/>
                </a:cubicBezTo>
                <a:cubicBezTo>
                  <a:pt x="491" y="1352"/>
                  <a:pt x="524" y="1335"/>
                  <a:pt x="544" y="1344"/>
                </a:cubicBezTo>
                <a:cubicBezTo>
                  <a:pt x="557" y="1361"/>
                  <a:pt x="578" y="1373"/>
                  <a:pt x="591" y="1390"/>
                </a:cubicBezTo>
                <a:cubicBezTo>
                  <a:pt x="615" y="1420"/>
                  <a:pt x="618" y="1475"/>
                  <a:pt x="656" y="1484"/>
                </a:cubicBezTo>
                <a:cubicBezTo>
                  <a:pt x="737" y="1503"/>
                  <a:pt x="784" y="1532"/>
                  <a:pt x="864" y="1558"/>
                </a:cubicBezTo>
                <a:cubicBezTo>
                  <a:pt x="883" y="1564"/>
                  <a:pt x="941" y="1617"/>
                  <a:pt x="960" y="1622"/>
                </a:cubicBezTo>
                <a:cubicBezTo>
                  <a:pt x="1032" y="1640"/>
                  <a:pt x="1093" y="1594"/>
                  <a:pt x="1167" y="1608"/>
                </a:cubicBezTo>
                <a:cubicBezTo>
                  <a:pt x="1149" y="1661"/>
                  <a:pt x="1112" y="1721"/>
                  <a:pt x="1151" y="1779"/>
                </a:cubicBezTo>
                <a:cubicBezTo>
                  <a:pt x="1160" y="1793"/>
                  <a:pt x="1183" y="1790"/>
                  <a:pt x="1199" y="1795"/>
                </a:cubicBezTo>
                <a:cubicBezTo>
                  <a:pt x="1204" y="1811"/>
                  <a:pt x="1211" y="1826"/>
                  <a:pt x="1215" y="1842"/>
                </a:cubicBezTo>
                <a:cubicBezTo>
                  <a:pt x="1247" y="2033"/>
                  <a:pt x="1171" y="1988"/>
                  <a:pt x="1391" y="1966"/>
                </a:cubicBezTo>
                <a:cubicBezTo>
                  <a:pt x="1407" y="1956"/>
                  <a:pt x="1421" y="1928"/>
                  <a:pt x="1438" y="1935"/>
                </a:cubicBezTo>
                <a:cubicBezTo>
                  <a:pt x="1460" y="1944"/>
                  <a:pt x="1461" y="1976"/>
                  <a:pt x="1470" y="1997"/>
                </a:cubicBezTo>
                <a:cubicBezTo>
                  <a:pt x="1510" y="2088"/>
                  <a:pt x="1458" y="2001"/>
                  <a:pt x="1518" y="2091"/>
                </a:cubicBezTo>
                <a:cubicBezTo>
                  <a:pt x="1533" y="2223"/>
                  <a:pt x="1442" y="2260"/>
                  <a:pt x="1544" y="2326"/>
                </a:cubicBezTo>
                <a:cubicBezTo>
                  <a:pt x="1563" y="2385"/>
                  <a:pt x="1634" y="2457"/>
                  <a:pt x="1662" y="2511"/>
                </a:cubicBezTo>
                <a:cubicBezTo>
                  <a:pt x="1680" y="2545"/>
                  <a:pt x="1727" y="2605"/>
                  <a:pt x="1727" y="2605"/>
                </a:cubicBezTo>
                <a:cubicBezTo>
                  <a:pt x="1710" y="2610"/>
                  <a:pt x="1691" y="2608"/>
                  <a:pt x="1679" y="2620"/>
                </a:cubicBezTo>
                <a:cubicBezTo>
                  <a:pt x="1647" y="2650"/>
                  <a:pt x="1662" y="2705"/>
                  <a:pt x="1647" y="2745"/>
                </a:cubicBezTo>
                <a:cubicBezTo>
                  <a:pt x="1641" y="2762"/>
                  <a:pt x="1625" y="2776"/>
                  <a:pt x="1615" y="2791"/>
                </a:cubicBezTo>
                <a:cubicBezTo>
                  <a:pt x="1620" y="2812"/>
                  <a:pt x="1617" y="2837"/>
                  <a:pt x="1630" y="2854"/>
                </a:cubicBezTo>
                <a:cubicBezTo>
                  <a:pt x="1664" y="2896"/>
                  <a:pt x="1702" y="2854"/>
                  <a:pt x="1727" y="2838"/>
                </a:cubicBezTo>
                <a:cubicBezTo>
                  <a:pt x="1831" y="2864"/>
                  <a:pt x="1840" y="2886"/>
                  <a:pt x="1902" y="2978"/>
                </a:cubicBezTo>
                <a:cubicBezTo>
                  <a:pt x="1920" y="3004"/>
                  <a:pt x="1966" y="2988"/>
                  <a:pt x="1998" y="2994"/>
                </a:cubicBezTo>
                <a:cubicBezTo>
                  <a:pt x="2025" y="2999"/>
                  <a:pt x="2051" y="3004"/>
                  <a:pt x="2078" y="3009"/>
                </a:cubicBezTo>
                <a:cubicBezTo>
                  <a:pt x="2097" y="3011"/>
                  <a:pt x="2075" y="3056"/>
                  <a:pt x="2104" y="3054"/>
                </a:cubicBezTo>
                <a:cubicBezTo>
                  <a:pt x="2133" y="3052"/>
                  <a:pt x="2224" y="3020"/>
                  <a:pt x="2254" y="2994"/>
                </a:cubicBezTo>
                <a:cubicBezTo>
                  <a:pt x="2283" y="2978"/>
                  <a:pt x="2261" y="2923"/>
                  <a:pt x="2285" y="2900"/>
                </a:cubicBezTo>
                <a:cubicBezTo>
                  <a:pt x="2297" y="2890"/>
                  <a:pt x="2307" y="2879"/>
                  <a:pt x="2318" y="2869"/>
                </a:cubicBezTo>
                <a:cubicBezTo>
                  <a:pt x="2337" y="2812"/>
                  <a:pt x="2347" y="2755"/>
                  <a:pt x="2365" y="2698"/>
                </a:cubicBezTo>
                <a:cubicBezTo>
                  <a:pt x="2462" y="2728"/>
                  <a:pt x="2445" y="2729"/>
                  <a:pt x="2606" y="2698"/>
                </a:cubicBezTo>
                <a:cubicBezTo>
                  <a:pt x="2641" y="2691"/>
                  <a:pt x="2667" y="2662"/>
                  <a:pt x="2701" y="2651"/>
                </a:cubicBezTo>
                <a:cubicBezTo>
                  <a:pt x="2711" y="2636"/>
                  <a:pt x="2715" y="2611"/>
                  <a:pt x="2733" y="2605"/>
                </a:cubicBezTo>
                <a:cubicBezTo>
                  <a:pt x="2800" y="2583"/>
                  <a:pt x="2800" y="2638"/>
                  <a:pt x="2830" y="2667"/>
                </a:cubicBezTo>
                <a:cubicBezTo>
                  <a:pt x="2843" y="2680"/>
                  <a:pt x="2861" y="2688"/>
                  <a:pt x="2877" y="2698"/>
                </a:cubicBezTo>
                <a:cubicBezTo>
                  <a:pt x="2928" y="2650"/>
                  <a:pt x="2969" y="2631"/>
                  <a:pt x="3037" y="2605"/>
                </a:cubicBezTo>
                <a:cubicBezTo>
                  <a:pt x="3042" y="2584"/>
                  <a:pt x="3040" y="2559"/>
                  <a:pt x="3053" y="2542"/>
                </a:cubicBezTo>
                <a:cubicBezTo>
                  <a:pt x="3064" y="2529"/>
                  <a:pt x="3089" y="2538"/>
                  <a:pt x="3101" y="2527"/>
                </a:cubicBezTo>
                <a:cubicBezTo>
                  <a:pt x="3113" y="2515"/>
                  <a:pt x="3112" y="2496"/>
                  <a:pt x="3117" y="2480"/>
                </a:cubicBezTo>
                <a:cubicBezTo>
                  <a:pt x="3109" y="2450"/>
                  <a:pt x="3102" y="2379"/>
                  <a:pt x="3053" y="2371"/>
                </a:cubicBezTo>
                <a:cubicBezTo>
                  <a:pt x="3035" y="2368"/>
                  <a:pt x="3022" y="2392"/>
                  <a:pt x="3005" y="2402"/>
                </a:cubicBezTo>
                <a:cubicBezTo>
                  <a:pt x="2984" y="2371"/>
                  <a:pt x="2947" y="2346"/>
                  <a:pt x="2941" y="2309"/>
                </a:cubicBezTo>
                <a:cubicBezTo>
                  <a:pt x="2936" y="2267"/>
                  <a:pt x="2942" y="2222"/>
                  <a:pt x="2925" y="2184"/>
                </a:cubicBezTo>
                <a:cubicBezTo>
                  <a:pt x="2918" y="2169"/>
                  <a:pt x="2893" y="2174"/>
                  <a:pt x="2877" y="2169"/>
                </a:cubicBezTo>
                <a:cubicBezTo>
                  <a:pt x="2834" y="2106"/>
                  <a:pt x="2776" y="2060"/>
                  <a:pt x="2733" y="1997"/>
                </a:cubicBezTo>
                <a:cubicBezTo>
                  <a:pt x="2709" y="1926"/>
                  <a:pt x="2705" y="1913"/>
                  <a:pt x="2781" y="1888"/>
                </a:cubicBezTo>
                <a:cubicBezTo>
                  <a:pt x="2792" y="1873"/>
                  <a:pt x="2813" y="1860"/>
                  <a:pt x="2813" y="1842"/>
                </a:cubicBezTo>
                <a:cubicBezTo>
                  <a:pt x="2813" y="1784"/>
                  <a:pt x="2775" y="1712"/>
                  <a:pt x="2733" y="1670"/>
                </a:cubicBezTo>
                <a:cubicBezTo>
                  <a:pt x="2718" y="1675"/>
                  <a:pt x="2702" y="1688"/>
                  <a:pt x="2686" y="1686"/>
                </a:cubicBezTo>
                <a:cubicBezTo>
                  <a:pt x="2652" y="1682"/>
                  <a:pt x="2589" y="1655"/>
                  <a:pt x="2589" y="1655"/>
                </a:cubicBezTo>
                <a:cubicBezTo>
                  <a:pt x="2506" y="1709"/>
                  <a:pt x="2536" y="1705"/>
                  <a:pt x="2382" y="1670"/>
                </a:cubicBezTo>
                <a:cubicBezTo>
                  <a:pt x="2363" y="1666"/>
                  <a:pt x="2352" y="1645"/>
                  <a:pt x="2334" y="1639"/>
                </a:cubicBezTo>
                <a:cubicBezTo>
                  <a:pt x="2308" y="1630"/>
                  <a:pt x="2280" y="1631"/>
                  <a:pt x="2254" y="1624"/>
                </a:cubicBezTo>
                <a:cubicBezTo>
                  <a:pt x="2221" y="1616"/>
                  <a:pt x="2158" y="1593"/>
                  <a:pt x="2158" y="1593"/>
                </a:cubicBezTo>
                <a:cubicBezTo>
                  <a:pt x="2153" y="1577"/>
                  <a:pt x="2145" y="1562"/>
                  <a:pt x="2142" y="1546"/>
                </a:cubicBezTo>
                <a:cubicBezTo>
                  <a:pt x="2134" y="1505"/>
                  <a:pt x="2138" y="1462"/>
                  <a:pt x="2126" y="1421"/>
                </a:cubicBezTo>
                <a:cubicBezTo>
                  <a:pt x="2109" y="1359"/>
                  <a:pt x="2041" y="1364"/>
                  <a:pt x="1998" y="1328"/>
                </a:cubicBezTo>
                <a:cubicBezTo>
                  <a:pt x="1923" y="1264"/>
                  <a:pt x="1929" y="1267"/>
                  <a:pt x="1886" y="1203"/>
                </a:cubicBezTo>
                <a:cubicBezTo>
                  <a:pt x="1855" y="1077"/>
                  <a:pt x="1839" y="1019"/>
                  <a:pt x="1886" y="877"/>
                </a:cubicBezTo>
                <a:cubicBezTo>
                  <a:pt x="1848" y="761"/>
                  <a:pt x="1903" y="897"/>
                  <a:pt x="1822" y="799"/>
                </a:cubicBezTo>
                <a:cubicBezTo>
                  <a:pt x="1812" y="786"/>
                  <a:pt x="1818" y="764"/>
                  <a:pt x="1806" y="752"/>
                </a:cubicBezTo>
                <a:cubicBezTo>
                  <a:pt x="1790" y="736"/>
                  <a:pt x="1763" y="732"/>
                  <a:pt x="1742" y="721"/>
                </a:cubicBezTo>
                <a:cubicBezTo>
                  <a:pt x="1726" y="712"/>
                  <a:pt x="1711" y="698"/>
                  <a:pt x="1694" y="690"/>
                </a:cubicBezTo>
                <a:cubicBezTo>
                  <a:pt x="1663" y="677"/>
                  <a:pt x="1599" y="659"/>
                  <a:pt x="1599" y="659"/>
                </a:cubicBezTo>
                <a:cubicBezTo>
                  <a:pt x="1503" y="563"/>
                  <a:pt x="1639" y="689"/>
                  <a:pt x="1518" y="612"/>
                </a:cubicBezTo>
                <a:cubicBezTo>
                  <a:pt x="1500" y="600"/>
                  <a:pt x="1488" y="579"/>
                  <a:pt x="1470" y="565"/>
                </a:cubicBezTo>
                <a:cubicBezTo>
                  <a:pt x="1355" y="478"/>
                  <a:pt x="1364" y="475"/>
                  <a:pt x="1391" y="550"/>
                </a:cubicBezTo>
                <a:close/>
              </a:path>
            </a:pathLst>
          </a:custGeom>
          <a:solidFill>
            <a:srgbClr val="F4EFAA"/>
          </a:solidFill>
          <a:ln w="57150" cmpd="sng">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43" name="Freeform 23"/>
          <p:cNvSpPr>
            <a:spLocks/>
          </p:cNvSpPr>
          <p:nvPr/>
        </p:nvSpPr>
        <p:spPr bwMode="auto">
          <a:xfrm>
            <a:off x="2362201" y="1371601"/>
            <a:ext cx="5065713" cy="5483225"/>
          </a:xfrm>
          <a:custGeom>
            <a:avLst/>
            <a:gdLst>
              <a:gd name="T0" fmla="*/ 2147483647 w 3191"/>
              <a:gd name="T1" fmla="*/ 2147483647 h 3454"/>
              <a:gd name="T2" fmla="*/ 2147483647 w 3191"/>
              <a:gd name="T3" fmla="*/ 2147483647 h 3454"/>
              <a:gd name="T4" fmla="*/ 2147483647 w 3191"/>
              <a:gd name="T5" fmla="*/ 2147483647 h 3454"/>
              <a:gd name="T6" fmla="*/ 2147483647 w 3191"/>
              <a:gd name="T7" fmla="*/ 2147483647 h 3454"/>
              <a:gd name="T8" fmla="*/ 2147483647 w 3191"/>
              <a:gd name="T9" fmla="*/ 2147483647 h 3454"/>
              <a:gd name="T10" fmla="*/ 2147483647 w 3191"/>
              <a:gd name="T11" fmla="*/ 2147483647 h 3454"/>
              <a:gd name="T12" fmla="*/ 2147483647 w 3191"/>
              <a:gd name="T13" fmla="*/ 2147483647 h 3454"/>
              <a:gd name="T14" fmla="*/ 2147483647 w 3191"/>
              <a:gd name="T15" fmla="*/ 2147483647 h 3454"/>
              <a:gd name="T16" fmla="*/ 2147483647 w 3191"/>
              <a:gd name="T17" fmla="*/ 2147483647 h 3454"/>
              <a:gd name="T18" fmla="*/ 2147483647 w 3191"/>
              <a:gd name="T19" fmla="*/ 2147483647 h 3454"/>
              <a:gd name="T20" fmla="*/ 2147483647 w 3191"/>
              <a:gd name="T21" fmla="*/ 2147483647 h 3454"/>
              <a:gd name="T22" fmla="*/ 2147483647 w 3191"/>
              <a:gd name="T23" fmla="*/ 2147483647 h 3454"/>
              <a:gd name="T24" fmla="*/ 2147483647 w 3191"/>
              <a:gd name="T25" fmla="*/ 2147483647 h 3454"/>
              <a:gd name="T26" fmla="*/ 2147483647 w 3191"/>
              <a:gd name="T27" fmla="*/ 2147483647 h 3454"/>
              <a:gd name="T28" fmla="*/ 2147483647 w 3191"/>
              <a:gd name="T29" fmla="*/ 2147483647 h 3454"/>
              <a:gd name="T30" fmla="*/ 2147483647 w 3191"/>
              <a:gd name="T31" fmla="*/ 2147483647 h 3454"/>
              <a:gd name="T32" fmla="*/ 2147483647 w 3191"/>
              <a:gd name="T33" fmla="*/ 2147483647 h 3454"/>
              <a:gd name="T34" fmla="*/ 2147483647 w 3191"/>
              <a:gd name="T35" fmla="*/ 2147483647 h 3454"/>
              <a:gd name="T36" fmla="*/ 2147483647 w 3191"/>
              <a:gd name="T37" fmla="*/ 2147483647 h 3454"/>
              <a:gd name="T38" fmla="*/ 2147483647 w 3191"/>
              <a:gd name="T39" fmla="*/ 2147483647 h 3454"/>
              <a:gd name="T40" fmla="*/ 2147483647 w 3191"/>
              <a:gd name="T41" fmla="*/ 2147483647 h 3454"/>
              <a:gd name="T42" fmla="*/ 2147483647 w 3191"/>
              <a:gd name="T43" fmla="*/ 2147483647 h 3454"/>
              <a:gd name="T44" fmla="*/ 2147483647 w 3191"/>
              <a:gd name="T45" fmla="*/ 2147483647 h 3454"/>
              <a:gd name="T46" fmla="*/ 2147483647 w 3191"/>
              <a:gd name="T47" fmla="*/ 2147483647 h 3454"/>
              <a:gd name="T48" fmla="*/ 2147483647 w 3191"/>
              <a:gd name="T49" fmla="*/ 2147483647 h 3454"/>
              <a:gd name="T50" fmla="*/ 2147483647 w 3191"/>
              <a:gd name="T51" fmla="*/ 2147483647 h 3454"/>
              <a:gd name="T52" fmla="*/ 2147483647 w 3191"/>
              <a:gd name="T53" fmla="*/ 2147483647 h 3454"/>
              <a:gd name="T54" fmla="*/ 2147483647 w 3191"/>
              <a:gd name="T55" fmla="*/ 2147483647 h 3454"/>
              <a:gd name="T56" fmla="*/ 2147483647 w 3191"/>
              <a:gd name="T57" fmla="*/ 2147483647 h 3454"/>
              <a:gd name="T58" fmla="*/ 2147483647 w 3191"/>
              <a:gd name="T59" fmla="*/ 2147483647 h 3454"/>
              <a:gd name="T60" fmla="*/ 2147483647 w 3191"/>
              <a:gd name="T61" fmla="*/ 2147483647 h 3454"/>
              <a:gd name="T62" fmla="*/ 2147483647 w 3191"/>
              <a:gd name="T63" fmla="*/ 2147483647 h 3454"/>
              <a:gd name="T64" fmla="*/ 2147483647 w 3191"/>
              <a:gd name="T65" fmla="*/ 2147483647 h 3454"/>
              <a:gd name="T66" fmla="*/ 2147483647 w 3191"/>
              <a:gd name="T67" fmla="*/ 2147483647 h 3454"/>
              <a:gd name="T68" fmla="*/ 2147483647 w 3191"/>
              <a:gd name="T69" fmla="*/ 2147483647 h 3454"/>
              <a:gd name="T70" fmla="*/ 2147483647 w 3191"/>
              <a:gd name="T71" fmla="*/ 2147483647 h 3454"/>
              <a:gd name="T72" fmla="*/ 2147483647 w 3191"/>
              <a:gd name="T73" fmla="*/ 2147483647 h 3454"/>
              <a:gd name="T74" fmla="*/ 2147483647 w 3191"/>
              <a:gd name="T75" fmla="*/ 2147483647 h 3454"/>
              <a:gd name="T76" fmla="*/ 2147483647 w 3191"/>
              <a:gd name="T77" fmla="*/ 2147483647 h 3454"/>
              <a:gd name="T78" fmla="*/ 2147483647 w 3191"/>
              <a:gd name="T79" fmla="*/ 2147483647 h 3454"/>
              <a:gd name="T80" fmla="*/ 2147483647 w 3191"/>
              <a:gd name="T81" fmla="*/ 2147483647 h 3454"/>
              <a:gd name="T82" fmla="*/ 2147483647 w 3191"/>
              <a:gd name="T83" fmla="*/ 2147483647 h 3454"/>
              <a:gd name="T84" fmla="*/ 2147483647 w 3191"/>
              <a:gd name="T85" fmla="*/ 2147483647 h 3454"/>
              <a:gd name="T86" fmla="*/ 2147483647 w 3191"/>
              <a:gd name="T87" fmla="*/ 2147483647 h 3454"/>
              <a:gd name="T88" fmla="*/ 2147483647 w 3191"/>
              <a:gd name="T89" fmla="*/ 2147483647 h 3454"/>
              <a:gd name="T90" fmla="*/ 2147483647 w 3191"/>
              <a:gd name="T91" fmla="*/ 2147483647 h 3454"/>
              <a:gd name="T92" fmla="*/ 2147483647 w 3191"/>
              <a:gd name="T93" fmla="*/ 2147483647 h 3454"/>
              <a:gd name="T94" fmla="*/ 2147483647 w 3191"/>
              <a:gd name="T95" fmla="*/ 2147483647 h 3454"/>
              <a:gd name="T96" fmla="*/ 2147483647 w 3191"/>
              <a:gd name="T97" fmla="*/ 2147483647 h 3454"/>
              <a:gd name="T98" fmla="*/ 2147483647 w 3191"/>
              <a:gd name="T99" fmla="*/ 2147483647 h 3454"/>
              <a:gd name="T100" fmla="*/ 2147483647 w 3191"/>
              <a:gd name="T101" fmla="*/ 2147483647 h 3454"/>
              <a:gd name="T102" fmla="*/ 2147483647 w 3191"/>
              <a:gd name="T103" fmla="*/ 2147483647 h 3454"/>
              <a:gd name="T104" fmla="*/ 2147483647 w 3191"/>
              <a:gd name="T105" fmla="*/ 2147483647 h 3454"/>
              <a:gd name="T106" fmla="*/ 2147483647 w 3191"/>
              <a:gd name="T107" fmla="*/ 2147483647 h 3454"/>
              <a:gd name="T108" fmla="*/ 2147483647 w 3191"/>
              <a:gd name="T109" fmla="*/ 2147483647 h 3454"/>
              <a:gd name="T110" fmla="*/ 2147483647 w 3191"/>
              <a:gd name="T111" fmla="*/ 2147483647 h 3454"/>
              <a:gd name="T112" fmla="*/ 2147483647 w 3191"/>
              <a:gd name="T113" fmla="*/ 0 h 3454"/>
              <a:gd name="T114" fmla="*/ 2147483647 w 3191"/>
              <a:gd name="T115" fmla="*/ 2147483647 h 3454"/>
              <a:gd name="T116" fmla="*/ 2147483647 w 3191"/>
              <a:gd name="T117" fmla="*/ 2147483647 h 3454"/>
              <a:gd name="T118" fmla="*/ 2147483647 w 3191"/>
              <a:gd name="T119" fmla="*/ 2147483647 h 34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191" h="3454">
                <a:moveTo>
                  <a:pt x="1886" y="716"/>
                </a:moveTo>
                <a:cubicBezTo>
                  <a:pt x="1802" y="770"/>
                  <a:pt x="1777" y="750"/>
                  <a:pt x="1710" y="685"/>
                </a:cubicBezTo>
                <a:cubicBezTo>
                  <a:pt x="1657" y="690"/>
                  <a:pt x="1604" y="692"/>
                  <a:pt x="1550" y="700"/>
                </a:cubicBezTo>
                <a:cubicBezTo>
                  <a:pt x="1534" y="702"/>
                  <a:pt x="1509" y="701"/>
                  <a:pt x="1502" y="716"/>
                </a:cubicBezTo>
                <a:cubicBezTo>
                  <a:pt x="1495" y="731"/>
                  <a:pt x="1513" y="747"/>
                  <a:pt x="1518" y="762"/>
                </a:cubicBezTo>
                <a:cubicBezTo>
                  <a:pt x="1487" y="772"/>
                  <a:pt x="1454" y="783"/>
                  <a:pt x="1422" y="793"/>
                </a:cubicBezTo>
                <a:cubicBezTo>
                  <a:pt x="1400" y="800"/>
                  <a:pt x="1412" y="835"/>
                  <a:pt x="1407" y="856"/>
                </a:cubicBezTo>
                <a:cubicBezTo>
                  <a:pt x="1381" y="968"/>
                  <a:pt x="1416" y="908"/>
                  <a:pt x="1343" y="965"/>
                </a:cubicBezTo>
                <a:cubicBezTo>
                  <a:pt x="1331" y="974"/>
                  <a:pt x="1325" y="993"/>
                  <a:pt x="1310" y="996"/>
                </a:cubicBezTo>
                <a:cubicBezTo>
                  <a:pt x="1236" y="1009"/>
                  <a:pt x="1161" y="1006"/>
                  <a:pt x="1086" y="1011"/>
                </a:cubicBezTo>
                <a:cubicBezTo>
                  <a:pt x="1054" y="1001"/>
                  <a:pt x="1023" y="990"/>
                  <a:pt x="991" y="980"/>
                </a:cubicBezTo>
                <a:cubicBezTo>
                  <a:pt x="974" y="975"/>
                  <a:pt x="943" y="965"/>
                  <a:pt x="943" y="965"/>
                </a:cubicBezTo>
                <a:cubicBezTo>
                  <a:pt x="927" y="955"/>
                  <a:pt x="913" y="941"/>
                  <a:pt x="895" y="934"/>
                </a:cubicBezTo>
                <a:cubicBezTo>
                  <a:pt x="875" y="925"/>
                  <a:pt x="847" y="932"/>
                  <a:pt x="831" y="918"/>
                </a:cubicBezTo>
                <a:cubicBezTo>
                  <a:pt x="802" y="894"/>
                  <a:pt x="767" y="825"/>
                  <a:pt x="767" y="825"/>
                </a:cubicBezTo>
                <a:cubicBezTo>
                  <a:pt x="757" y="794"/>
                  <a:pt x="754" y="758"/>
                  <a:pt x="735" y="731"/>
                </a:cubicBezTo>
                <a:cubicBezTo>
                  <a:pt x="725" y="716"/>
                  <a:pt x="710" y="702"/>
                  <a:pt x="703" y="685"/>
                </a:cubicBezTo>
                <a:cubicBezTo>
                  <a:pt x="683" y="640"/>
                  <a:pt x="671" y="591"/>
                  <a:pt x="655" y="544"/>
                </a:cubicBezTo>
                <a:cubicBezTo>
                  <a:pt x="650" y="529"/>
                  <a:pt x="655" y="503"/>
                  <a:pt x="640" y="498"/>
                </a:cubicBezTo>
                <a:cubicBezTo>
                  <a:pt x="623" y="493"/>
                  <a:pt x="608" y="487"/>
                  <a:pt x="591" y="482"/>
                </a:cubicBezTo>
                <a:cubicBezTo>
                  <a:pt x="586" y="466"/>
                  <a:pt x="587" y="447"/>
                  <a:pt x="575" y="435"/>
                </a:cubicBezTo>
                <a:cubicBezTo>
                  <a:pt x="564" y="424"/>
                  <a:pt x="544" y="423"/>
                  <a:pt x="528" y="420"/>
                </a:cubicBezTo>
                <a:cubicBezTo>
                  <a:pt x="479" y="412"/>
                  <a:pt x="431" y="409"/>
                  <a:pt x="383" y="404"/>
                </a:cubicBezTo>
                <a:cubicBezTo>
                  <a:pt x="309" y="356"/>
                  <a:pt x="304" y="366"/>
                  <a:pt x="256" y="435"/>
                </a:cubicBezTo>
                <a:cubicBezTo>
                  <a:pt x="251" y="523"/>
                  <a:pt x="253" y="612"/>
                  <a:pt x="239" y="700"/>
                </a:cubicBezTo>
                <a:cubicBezTo>
                  <a:pt x="236" y="719"/>
                  <a:pt x="215" y="730"/>
                  <a:pt x="207" y="747"/>
                </a:cubicBezTo>
                <a:cubicBezTo>
                  <a:pt x="199" y="767"/>
                  <a:pt x="204" y="791"/>
                  <a:pt x="192" y="809"/>
                </a:cubicBezTo>
                <a:cubicBezTo>
                  <a:pt x="175" y="834"/>
                  <a:pt x="122" y="847"/>
                  <a:pt x="95" y="856"/>
                </a:cubicBezTo>
                <a:cubicBezTo>
                  <a:pt x="65" y="900"/>
                  <a:pt x="31" y="936"/>
                  <a:pt x="0" y="980"/>
                </a:cubicBezTo>
                <a:cubicBezTo>
                  <a:pt x="18" y="1109"/>
                  <a:pt x="0" y="1088"/>
                  <a:pt x="95" y="1152"/>
                </a:cubicBezTo>
                <a:cubicBezTo>
                  <a:pt x="122" y="1228"/>
                  <a:pt x="108" y="1288"/>
                  <a:pt x="64" y="1354"/>
                </a:cubicBezTo>
                <a:cubicBezTo>
                  <a:pt x="37" y="1435"/>
                  <a:pt x="15" y="1480"/>
                  <a:pt x="64" y="1587"/>
                </a:cubicBezTo>
                <a:cubicBezTo>
                  <a:pt x="83" y="1630"/>
                  <a:pt x="162" y="1651"/>
                  <a:pt x="207" y="1665"/>
                </a:cubicBezTo>
                <a:cubicBezTo>
                  <a:pt x="234" y="1660"/>
                  <a:pt x="264" y="1663"/>
                  <a:pt x="287" y="1650"/>
                </a:cubicBezTo>
                <a:cubicBezTo>
                  <a:pt x="304" y="1641"/>
                  <a:pt x="329" y="1676"/>
                  <a:pt x="344" y="1664"/>
                </a:cubicBezTo>
                <a:cubicBezTo>
                  <a:pt x="358" y="1654"/>
                  <a:pt x="391" y="1637"/>
                  <a:pt x="408" y="1632"/>
                </a:cubicBezTo>
                <a:cubicBezTo>
                  <a:pt x="548" y="1703"/>
                  <a:pt x="371" y="1576"/>
                  <a:pt x="463" y="1665"/>
                </a:cubicBezTo>
                <a:cubicBezTo>
                  <a:pt x="480" y="1678"/>
                  <a:pt x="456" y="1720"/>
                  <a:pt x="472" y="1736"/>
                </a:cubicBezTo>
                <a:cubicBezTo>
                  <a:pt x="488" y="1752"/>
                  <a:pt x="532" y="1753"/>
                  <a:pt x="560" y="1760"/>
                </a:cubicBezTo>
                <a:cubicBezTo>
                  <a:pt x="588" y="1767"/>
                  <a:pt x="624" y="1757"/>
                  <a:pt x="640" y="1776"/>
                </a:cubicBezTo>
                <a:cubicBezTo>
                  <a:pt x="733" y="1910"/>
                  <a:pt x="545" y="1784"/>
                  <a:pt x="656" y="1872"/>
                </a:cubicBezTo>
                <a:cubicBezTo>
                  <a:pt x="755" y="1950"/>
                  <a:pt x="559" y="1822"/>
                  <a:pt x="704" y="1856"/>
                </a:cubicBezTo>
                <a:cubicBezTo>
                  <a:pt x="735" y="1869"/>
                  <a:pt x="775" y="1944"/>
                  <a:pt x="824" y="1976"/>
                </a:cubicBezTo>
                <a:cubicBezTo>
                  <a:pt x="873" y="2008"/>
                  <a:pt x="946" y="2050"/>
                  <a:pt x="1000" y="2048"/>
                </a:cubicBezTo>
                <a:cubicBezTo>
                  <a:pt x="1054" y="2046"/>
                  <a:pt x="1137" y="1937"/>
                  <a:pt x="1151" y="1961"/>
                </a:cubicBezTo>
                <a:cubicBezTo>
                  <a:pt x="1186" y="2067"/>
                  <a:pt x="1118" y="2105"/>
                  <a:pt x="1086" y="2195"/>
                </a:cubicBezTo>
                <a:cubicBezTo>
                  <a:pt x="1135" y="2376"/>
                  <a:pt x="1182" y="2164"/>
                  <a:pt x="1272" y="2296"/>
                </a:cubicBezTo>
                <a:cubicBezTo>
                  <a:pt x="1284" y="2314"/>
                  <a:pt x="1227" y="2379"/>
                  <a:pt x="1232" y="2400"/>
                </a:cubicBezTo>
                <a:cubicBezTo>
                  <a:pt x="1302" y="2395"/>
                  <a:pt x="1314" y="2384"/>
                  <a:pt x="1384" y="2384"/>
                </a:cubicBezTo>
                <a:cubicBezTo>
                  <a:pt x="1410" y="2384"/>
                  <a:pt x="1437" y="2329"/>
                  <a:pt x="1454" y="2350"/>
                </a:cubicBezTo>
                <a:cubicBezTo>
                  <a:pt x="1629" y="2578"/>
                  <a:pt x="1359" y="2387"/>
                  <a:pt x="1518" y="2490"/>
                </a:cubicBezTo>
                <a:cubicBezTo>
                  <a:pt x="1558" y="2610"/>
                  <a:pt x="1489" y="2742"/>
                  <a:pt x="1630" y="2786"/>
                </a:cubicBezTo>
                <a:cubicBezTo>
                  <a:pt x="1654" y="2929"/>
                  <a:pt x="1682" y="3020"/>
                  <a:pt x="1630" y="3175"/>
                </a:cubicBezTo>
                <a:cubicBezTo>
                  <a:pt x="1640" y="3247"/>
                  <a:pt x="1643" y="3254"/>
                  <a:pt x="1664" y="3264"/>
                </a:cubicBezTo>
                <a:cubicBezTo>
                  <a:pt x="1685" y="3274"/>
                  <a:pt x="1726" y="3232"/>
                  <a:pt x="1758" y="3238"/>
                </a:cubicBezTo>
                <a:cubicBezTo>
                  <a:pt x="1794" y="3251"/>
                  <a:pt x="1854" y="3300"/>
                  <a:pt x="1854" y="3300"/>
                </a:cubicBezTo>
                <a:cubicBezTo>
                  <a:pt x="1880" y="3291"/>
                  <a:pt x="1870" y="3318"/>
                  <a:pt x="1896" y="3352"/>
                </a:cubicBezTo>
                <a:cubicBezTo>
                  <a:pt x="1915" y="3379"/>
                  <a:pt x="1949" y="3385"/>
                  <a:pt x="1982" y="3393"/>
                </a:cubicBezTo>
                <a:cubicBezTo>
                  <a:pt x="2003" y="3398"/>
                  <a:pt x="2024" y="3404"/>
                  <a:pt x="2045" y="3409"/>
                </a:cubicBezTo>
                <a:cubicBezTo>
                  <a:pt x="2082" y="3404"/>
                  <a:pt x="2170" y="3454"/>
                  <a:pt x="2200" y="3432"/>
                </a:cubicBezTo>
                <a:cubicBezTo>
                  <a:pt x="2227" y="3412"/>
                  <a:pt x="2240" y="3355"/>
                  <a:pt x="2272" y="3344"/>
                </a:cubicBezTo>
                <a:cubicBezTo>
                  <a:pt x="2287" y="3339"/>
                  <a:pt x="2289" y="3269"/>
                  <a:pt x="2304" y="3264"/>
                </a:cubicBezTo>
                <a:cubicBezTo>
                  <a:pt x="2309" y="3249"/>
                  <a:pt x="2327" y="3270"/>
                  <a:pt x="2336" y="3256"/>
                </a:cubicBezTo>
                <a:cubicBezTo>
                  <a:pt x="2344" y="3243"/>
                  <a:pt x="2278" y="3219"/>
                  <a:pt x="2285" y="3206"/>
                </a:cubicBezTo>
                <a:cubicBezTo>
                  <a:pt x="2283" y="3177"/>
                  <a:pt x="2376" y="3178"/>
                  <a:pt x="2384" y="3152"/>
                </a:cubicBezTo>
                <a:cubicBezTo>
                  <a:pt x="2392" y="3126"/>
                  <a:pt x="2329" y="3065"/>
                  <a:pt x="2334" y="3051"/>
                </a:cubicBezTo>
                <a:cubicBezTo>
                  <a:pt x="2360" y="3056"/>
                  <a:pt x="2389" y="3054"/>
                  <a:pt x="2414" y="3066"/>
                </a:cubicBezTo>
                <a:cubicBezTo>
                  <a:pt x="2434" y="3076"/>
                  <a:pt x="2439" y="3108"/>
                  <a:pt x="2461" y="3113"/>
                </a:cubicBezTo>
                <a:cubicBezTo>
                  <a:pt x="2493" y="3120"/>
                  <a:pt x="2526" y="3102"/>
                  <a:pt x="2558" y="3097"/>
                </a:cubicBezTo>
                <a:cubicBezTo>
                  <a:pt x="2573" y="3087"/>
                  <a:pt x="2587" y="3074"/>
                  <a:pt x="2605" y="3066"/>
                </a:cubicBezTo>
                <a:cubicBezTo>
                  <a:pt x="2620" y="3059"/>
                  <a:pt x="2641" y="3063"/>
                  <a:pt x="2653" y="3051"/>
                </a:cubicBezTo>
                <a:cubicBezTo>
                  <a:pt x="2665" y="3039"/>
                  <a:pt x="2655" y="3013"/>
                  <a:pt x="2669" y="3004"/>
                </a:cubicBezTo>
                <a:cubicBezTo>
                  <a:pt x="2692" y="2989"/>
                  <a:pt x="2722" y="2994"/>
                  <a:pt x="2748" y="2989"/>
                </a:cubicBezTo>
                <a:cubicBezTo>
                  <a:pt x="2754" y="2973"/>
                  <a:pt x="2747" y="2942"/>
                  <a:pt x="2765" y="2942"/>
                </a:cubicBezTo>
                <a:cubicBezTo>
                  <a:pt x="2791" y="2942"/>
                  <a:pt x="2804" y="3024"/>
                  <a:pt x="2813" y="3035"/>
                </a:cubicBezTo>
                <a:cubicBezTo>
                  <a:pt x="2825" y="3049"/>
                  <a:pt x="2845" y="3056"/>
                  <a:pt x="2860" y="3066"/>
                </a:cubicBezTo>
                <a:cubicBezTo>
                  <a:pt x="2892" y="3061"/>
                  <a:pt x="2928" y="3065"/>
                  <a:pt x="2957" y="3051"/>
                </a:cubicBezTo>
                <a:cubicBezTo>
                  <a:pt x="3013" y="3024"/>
                  <a:pt x="2969" y="2992"/>
                  <a:pt x="3005" y="2957"/>
                </a:cubicBezTo>
                <a:cubicBezTo>
                  <a:pt x="3016" y="2946"/>
                  <a:pt x="3037" y="2947"/>
                  <a:pt x="3052" y="2942"/>
                </a:cubicBezTo>
                <a:cubicBezTo>
                  <a:pt x="3064" y="2928"/>
                  <a:pt x="3137" y="2918"/>
                  <a:pt x="3136" y="2878"/>
                </a:cubicBezTo>
                <a:cubicBezTo>
                  <a:pt x="3125" y="2855"/>
                  <a:pt x="3048" y="2742"/>
                  <a:pt x="2984" y="2806"/>
                </a:cubicBezTo>
                <a:cubicBezTo>
                  <a:pt x="2958" y="2793"/>
                  <a:pt x="2995" y="2713"/>
                  <a:pt x="2968" y="2703"/>
                </a:cubicBezTo>
                <a:cubicBezTo>
                  <a:pt x="2963" y="2687"/>
                  <a:pt x="2947" y="2679"/>
                  <a:pt x="2944" y="2663"/>
                </a:cubicBezTo>
                <a:cubicBezTo>
                  <a:pt x="2936" y="2606"/>
                  <a:pt x="2942" y="2623"/>
                  <a:pt x="2925" y="2568"/>
                </a:cubicBezTo>
                <a:cubicBezTo>
                  <a:pt x="2911" y="2520"/>
                  <a:pt x="2882" y="2452"/>
                  <a:pt x="2840" y="2439"/>
                </a:cubicBezTo>
                <a:cubicBezTo>
                  <a:pt x="2766" y="2332"/>
                  <a:pt x="2729" y="2417"/>
                  <a:pt x="2701" y="2335"/>
                </a:cubicBezTo>
                <a:cubicBezTo>
                  <a:pt x="2712" y="2319"/>
                  <a:pt x="2720" y="2301"/>
                  <a:pt x="2733" y="2288"/>
                </a:cubicBezTo>
                <a:cubicBezTo>
                  <a:pt x="2805" y="2218"/>
                  <a:pt x="2767" y="2301"/>
                  <a:pt x="2797" y="2210"/>
                </a:cubicBezTo>
                <a:cubicBezTo>
                  <a:pt x="2797" y="2179"/>
                  <a:pt x="2853" y="2113"/>
                  <a:pt x="2840" y="2079"/>
                </a:cubicBezTo>
                <a:cubicBezTo>
                  <a:pt x="2827" y="2045"/>
                  <a:pt x="2735" y="2046"/>
                  <a:pt x="2717" y="2008"/>
                </a:cubicBezTo>
                <a:cubicBezTo>
                  <a:pt x="2722" y="1956"/>
                  <a:pt x="2725" y="1904"/>
                  <a:pt x="2733" y="1852"/>
                </a:cubicBezTo>
                <a:cubicBezTo>
                  <a:pt x="2735" y="1836"/>
                  <a:pt x="2733" y="1812"/>
                  <a:pt x="2748" y="1805"/>
                </a:cubicBezTo>
                <a:cubicBezTo>
                  <a:pt x="2764" y="1798"/>
                  <a:pt x="2781" y="1814"/>
                  <a:pt x="2797" y="1821"/>
                </a:cubicBezTo>
                <a:cubicBezTo>
                  <a:pt x="2922" y="1882"/>
                  <a:pt x="2772" y="1828"/>
                  <a:pt x="2893" y="1868"/>
                </a:cubicBezTo>
                <a:cubicBezTo>
                  <a:pt x="2927" y="1818"/>
                  <a:pt x="2967" y="1774"/>
                  <a:pt x="3005" y="1728"/>
                </a:cubicBezTo>
                <a:cubicBezTo>
                  <a:pt x="3017" y="1713"/>
                  <a:pt x="3022" y="1693"/>
                  <a:pt x="3037" y="1681"/>
                </a:cubicBezTo>
                <a:cubicBezTo>
                  <a:pt x="3050" y="1671"/>
                  <a:pt x="3142" y="1652"/>
                  <a:pt x="3149" y="1650"/>
                </a:cubicBezTo>
                <a:cubicBezTo>
                  <a:pt x="3185" y="1539"/>
                  <a:pt x="3191" y="1409"/>
                  <a:pt x="3069" y="1369"/>
                </a:cubicBezTo>
                <a:cubicBezTo>
                  <a:pt x="3059" y="1354"/>
                  <a:pt x="3053" y="1333"/>
                  <a:pt x="3037" y="1323"/>
                </a:cubicBezTo>
                <a:cubicBezTo>
                  <a:pt x="3008" y="1306"/>
                  <a:pt x="2940" y="1292"/>
                  <a:pt x="2940" y="1292"/>
                </a:cubicBezTo>
                <a:cubicBezTo>
                  <a:pt x="2935" y="1276"/>
                  <a:pt x="2937" y="1257"/>
                  <a:pt x="2925" y="1245"/>
                </a:cubicBezTo>
                <a:cubicBezTo>
                  <a:pt x="2913" y="1233"/>
                  <a:pt x="2891" y="1238"/>
                  <a:pt x="2877" y="1229"/>
                </a:cubicBezTo>
                <a:cubicBezTo>
                  <a:pt x="2858" y="1217"/>
                  <a:pt x="2842" y="1200"/>
                  <a:pt x="2829" y="1183"/>
                </a:cubicBezTo>
                <a:cubicBezTo>
                  <a:pt x="2805" y="1153"/>
                  <a:pt x="2765" y="1089"/>
                  <a:pt x="2765" y="1089"/>
                </a:cubicBezTo>
                <a:cubicBezTo>
                  <a:pt x="2760" y="1058"/>
                  <a:pt x="2775" y="1013"/>
                  <a:pt x="2748" y="996"/>
                </a:cubicBezTo>
                <a:cubicBezTo>
                  <a:pt x="2725" y="981"/>
                  <a:pt x="2685" y="1004"/>
                  <a:pt x="2669" y="1027"/>
                </a:cubicBezTo>
                <a:cubicBezTo>
                  <a:pt x="2660" y="1041"/>
                  <a:pt x="2701" y="1038"/>
                  <a:pt x="2717" y="1043"/>
                </a:cubicBezTo>
                <a:cubicBezTo>
                  <a:pt x="2751" y="946"/>
                  <a:pt x="2702" y="836"/>
                  <a:pt x="2781" y="762"/>
                </a:cubicBezTo>
                <a:cubicBezTo>
                  <a:pt x="2773" y="622"/>
                  <a:pt x="2827" y="482"/>
                  <a:pt x="2685" y="435"/>
                </a:cubicBezTo>
                <a:cubicBezTo>
                  <a:pt x="2647" y="322"/>
                  <a:pt x="2596" y="320"/>
                  <a:pt x="2493" y="295"/>
                </a:cubicBezTo>
                <a:cubicBezTo>
                  <a:pt x="2479" y="254"/>
                  <a:pt x="2483" y="208"/>
                  <a:pt x="2461" y="171"/>
                </a:cubicBezTo>
                <a:cubicBezTo>
                  <a:pt x="2452" y="155"/>
                  <a:pt x="2428" y="152"/>
                  <a:pt x="2414" y="140"/>
                </a:cubicBezTo>
                <a:cubicBezTo>
                  <a:pt x="2361" y="100"/>
                  <a:pt x="2302" y="67"/>
                  <a:pt x="2237" y="46"/>
                </a:cubicBezTo>
                <a:cubicBezTo>
                  <a:pt x="2227" y="31"/>
                  <a:pt x="2224" y="0"/>
                  <a:pt x="2205" y="0"/>
                </a:cubicBezTo>
                <a:cubicBezTo>
                  <a:pt x="2187" y="0"/>
                  <a:pt x="2181" y="29"/>
                  <a:pt x="2174" y="46"/>
                </a:cubicBezTo>
                <a:cubicBezTo>
                  <a:pt x="2098" y="212"/>
                  <a:pt x="2182" y="82"/>
                  <a:pt x="2110" y="186"/>
                </a:cubicBezTo>
                <a:cubicBezTo>
                  <a:pt x="2084" y="285"/>
                  <a:pt x="2099" y="318"/>
                  <a:pt x="2013" y="373"/>
                </a:cubicBezTo>
                <a:cubicBezTo>
                  <a:pt x="1950" y="468"/>
                  <a:pt x="2020" y="385"/>
                  <a:pt x="1934" y="435"/>
                </a:cubicBezTo>
                <a:cubicBezTo>
                  <a:pt x="1909" y="450"/>
                  <a:pt x="1885" y="491"/>
                  <a:pt x="1870" y="513"/>
                </a:cubicBezTo>
                <a:cubicBezTo>
                  <a:pt x="1841" y="600"/>
                  <a:pt x="1849" y="697"/>
                  <a:pt x="1806" y="778"/>
                </a:cubicBezTo>
              </a:path>
            </a:pathLst>
          </a:custGeom>
          <a:solidFill>
            <a:srgbClr val="F4EFAA"/>
          </a:solidFill>
          <a:ln w="762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44" name="Freeform 24"/>
          <p:cNvSpPr>
            <a:spLocks/>
          </p:cNvSpPr>
          <p:nvPr/>
        </p:nvSpPr>
        <p:spPr bwMode="auto">
          <a:xfrm>
            <a:off x="4648201" y="2286001"/>
            <a:ext cx="1228725" cy="942975"/>
          </a:xfrm>
          <a:custGeom>
            <a:avLst/>
            <a:gdLst>
              <a:gd name="T0" fmla="*/ 2147483647 w 774"/>
              <a:gd name="T1" fmla="*/ 2147483647 h 594"/>
              <a:gd name="T2" fmla="*/ 2147483647 w 774"/>
              <a:gd name="T3" fmla="*/ 2147483647 h 594"/>
              <a:gd name="T4" fmla="*/ 2147483647 w 774"/>
              <a:gd name="T5" fmla="*/ 2147483647 h 594"/>
              <a:gd name="T6" fmla="*/ 2147483647 w 774"/>
              <a:gd name="T7" fmla="*/ 2147483647 h 594"/>
              <a:gd name="T8" fmla="*/ 2147483647 w 774"/>
              <a:gd name="T9" fmla="*/ 2147483647 h 594"/>
              <a:gd name="T10" fmla="*/ 2147483647 w 774"/>
              <a:gd name="T11" fmla="*/ 2147483647 h 594"/>
              <a:gd name="T12" fmla="*/ 2147483647 w 774"/>
              <a:gd name="T13" fmla="*/ 2147483647 h 594"/>
              <a:gd name="T14" fmla="*/ 2147483647 w 774"/>
              <a:gd name="T15" fmla="*/ 2147483647 h 594"/>
              <a:gd name="T16" fmla="*/ 2147483647 w 774"/>
              <a:gd name="T17" fmla="*/ 2147483647 h 594"/>
              <a:gd name="T18" fmla="*/ 2147483647 w 774"/>
              <a:gd name="T19" fmla="*/ 2147483647 h 594"/>
              <a:gd name="T20" fmla="*/ 2147483647 w 774"/>
              <a:gd name="T21" fmla="*/ 2147483647 h 594"/>
              <a:gd name="T22" fmla="*/ 2147483647 w 774"/>
              <a:gd name="T23" fmla="*/ 2147483647 h 594"/>
              <a:gd name="T24" fmla="*/ 2147483647 w 774"/>
              <a:gd name="T25" fmla="*/ 2147483647 h 594"/>
              <a:gd name="T26" fmla="*/ 2147483647 w 774"/>
              <a:gd name="T27" fmla="*/ 2147483647 h 594"/>
              <a:gd name="T28" fmla="*/ 2147483647 w 774"/>
              <a:gd name="T29" fmla="*/ 2147483647 h 594"/>
              <a:gd name="T30" fmla="*/ 2147483647 w 774"/>
              <a:gd name="T31" fmla="*/ 2147483647 h 594"/>
              <a:gd name="T32" fmla="*/ 2147483647 w 774"/>
              <a:gd name="T33" fmla="*/ 2147483647 h 594"/>
              <a:gd name="T34" fmla="*/ 2147483647 w 774"/>
              <a:gd name="T35" fmla="*/ 2147483647 h 594"/>
              <a:gd name="T36" fmla="*/ 2147483647 w 774"/>
              <a:gd name="T37" fmla="*/ 2147483647 h 594"/>
              <a:gd name="T38" fmla="*/ 2147483647 w 774"/>
              <a:gd name="T39" fmla="*/ 2147483647 h 594"/>
              <a:gd name="T40" fmla="*/ 2147483647 w 774"/>
              <a:gd name="T41" fmla="*/ 2147483647 h 5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4" h="594">
                <a:moveTo>
                  <a:pt x="444" y="95"/>
                </a:moveTo>
                <a:cubicBezTo>
                  <a:pt x="424" y="101"/>
                  <a:pt x="348" y="128"/>
                  <a:pt x="332" y="126"/>
                </a:cubicBezTo>
                <a:cubicBezTo>
                  <a:pt x="312" y="123"/>
                  <a:pt x="301" y="103"/>
                  <a:pt x="283" y="95"/>
                </a:cubicBezTo>
                <a:cubicBezTo>
                  <a:pt x="269" y="88"/>
                  <a:pt x="252" y="85"/>
                  <a:pt x="236" y="80"/>
                </a:cubicBezTo>
                <a:cubicBezTo>
                  <a:pt x="203" y="47"/>
                  <a:pt x="174" y="0"/>
                  <a:pt x="108" y="64"/>
                </a:cubicBezTo>
                <a:cubicBezTo>
                  <a:pt x="92" y="79"/>
                  <a:pt x="119" y="105"/>
                  <a:pt x="124" y="126"/>
                </a:cubicBezTo>
                <a:cubicBezTo>
                  <a:pt x="5" y="166"/>
                  <a:pt x="0" y="221"/>
                  <a:pt x="44" y="360"/>
                </a:cubicBezTo>
                <a:cubicBezTo>
                  <a:pt x="50" y="378"/>
                  <a:pt x="58" y="472"/>
                  <a:pt x="75" y="480"/>
                </a:cubicBezTo>
                <a:cubicBezTo>
                  <a:pt x="122" y="500"/>
                  <a:pt x="169" y="461"/>
                  <a:pt x="211" y="488"/>
                </a:cubicBezTo>
                <a:cubicBezTo>
                  <a:pt x="258" y="495"/>
                  <a:pt x="330" y="520"/>
                  <a:pt x="363" y="528"/>
                </a:cubicBezTo>
                <a:cubicBezTo>
                  <a:pt x="396" y="536"/>
                  <a:pt x="395" y="525"/>
                  <a:pt x="411" y="536"/>
                </a:cubicBezTo>
                <a:cubicBezTo>
                  <a:pt x="449" y="554"/>
                  <a:pt x="430" y="590"/>
                  <a:pt x="459" y="592"/>
                </a:cubicBezTo>
                <a:cubicBezTo>
                  <a:pt x="488" y="594"/>
                  <a:pt x="555" y="554"/>
                  <a:pt x="587" y="547"/>
                </a:cubicBezTo>
                <a:cubicBezTo>
                  <a:pt x="621" y="547"/>
                  <a:pt x="640" y="562"/>
                  <a:pt x="651" y="552"/>
                </a:cubicBezTo>
                <a:cubicBezTo>
                  <a:pt x="662" y="542"/>
                  <a:pt x="653" y="512"/>
                  <a:pt x="651" y="488"/>
                </a:cubicBezTo>
                <a:cubicBezTo>
                  <a:pt x="656" y="474"/>
                  <a:pt x="627" y="419"/>
                  <a:pt x="636" y="406"/>
                </a:cubicBezTo>
                <a:cubicBezTo>
                  <a:pt x="645" y="381"/>
                  <a:pt x="714" y="377"/>
                  <a:pt x="731" y="360"/>
                </a:cubicBezTo>
                <a:cubicBezTo>
                  <a:pt x="748" y="343"/>
                  <a:pt x="774" y="340"/>
                  <a:pt x="739" y="304"/>
                </a:cubicBezTo>
                <a:cubicBezTo>
                  <a:pt x="723" y="203"/>
                  <a:pt x="627" y="177"/>
                  <a:pt x="523" y="144"/>
                </a:cubicBezTo>
                <a:cubicBezTo>
                  <a:pt x="512" y="128"/>
                  <a:pt x="507" y="138"/>
                  <a:pt x="492" y="126"/>
                </a:cubicBezTo>
                <a:cubicBezTo>
                  <a:pt x="438" y="85"/>
                  <a:pt x="444" y="135"/>
                  <a:pt x="444" y="95"/>
                </a:cubicBezTo>
                <a:close/>
              </a:path>
            </a:pathLst>
          </a:custGeom>
          <a:solidFill>
            <a:srgbClr val="CCFFCC"/>
          </a:solidFill>
          <a:ln w="57150" cmpd="sng">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45" name="Text Box 25"/>
          <p:cNvSpPr txBox="1">
            <a:spLocks noChangeArrowheads="1"/>
          </p:cNvSpPr>
          <p:nvPr/>
        </p:nvSpPr>
        <p:spPr bwMode="auto">
          <a:xfrm>
            <a:off x="4800601" y="4191000"/>
            <a:ext cx="1643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3600" b="1">
                <a:solidFill>
                  <a:srgbClr val="FF0000"/>
                </a:solidFill>
                <a:latin typeface="Times New Roman" panose="02020603050405020304" pitchFamily="18" charset="0"/>
                <a:cs typeface="Arial" panose="020B0604020202020204" pitchFamily="34" charset="0"/>
              </a:rPr>
              <a:t>Hà Nội</a:t>
            </a:r>
          </a:p>
        </p:txBody>
      </p:sp>
      <p:sp>
        <p:nvSpPr>
          <p:cNvPr id="312346" name="AutoShape 26"/>
          <p:cNvSpPr>
            <a:spLocks noChangeArrowheads="1"/>
          </p:cNvSpPr>
          <p:nvPr/>
        </p:nvSpPr>
        <p:spPr bwMode="auto">
          <a:xfrm>
            <a:off x="5181600" y="3733800"/>
            <a:ext cx="533400" cy="381000"/>
          </a:xfrm>
          <a:prstGeom prst="star5">
            <a:avLst/>
          </a:prstGeom>
          <a:solidFill>
            <a:srgbClr val="FF00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Tree>
    <p:custDataLst>
      <p:tags r:id="rId1"/>
    </p:custDataLst>
    <p:extLst>
      <p:ext uri="{BB962C8B-B14F-4D97-AF65-F5344CB8AC3E}">
        <p14:creationId xmlns:p14="http://schemas.microsoft.com/office/powerpoint/2010/main" val="3782925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12322"/>
                                        </p:tgtEl>
                                        <p:attrNameLst>
                                          <p:attrName>style.visibility</p:attrName>
                                        </p:attrNameLst>
                                      </p:cBhvr>
                                      <p:to>
                                        <p:strVal val="visible"/>
                                      </p:to>
                                    </p:set>
                                    <p:anim calcmode="discrete" valueType="clr">
                                      <p:cBhvr override="childStyle">
                                        <p:cTn id="7" dur="80"/>
                                        <p:tgtEl>
                                          <p:spTgt spid="3123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2322"/>
                                        </p:tgtEl>
                                        <p:attrNameLst>
                                          <p:attrName>fillcolor</p:attrName>
                                        </p:attrNameLst>
                                      </p:cBhvr>
                                      <p:tavLst>
                                        <p:tav tm="0">
                                          <p:val>
                                            <p:clrVal>
                                              <a:schemeClr val="accent2"/>
                                            </p:clrVal>
                                          </p:val>
                                        </p:tav>
                                        <p:tav tm="50000">
                                          <p:val>
                                            <p:clrVal>
                                              <a:schemeClr val="hlink"/>
                                            </p:clrVal>
                                          </p:val>
                                        </p:tav>
                                      </p:tavLst>
                                    </p:anim>
                                    <p:set>
                                      <p:cBhvr>
                                        <p:cTn id="9" dur="80"/>
                                        <p:tgtEl>
                                          <p:spTgt spid="31232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312341"/>
                                        </p:tgtEl>
                                        <p:attrNameLst>
                                          <p:attrName>style.visibility</p:attrName>
                                        </p:attrNameLst>
                                      </p:cBhvr>
                                      <p:to>
                                        <p:strVal val="visible"/>
                                      </p:to>
                                    </p:set>
                                    <p:animEffect transition="in" filter="blinds(horizontal)">
                                      <p:cBhvr>
                                        <p:cTn id="14" dur="500"/>
                                        <p:tgtEl>
                                          <p:spTgt spid="312341"/>
                                        </p:tgtEl>
                                      </p:cBhvr>
                                    </p:animEffect>
                                  </p:childTnLst>
                                </p:cTn>
                              </p:par>
                            </p:childTnLst>
                          </p:cTn>
                        </p:par>
                        <p:par>
                          <p:cTn id="15" fill="hold" nodeType="afterGroup">
                            <p:stCondLst>
                              <p:cond delay="500"/>
                            </p:stCondLst>
                            <p:childTnLst>
                              <p:par>
                                <p:cTn id="16" presetID="4" presetClass="exit" presetSubtype="16" fill="hold" nodeType="afterEffect">
                                  <p:stCondLst>
                                    <p:cond delay="0"/>
                                  </p:stCondLst>
                                  <p:childTnLst>
                                    <p:animEffect transition="out" filter="box(in)">
                                      <p:cBhvr>
                                        <p:cTn id="17" dur="500"/>
                                        <p:tgtEl>
                                          <p:spTgt spid="312341"/>
                                        </p:tgtEl>
                                      </p:cBhvr>
                                    </p:animEffect>
                                    <p:set>
                                      <p:cBhvr>
                                        <p:cTn id="18" dur="1" fill="hold">
                                          <p:stCondLst>
                                            <p:cond delay="499"/>
                                          </p:stCondLst>
                                        </p:cTn>
                                        <p:tgtEl>
                                          <p:spTgt spid="312341"/>
                                        </p:tgtEl>
                                        <p:attrNameLst>
                                          <p:attrName>style.visibility</p:attrName>
                                        </p:attrNameLst>
                                      </p:cBhvr>
                                      <p:to>
                                        <p:strVal val="hidden"/>
                                      </p:to>
                                    </p:set>
                                  </p:childTnLst>
                                </p:cTn>
                              </p:par>
                            </p:childTnLst>
                          </p:cTn>
                        </p:par>
                        <p:par>
                          <p:cTn id="19" fill="hold" nodeType="afterGroup">
                            <p:stCondLst>
                              <p:cond delay="1000"/>
                            </p:stCondLst>
                            <p:childTnLst>
                              <p:par>
                                <p:cTn id="20" presetID="3" presetClass="entr" presetSubtype="10" fill="hold" nodeType="afterEffect">
                                  <p:stCondLst>
                                    <p:cond delay="0"/>
                                  </p:stCondLst>
                                  <p:childTnLst>
                                    <p:set>
                                      <p:cBhvr>
                                        <p:cTn id="21" dur="1" fill="hold">
                                          <p:stCondLst>
                                            <p:cond delay="0"/>
                                          </p:stCondLst>
                                        </p:cTn>
                                        <p:tgtEl>
                                          <p:spTgt spid="312341"/>
                                        </p:tgtEl>
                                        <p:attrNameLst>
                                          <p:attrName>style.visibility</p:attrName>
                                        </p:attrNameLst>
                                      </p:cBhvr>
                                      <p:to>
                                        <p:strVal val="visible"/>
                                      </p:to>
                                    </p:set>
                                    <p:animEffect transition="in" filter="blinds(horizontal)">
                                      <p:cBhvr>
                                        <p:cTn id="22" dur="500"/>
                                        <p:tgtEl>
                                          <p:spTgt spid="312341"/>
                                        </p:tgtEl>
                                      </p:cBhvr>
                                    </p:animEffect>
                                  </p:childTnLst>
                                </p:cTn>
                              </p:par>
                            </p:childTnLst>
                          </p:cTn>
                        </p:par>
                        <p:par>
                          <p:cTn id="23" fill="hold" nodeType="afterGroup">
                            <p:stCondLst>
                              <p:cond delay="1500"/>
                            </p:stCondLst>
                            <p:childTnLst>
                              <p:par>
                                <p:cTn id="24" presetID="4" presetClass="exit" presetSubtype="16" fill="hold" nodeType="afterEffect">
                                  <p:stCondLst>
                                    <p:cond delay="0"/>
                                  </p:stCondLst>
                                  <p:childTnLst>
                                    <p:animEffect transition="out" filter="box(in)">
                                      <p:cBhvr>
                                        <p:cTn id="25" dur="500"/>
                                        <p:tgtEl>
                                          <p:spTgt spid="312341"/>
                                        </p:tgtEl>
                                      </p:cBhvr>
                                    </p:animEffect>
                                    <p:set>
                                      <p:cBhvr>
                                        <p:cTn id="26" dur="1" fill="hold">
                                          <p:stCondLst>
                                            <p:cond delay="499"/>
                                          </p:stCondLst>
                                        </p:cTn>
                                        <p:tgtEl>
                                          <p:spTgt spid="312341"/>
                                        </p:tgtEl>
                                        <p:attrNameLst>
                                          <p:attrName>style.visibility</p:attrName>
                                        </p:attrNameLst>
                                      </p:cBhvr>
                                      <p:to>
                                        <p:strVal val="hidden"/>
                                      </p:to>
                                    </p:set>
                                  </p:childTnLst>
                                </p:cTn>
                              </p:par>
                            </p:childTnLst>
                          </p:cTn>
                        </p:par>
                        <p:par>
                          <p:cTn id="27" fill="hold" nodeType="afterGroup">
                            <p:stCondLst>
                              <p:cond delay="2000"/>
                            </p:stCondLst>
                            <p:childTnLst>
                              <p:par>
                                <p:cTn id="28" presetID="3" presetClass="entr" presetSubtype="10" fill="hold" nodeType="afterEffect">
                                  <p:stCondLst>
                                    <p:cond delay="0"/>
                                  </p:stCondLst>
                                  <p:childTnLst>
                                    <p:set>
                                      <p:cBhvr>
                                        <p:cTn id="29" dur="1" fill="hold">
                                          <p:stCondLst>
                                            <p:cond delay="0"/>
                                          </p:stCondLst>
                                        </p:cTn>
                                        <p:tgtEl>
                                          <p:spTgt spid="312341"/>
                                        </p:tgtEl>
                                        <p:attrNameLst>
                                          <p:attrName>style.visibility</p:attrName>
                                        </p:attrNameLst>
                                      </p:cBhvr>
                                      <p:to>
                                        <p:strVal val="visible"/>
                                      </p:to>
                                    </p:set>
                                    <p:animEffect transition="in" filter="blinds(horizontal)">
                                      <p:cBhvr>
                                        <p:cTn id="30" dur="500"/>
                                        <p:tgtEl>
                                          <p:spTgt spid="312341"/>
                                        </p:tgtEl>
                                      </p:cBhvr>
                                    </p:animEffect>
                                  </p:childTnLst>
                                </p:cTn>
                              </p:par>
                            </p:childTnLst>
                          </p:cTn>
                        </p:par>
                        <p:par>
                          <p:cTn id="31" fill="hold" nodeType="afterGroup">
                            <p:stCondLst>
                              <p:cond delay="2500"/>
                            </p:stCondLst>
                            <p:childTnLst>
                              <p:par>
                                <p:cTn id="32" presetID="4" presetClass="exit" presetSubtype="16" fill="hold" nodeType="afterEffect">
                                  <p:stCondLst>
                                    <p:cond delay="0"/>
                                  </p:stCondLst>
                                  <p:childTnLst>
                                    <p:animEffect transition="out" filter="box(in)">
                                      <p:cBhvr>
                                        <p:cTn id="33" dur="500"/>
                                        <p:tgtEl>
                                          <p:spTgt spid="312341"/>
                                        </p:tgtEl>
                                      </p:cBhvr>
                                    </p:animEffect>
                                    <p:set>
                                      <p:cBhvr>
                                        <p:cTn id="34" dur="1" fill="hold">
                                          <p:stCondLst>
                                            <p:cond delay="499"/>
                                          </p:stCondLst>
                                        </p:cTn>
                                        <p:tgtEl>
                                          <p:spTgt spid="312341"/>
                                        </p:tgtEl>
                                        <p:attrNameLst>
                                          <p:attrName>style.visibility</p:attrName>
                                        </p:attrNameLst>
                                      </p:cBhvr>
                                      <p:to>
                                        <p:strVal val="hidden"/>
                                      </p:to>
                                    </p:set>
                                  </p:childTnLst>
                                </p:cTn>
                              </p:par>
                            </p:childTnLst>
                          </p:cTn>
                        </p:par>
                        <p:par>
                          <p:cTn id="35" fill="hold" nodeType="afterGroup">
                            <p:stCondLst>
                              <p:cond delay="3000"/>
                            </p:stCondLst>
                            <p:childTnLst>
                              <p:par>
                                <p:cTn id="36" presetID="20" presetClass="entr" presetSubtype="0" fill="hold" grpId="0" nodeType="afterEffect">
                                  <p:stCondLst>
                                    <p:cond delay="0"/>
                                  </p:stCondLst>
                                  <p:childTnLst>
                                    <p:set>
                                      <p:cBhvr>
                                        <p:cTn id="37" dur="1" fill="hold">
                                          <p:stCondLst>
                                            <p:cond delay="0"/>
                                          </p:stCondLst>
                                        </p:cTn>
                                        <p:tgtEl>
                                          <p:spTgt spid="312323"/>
                                        </p:tgtEl>
                                        <p:attrNameLst>
                                          <p:attrName>style.visibility</p:attrName>
                                        </p:attrNameLst>
                                      </p:cBhvr>
                                      <p:to>
                                        <p:strVal val="visible"/>
                                      </p:to>
                                    </p:set>
                                    <p:animEffect transition="in" filter="wedge">
                                      <p:cBhvr>
                                        <p:cTn id="38" dur="2000"/>
                                        <p:tgtEl>
                                          <p:spTgt spid="31232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312344"/>
                                        </p:tgtEl>
                                        <p:attrNameLst>
                                          <p:attrName>style.visibility</p:attrName>
                                        </p:attrNameLst>
                                      </p:cBhvr>
                                      <p:to>
                                        <p:strVal val="visible"/>
                                      </p:to>
                                    </p:set>
                                    <p:animEffect transition="in" filter="blinds(horizontal)">
                                      <p:cBhvr>
                                        <p:cTn id="43" dur="500"/>
                                        <p:tgtEl>
                                          <p:spTgt spid="312344"/>
                                        </p:tgtEl>
                                      </p:cBhvr>
                                    </p:animEffect>
                                  </p:childTnLst>
                                </p:cTn>
                              </p:par>
                            </p:childTnLst>
                          </p:cTn>
                        </p:par>
                        <p:par>
                          <p:cTn id="44" fill="hold" nodeType="afterGroup">
                            <p:stCondLst>
                              <p:cond delay="500"/>
                            </p:stCondLst>
                            <p:childTnLst>
                              <p:par>
                                <p:cTn id="45" presetID="4" presetClass="exit" presetSubtype="16" fill="hold" nodeType="afterEffect">
                                  <p:stCondLst>
                                    <p:cond delay="0"/>
                                  </p:stCondLst>
                                  <p:childTnLst>
                                    <p:animEffect transition="out" filter="box(in)">
                                      <p:cBhvr>
                                        <p:cTn id="46" dur="500"/>
                                        <p:tgtEl>
                                          <p:spTgt spid="312344"/>
                                        </p:tgtEl>
                                      </p:cBhvr>
                                    </p:animEffect>
                                    <p:set>
                                      <p:cBhvr>
                                        <p:cTn id="47" dur="1" fill="hold">
                                          <p:stCondLst>
                                            <p:cond delay="499"/>
                                          </p:stCondLst>
                                        </p:cTn>
                                        <p:tgtEl>
                                          <p:spTgt spid="312344"/>
                                        </p:tgtEl>
                                        <p:attrNameLst>
                                          <p:attrName>style.visibility</p:attrName>
                                        </p:attrNameLst>
                                      </p:cBhvr>
                                      <p:to>
                                        <p:strVal val="hidden"/>
                                      </p:to>
                                    </p:set>
                                  </p:childTnLst>
                                </p:cTn>
                              </p:par>
                            </p:childTnLst>
                          </p:cTn>
                        </p:par>
                        <p:par>
                          <p:cTn id="48" fill="hold" nodeType="afterGroup">
                            <p:stCondLst>
                              <p:cond delay="1000"/>
                            </p:stCondLst>
                            <p:childTnLst>
                              <p:par>
                                <p:cTn id="49" presetID="3" presetClass="entr" presetSubtype="10" fill="hold" nodeType="afterEffect">
                                  <p:stCondLst>
                                    <p:cond delay="0"/>
                                  </p:stCondLst>
                                  <p:childTnLst>
                                    <p:set>
                                      <p:cBhvr>
                                        <p:cTn id="50" dur="1" fill="hold">
                                          <p:stCondLst>
                                            <p:cond delay="0"/>
                                          </p:stCondLst>
                                        </p:cTn>
                                        <p:tgtEl>
                                          <p:spTgt spid="312344"/>
                                        </p:tgtEl>
                                        <p:attrNameLst>
                                          <p:attrName>style.visibility</p:attrName>
                                        </p:attrNameLst>
                                      </p:cBhvr>
                                      <p:to>
                                        <p:strVal val="visible"/>
                                      </p:to>
                                    </p:set>
                                    <p:animEffect transition="in" filter="blinds(horizontal)">
                                      <p:cBhvr>
                                        <p:cTn id="51" dur="500"/>
                                        <p:tgtEl>
                                          <p:spTgt spid="312344"/>
                                        </p:tgtEl>
                                      </p:cBhvr>
                                    </p:animEffect>
                                  </p:childTnLst>
                                </p:cTn>
                              </p:par>
                            </p:childTnLst>
                          </p:cTn>
                        </p:par>
                        <p:par>
                          <p:cTn id="52" fill="hold" nodeType="afterGroup">
                            <p:stCondLst>
                              <p:cond delay="1500"/>
                            </p:stCondLst>
                            <p:childTnLst>
                              <p:par>
                                <p:cTn id="53" presetID="4" presetClass="exit" presetSubtype="16" fill="hold" nodeType="afterEffect">
                                  <p:stCondLst>
                                    <p:cond delay="0"/>
                                  </p:stCondLst>
                                  <p:childTnLst>
                                    <p:animEffect transition="out" filter="box(in)">
                                      <p:cBhvr>
                                        <p:cTn id="54" dur="500"/>
                                        <p:tgtEl>
                                          <p:spTgt spid="312344"/>
                                        </p:tgtEl>
                                      </p:cBhvr>
                                    </p:animEffect>
                                    <p:set>
                                      <p:cBhvr>
                                        <p:cTn id="55" dur="1" fill="hold">
                                          <p:stCondLst>
                                            <p:cond delay="499"/>
                                          </p:stCondLst>
                                        </p:cTn>
                                        <p:tgtEl>
                                          <p:spTgt spid="312344"/>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312342"/>
                                        </p:tgtEl>
                                        <p:attrNameLst>
                                          <p:attrName>style.visibility</p:attrName>
                                        </p:attrNameLst>
                                      </p:cBhvr>
                                      <p:to>
                                        <p:strVal val="visible"/>
                                      </p:to>
                                    </p:set>
                                    <p:animEffect transition="in" filter="blinds(horizontal)">
                                      <p:cBhvr>
                                        <p:cTn id="60" dur="500"/>
                                        <p:tgtEl>
                                          <p:spTgt spid="312342"/>
                                        </p:tgtEl>
                                      </p:cBhvr>
                                    </p:animEffect>
                                  </p:childTnLst>
                                </p:cTn>
                              </p:par>
                            </p:childTnLst>
                          </p:cTn>
                        </p:par>
                        <p:par>
                          <p:cTn id="61" fill="hold" nodeType="afterGroup">
                            <p:stCondLst>
                              <p:cond delay="500"/>
                            </p:stCondLst>
                            <p:childTnLst>
                              <p:par>
                                <p:cTn id="62" presetID="4" presetClass="exit" presetSubtype="16" fill="hold" nodeType="afterEffect">
                                  <p:stCondLst>
                                    <p:cond delay="0"/>
                                  </p:stCondLst>
                                  <p:childTnLst>
                                    <p:animEffect transition="out" filter="box(in)">
                                      <p:cBhvr>
                                        <p:cTn id="63" dur="500"/>
                                        <p:tgtEl>
                                          <p:spTgt spid="312342"/>
                                        </p:tgtEl>
                                      </p:cBhvr>
                                    </p:animEffect>
                                    <p:set>
                                      <p:cBhvr>
                                        <p:cTn id="64" dur="1" fill="hold">
                                          <p:stCondLst>
                                            <p:cond delay="499"/>
                                          </p:stCondLst>
                                        </p:cTn>
                                        <p:tgtEl>
                                          <p:spTgt spid="312342"/>
                                        </p:tgtEl>
                                        <p:attrNameLst>
                                          <p:attrName>style.visibility</p:attrName>
                                        </p:attrNameLst>
                                      </p:cBhvr>
                                      <p:to>
                                        <p:strVal val="hidden"/>
                                      </p:to>
                                    </p:set>
                                  </p:childTnLst>
                                </p:cTn>
                              </p:par>
                            </p:childTnLst>
                          </p:cTn>
                        </p:par>
                        <p:par>
                          <p:cTn id="65" fill="hold" nodeType="afterGroup">
                            <p:stCondLst>
                              <p:cond delay="1000"/>
                            </p:stCondLst>
                            <p:childTnLst>
                              <p:par>
                                <p:cTn id="66" presetID="3" presetClass="entr" presetSubtype="10" fill="hold" nodeType="afterEffect">
                                  <p:stCondLst>
                                    <p:cond delay="0"/>
                                  </p:stCondLst>
                                  <p:childTnLst>
                                    <p:set>
                                      <p:cBhvr>
                                        <p:cTn id="67" dur="1" fill="hold">
                                          <p:stCondLst>
                                            <p:cond delay="0"/>
                                          </p:stCondLst>
                                        </p:cTn>
                                        <p:tgtEl>
                                          <p:spTgt spid="312342"/>
                                        </p:tgtEl>
                                        <p:attrNameLst>
                                          <p:attrName>style.visibility</p:attrName>
                                        </p:attrNameLst>
                                      </p:cBhvr>
                                      <p:to>
                                        <p:strVal val="visible"/>
                                      </p:to>
                                    </p:set>
                                    <p:animEffect transition="in" filter="blinds(horizontal)">
                                      <p:cBhvr>
                                        <p:cTn id="68" dur="500"/>
                                        <p:tgtEl>
                                          <p:spTgt spid="312342"/>
                                        </p:tgtEl>
                                      </p:cBhvr>
                                    </p:animEffect>
                                  </p:childTnLst>
                                </p:cTn>
                              </p:par>
                            </p:childTnLst>
                          </p:cTn>
                        </p:par>
                        <p:par>
                          <p:cTn id="69" fill="hold" nodeType="afterGroup">
                            <p:stCondLst>
                              <p:cond delay="1500"/>
                            </p:stCondLst>
                            <p:childTnLst>
                              <p:par>
                                <p:cTn id="70" presetID="4" presetClass="exit" presetSubtype="16" fill="hold" nodeType="afterEffect">
                                  <p:stCondLst>
                                    <p:cond delay="0"/>
                                  </p:stCondLst>
                                  <p:childTnLst>
                                    <p:animEffect transition="out" filter="box(in)">
                                      <p:cBhvr>
                                        <p:cTn id="71" dur="500"/>
                                        <p:tgtEl>
                                          <p:spTgt spid="312342"/>
                                        </p:tgtEl>
                                      </p:cBhvr>
                                    </p:animEffect>
                                    <p:set>
                                      <p:cBhvr>
                                        <p:cTn id="72" dur="1" fill="hold">
                                          <p:stCondLst>
                                            <p:cond delay="499"/>
                                          </p:stCondLst>
                                        </p:cTn>
                                        <p:tgtEl>
                                          <p:spTgt spid="312342"/>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312343"/>
                                        </p:tgtEl>
                                        <p:attrNameLst>
                                          <p:attrName>style.visibility</p:attrName>
                                        </p:attrNameLst>
                                      </p:cBhvr>
                                      <p:to>
                                        <p:strVal val="visible"/>
                                      </p:to>
                                    </p:set>
                                    <p:animEffect transition="in" filter="blinds(horizontal)">
                                      <p:cBhvr>
                                        <p:cTn id="77" dur="500"/>
                                        <p:tgtEl>
                                          <p:spTgt spid="312343"/>
                                        </p:tgtEl>
                                      </p:cBhvr>
                                    </p:animEffect>
                                  </p:childTnLst>
                                </p:cTn>
                              </p:par>
                            </p:childTnLst>
                          </p:cTn>
                        </p:par>
                        <p:par>
                          <p:cTn id="78" fill="hold" nodeType="afterGroup">
                            <p:stCondLst>
                              <p:cond delay="500"/>
                            </p:stCondLst>
                            <p:childTnLst>
                              <p:par>
                                <p:cTn id="79" presetID="4" presetClass="exit" presetSubtype="16" fill="hold" nodeType="afterEffect">
                                  <p:stCondLst>
                                    <p:cond delay="0"/>
                                  </p:stCondLst>
                                  <p:childTnLst>
                                    <p:animEffect transition="out" filter="box(in)">
                                      <p:cBhvr>
                                        <p:cTn id="80" dur="500"/>
                                        <p:tgtEl>
                                          <p:spTgt spid="312343"/>
                                        </p:tgtEl>
                                      </p:cBhvr>
                                    </p:animEffect>
                                    <p:set>
                                      <p:cBhvr>
                                        <p:cTn id="81" dur="1" fill="hold">
                                          <p:stCondLst>
                                            <p:cond delay="499"/>
                                          </p:stCondLst>
                                        </p:cTn>
                                        <p:tgtEl>
                                          <p:spTgt spid="312343"/>
                                        </p:tgtEl>
                                        <p:attrNameLst>
                                          <p:attrName>style.visibility</p:attrName>
                                        </p:attrNameLst>
                                      </p:cBhvr>
                                      <p:to>
                                        <p:strVal val="hidden"/>
                                      </p:to>
                                    </p:set>
                                  </p:childTnLst>
                                </p:cTn>
                              </p:par>
                            </p:childTnLst>
                          </p:cTn>
                        </p:par>
                        <p:par>
                          <p:cTn id="82" fill="hold" nodeType="afterGroup">
                            <p:stCondLst>
                              <p:cond delay="1000"/>
                            </p:stCondLst>
                            <p:childTnLst>
                              <p:par>
                                <p:cTn id="83" presetID="3" presetClass="entr" presetSubtype="10" fill="hold" nodeType="afterEffect">
                                  <p:stCondLst>
                                    <p:cond delay="0"/>
                                  </p:stCondLst>
                                  <p:childTnLst>
                                    <p:set>
                                      <p:cBhvr>
                                        <p:cTn id="84" dur="1" fill="hold">
                                          <p:stCondLst>
                                            <p:cond delay="0"/>
                                          </p:stCondLst>
                                        </p:cTn>
                                        <p:tgtEl>
                                          <p:spTgt spid="312343"/>
                                        </p:tgtEl>
                                        <p:attrNameLst>
                                          <p:attrName>style.visibility</p:attrName>
                                        </p:attrNameLst>
                                      </p:cBhvr>
                                      <p:to>
                                        <p:strVal val="visible"/>
                                      </p:to>
                                    </p:set>
                                    <p:animEffect transition="in" filter="blinds(horizontal)">
                                      <p:cBhvr>
                                        <p:cTn id="85" dur="500"/>
                                        <p:tgtEl>
                                          <p:spTgt spid="312343"/>
                                        </p:tgtEl>
                                      </p:cBhvr>
                                    </p:animEffect>
                                  </p:childTnLst>
                                </p:cTn>
                              </p:par>
                            </p:childTnLst>
                          </p:cTn>
                        </p:par>
                        <p:par>
                          <p:cTn id="86" fill="hold" nodeType="afterGroup">
                            <p:stCondLst>
                              <p:cond delay="1500"/>
                            </p:stCondLst>
                            <p:childTnLst>
                              <p:par>
                                <p:cTn id="87" presetID="4" presetClass="exit" presetSubtype="16" fill="hold" nodeType="afterEffect">
                                  <p:stCondLst>
                                    <p:cond delay="0"/>
                                  </p:stCondLst>
                                  <p:childTnLst>
                                    <p:animEffect transition="out" filter="box(in)">
                                      <p:cBhvr>
                                        <p:cTn id="88" dur="500"/>
                                        <p:tgtEl>
                                          <p:spTgt spid="312343"/>
                                        </p:tgtEl>
                                      </p:cBhvr>
                                    </p:animEffect>
                                    <p:set>
                                      <p:cBhvr>
                                        <p:cTn id="89" dur="1" fill="hold">
                                          <p:stCondLst>
                                            <p:cond delay="499"/>
                                          </p:stCondLst>
                                        </p:cTn>
                                        <p:tgtEl>
                                          <p:spTgt spid="312343"/>
                                        </p:tgtEl>
                                        <p:attrNameLst>
                                          <p:attrName>style.visibility</p:attrName>
                                        </p:attrNameLst>
                                      </p:cBhvr>
                                      <p:to>
                                        <p:strVal val="hidden"/>
                                      </p:to>
                                    </p:set>
                                  </p:childTnLst>
                                </p:cTn>
                              </p:par>
                            </p:childTnLst>
                          </p:cTn>
                        </p:par>
                        <p:par>
                          <p:cTn id="90" fill="hold" nodeType="afterGroup">
                            <p:stCondLst>
                              <p:cond delay="2000"/>
                            </p:stCondLst>
                            <p:childTnLst>
                              <p:par>
                                <p:cTn id="91" presetID="3" presetClass="entr" presetSubtype="10" fill="hold" nodeType="afterEffect">
                                  <p:stCondLst>
                                    <p:cond delay="0"/>
                                  </p:stCondLst>
                                  <p:childTnLst>
                                    <p:set>
                                      <p:cBhvr>
                                        <p:cTn id="92" dur="1" fill="hold">
                                          <p:stCondLst>
                                            <p:cond delay="0"/>
                                          </p:stCondLst>
                                        </p:cTn>
                                        <p:tgtEl>
                                          <p:spTgt spid="312343"/>
                                        </p:tgtEl>
                                        <p:attrNameLst>
                                          <p:attrName>style.visibility</p:attrName>
                                        </p:attrNameLst>
                                      </p:cBhvr>
                                      <p:to>
                                        <p:strVal val="visible"/>
                                      </p:to>
                                    </p:set>
                                    <p:animEffect transition="in" filter="blinds(horizontal)">
                                      <p:cBhvr>
                                        <p:cTn id="93" dur="500"/>
                                        <p:tgtEl>
                                          <p:spTgt spid="312343"/>
                                        </p:tgtEl>
                                      </p:cBhvr>
                                    </p:animEffect>
                                  </p:childTnLst>
                                </p:cTn>
                              </p:par>
                            </p:childTnLst>
                          </p:cTn>
                        </p:par>
                        <p:par>
                          <p:cTn id="94" fill="hold" nodeType="afterGroup">
                            <p:stCondLst>
                              <p:cond delay="2500"/>
                            </p:stCondLst>
                            <p:childTnLst>
                              <p:par>
                                <p:cTn id="95" presetID="20" presetClass="entr" presetSubtype="0" fill="hold" grpId="0" nodeType="afterEffect">
                                  <p:stCondLst>
                                    <p:cond delay="0"/>
                                  </p:stCondLst>
                                  <p:childTnLst>
                                    <p:set>
                                      <p:cBhvr>
                                        <p:cTn id="96" dur="1" fill="hold">
                                          <p:stCondLst>
                                            <p:cond delay="0"/>
                                          </p:stCondLst>
                                        </p:cTn>
                                        <p:tgtEl>
                                          <p:spTgt spid="312338"/>
                                        </p:tgtEl>
                                        <p:attrNameLst>
                                          <p:attrName>style.visibility</p:attrName>
                                        </p:attrNameLst>
                                      </p:cBhvr>
                                      <p:to>
                                        <p:strVal val="visible"/>
                                      </p:to>
                                    </p:set>
                                    <p:animEffect transition="in" filter="wedge">
                                      <p:cBhvr>
                                        <p:cTn id="97" dur="2000"/>
                                        <p:tgtEl>
                                          <p:spTgt spid="312338"/>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312345"/>
                                        </p:tgtEl>
                                        <p:attrNameLst>
                                          <p:attrName>style.visibility</p:attrName>
                                        </p:attrNameLst>
                                      </p:cBhvr>
                                      <p:to>
                                        <p:strVal val="visible"/>
                                      </p:to>
                                    </p:set>
                                    <p:animEffect transition="in" filter="dissolve">
                                      <p:cBhvr>
                                        <p:cTn id="102" dur="500"/>
                                        <p:tgtEl>
                                          <p:spTgt spid="312345"/>
                                        </p:tgtEl>
                                      </p:cBhvr>
                                    </p:animEffect>
                                  </p:childTnLst>
                                </p:cTn>
                              </p:par>
                              <p:par>
                                <p:cTn id="103" presetID="5" presetClass="entr" presetSubtype="10" fill="hold" nodeType="withEffect">
                                  <p:stCondLst>
                                    <p:cond delay="0"/>
                                  </p:stCondLst>
                                  <p:childTnLst>
                                    <p:set>
                                      <p:cBhvr>
                                        <p:cTn id="104" dur="1" fill="hold">
                                          <p:stCondLst>
                                            <p:cond delay="0"/>
                                          </p:stCondLst>
                                        </p:cTn>
                                        <p:tgtEl>
                                          <p:spTgt spid="312346"/>
                                        </p:tgtEl>
                                        <p:attrNameLst>
                                          <p:attrName>style.visibility</p:attrName>
                                        </p:attrNameLst>
                                      </p:cBhvr>
                                      <p:to>
                                        <p:strVal val="visible"/>
                                      </p:to>
                                    </p:set>
                                    <p:animEffect transition="in" filter="checkerboard(across)">
                                      <p:cBhvr>
                                        <p:cTn id="105" dur="500"/>
                                        <p:tgtEl>
                                          <p:spTgt spid="312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animBg="1"/>
      <p:bldP spid="312338" grpId="0"/>
      <p:bldP spid="3123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รูปแบบอิสระ: รูปร่าง 16">
            <a:extLst>
              <a:ext uri="{FF2B5EF4-FFF2-40B4-BE49-F238E27FC236}">
                <a16:creationId xmlns:a16="http://schemas.microsoft.com/office/drawing/2014/main" id="{9F1C3884-3255-4700-B763-BD74A055401E}"/>
              </a:ext>
            </a:extLst>
          </p:cNvPr>
          <p:cNvSpPr/>
          <p:nvPr/>
        </p:nvSpPr>
        <p:spPr>
          <a:xfrm flipV="1">
            <a:off x="5894099" y="3597006"/>
            <a:ext cx="188019" cy="170098"/>
          </a:xfrm>
          <a:custGeom>
            <a:avLst/>
            <a:gdLst>
              <a:gd name="connsiteX0" fmla="*/ 254976 w 391816"/>
              <a:gd name="connsiteY0" fmla="*/ 130803 h 354471"/>
              <a:gd name="connsiteX1" fmla="*/ 221829 w 391816"/>
              <a:gd name="connsiteY1" fmla="*/ 28593 h 354471"/>
              <a:gd name="connsiteX2" fmla="*/ 161554 w 391816"/>
              <a:gd name="connsiteY2" fmla="*/ 127755 h 354471"/>
              <a:gd name="connsiteX3" fmla="*/ 155179 w 391816"/>
              <a:gd name="connsiteY3" fmla="*/ 138715 h 354471"/>
              <a:gd name="connsiteX4" fmla="*/ 28458 w 391816"/>
              <a:gd name="connsiteY4" fmla="*/ 134321 h 354471"/>
              <a:gd name="connsiteX5" fmla="*/ 110970 w 391816"/>
              <a:gd name="connsiteY5" fmla="*/ 211498 h 354471"/>
              <a:gd name="connsiteX6" fmla="*/ 116469 w 391816"/>
              <a:gd name="connsiteY6" fmla="*/ 214089 h 354471"/>
              <a:gd name="connsiteX7" fmla="*/ 116215 w 391816"/>
              <a:gd name="connsiteY7" fmla="*/ 216566 h 354471"/>
              <a:gd name="connsiteX8" fmla="*/ 115517 w 391816"/>
              <a:gd name="connsiteY8" fmla="*/ 223690 h 354471"/>
              <a:gd name="connsiteX9" fmla="*/ 93876 w 391816"/>
              <a:gd name="connsiteY9" fmla="*/ 322750 h 354471"/>
              <a:gd name="connsiteX10" fmla="*/ 184668 w 391816"/>
              <a:gd name="connsiteY10" fmla="*/ 275468 h 354471"/>
              <a:gd name="connsiteX11" fmla="*/ 196238 w 391816"/>
              <a:gd name="connsiteY11" fmla="*/ 279151 h 354471"/>
              <a:gd name="connsiteX12" fmla="*/ 243012 w 391816"/>
              <a:gd name="connsiteY12" fmla="*/ 306367 h 354471"/>
              <a:gd name="connsiteX13" fmla="*/ 267942 w 391816"/>
              <a:gd name="connsiteY13" fmla="*/ 321798 h 354471"/>
              <a:gd name="connsiteX14" fmla="*/ 294422 w 391816"/>
              <a:gd name="connsiteY14" fmla="*/ 334003 h 354471"/>
              <a:gd name="connsiteX15" fmla="*/ 280477 w 391816"/>
              <a:gd name="connsiteY15" fmla="*/ 279761 h 354471"/>
              <a:gd name="connsiteX16" fmla="*/ 262443 w 391816"/>
              <a:gd name="connsiteY16" fmla="*/ 219411 h 354471"/>
              <a:gd name="connsiteX17" fmla="*/ 265250 w 391816"/>
              <a:gd name="connsiteY17" fmla="*/ 211422 h 354471"/>
              <a:gd name="connsiteX18" fmla="*/ 268755 w 391816"/>
              <a:gd name="connsiteY18" fmla="*/ 207841 h 354471"/>
              <a:gd name="connsiteX19" fmla="*/ 360856 w 391816"/>
              <a:gd name="connsiteY19" fmla="*/ 158527 h 354471"/>
              <a:gd name="connsiteX20" fmla="*/ 264259 w 391816"/>
              <a:gd name="connsiteY20" fmla="*/ 139540 h 354471"/>
              <a:gd name="connsiteX21" fmla="*/ 260017 w 391816"/>
              <a:gd name="connsiteY21" fmla="*/ 135908 h 354471"/>
              <a:gd name="connsiteX22" fmla="*/ 254976 w 391816"/>
              <a:gd name="connsiteY22" fmla="*/ 130803 h 354471"/>
              <a:gd name="connsiteX23" fmla="*/ 387805 w 391816"/>
              <a:gd name="connsiteY23" fmla="*/ 161727 h 354471"/>
              <a:gd name="connsiteX24" fmla="*/ 278852 w 391816"/>
              <a:gd name="connsiteY24" fmla="*/ 220554 h 354471"/>
              <a:gd name="connsiteX25" fmla="*/ 305369 w 391816"/>
              <a:gd name="connsiteY25" fmla="*/ 308082 h 354471"/>
              <a:gd name="connsiteX26" fmla="*/ 307795 w 391816"/>
              <a:gd name="connsiteY26" fmla="*/ 350144 h 354471"/>
              <a:gd name="connsiteX27" fmla="*/ 268615 w 391816"/>
              <a:gd name="connsiteY27" fmla="*/ 339997 h 354471"/>
              <a:gd name="connsiteX28" fmla="*/ 192873 w 391816"/>
              <a:gd name="connsiteY28" fmla="*/ 290403 h 354471"/>
              <a:gd name="connsiteX29" fmla="*/ 86218 w 391816"/>
              <a:gd name="connsiteY29" fmla="*/ 346842 h 354471"/>
              <a:gd name="connsiteX30" fmla="*/ 72451 w 391816"/>
              <a:gd name="connsiteY30" fmla="*/ 336263 h 354471"/>
              <a:gd name="connsiteX31" fmla="*/ 104226 w 391816"/>
              <a:gd name="connsiteY31" fmla="*/ 221366 h 354471"/>
              <a:gd name="connsiteX32" fmla="*/ 2309 w 391816"/>
              <a:gd name="connsiteY32" fmla="*/ 131819 h 354471"/>
              <a:gd name="connsiteX33" fmla="*/ 8303 w 391816"/>
              <a:gd name="connsiteY33" fmla="*/ 117354 h 354471"/>
              <a:gd name="connsiteX34" fmla="*/ 150569 w 391816"/>
              <a:gd name="connsiteY34" fmla="*/ 122916 h 354471"/>
              <a:gd name="connsiteX35" fmla="*/ 215974 w 391816"/>
              <a:gd name="connsiteY35" fmla="*/ 4184 h 354471"/>
              <a:gd name="connsiteX36" fmla="*/ 231760 w 391816"/>
              <a:gd name="connsiteY36" fmla="*/ 6254 h 354471"/>
              <a:gd name="connsiteX37" fmla="*/ 269911 w 391816"/>
              <a:gd name="connsiteY37" fmla="*/ 126523 h 354471"/>
              <a:gd name="connsiteX38" fmla="*/ 385773 w 391816"/>
              <a:gd name="connsiteY38" fmla="*/ 146144 h 354471"/>
              <a:gd name="connsiteX39" fmla="*/ 387805 w 391816"/>
              <a:gd name="connsiteY39" fmla="*/ 161727 h 35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1816" h="354471">
                <a:moveTo>
                  <a:pt x="254976" y="130803"/>
                </a:moveTo>
                <a:cubicBezTo>
                  <a:pt x="245552" y="96145"/>
                  <a:pt x="234440" y="62147"/>
                  <a:pt x="221829" y="28593"/>
                </a:cubicBezTo>
                <a:cubicBezTo>
                  <a:pt x="202867" y="62045"/>
                  <a:pt x="184783" y="97503"/>
                  <a:pt x="161554" y="127755"/>
                </a:cubicBezTo>
                <a:cubicBezTo>
                  <a:pt x="163878" y="132454"/>
                  <a:pt x="161923" y="139083"/>
                  <a:pt x="155179" y="138715"/>
                </a:cubicBezTo>
                <a:cubicBezTo>
                  <a:pt x="112888" y="136365"/>
                  <a:pt x="70762" y="134422"/>
                  <a:pt x="28458" y="134321"/>
                </a:cubicBezTo>
                <a:cubicBezTo>
                  <a:pt x="55014" y="161194"/>
                  <a:pt x="83589" y="185425"/>
                  <a:pt x="110970" y="211498"/>
                </a:cubicBezTo>
                <a:cubicBezTo>
                  <a:pt x="113180" y="210101"/>
                  <a:pt x="116685" y="210825"/>
                  <a:pt x="116469" y="214089"/>
                </a:cubicBezTo>
                <a:cubicBezTo>
                  <a:pt x="116406" y="214915"/>
                  <a:pt x="116291" y="215740"/>
                  <a:pt x="116215" y="216566"/>
                </a:cubicBezTo>
                <a:cubicBezTo>
                  <a:pt x="118196" y="218953"/>
                  <a:pt x="117460" y="221925"/>
                  <a:pt x="115517" y="223690"/>
                </a:cubicBezTo>
                <a:cubicBezTo>
                  <a:pt x="111783" y="256749"/>
                  <a:pt x="100721" y="289756"/>
                  <a:pt x="93876" y="322750"/>
                </a:cubicBezTo>
                <a:cubicBezTo>
                  <a:pt x="124826" y="308272"/>
                  <a:pt x="154811" y="292270"/>
                  <a:pt x="184668" y="275468"/>
                </a:cubicBezTo>
                <a:cubicBezTo>
                  <a:pt x="189685" y="272624"/>
                  <a:pt x="194270" y="275227"/>
                  <a:pt x="196238" y="279151"/>
                </a:cubicBezTo>
                <a:cubicBezTo>
                  <a:pt x="212113" y="287711"/>
                  <a:pt x="227607" y="296995"/>
                  <a:pt x="243012" y="306367"/>
                </a:cubicBezTo>
                <a:cubicBezTo>
                  <a:pt x="251356" y="311447"/>
                  <a:pt x="259636" y="316642"/>
                  <a:pt x="267942" y="321798"/>
                </a:cubicBezTo>
                <a:cubicBezTo>
                  <a:pt x="274394" y="325798"/>
                  <a:pt x="289989" y="339552"/>
                  <a:pt x="294422" y="334003"/>
                </a:cubicBezTo>
                <a:cubicBezTo>
                  <a:pt x="299845" y="327221"/>
                  <a:pt x="283004" y="288079"/>
                  <a:pt x="280477" y="279761"/>
                </a:cubicBezTo>
                <a:cubicBezTo>
                  <a:pt x="274356" y="259695"/>
                  <a:pt x="267879" y="239680"/>
                  <a:pt x="262443" y="219411"/>
                </a:cubicBezTo>
                <a:cubicBezTo>
                  <a:pt x="261465" y="215766"/>
                  <a:pt x="262913" y="212984"/>
                  <a:pt x="265250" y="211422"/>
                </a:cubicBezTo>
                <a:cubicBezTo>
                  <a:pt x="265834" y="210000"/>
                  <a:pt x="266863" y="208704"/>
                  <a:pt x="268755" y="207841"/>
                </a:cubicBezTo>
                <a:cubicBezTo>
                  <a:pt x="300594" y="193388"/>
                  <a:pt x="331188" y="176866"/>
                  <a:pt x="360856" y="158527"/>
                </a:cubicBezTo>
                <a:cubicBezTo>
                  <a:pt x="328686" y="152050"/>
                  <a:pt x="296441" y="145967"/>
                  <a:pt x="264259" y="139540"/>
                </a:cubicBezTo>
                <a:cubicBezTo>
                  <a:pt x="262062" y="139109"/>
                  <a:pt x="260729" y="137661"/>
                  <a:pt x="260017" y="135908"/>
                </a:cubicBezTo>
                <a:cubicBezTo>
                  <a:pt x="257770" y="135299"/>
                  <a:pt x="255776" y="133762"/>
                  <a:pt x="254976" y="130803"/>
                </a:cubicBezTo>
                <a:moveTo>
                  <a:pt x="387805" y="161727"/>
                </a:moveTo>
                <a:cubicBezTo>
                  <a:pt x="352867" y="183952"/>
                  <a:pt x="316545" y="203447"/>
                  <a:pt x="278852" y="220554"/>
                </a:cubicBezTo>
                <a:cubicBezTo>
                  <a:pt x="288389" y="249484"/>
                  <a:pt x="296619" y="278910"/>
                  <a:pt x="305369" y="308082"/>
                </a:cubicBezTo>
                <a:cubicBezTo>
                  <a:pt x="308760" y="319423"/>
                  <a:pt x="318539" y="339654"/>
                  <a:pt x="307795" y="350144"/>
                </a:cubicBezTo>
                <a:cubicBezTo>
                  <a:pt x="295641" y="362031"/>
                  <a:pt x="278915" y="346512"/>
                  <a:pt x="268615" y="339997"/>
                </a:cubicBezTo>
                <a:cubicBezTo>
                  <a:pt x="243139" y="323881"/>
                  <a:pt x="217409" y="307955"/>
                  <a:pt x="192873" y="290403"/>
                </a:cubicBezTo>
                <a:cubicBezTo>
                  <a:pt x="158925" y="311981"/>
                  <a:pt x="122857" y="330307"/>
                  <a:pt x="86218" y="346842"/>
                </a:cubicBezTo>
                <a:cubicBezTo>
                  <a:pt x="78395" y="350386"/>
                  <a:pt x="71168" y="344607"/>
                  <a:pt x="72451" y="336263"/>
                </a:cubicBezTo>
                <a:cubicBezTo>
                  <a:pt x="78191" y="299319"/>
                  <a:pt x="84516" y="254729"/>
                  <a:pt x="104226" y="221366"/>
                </a:cubicBezTo>
                <a:cubicBezTo>
                  <a:pt x="65618" y="198519"/>
                  <a:pt x="32116" y="164750"/>
                  <a:pt x="2309" y="131819"/>
                </a:cubicBezTo>
                <a:cubicBezTo>
                  <a:pt x="-2504" y="126498"/>
                  <a:pt x="696" y="117328"/>
                  <a:pt x="8303" y="117354"/>
                </a:cubicBezTo>
                <a:cubicBezTo>
                  <a:pt x="55725" y="117481"/>
                  <a:pt x="103325" y="118585"/>
                  <a:pt x="150569" y="122916"/>
                </a:cubicBezTo>
                <a:cubicBezTo>
                  <a:pt x="165987" y="81209"/>
                  <a:pt x="193088" y="41865"/>
                  <a:pt x="215974" y="4184"/>
                </a:cubicBezTo>
                <a:cubicBezTo>
                  <a:pt x="220076" y="-2572"/>
                  <a:pt x="229195" y="-528"/>
                  <a:pt x="231760" y="6254"/>
                </a:cubicBezTo>
                <a:cubicBezTo>
                  <a:pt x="246670" y="45649"/>
                  <a:pt x="259357" y="85743"/>
                  <a:pt x="269911" y="126523"/>
                </a:cubicBezTo>
                <a:cubicBezTo>
                  <a:pt x="308862" y="130409"/>
                  <a:pt x="347660" y="137419"/>
                  <a:pt x="385773" y="146144"/>
                </a:cubicBezTo>
                <a:cubicBezTo>
                  <a:pt x="393241" y="147846"/>
                  <a:pt x="393710" y="157981"/>
                  <a:pt x="387805" y="161727"/>
                </a:cubicBezTo>
              </a:path>
            </a:pathLst>
          </a:custGeom>
          <a:solidFill>
            <a:srgbClr val="464C42"/>
          </a:solidFill>
          <a:ln w="19050" cap="flat">
            <a:solidFill>
              <a:srgbClr val="F4EDE8"/>
            </a:solidFill>
            <a:prstDash val="solid"/>
            <a:miter/>
          </a:ln>
        </p:spPr>
        <p:txBody>
          <a:bodyPr rtlCol="0" anchor="ctr"/>
          <a:lstStyle/>
          <a:p>
            <a:endParaRPr lang="en-US"/>
          </a:p>
        </p:txBody>
      </p:sp>
      <p:sp>
        <p:nvSpPr>
          <p:cNvPr id="18" name="วงรี 17">
            <a:extLst>
              <a:ext uri="{FF2B5EF4-FFF2-40B4-BE49-F238E27FC236}">
                <a16:creationId xmlns:a16="http://schemas.microsoft.com/office/drawing/2014/main" id="{E2B464B9-2997-44F1-99E9-87B85F60F59C}"/>
              </a:ext>
            </a:extLst>
          </p:cNvPr>
          <p:cNvSpPr/>
          <p:nvPr/>
        </p:nvSpPr>
        <p:spPr>
          <a:xfrm>
            <a:off x="459036" y="402695"/>
            <a:ext cx="116247" cy="1162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วงรี 18">
            <a:extLst>
              <a:ext uri="{FF2B5EF4-FFF2-40B4-BE49-F238E27FC236}">
                <a16:creationId xmlns:a16="http://schemas.microsoft.com/office/drawing/2014/main" id="{511B5C7D-89D7-4AAE-B68A-632DDC3D3EAA}"/>
              </a:ext>
            </a:extLst>
          </p:cNvPr>
          <p:cNvSpPr/>
          <p:nvPr/>
        </p:nvSpPr>
        <p:spPr>
          <a:xfrm>
            <a:off x="5120590" y="577727"/>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วงรี 19">
            <a:extLst>
              <a:ext uri="{FF2B5EF4-FFF2-40B4-BE49-F238E27FC236}">
                <a16:creationId xmlns:a16="http://schemas.microsoft.com/office/drawing/2014/main" id="{7940F029-BC5A-4F68-8634-6F6A0E9924EF}"/>
              </a:ext>
            </a:extLst>
          </p:cNvPr>
          <p:cNvSpPr/>
          <p:nvPr/>
        </p:nvSpPr>
        <p:spPr>
          <a:xfrm>
            <a:off x="5458288" y="2918501"/>
            <a:ext cx="116247" cy="1162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วงรี 20">
            <a:extLst>
              <a:ext uri="{FF2B5EF4-FFF2-40B4-BE49-F238E27FC236}">
                <a16:creationId xmlns:a16="http://schemas.microsoft.com/office/drawing/2014/main" id="{56788194-FAC8-4EE3-BE51-910340D9722C}"/>
              </a:ext>
            </a:extLst>
          </p:cNvPr>
          <p:cNvSpPr/>
          <p:nvPr/>
        </p:nvSpPr>
        <p:spPr>
          <a:xfrm>
            <a:off x="769575" y="6067224"/>
            <a:ext cx="116247" cy="1162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วงรี 21">
            <a:extLst>
              <a:ext uri="{FF2B5EF4-FFF2-40B4-BE49-F238E27FC236}">
                <a16:creationId xmlns:a16="http://schemas.microsoft.com/office/drawing/2014/main" id="{EA4492ED-BF0C-4B9F-9AAE-0DEAF4E9A6C7}"/>
              </a:ext>
            </a:extLst>
          </p:cNvPr>
          <p:cNvSpPr/>
          <p:nvPr/>
        </p:nvSpPr>
        <p:spPr>
          <a:xfrm>
            <a:off x="10676612" y="3177157"/>
            <a:ext cx="116247" cy="1162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วงรี 22">
            <a:extLst>
              <a:ext uri="{FF2B5EF4-FFF2-40B4-BE49-F238E27FC236}">
                <a16:creationId xmlns:a16="http://schemas.microsoft.com/office/drawing/2014/main" id="{69F680BA-00E8-4DEA-960C-886096EDCEDE}"/>
              </a:ext>
            </a:extLst>
          </p:cNvPr>
          <p:cNvSpPr/>
          <p:nvPr/>
        </p:nvSpPr>
        <p:spPr>
          <a:xfrm>
            <a:off x="11396380" y="6140930"/>
            <a:ext cx="116247" cy="1162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วงรี 23">
            <a:extLst>
              <a:ext uri="{FF2B5EF4-FFF2-40B4-BE49-F238E27FC236}">
                <a16:creationId xmlns:a16="http://schemas.microsoft.com/office/drawing/2014/main" id="{AC0F6461-6707-4F5D-8A94-E0FDCA49C596}"/>
              </a:ext>
            </a:extLst>
          </p:cNvPr>
          <p:cNvSpPr/>
          <p:nvPr/>
        </p:nvSpPr>
        <p:spPr>
          <a:xfrm>
            <a:off x="11948747" y="1680817"/>
            <a:ext cx="116247" cy="1162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วงรี 24">
            <a:extLst>
              <a:ext uri="{FF2B5EF4-FFF2-40B4-BE49-F238E27FC236}">
                <a16:creationId xmlns:a16="http://schemas.microsoft.com/office/drawing/2014/main" id="{DE9DAA87-12A6-4890-B9C3-3853B635F89E}"/>
              </a:ext>
            </a:extLst>
          </p:cNvPr>
          <p:cNvSpPr/>
          <p:nvPr/>
        </p:nvSpPr>
        <p:spPr>
          <a:xfrm>
            <a:off x="9620837" y="233824"/>
            <a:ext cx="116247" cy="1162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วงรี 25">
            <a:extLst>
              <a:ext uri="{FF2B5EF4-FFF2-40B4-BE49-F238E27FC236}">
                <a16:creationId xmlns:a16="http://schemas.microsoft.com/office/drawing/2014/main" id="{89DA5768-FF36-4407-92C8-DBD7BA98FE92}"/>
              </a:ext>
            </a:extLst>
          </p:cNvPr>
          <p:cNvSpPr/>
          <p:nvPr/>
        </p:nvSpPr>
        <p:spPr>
          <a:xfrm>
            <a:off x="382201" y="5210115"/>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วงรี 26">
            <a:extLst>
              <a:ext uri="{FF2B5EF4-FFF2-40B4-BE49-F238E27FC236}">
                <a16:creationId xmlns:a16="http://schemas.microsoft.com/office/drawing/2014/main" id="{AB2E36D4-B401-408E-BF20-9A55701DD681}"/>
              </a:ext>
            </a:extLst>
          </p:cNvPr>
          <p:cNvSpPr/>
          <p:nvPr/>
        </p:nvSpPr>
        <p:spPr>
          <a:xfrm>
            <a:off x="3308323" y="2913461"/>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วงรี 27">
            <a:extLst>
              <a:ext uri="{FF2B5EF4-FFF2-40B4-BE49-F238E27FC236}">
                <a16:creationId xmlns:a16="http://schemas.microsoft.com/office/drawing/2014/main" id="{B84ACF9C-87E1-4881-8AAA-53E71DED2D09}"/>
              </a:ext>
            </a:extLst>
          </p:cNvPr>
          <p:cNvSpPr/>
          <p:nvPr/>
        </p:nvSpPr>
        <p:spPr>
          <a:xfrm>
            <a:off x="2352013" y="6173936"/>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วงรี 28">
            <a:extLst>
              <a:ext uri="{FF2B5EF4-FFF2-40B4-BE49-F238E27FC236}">
                <a16:creationId xmlns:a16="http://schemas.microsoft.com/office/drawing/2014/main" id="{76414B8C-FE80-4E25-8FD7-1165A2FEF04A}"/>
              </a:ext>
            </a:extLst>
          </p:cNvPr>
          <p:cNvSpPr/>
          <p:nvPr/>
        </p:nvSpPr>
        <p:spPr>
          <a:xfrm>
            <a:off x="5170823" y="6232060"/>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วงรี 29">
            <a:extLst>
              <a:ext uri="{FF2B5EF4-FFF2-40B4-BE49-F238E27FC236}">
                <a16:creationId xmlns:a16="http://schemas.microsoft.com/office/drawing/2014/main" id="{70049CC8-4AFE-45B3-8507-604D69EF21FA}"/>
              </a:ext>
            </a:extLst>
          </p:cNvPr>
          <p:cNvSpPr/>
          <p:nvPr/>
        </p:nvSpPr>
        <p:spPr>
          <a:xfrm>
            <a:off x="11851066" y="5035720"/>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วงรี 30">
            <a:extLst>
              <a:ext uri="{FF2B5EF4-FFF2-40B4-BE49-F238E27FC236}">
                <a16:creationId xmlns:a16="http://schemas.microsoft.com/office/drawing/2014/main" id="{7770E5FB-4971-41AD-B765-18349A102EDA}"/>
              </a:ext>
            </a:extLst>
          </p:cNvPr>
          <p:cNvSpPr/>
          <p:nvPr/>
        </p:nvSpPr>
        <p:spPr>
          <a:xfrm>
            <a:off x="10734736" y="6377896"/>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วงรี 31">
            <a:extLst>
              <a:ext uri="{FF2B5EF4-FFF2-40B4-BE49-F238E27FC236}">
                <a16:creationId xmlns:a16="http://schemas.microsoft.com/office/drawing/2014/main" id="{0283F478-2BDD-480A-B123-9945565B524F}"/>
              </a:ext>
            </a:extLst>
          </p:cNvPr>
          <p:cNvSpPr/>
          <p:nvPr/>
        </p:nvSpPr>
        <p:spPr>
          <a:xfrm>
            <a:off x="10887136" y="6530296"/>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วงรี 32">
            <a:extLst>
              <a:ext uri="{FF2B5EF4-FFF2-40B4-BE49-F238E27FC236}">
                <a16:creationId xmlns:a16="http://schemas.microsoft.com/office/drawing/2014/main" id="{9055F4AA-A0C2-4C81-AF51-DCDC13BDE306}"/>
              </a:ext>
            </a:extLst>
          </p:cNvPr>
          <p:cNvSpPr/>
          <p:nvPr/>
        </p:nvSpPr>
        <p:spPr>
          <a:xfrm>
            <a:off x="7814327" y="410585"/>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วงรี 33">
            <a:extLst>
              <a:ext uri="{FF2B5EF4-FFF2-40B4-BE49-F238E27FC236}">
                <a16:creationId xmlns:a16="http://schemas.microsoft.com/office/drawing/2014/main" id="{7300588E-C5A7-4BF9-AAEB-25B19A2331E4}"/>
              </a:ext>
            </a:extLst>
          </p:cNvPr>
          <p:cNvSpPr/>
          <p:nvPr/>
        </p:nvSpPr>
        <p:spPr>
          <a:xfrm>
            <a:off x="408803" y="2976624"/>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วงรี 34">
            <a:extLst>
              <a:ext uri="{FF2B5EF4-FFF2-40B4-BE49-F238E27FC236}">
                <a16:creationId xmlns:a16="http://schemas.microsoft.com/office/drawing/2014/main" id="{87EB1700-B9E2-404D-B025-96E6210CEFEF}"/>
              </a:ext>
            </a:extLst>
          </p:cNvPr>
          <p:cNvSpPr/>
          <p:nvPr/>
        </p:nvSpPr>
        <p:spPr>
          <a:xfrm>
            <a:off x="11910271" y="435701"/>
            <a:ext cx="50233" cy="5023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วงรี 35">
            <a:extLst>
              <a:ext uri="{FF2B5EF4-FFF2-40B4-BE49-F238E27FC236}">
                <a16:creationId xmlns:a16="http://schemas.microsoft.com/office/drawing/2014/main" id="{4BA9A026-26F4-4222-9D78-3A7F51188482}"/>
              </a:ext>
            </a:extLst>
          </p:cNvPr>
          <p:cNvSpPr/>
          <p:nvPr/>
        </p:nvSpPr>
        <p:spPr>
          <a:xfrm>
            <a:off x="2895352" y="470800"/>
            <a:ext cx="116247" cy="1162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873" y="357350"/>
            <a:ext cx="7810500" cy="5783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Rectangle 36"/>
          <p:cNvSpPr/>
          <p:nvPr/>
        </p:nvSpPr>
        <p:spPr>
          <a:xfrm>
            <a:off x="1939363" y="6200204"/>
            <a:ext cx="8429520" cy="523220"/>
          </a:xfrm>
          <a:prstGeom prst="rect">
            <a:avLst/>
          </a:prstGeom>
        </p:spPr>
        <p:txBody>
          <a:bodyPr wrap="square">
            <a:spAutoFit/>
          </a:bodyPr>
          <a:lstStyle/>
          <a:p>
            <a:pPr algn="ctr"/>
            <a:r>
              <a:rPr lang="en-US" sz="2800" i="1" dirty="0" err="1">
                <a:solidFill>
                  <a:schemeClr val="bg1"/>
                </a:solidFill>
                <a:latin typeface="UTM Avo" panose="02040603050506020204" pitchFamily="18" charset="0"/>
              </a:rPr>
              <a:t>Hình</a:t>
            </a:r>
            <a:r>
              <a:rPr lang="en-US" sz="2800" i="1" dirty="0">
                <a:solidFill>
                  <a:schemeClr val="bg1"/>
                </a:solidFill>
                <a:latin typeface="UTM Avo" panose="02040603050506020204" pitchFamily="18" charset="0"/>
              </a:rPr>
              <a:t> 1. </a:t>
            </a:r>
            <a:r>
              <a:rPr lang="en-US" sz="2800" i="1" dirty="0" err="1">
                <a:solidFill>
                  <a:schemeClr val="bg1"/>
                </a:solidFill>
                <a:latin typeface="UTM Avo" panose="02040603050506020204" pitchFamily="18" charset="0"/>
              </a:rPr>
              <a:t>Lược</a:t>
            </a:r>
            <a:r>
              <a:rPr lang="en-US" sz="2800" i="1" dirty="0">
                <a:solidFill>
                  <a:schemeClr val="bg1"/>
                </a:solidFill>
                <a:latin typeface="UTM Avo" panose="02040603050506020204" pitchFamily="18" charset="0"/>
              </a:rPr>
              <a:t> </a:t>
            </a:r>
            <a:r>
              <a:rPr lang="en-US" sz="2800" i="1" dirty="0" err="1">
                <a:solidFill>
                  <a:schemeClr val="bg1"/>
                </a:solidFill>
                <a:latin typeface="UTM Avo" panose="02040603050506020204" pitchFamily="18" charset="0"/>
              </a:rPr>
              <a:t>đồ</a:t>
            </a:r>
            <a:r>
              <a:rPr lang="en-US" sz="2800" i="1" dirty="0">
                <a:solidFill>
                  <a:schemeClr val="bg1"/>
                </a:solidFill>
                <a:latin typeface="UTM Avo" panose="02040603050506020204" pitchFamily="18" charset="0"/>
              </a:rPr>
              <a:t> </a:t>
            </a:r>
            <a:r>
              <a:rPr lang="en-US" sz="2800" i="1" dirty="0" err="1">
                <a:solidFill>
                  <a:schemeClr val="bg1"/>
                </a:solidFill>
                <a:latin typeface="UTM Avo" panose="02040603050506020204" pitchFamily="18" charset="0"/>
              </a:rPr>
              <a:t>tự</a:t>
            </a:r>
            <a:r>
              <a:rPr lang="en-US" sz="2800" i="1" dirty="0">
                <a:solidFill>
                  <a:schemeClr val="bg1"/>
                </a:solidFill>
                <a:latin typeface="UTM Avo" panose="02040603050506020204" pitchFamily="18" charset="0"/>
              </a:rPr>
              <a:t> </a:t>
            </a:r>
            <a:r>
              <a:rPr lang="en-US" sz="2800" i="1" dirty="0" err="1">
                <a:solidFill>
                  <a:schemeClr val="bg1"/>
                </a:solidFill>
                <a:latin typeface="UTM Avo" panose="02040603050506020204" pitchFamily="18" charset="0"/>
              </a:rPr>
              <a:t>nhiên</a:t>
            </a:r>
            <a:r>
              <a:rPr lang="en-US" sz="2800" i="1" dirty="0">
                <a:solidFill>
                  <a:schemeClr val="bg1"/>
                </a:solidFill>
                <a:latin typeface="UTM Avo" panose="02040603050506020204" pitchFamily="18" charset="0"/>
              </a:rPr>
              <a:t> </a:t>
            </a:r>
            <a:r>
              <a:rPr lang="en-US" sz="2800" i="1" dirty="0" err="1">
                <a:solidFill>
                  <a:schemeClr val="bg1"/>
                </a:solidFill>
                <a:latin typeface="UTM Avo" panose="02040603050506020204" pitchFamily="18" charset="0"/>
              </a:rPr>
              <a:t>đồng</a:t>
            </a:r>
            <a:r>
              <a:rPr lang="en-US" sz="2800" i="1" dirty="0">
                <a:solidFill>
                  <a:schemeClr val="bg1"/>
                </a:solidFill>
                <a:latin typeface="UTM Avo" panose="02040603050506020204" pitchFamily="18" charset="0"/>
              </a:rPr>
              <a:t> </a:t>
            </a:r>
            <a:r>
              <a:rPr lang="en-US" sz="2800" i="1" dirty="0" err="1">
                <a:solidFill>
                  <a:schemeClr val="bg1"/>
                </a:solidFill>
                <a:latin typeface="UTM Avo" panose="02040603050506020204" pitchFamily="18" charset="0"/>
              </a:rPr>
              <a:t>bằng</a:t>
            </a:r>
            <a:r>
              <a:rPr lang="en-US" sz="2800" i="1" dirty="0">
                <a:solidFill>
                  <a:schemeClr val="bg1"/>
                </a:solidFill>
                <a:latin typeface="UTM Avo" panose="02040603050506020204" pitchFamily="18" charset="0"/>
              </a:rPr>
              <a:t> Nam </a:t>
            </a:r>
            <a:r>
              <a:rPr lang="en-US" sz="2800" i="1" dirty="0" err="1">
                <a:solidFill>
                  <a:schemeClr val="bg1"/>
                </a:solidFill>
                <a:latin typeface="UTM Avo" panose="02040603050506020204" pitchFamily="18" charset="0"/>
              </a:rPr>
              <a:t>Bộ</a:t>
            </a:r>
            <a:endParaRPr lang="en-US" sz="2800" i="1" dirty="0">
              <a:solidFill>
                <a:schemeClr val="bg1"/>
              </a:solidFill>
              <a:latin typeface="UTM Avo" panose="02040603050506020204" pitchFamily="18" charset="0"/>
            </a:endParaRPr>
          </a:p>
        </p:txBody>
      </p:sp>
      <p:sp>
        <p:nvSpPr>
          <p:cNvPr id="4" name="Oval 3"/>
          <p:cNvSpPr/>
          <p:nvPr/>
        </p:nvSpPr>
        <p:spPr>
          <a:xfrm>
            <a:off x="5545104" y="3469447"/>
            <a:ext cx="407631" cy="40763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53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par>
                          <p:cTn id="20" fill="hold">
                            <p:stCondLst>
                              <p:cond delay="2000"/>
                            </p:stCondLst>
                            <p:childTnLst>
                              <p:par>
                                <p:cTn id="21" presetID="6" presetClass="emph" presetSubtype="0" fill="hold" grpId="1" nodeType="afterEffect">
                                  <p:stCondLst>
                                    <p:cond delay="0"/>
                                  </p:stCondLst>
                                  <p:childTnLst>
                                    <p:animScale>
                                      <p:cBhvr>
                                        <p:cTn id="22"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3"/>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62030"/>
          <a:stretch/>
        </p:blipFill>
        <p:spPr>
          <a:xfrm>
            <a:off x="352970" y="78931"/>
            <a:ext cx="11532877" cy="6858001"/>
          </a:xfrm>
          <a:prstGeom prst="rect">
            <a:avLst/>
          </a:prstGeom>
        </p:spPr>
      </p:pic>
      <p:sp>
        <p:nvSpPr>
          <p:cNvPr id="6155" name="Text Box 14"/>
          <p:cNvSpPr txBox="1">
            <a:spLocks noChangeArrowheads="1"/>
          </p:cNvSpPr>
          <p:nvPr/>
        </p:nvSpPr>
        <p:spPr bwMode="auto">
          <a:xfrm>
            <a:off x="8203775" y="6015089"/>
            <a:ext cx="2325130" cy="82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vi-VN" sz="2381" b="1" dirty="0">
                <a:latin typeface="Times New Roman" pitchFamily="18" charset="0"/>
                <a:cs typeface="Times New Roman" pitchFamily="18" charset="0"/>
              </a:rPr>
              <a:t>CHU VĂN AN</a:t>
            </a:r>
          </a:p>
          <a:p>
            <a:pPr>
              <a:spcBef>
                <a:spcPct val="0"/>
              </a:spcBef>
              <a:buFontTx/>
              <a:buNone/>
            </a:pPr>
            <a:r>
              <a:rPr lang="en-US" altLang="vi-VN" sz="2381" b="1" dirty="0">
                <a:latin typeface="Times New Roman" pitchFamily="18" charset="0"/>
                <a:cs typeface="Times New Roman" pitchFamily="18" charset="0"/>
              </a:rPr>
              <a:t> ( 1292 - 1370)</a:t>
            </a:r>
          </a:p>
        </p:txBody>
      </p:sp>
      <p:sp>
        <p:nvSpPr>
          <p:cNvPr id="4" name="TextBox 3"/>
          <p:cNvSpPr txBox="1">
            <a:spLocks noChangeArrowheads="1"/>
          </p:cNvSpPr>
          <p:nvPr/>
        </p:nvSpPr>
        <p:spPr bwMode="auto">
          <a:xfrm>
            <a:off x="759765" y="1781174"/>
            <a:ext cx="6084027" cy="3609706"/>
          </a:xfrm>
          <a:prstGeom prst="rect">
            <a:avLst/>
          </a:prstGeom>
          <a:noFill/>
          <a:ln w="28575">
            <a:solidFill>
              <a:schemeClr val="accent1">
                <a:lumMod val="60000"/>
                <a:lumOff val="40000"/>
                <a:alpha val="94901"/>
              </a:schemeClr>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
              <a:spcBef>
                <a:spcPct val="0"/>
              </a:spcBef>
              <a:buFontTx/>
              <a:buNone/>
            </a:pPr>
            <a:r>
              <a:rPr lang="vi-VN" altLang="vi-VN" sz="2500" dirty="0">
                <a:solidFill>
                  <a:srgbClr val="675D50"/>
                </a:solidFill>
                <a:latin typeface="Times New Roman" pitchFamily="18" charset="0"/>
                <a:cs typeface="Times New Roman" pitchFamily="18" charset="0"/>
              </a:rPr>
              <a:t>       </a:t>
            </a:r>
            <a:r>
              <a:rPr lang="vi-VN" altLang="vi-VN" sz="2857" b="1" dirty="0">
                <a:solidFill>
                  <a:srgbClr val="675D50"/>
                </a:solidFill>
                <a:latin typeface="Times New Roman" pitchFamily="18" charset="0"/>
                <a:cs typeface="Times New Roman" pitchFamily="18" charset="0"/>
              </a:rPr>
              <a:t>Chu Văn An quê ở xóm Văn, xã Thanh Liệt, huyện Thanh Trì, Hà Nội.</a:t>
            </a:r>
          </a:p>
          <a:p>
            <a:pPr algn="just">
              <a:spcBef>
                <a:spcPct val="0"/>
              </a:spcBef>
              <a:buFontTx/>
              <a:buNone/>
            </a:pPr>
            <a:r>
              <a:rPr lang="en-US" altLang="vi-VN" sz="2857" b="1" dirty="0" smtClean="0">
                <a:solidFill>
                  <a:srgbClr val="675D50"/>
                </a:solidFill>
                <a:latin typeface="Times New Roman" pitchFamily="18" charset="0"/>
                <a:cs typeface="Times New Roman" pitchFamily="18" charset="0"/>
              </a:rPr>
              <a:t>       </a:t>
            </a:r>
            <a:r>
              <a:rPr lang="en-US" altLang="vi-VN" sz="2857" b="1" dirty="0">
                <a:solidFill>
                  <a:srgbClr val="675D50"/>
                </a:solidFill>
                <a:latin typeface="Times New Roman" pitchFamily="18" charset="0"/>
                <a:cs typeface="Times New Roman" pitchFamily="18" charset="0"/>
              </a:rPr>
              <a:t>Ông đỗ đạt cao nhưng không ra làm quan mà mở trường dạy học tại quê nhà</a:t>
            </a:r>
            <a:r>
              <a:rPr lang="vi-VN" altLang="vi-VN" sz="2857" b="1" dirty="0">
                <a:solidFill>
                  <a:srgbClr val="675D50"/>
                </a:solidFill>
                <a:latin typeface="Times New Roman" pitchFamily="18" charset="0"/>
                <a:cs typeface="Times New Roman" pitchFamily="18" charset="0"/>
              </a:rPr>
              <a:t>. Ông có công lớn trong việc truyền bá, giáo dục tư tưởng đạo đức Khổng giáo vào Việt Nam. </a:t>
            </a:r>
          </a:p>
        </p:txBody>
      </p:sp>
      <p:pic>
        <p:nvPicPr>
          <p:cNvPr id="11" name="Picture 10"/>
          <p:cNvPicPr>
            <a:picLocks noChangeAspect="1"/>
          </p:cNvPicPr>
          <p:nvPr/>
        </p:nvPicPr>
        <p:blipFill>
          <a:blip r:embed="rId3"/>
          <a:stretch>
            <a:fillRect/>
          </a:stretch>
        </p:blipFill>
        <p:spPr>
          <a:xfrm>
            <a:off x="7124629" y="983673"/>
            <a:ext cx="4114516" cy="4864325"/>
          </a:xfrm>
          <a:prstGeom prst="rect">
            <a:avLst/>
          </a:prstGeom>
        </p:spPr>
      </p:pic>
    </p:spTree>
    <p:extLst>
      <p:ext uri="{BB962C8B-B14F-4D97-AF65-F5344CB8AC3E}">
        <p14:creationId xmlns:p14="http://schemas.microsoft.com/office/powerpoint/2010/main" val="24216183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155"/>
                                        </p:tgtEl>
                                        <p:attrNameLst>
                                          <p:attrName>style.visibility</p:attrName>
                                        </p:attrNameLst>
                                      </p:cBhvr>
                                      <p:to>
                                        <p:strVal val="visible"/>
                                      </p:to>
                                    </p:set>
                                    <p:animEffect transition="in" filter="fade">
                                      <p:cBhvr>
                                        <p:cTn id="7" dur="1000"/>
                                        <p:tgtEl>
                                          <p:spTgt spid="6155"/>
                                        </p:tgtEl>
                                      </p:cBhvr>
                                    </p:animEffect>
                                    <p:anim calcmode="lin" valueType="num">
                                      <p:cBhvr>
                                        <p:cTn id="8" dur="1000" fill="hold"/>
                                        <p:tgtEl>
                                          <p:spTgt spid="6155"/>
                                        </p:tgtEl>
                                        <p:attrNameLst>
                                          <p:attrName>ppt_x</p:attrName>
                                        </p:attrNameLst>
                                      </p:cBhvr>
                                      <p:tavLst>
                                        <p:tav tm="0">
                                          <p:val>
                                            <p:strVal val="#ppt_x"/>
                                          </p:val>
                                        </p:tav>
                                        <p:tav tm="100000">
                                          <p:val>
                                            <p:strVal val="#ppt_x"/>
                                          </p:val>
                                        </p:tav>
                                      </p:tavLst>
                                    </p:anim>
                                    <p:anim calcmode="lin" valueType="num">
                                      <p:cBhvr>
                                        <p:cTn id="9" dur="1000" fill="hold"/>
                                        <p:tgtEl>
                                          <p:spTgt spid="615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PSNARRATION" val="2,1733602570,D:\THI DAY GIOI HUYEN 2012-2013\CAO SU\Khoa_hoc_lop_5_CAO_SU\Media.ppcx"/>
  <p:tag name="PPSNARRATIONPROPS" val="C:\Documents and Settings\Admin\My Documents\My Adobe Presentations\TĐ Thay cung di benh vien\data\a24x1x2.mp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581</Words>
  <Application>Microsoft Office PowerPoint</Application>
  <PresentationFormat>Widescreen</PresentationFormat>
  <Paragraphs>120</Paragraphs>
  <Slides>23</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微软雅黑</vt:lpstr>
      <vt:lpstr>宋体</vt:lpstr>
      <vt:lpstr>Arial</vt:lpstr>
      <vt:lpstr>Calibri</vt:lpstr>
      <vt:lpstr>Calibri Light</vt:lpstr>
      <vt:lpstr>HP001 4 hàng</vt:lpstr>
      <vt:lpstr>Tahoma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84</cp:revision>
  <dcterms:created xsi:type="dcterms:W3CDTF">2023-06-20T10:43:50Z</dcterms:created>
  <dcterms:modified xsi:type="dcterms:W3CDTF">2024-08-14T14:56:49Z</dcterms:modified>
</cp:coreProperties>
</file>