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3.wav" ContentType="audio/wav"/>
  <Override PartName="/ppt/media/audio4.wav" ContentType="audio/wav"/>
  <Override PartName="/ppt/notesSlides/notesSlide12.xml" ContentType="application/vnd.openxmlformats-officedocument.presentationml.notesSlide+xml"/>
  <Override PartName="/ppt/media/audio5.wav" ContentType="audio/wav"/>
  <Override PartName="/ppt/media/audio6.wav" ContentType="audio/wav"/>
  <Override PartName="/ppt/media/audio7.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367" r:id="rId2"/>
    <p:sldId id="348" r:id="rId3"/>
    <p:sldId id="311" r:id="rId4"/>
    <p:sldId id="328" r:id="rId5"/>
    <p:sldId id="371" r:id="rId6"/>
    <p:sldId id="329" r:id="rId7"/>
    <p:sldId id="359" r:id="rId8"/>
    <p:sldId id="360" r:id="rId9"/>
    <p:sldId id="362" r:id="rId10"/>
    <p:sldId id="388" r:id="rId11"/>
    <p:sldId id="332" r:id="rId12"/>
    <p:sldId id="384" r:id="rId13"/>
    <p:sldId id="338" r:id="rId14"/>
    <p:sldId id="372" r:id="rId15"/>
    <p:sldId id="349" r:id="rId16"/>
    <p:sldId id="339" r:id="rId17"/>
    <p:sldId id="341" r:id="rId18"/>
    <p:sldId id="350" r:id="rId19"/>
    <p:sldId id="380" r:id="rId20"/>
    <p:sldId id="387" r:id="rId21"/>
    <p:sldId id="325" r:id="rId22"/>
    <p:sldId id="353" r:id="rId23"/>
    <p:sldId id="318" r:id="rId24"/>
    <p:sldId id="365" r:id="rId25"/>
    <p:sldId id="366" r:id="rId26"/>
    <p:sldId id="385" r:id="rId27"/>
    <p:sldId id="373" r:id="rId28"/>
    <p:sldId id="369" r:id="rId29"/>
    <p:sldId id="370" r:id="rId30"/>
    <p:sldId id="3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727FE221-DCA0-4290-8A6A-B987CA89B68E}"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p:sp>
      <p:sp>
        <p:nvSpPr>
          <p:cNvPr id="39939" name="Notes Placeholder 2"/>
          <p:cNvSpPr>
            <a:spLocks noGrp="1"/>
          </p:cNvSpPr>
          <p:nvPr>
            <p:ph type="body" idx="1"/>
          </p:nvPr>
        </p:nvSpPr>
        <p:spPr>
          <a:noFill/>
        </p:spPr>
        <p:txBody>
          <a:bodyPr/>
          <a:lstStyle/>
          <a:p>
            <a:endParaRPr lang="en-US" smtClean="0"/>
          </a:p>
        </p:txBody>
      </p:sp>
      <p:sp>
        <p:nvSpPr>
          <p:cNvPr id="39940" name="Slide Number Placeholder 3"/>
          <p:cNvSpPr>
            <a:spLocks noGrp="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54BFC8BC-0B1B-461A-93B3-5519CBE59D91}" type="slidenum">
              <a:rPr lang="en-US" smtClean="0">
                <a:solidFill>
                  <a:srgbClr val="000000"/>
                </a:solidFill>
                <a:latin typeface="Arial" pitchFamily="34" charset="0"/>
              </a:rPr>
              <a:pPr/>
              <a:t>27</a:t>
            </a:fld>
            <a:endParaRPr lang="en-US" smtClean="0">
              <a:solidFill>
                <a:srgbClr val="000000"/>
              </a:solidFill>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p:sp>
      <p:sp>
        <p:nvSpPr>
          <p:cNvPr id="39939" name="Notes Placeholder 2"/>
          <p:cNvSpPr>
            <a:spLocks noGrp="1"/>
          </p:cNvSpPr>
          <p:nvPr>
            <p:ph type="body" idx="1"/>
          </p:nvPr>
        </p:nvSpPr>
        <p:spPr>
          <a:noFill/>
        </p:spPr>
        <p:txBody>
          <a:bodyPr/>
          <a:lstStyle/>
          <a:p>
            <a:endParaRPr lang="en-US" smtClean="0"/>
          </a:p>
        </p:txBody>
      </p:sp>
      <p:sp>
        <p:nvSpPr>
          <p:cNvPr id="39940" name="Slide Number Placeholder 3"/>
          <p:cNvSpPr>
            <a:spLocks noGrp="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54BFC8BC-0B1B-461A-93B3-5519CBE59D91}" type="slidenum">
              <a:rPr lang="en-US" smtClean="0">
                <a:solidFill>
                  <a:srgbClr val="000000"/>
                </a:solidFill>
                <a:latin typeface="Arial" pitchFamily="34" charset="0"/>
              </a:rPr>
              <a:pPr/>
              <a:t>29</a:t>
            </a:fld>
            <a:endParaRPr lang="en-US" smtClean="0">
              <a:solidFill>
                <a:srgbClr val="000000"/>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8/20/2023</a:t>
            </a:fld>
            <a:endParaRPr lang="en-US"/>
          </a:p>
        </p:txBody>
      </p:sp>
      <p:sp>
        <p:nvSpPr>
          <p:cNvPr id="3" name="Footer Placeholder 2">
            <a:extLst>
              <a:ext uri="{FF2B5EF4-FFF2-40B4-BE49-F238E27FC236}">
                <a16:creationId xmlns=""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5862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500"/>
              <a:buAutoNum type="arabicPeriod"/>
              <a:defRPr sz="5300"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121897" tIns="121897" rIns="121897" bIns="121897" anchor="ctr" anchorCtr="0">
            <a:noAutofit/>
          </a:bodyPr>
          <a:lstStyle>
            <a:lvl1pPr lvl="0" algn="ctr" rtl="0">
              <a:lnSpc>
                <a:spcPct val="115000"/>
              </a:lnSpc>
              <a:spcBef>
                <a:spcPts val="0"/>
              </a:spcBef>
              <a:spcAft>
                <a:spcPts val="0"/>
              </a:spcAft>
              <a:buSzPts val="2400"/>
              <a:buNone/>
              <a:defRPr sz="3300"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9754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lIns="121917" tIns="60958" rIns="121917" bIns="60958"/>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433"/>
          </a:xfrm>
          <a:prstGeom prst="rect">
            <a:avLst/>
          </a:prstGeom>
        </p:spPr>
        <p:txBody>
          <a:bodyPr lIns="121917" tIns="60958" rIns="121917" bIns="6095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09600" y="6246285"/>
            <a:ext cx="2844800" cy="476249"/>
          </a:xfrm>
          <a:prstGeom prst="rect">
            <a:avLst/>
          </a:prstGeom>
          <a:ln/>
        </p:spPr>
        <p:txBody>
          <a:bodyPr lIns="121917" tIns="60958" rIns="121917" bIns="60958"/>
          <a:lstStyle>
            <a:lvl1pPr>
              <a:defRPr/>
            </a:lvl1pPr>
          </a:lstStyle>
          <a:p>
            <a:pPr>
              <a:defRPr/>
            </a:pPr>
            <a:endParaRPr lang="en-US" altLang="en-US"/>
          </a:p>
        </p:txBody>
      </p:sp>
      <p:sp>
        <p:nvSpPr>
          <p:cNvPr id="5" name="Rectangle 5"/>
          <p:cNvSpPr>
            <a:spLocks noGrp="1" noChangeArrowheads="1"/>
          </p:cNvSpPr>
          <p:nvPr>
            <p:ph type="ftr" sz="quarter" idx="11"/>
          </p:nvPr>
        </p:nvSpPr>
        <p:spPr>
          <a:xfrm>
            <a:off x="4165600" y="6246285"/>
            <a:ext cx="3860800" cy="476249"/>
          </a:xfrm>
          <a:prstGeom prst="rect">
            <a:avLst/>
          </a:prstGeom>
          <a:ln/>
        </p:spPr>
        <p:txBody>
          <a:bodyPr lIns="121917" tIns="60958" rIns="121917" bIns="60958"/>
          <a:lstStyle>
            <a:lvl1pPr>
              <a:defRPr/>
            </a:lvl1pPr>
          </a:lstStyle>
          <a:p>
            <a:pPr>
              <a:defRPr/>
            </a:pPr>
            <a:endParaRPr lang="en-US" altLang="en-US"/>
          </a:p>
        </p:txBody>
      </p:sp>
      <p:sp>
        <p:nvSpPr>
          <p:cNvPr id="6" name="Rectangle 6"/>
          <p:cNvSpPr>
            <a:spLocks noGrp="1" noChangeArrowheads="1"/>
          </p:cNvSpPr>
          <p:nvPr>
            <p:ph type="sldNum" sz="quarter" idx="12"/>
          </p:nvPr>
        </p:nvSpPr>
        <p:spPr>
          <a:xfrm>
            <a:off x="8737600" y="6246285"/>
            <a:ext cx="2844800" cy="476249"/>
          </a:xfrm>
          <a:prstGeom prst="rect">
            <a:avLst/>
          </a:prstGeom>
          <a:ln/>
        </p:spPr>
        <p:txBody>
          <a:bodyPr lIns="121917" tIns="60958" rIns="121917" bIns="60958"/>
          <a:lstStyle>
            <a:lvl1pPr>
              <a:defRPr/>
            </a:lvl1pPr>
          </a:lstStyle>
          <a:p>
            <a:pPr>
              <a:defRPr/>
            </a:pPr>
            <a:fld id="{1B1B5236-90AB-4C5E-AD35-7490261861FE}" type="slidenum">
              <a:rPr lang="en-US" altLang="en-US"/>
              <a:pPr>
                <a:defRPr/>
              </a:pPr>
              <a:t>‹#›</a:t>
            </a:fld>
            <a:endParaRPr lang="en-US" altLang="en-US"/>
          </a:p>
        </p:txBody>
      </p:sp>
    </p:spTree>
    <p:extLst>
      <p:ext uri="{BB962C8B-B14F-4D97-AF65-F5344CB8AC3E}">
        <p14:creationId xmlns:p14="http://schemas.microsoft.com/office/powerpoint/2010/main" val="145804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xmlns="" id="{20B60657-0D48-8BA2-4DD4-D1EEF698C5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477749" y="247649"/>
            <a:ext cx="1685925" cy="1685925"/>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notesSlide" Target="../notesSlides/notesSlide1.xml"/><Relationship Id="rId7" Type="http://schemas.openxmlformats.org/officeDocument/2006/relationships/image" Target="../media/image7.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8.jpeg"/><Relationship Id="rId5" Type="http://schemas.microsoft.com/office/2007/relationships/hdphoto" Target="../media/hdphoto9.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slide" Target="slide23.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slideLayout" Target="../slideLayouts/slideLayout1.xml"/><Relationship Id="rId21" Type="http://schemas.microsoft.com/office/2007/relationships/hdphoto" Target="../media/hdphoto5.wdp"/><Relationship Id="rId7" Type="http://schemas.openxmlformats.org/officeDocument/2006/relationships/image" Target="../media/image11.png"/><Relationship Id="rId12" Type="http://schemas.microsoft.com/office/2007/relationships/hdphoto" Target="../media/hdphoto3.wdp"/><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2.wdp"/><Relationship Id="rId19"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2.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9.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gif"/><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image" Target="../media/image75.gif"/><Relationship Id="rId5" Type="http://schemas.openxmlformats.org/officeDocument/2006/relationships/image" Target="../media/image74.png"/><Relationship Id="rId4" Type="http://schemas.openxmlformats.org/officeDocument/2006/relationships/image" Target="../media/image73.wmf"/></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8.gif"/><Relationship Id="rId7" Type="http://schemas.openxmlformats.org/officeDocument/2006/relationships/image" Target="../media/image82.gif"/><Relationship Id="rId2" Type="http://schemas.openxmlformats.org/officeDocument/2006/relationships/slideLayout" Target="../slideLayouts/slideLayout3.xml"/><Relationship Id="rId1" Type="http://schemas.openxmlformats.org/officeDocument/2006/relationships/audio" Target="../media/audio4.wav"/><Relationship Id="rId6" Type="http://schemas.openxmlformats.org/officeDocument/2006/relationships/image" Target="../media/image81.gif"/><Relationship Id="rId5" Type="http://schemas.openxmlformats.org/officeDocument/2006/relationships/image" Target="../media/image80.png"/><Relationship Id="rId4" Type="http://schemas.openxmlformats.org/officeDocument/2006/relationships/image" Target="../media/image79.gif"/></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3.wav"/><Relationship Id="rId7"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audio" Target="../media/audio6.wav"/><Relationship Id="rId4"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22.GIF"/></Relationships>
</file>

<file path=ppt/slides/_rels/slide30.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85.jpeg"/><Relationship Id="rId7" Type="http://schemas.openxmlformats.org/officeDocument/2006/relationships/image" Target="../media/image89.wmf"/><Relationship Id="rId2" Type="http://schemas.openxmlformats.org/officeDocument/2006/relationships/audio" Target="../media/audio7.wav"/><Relationship Id="rId1" Type="http://schemas.openxmlformats.org/officeDocument/2006/relationships/slideLayout" Target="../slideLayouts/slideLayout5.xml"/><Relationship Id="rId6" Type="http://schemas.openxmlformats.org/officeDocument/2006/relationships/image" Target="../media/image88.gif"/><Relationship Id="rId11" Type="http://schemas.openxmlformats.org/officeDocument/2006/relationships/image" Target="../media/image93.png"/><Relationship Id="rId5" Type="http://schemas.openxmlformats.org/officeDocument/2006/relationships/image" Target="../media/image87.gif"/><Relationship Id="rId10" Type="http://schemas.openxmlformats.org/officeDocument/2006/relationships/image" Target="../media/image92.gif"/><Relationship Id="rId4" Type="http://schemas.openxmlformats.org/officeDocument/2006/relationships/image" Target="../media/image86.gif"/><Relationship Id="rId9" Type="http://schemas.openxmlformats.org/officeDocument/2006/relationships/image" Target="../media/image91.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4.GIF"/><Relationship Id="rId5" Type="http://schemas.openxmlformats.org/officeDocument/2006/relationships/audio" Target="../media/audio1.wav"/><Relationship Id="rId10" Type="http://schemas.openxmlformats.org/officeDocument/2006/relationships/slide" Target="slide2.xml"/><Relationship Id="rId4" Type="http://schemas.openxmlformats.org/officeDocument/2006/relationships/notesSlide" Target="../notesSlides/notesSlide4.xml"/><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4.GIF"/><Relationship Id="rId5" Type="http://schemas.openxmlformats.org/officeDocument/2006/relationships/audio" Target="../media/audio1.wav"/><Relationship Id="rId10" Type="http://schemas.openxmlformats.org/officeDocument/2006/relationships/slide" Target="slide2.xml"/><Relationship Id="rId4" Type="http://schemas.openxmlformats.org/officeDocument/2006/relationships/notesSlide" Target="../notesSlides/notesSlide5.xml"/><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8.png"/><Relationship Id="rId3" Type="http://schemas.openxmlformats.org/officeDocument/2006/relationships/slideLayout" Target="../slideLayouts/slideLayout2.xml"/><Relationship Id="rId21" Type="http://schemas.openxmlformats.org/officeDocument/2006/relationships/image" Target="../media/image32.png"/><Relationship Id="rId7" Type="http://schemas.openxmlformats.org/officeDocument/2006/relationships/image" Target="../media/image11.png"/><Relationship Id="rId12" Type="http://schemas.openxmlformats.org/officeDocument/2006/relationships/image" Target="../media/image13.png"/><Relationship Id="rId17" Type="http://schemas.microsoft.com/office/2007/relationships/hdphoto" Target="../media/hdphoto8.wdp"/><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31.GIF"/><Relationship Id="rId1" Type="http://schemas.microsoft.com/office/2007/relationships/media" Target="../media/media1.mp3"/><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0.png"/><Relationship Id="rId15" Type="http://schemas.microsoft.com/office/2007/relationships/hdphoto" Target="../media/hdphoto7.wdp"/><Relationship Id="rId23" Type="http://schemas.openxmlformats.org/officeDocument/2006/relationships/image" Target="../media/image17.png"/><Relationship Id="rId10" Type="http://schemas.openxmlformats.org/officeDocument/2006/relationships/image" Target="../media/image27.png"/><Relationship Id="rId19"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6.png"/><Relationship Id="rId14" Type="http://schemas.openxmlformats.org/officeDocument/2006/relationships/image" Target="../media/image28.pn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6.jpg"/><Relationship Id="rId5" Type="http://schemas.microsoft.com/office/2007/relationships/hdphoto" Target="../media/hdphoto9.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7.jpeg"/><Relationship Id="rId5" Type="http://schemas.microsoft.com/office/2007/relationships/hdphoto" Target="../media/hdphoto9.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sz="half" idx="4294967295"/>
          </p:nvPr>
        </p:nvGraphicFramePr>
        <p:xfrm>
          <a:off x="-156634" y="2636838"/>
          <a:ext cx="4682067" cy="3535362"/>
        </p:xfrm>
        <a:graphic>
          <a:graphicData uri="http://schemas.openxmlformats.org/presentationml/2006/ole">
            <mc:AlternateContent xmlns:mc="http://schemas.openxmlformats.org/markup-compatibility/2006">
              <mc:Choice xmlns:v="urn:schemas-microsoft-com:vml" Requires="v">
                <p:oleObj spid="_x0000_s1139" name="Clip" r:id="rId4" imgW="1060704" imgH="1335024" progId="MS_ClipArt_Gallery.2">
                  <p:embed/>
                </p:oleObj>
              </mc:Choice>
              <mc:Fallback>
                <p:oleObj name="Clip" r:id="rId4" imgW="1060704" imgH="1335024"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34" y="2636838"/>
                        <a:ext cx="4682067" cy="3535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123" name="Picture 4" descr="BAMBO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0" y="685800"/>
            <a:ext cx="193251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6"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600" y="5197476"/>
            <a:ext cx="14224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7"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6400" y="685801"/>
            <a:ext cx="1625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8"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867276"/>
            <a:ext cx="23368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9"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3200" y="3794125"/>
            <a:ext cx="22352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6" name="Picture 10"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00" y="762000"/>
            <a:ext cx="2133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7" name="Picture 11"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0" y="3794126"/>
            <a:ext cx="23368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8" name="Picture 12"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685800"/>
            <a:ext cx="22352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95"/>
          <p:cNvSpPr txBox="1">
            <a:spLocks noChangeArrowheads="1"/>
          </p:cNvSpPr>
          <p:nvPr/>
        </p:nvSpPr>
        <p:spPr bwMode="auto">
          <a:xfrm>
            <a:off x="0" y="304800"/>
            <a:ext cx="12192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pt-BR" altLang="en-US" sz="2880" b="1" dirty="0" smtClean="0">
                <a:solidFill>
                  <a:srgbClr val="FF0000"/>
                </a:solidFill>
                <a:latin typeface="Times New Roman" panose="02020603050405020304" pitchFamily="18" charset="0"/>
                <a:cs typeface="Times New Roman" panose="02020603050405020304" pitchFamily="18" charset="0"/>
              </a:rPr>
              <a:t>NHIỆT LIỆT CHÀO MỪNG CÁC THẦY CÔ GIÁO </a:t>
            </a:r>
          </a:p>
          <a:p>
            <a:pPr algn="ctr" eaLnBrk="1" hangingPunct="1">
              <a:defRPr/>
            </a:pPr>
            <a:r>
              <a:rPr lang="pt-BR" altLang="en-US" sz="2880" b="1" dirty="0" smtClean="0">
                <a:solidFill>
                  <a:srgbClr val="FF0000"/>
                </a:solidFill>
                <a:latin typeface="Times New Roman" panose="02020603050405020304" pitchFamily="18" charset="0"/>
                <a:cs typeface="Times New Roman" panose="02020603050405020304" pitchFamily="18" charset="0"/>
              </a:rPr>
              <a:t>VỀ DỰ GIỜ LỚP 4A</a:t>
            </a:r>
            <a:endParaRPr lang="en-US" altLang="en-US" sz="2880" b="1" dirty="0" smtClean="0">
              <a:solidFill>
                <a:srgbClr val="FF0000"/>
              </a:solidFill>
              <a:latin typeface="Times New Roman" panose="02020603050405020304" pitchFamily="18" charset="0"/>
              <a:cs typeface="Times New Roman" panose="02020603050405020304" pitchFamily="18" charset="0"/>
            </a:endParaRPr>
          </a:p>
        </p:txBody>
      </p:sp>
      <p:pic>
        <p:nvPicPr>
          <p:cNvPr id="5132" name="Picture 5" descr="1841479pi8i8jd86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43901" y="3962400"/>
            <a:ext cx="364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TextBox 1"/>
          <p:cNvSpPr txBox="1">
            <a:spLocks noChangeArrowheads="1"/>
          </p:cNvSpPr>
          <p:nvPr/>
        </p:nvSpPr>
        <p:spPr bwMode="auto">
          <a:xfrm>
            <a:off x="3149600" y="1844675"/>
            <a:ext cx="5892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dirty="0" smtClean="0">
                <a:latin typeface="Times New Roman" pitchFamily="18" charset="0"/>
              </a:rPr>
              <a:t>MÔN TOÁN</a:t>
            </a:r>
            <a:endParaRPr lang="en-US" altLang="en-US" sz="2800" b="1" dirty="0">
              <a:latin typeface="Times New Roman" pitchFamily="18" charset="0"/>
            </a:endParaRPr>
          </a:p>
        </p:txBody>
      </p:sp>
      <p:sp>
        <p:nvSpPr>
          <p:cNvPr id="5134" name="TextBox 2"/>
          <p:cNvSpPr txBox="1">
            <a:spLocks noChangeArrowheads="1"/>
          </p:cNvSpPr>
          <p:nvPr/>
        </p:nvSpPr>
        <p:spPr bwMode="auto">
          <a:xfrm>
            <a:off x="2540000" y="3149601"/>
            <a:ext cx="843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3600" b="1" dirty="0" smtClean="0">
                <a:solidFill>
                  <a:srgbClr val="FF0000"/>
                </a:solidFill>
                <a:latin typeface="Times New Roman" pitchFamily="18" charset="0"/>
              </a:rPr>
              <a:t>BÀI 17: YẾN, TẠ, TẤN (</a:t>
            </a:r>
            <a:r>
              <a:rPr lang="en-US" altLang="en-US" sz="3600" b="1" dirty="0" err="1" smtClean="0">
                <a:solidFill>
                  <a:srgbClr val="FF0000"/>
                </a:solidFill>
                <a:latin typeface="Times New Roman" pitchFamily="18" charset="0"/>
              </a:rPr>
              <a:t>tiết</a:t>
            </a:r>
            <a:r>
              <a:rPr lang="en-US" altLang="en-US" sz="3600" b="1" dirty="0" smtClean="0">
                <a:solidFill>
                  <a:srgbClr val="FF0000"/>
                </a:solidFill>
                <a:latin typeface="Times New Roman" pitchFamily="18" charset="0"/>
              </a:rPr>
              <a:t> 1)</a:t>
            </a:r>
            <a:endParaRPr lang="en-US" altLang="en-US" sz="3600" b="1" dirty="0">
              <a:solidFill>
                <a:srgbClr val="FF0000"/>
              </a:solidFill>
              <a:latin typeface="Times New Roman" pitchFamily="18" charset="0"/>
            </a:endParaRPr>
          </a:p>
        </p:txBody>
      </p:sp>
      <p:sp>
        <p:nvSpPr>
          <p:cNvPr id="5135" name="TextBox 3"/>
          <p:cNvSpPr txBox="1">
            <a:spLocks noChangeArrowheads="1"/>
          </p:cNvSpPr>
          <p:nvPr/>
        </p:nvSpPr>
        <p:spPr bwMode="auto">
          <a:xfrm>
            <a:off x="2741065" y="5181600"/>
            <a:ext cx="599651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b="1" dirty="0" err="1">
                <a:solidFill>
                  <a:srgbClr val="0033CC"/>
                </a:solidFill>
                <a:latin typeface="Times New Roman" pitchFamily="18" charset="0"/>
              </a:rPr>
              <a:t>Ngườì</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thực</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hiện</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Phạm</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Thị</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Ngọc</a:t>
            </a:r>
            <a:endParaRPr lang="en-US" altLang="en-US" sz="2800" b="1" dirty="0">
              <a:solidFill>
                <a:srgbClr val="0033CC"/>
              </a:solidFill>
              <a:latin typeface="Times New Roman" pitchFamily="18" charset="0"/>
            </a:endParaRPr>
          </a:p>
          <a:p>
            <a:pPr eaLnBrk="1" hangingPunct="1"/>
            <a:r>
              <a:rPr lang="en-US" altLang="en-US" sz="2800" b="1" dirty="0" err="1">
                <a:solidFill>
                  <a:srgbClr val="0033CC"/>
                </a:solidFill>
                <a:latin typeface="Times New Roman" pitchFamily="18" charset="0"/>
              </a:rPr>
              <a:t>Trường</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Tiểu</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học</a:t>
            </a:r>
            <a:r>
              <a:rPr lang="en-US" altLang="en-US" sz="2800" b="1" dirty="0">
                <a:solidFill>
                  <a:srgbClr val="0033CC"/>
                </a:solidFill>
                <a:latin typeface="Times New Roman" pitchFamily="18" charset="0"/>
              </a:rPr>
              <a:t> Nam </a:t>
            </a:r>
            <a:r>
              <a:rPr lang="en-US" altLang="en-US" sz="2800" b="1" dirty="0" err="1">
                <a:solidFill>
                  <a:srgbClr val="0033CC"/>
                </a:solidFill>
                <a:latin typeface="Times New Roman" pitchFamily="18" charset="0"/>
              </a:rPr>
              <a:t>Hưng</a:t>
            </a:r>
            <a:endParaRPr lang="en-US" altLang="en-US" sz="2800" b="1" dirty="0">
              <a:solidFill>
                <a:srgbClr val="0033CC"/>
              </a:solidFill>
              <a:latin typeface="Times New Roman" pitchFamily="18" charset="0"/>
            </a:endParaRPr>
          </a:p>
        </p:txBody>
      </p:sp>
    </p:spTree>
    <p:extLst>
      <p:ext uri="{BB962C8B-B14F-4D97-AF65-F5344CB8AC3E}">
        <p14:creationId xmlns:p14="http://schemas.microsoft.com/office/powerpoint/2010/main" val="23215819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19866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19866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9866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19866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98666"/>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98667"/>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198668"/>
                                        </p:tgtEl>
                                        <p:attrNameLst>
                                          <p:attrName>r</p:attrName>
                                        </p:attrNameLst>
                                      </p:cBhvr>
                                    </p:animRot>
                                  </p:childTnLst>
                                </p:cTn>
                              </p:par>
                              <p:par>
                                <p:cTn id="19" presetID="2" presetClass="entr" presetSubtype="4" fill="hold" grpId="0" nodeType="withEffect">
                                  <p:stCondLst>
                                    <p:cond delay="0"/>
                                  </p:stCondLst>
                                  <p:iterate type="lt">
                                    <p:tmPct val="0"/>
                                  </p:iterate>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1" presetClass="emph" presetSubtype="0" repeatCount="indefinite" fill="hold" grpId="1" nodeType="withEffect">
                                  <p:stCondLst>
                                    <p:cond delay="0"/>
                                  </p:stCondLst>
                                  <p:iterate type="lt">
                                    <p:tmPct val="0"/>
                                  </p:iterate>
                                  <p:childTnLst>
                                    <p:animClr clrSpc="hsl" dir="cw">
                                      <p:cBhvr override="childStyle">
                                        <p:cTn id="24" dur="500" fill="hold"/>
                                        <p:tgtEl>
                                          <p:spTgt spid="13"/>
                                        </p:tgtEl>
                                        <p:attrNameLst>
                                          <p:attrName>style.color</p:attrName>
                                        </p:attrNameLst>
                                      </p:cBhvr>
                                      <p:by>
                                        <p:hsl h="7200000" s="0" l="0"/>
                                      </p:by>
                                    </p:animClr>
                                    <p:animClr clrSpc="hsl" dir="cw">
                                      <p:cBhvr>
                                        <p:cTn id="25" dur="500" fill="hold"/>
                                        <p:tgtEl>
                                          <p:spTgt spid="13"/>
                                        </p:tgtEl>
                                        <p:attrNameLst>
                                          <p:attrName>fillcolor</p:attrName>
                                        </p:attrNameLst>
                                      </p:cBhvr>
                                      <p:by>
                                        <p:hsl h="7200000" s="0" l="0"/>
                                      </p:by>
                                    </p:animClr>
                                    <p:animClr clrSpc="hsl" dir="cw">
                                      <p:cBhvr>
                                        <p:cTn id="26" dur="500" fill="hold"/>
                                        <p:tgtEl>
                                          <p:spTgt spid="13"/>
                                        </p:tgtEl>
                                        <p:attrNameLst>
                                          <p:attrName>stroke.color</p:attrName>
                                        </p:attrNameLst>
                                      </p:cBhvr>
                                      <p:by>
                                        <p:hsl h="7200000" s="0" l="0"/>
                                      </p:by>
                                    </p:animClr>
                                    <p:set>
                                      <p:cBhvr>
                                        <p:cTn id="2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87CBD47-7B93-A7BC-FA8F-D004B2F3D344}"/>
              </a:ext>
            </a:extLst>
          </p:cNvPr>
          <p:cNvSpPr/>
          <p:nvPr/>
        </p:nvSpPr>
        <p:spPr>
          <a:xfrm>
            <a:off x="1126982" y="4848225"/>
            <a:ext cx="4765818"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mã</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r>
              <a:rPr lang="en-US" sz="3600" b="1"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401kg</a:t>
            </a:r>
          </a:p>
        </p:txBody>
      </p:sp>
      <p:pic>
        <p:nvPicPr>
          <p:cNvPr id="3074" name="Picture 2" descr="Top 18 Động vật nặng nhất trên thế giới - toplist.vn">
            <a:extLst>
              <a:ext uri="{FF2B5EF4-FFF2-40B4-BE49-F238E27FC236}">
                <a16:creationId xmlns:a16="http://schemas.microsoft.com/office/drawing/2014/main" xmlns="" id="{52B6A6BA-ADB4-4386-918C-04162DFE0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D5864A41-55B5-81D6-A621-D38B3EB007F3}"/>
              </a:ext>
            </a:extLst>
          </p:cNvPr>
          <p:cNvSpPr/>
          <p:nvPr/>
        </p:nvSpPr>
        <p:spPr>
          <a:xfrm>
            <a:off x="6597746" y="4895850"/>
            <a:ext cx="4777921"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pic>
        <p:nvPicPr>
          <p:cNvPr id="8" name="Picture 2" descr="Top 10 loài động vật có cân nặng “khủng” nhất hành tinh">
            <a:extLst>
              <a:ext uri="{FF2B5EF4-FFF2-40B4-BE49-F238E27FC236}">
                <a16:creationId xmlns:a16="http://schemas.microsoft.com/office/drawing/2014/main" xmlns="" id="{B2FBDE56-70D8-A29A-8C17-5BB9B2A75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6983" y="1357462"/>
            <a:ext cx="4947546" cy="335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4954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 fill="hold"/>
                                        <p:tgtEl>
                                          <p:spTgt spid="5"/>
                                        </p:tgtEl>
                                        <p:attrNameLst>
                                          <p:attrName>ppt_x</p:attrName>
                                        </p:attrNameLst>
                                      </p:cBhvr>
                                      <p:tavLst>
                                        <p:tav tm="0">
                                          <p:val>
                                            <p:strVal val="#ppt_x"/>
                                          </p:val>
                                        </p:tav>
                                        <p:tav tm="100000">
                                          <p:val>
                                            <p:strVal val="#ppt_x"/>
                                          </p:val>
                                        </p:tav>
                                      </p:tavLst>
                                    </p:anim>
                                    <p:anim calcmode="lin" valueType="num">
                                      <p:cBhvr additive="base">
                                        <p:cTn id="12" dur="1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10" fill="hold"/>
                                        <p:tgtEl>
                                          <p:spTgt spid="3074"/>
                                        </p:tgtEl>
                                        <p:attrNameLst>
                                          <p:attrName>ppt_x</p:attrName>
                                        </p:attrNameLst>
                                      </p:cBhvr>
                                      <p:tavLst>
                                        <p:tav tm="0">
                                          <p:val>
                                            <p:strVal val="#ppt_x"/>
                                          </p:val>
                                        </p:tav>
                                        <p:tav tm="100000">
                                          <p:val>
                                            <p:strVal val="#ppt_x"/>
                                          </p:val>
                                        </p:tav>
                                      </p:tavLst>
                                    </p:anim>
                                    <p:anim calcmode="lin" valueType="num">
                                      <p:cBhvr additive="base">
                                        <p:cTn id="16" dur="10" fill="hold"/>
                                        <p:tgtEl>
                                          <p:spTgt spid="30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 fill="hold"/>
                                        <p:tgtEl>
                                          <p:spTgt spid="8"/>
                                        </p:tgtEl>
                                        <p:attrNameLst>
                                          <p:attrName>ppt_x</p:attrName>
                                        </p:attrNameLst>
                                      </p:cBhvr>
                                      <p:tavLst>
                                        <p:tav tm="0">
                                          <p:val>
                                            <p:strVal val="#ppt_x"/>
                                          </p:val>
                                        </p:tav>
                                        <p:tav tm="100000">
                                          <p:val>
                                            <p:strVal val="#ppt_x"/>
                                          </p:val>
                                        </p:tav>
                                      </p:tavLst>
                                    </p:anim>
                                    <p:anim calcmode="lin" valueType="num">
                                      <p:cBhvr additive="base">
                                        <p:cTn id="20" dur="1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420428"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 fill="hold"/>
                                        <p:tgtEl>
                                          <p:spTgt spid="57"/>
                                        </p:tgtEl>
                                        <p:attrNameLst>
                                          <p:attrName>ppt_w</p:attrName>
                                        </p:attrNameLst>
                                      </p:cBhvr>
                                      <p:tavLst>
                                        <p:tav tm="0">
                                          <p:val>
                                            <p:fltVal val="0"/>
                                          </p:val>
                                        </p:tav>
                                        <p:tav tm="100000">
                                          <p:val>
                                            <p:strVal val="#ppt_w"/>
                                          </p:val>
                                        </p:tav>
                                      </p:tavLst>
                                    </p:anim>
                                    <p:anim calcmode="lin" valueType="num">
                                      <p:cBhvr>
                                        <p:cTn id="8" dur="10" fill="hold"/>
                                        <p:tgtEl>
                                          <p:spTgt spid="57"/>
                                        </p:tgtEl>
                                        <p:attrNameLst>
                                          <p:attrName>ppt_h</p:attrName>
                                        </p:attrNameLst>
                                      </p:cBhvr>
                                      <p:tavLst>
                                        <p:tav tm="0">
                                          <p:val>
                                            <p:fltVal val="0"/>
                                          </p:val>
                                        </p:tav>
                                        <p:tav tm="100000">
                                          <p:val>
                                            <p:strVal val="#ppt_h"/>
                                          </p:val>
                                        </p:tav>
                                      </p:tavLst>
                                    </p:anim>
                                    <p:animEffect transition="in" filter="fade">
                                      <p:cBhvr>
                                        <p:cTn id="9" dur="1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1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1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10"/>
                                        <p:tgtEl>
                                          <p:spTgt spid="5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randombar(horizontal)">
                                      <p:cBhvr>
                                        <p:cTn id="27" dur="10"/>
                                        <p:tgtEl>
                                          <p:spTgt spid="56"/>
                                        </p:tgtEl>
                                      </p:cBhvr>
                                    </p:animEffect>
                                  </p:childTnLst>
                                </p:cTn>
                              </p:par>
                              <p:par>
                                <p:cTn id="28" presetID="29"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50" fill="hold"/>
                                        <p:tgtEl>
                                          <p:spTgt spid="14"/>
                                        </p:tgtEl>
                                        <p:attrNameLst>
                                          <p:attrName>ppt_x</p:attrName>
                                        </p:attrNameLst>
                                      </p:cBhvr>
                                      <p:tavLst>
                                        <p:tav tm="0">
                                          <p:val>
                                            <p:strVal val="#ppt_x-.2"/>
                                          </p:val>
                                        </p:tav>
                                        <p:tav tm="100000">
                                          <p:val>
                                            <p:strVal val="#ppt_x"/>
                                          </p:val>
                                        </p:tav>
                                      </p:tavLst>
                                    </p:anim>
                                    <p:anim calcmode="lin" valueType="num">
                                      <p:cBhvr>
                                        <p:cTn id="31" dur="25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2" dur="250"/>
                                        <p:tgtEl>
                                          <p:spTgt spid="14"/>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44"/>
                                        </p:tgtEl>
                                        <p:attrNameLst>
                                          <p:attrName>style.visibility</p:attrName>
                                        </p:attrNameLst>
                                      </p:cBhvr>
                                      <p:to>
                                        <p:strVal val="visible"/>
                                      </p:to>
                                    </p:set>
                                    <p:anim calcmode="lin" valueType="num">
                                      <p:cBhvr>
                                        <p:cTn id="35" dur="25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44"/>
                                        </p:tgtEl>
                                        <p:attrNameLst>
                                          <p:attrName>ppt_y</p:attrName>
                                        </p:attrNameLst>
                                      </p:cBhvr>
                                      <p:tavLst>
                                        <p:tav tm="0">
                                          <p:val>
                                            <p:strVal val="#ppt_y"/>
                                          </p:val>
                                        </p:tav>
                                        <p:tav tm="100000">
                                          <p:val>
                                            <p:strVal val="#ppt_y"/>
                                          </p:val>
                                        </p:tav>
                                      </p:tavLst>
                                    </p:anim>
                                    <p:anim calcmode="lin" valueType="num">
                                      <p:cBhvr>
                                        <p:cTn id="37" dur="25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2830286" y="2264229"/>
            <a:ext cx="4238171" cy="33382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armer Woman, farmer, child, people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6966887" y="624115"/>
            <a:ext cx="3120455" cy="5168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30286" y="1001486"/>
            <a:ext cx="1930400" cy="923330"/>
          </a:xfrm>
          <a:prstGeom prst="rect">
            <a:avLst/>
          </a:prstGeom>
          <a:noFill/>
        </p:spPr>
        <p:txBody>
          <a:bodyPr wrap="square" rtlCol="0">
            <a:spAutoFit/>
          </a:bodyPr>
          <a:lstStyle/>
          <a:p>
            <a:r>
              <a:rPr lang="en-US" sz="5400" b="1" dirty="0" err="1" smtClean="0">
                <a:solidFill>
                  <a:srgbClr val="002060"/>
                </a:solidFill>
                <a:latin typeface="Times New Roman" pitchFamily="18" charset="0"/>
                <a:cs typeface="Times New Roman" pitchFamily="18" charset="0"/>
              </a:rPr>
              <a:t>Yến</a:t>
            </a:r>
            <a:endParaRPr lang="en-US" sz="5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728349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436442" y="997113"/>
            <a:ext cx="6254353"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 fill="hold"/>
                                        <p:tgtEl>
                                          <p:spTgt spid="2174"/>
                                        </p:tgtEl>
                                        <p:attrNameLst>
                                          <p:attrName>ppt_w</p:attrName>
                                        </p:attrNameLst>
                                      </p:cBhvr>
                                      <p:tavLst>
                                        <p:tav tm="0">
                                          <p:val>
                                            <p:fltVal val="0"/>
                                          </p:val>
                                        </p:tav>
                                        <p:tav tm="100000">
                                          <p:val>
                                            <p:strVal val="#ppt_w"/>
                                          </p:val>
                                        </p:tav>
                                      </p:tavLst>
                                    </p:anim>
                                    <p:anim calcmode="lin" valueType="num">
                                      <p:cBhvr>
                                        <p:cTn id="8" dur="10" fill="hold"/>
                                        <p:tgtEl>
                                          <p:spTgt spid="2174"/>
                                        </p:tgtEl>
                                        <p:attrNameLst>
                                          <p:attrName>ppt_h</p:attrName>
                                        </p:attrNameLst>
                                      </p:cBhvr>
                                      <p:tavLst>
                                        <p:tav tm="0">
                                          <p:val>
                                            <p:fltVal val="0"/>
                                          </p:val>
                                        </p:tav>
                                        <p:tav tm="100000">
                                          <p:val>
                                            <p:strVal val="#ppt_h"/>
                                          </p:val>
                                        </p:tav>
                                      </p:tavLst>
                                    </p:anim>
                                    <p:anim calcmode="lin" valueType="num">
                                      <p:cBhvr>
                                        <p:cTn id="9" dur="10" fill="hold"/>
                                        <p:tgtEl>
                                          <p:spTgt spid="2174"/>
                                        </p:tgtEl>
                                        <p:attrNameLst>
                                          <p:attrName>style.rotation</p:attrName>
                                        </p:attrNameLst>
                                      </p:cBhvr>
                                      <p:tavLst>
                                        <p:tav tm="0">
                                          <p:val>
                                            <p:fltVal val="90"/>
                                          </p:val>
                                        </p:tav>
                                        <p:tav tm="100000">
                                          <p:val>
                                            <p:fltVal val="0"/>
                                          </p:val>
                                        </p:tav>
                                      </p:tavLst>
                                    </p:anim>
                                    <p:animEffect transition="in" filter="fade">
                                      <p:cBhvr>
                                        <p:cTn id="10" dur="1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1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ppt_x</p:attrName>
                                        </p:attrNameLst>
                                      </p:cBhvr>
                                      <p:tavLst>
                                        <p:tav tm="0">
                                          <p:val>
                                            <p:strVal val="#ppt_x-.2"/>
                                          </p:val>
                                        </p:tav>
                                        <p:tav tm="100000">
                                          <p:val>
                                            <p:strVal val="#ppt_x"/>
                                          </p:val>
                                        </p:tav>
                                      </p:tavLst>
                                    </p:anim>
                                    <p:anim calcmode="lin" valueType="num">
                                      <p:cBhvr>
                                        <p:cTn id="24"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5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75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750" fill="hold"/>
                                        <p:tgtEl>
                                          <p:spTgt spid="41"/>
                                        </p:tgtEl>
                                        <p:attrNameLst>
                                          <p:attrName>ppt_y</p:attrName>
                                        </p:attrNameLst>
                                      </p:cBhvr>
                                      <p:tavLst>
                                        <p:tav tm="0">
                                          <p:val>
                                            <p:strVal val="#ppt_y"/>
                                          </p:val>
                                        </p:tav>
                                        <p:tav tm="100000">
                                          <p:val>
                                            <p:strVal val="#ppt_y"/>
                                          </p:val>
                                        </p:tav>
                                      </p:tavLst>
                                    </p:anim>
                                    <p:anim calcmode="lin" valueType="num">
                                      <p:cBhvr>
                                        <p:cTn id="31" dur="75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75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75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2175" name="Picture 2174" descr="images (2).png"/>
          <p:cNvPicPr>
            <a:picLocks noChangeAspect="1"/>
          </p:cNvPicPr>
          <p:nvPr/>
        </p:nvPicPr>
        <p:blipFill>
          <a:blip r:embed="rId7"/>
          <a:stretch>
            <a:fillRect/>
          </a:stretch>
        </p:blipFill>
        <p:spPr>
          <a:xfrm>
            <a:off x="1740607" y="523876"/>
            <a:ext cx="2410690" cy="2410690"/>
          </a:xfrm>
          <a:prstGeom prst="rect">
            <a:avLst/>
          </a:prstGeom>
        </p:spPr>
      </p:pic>
      <p:sp>
        <p:nvSpPr>
          <p:cNvPr id="2176" name="Rectangle 2175"/>
          <p:cNvSpPr/>
          <p:nvPr/>
        </p:nvSpPr>
        <p:spPr>
          <a:xfrm>
            <a:off x="2040504" y="1573119"/>
            <a:ext cx="180850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itchFamily="18" charset="0"/>
                <a:cs typeface="Times New Roman" pitchFamily="18" charset="0"/>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itchFamily="18" charset="0"/>
                <a:cs typeface="Times New Roman" pitchFamily="18" charset="0"/>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itchFamily="18" charset="0"/>
              <a:cs typeface="Times New Roman" pitchFamily="18" charset="0"/>
            </a:endParaRPr>
          </a:p>
        </p:txBody>
      </p:sp>
      <p:sp>
        <p:nvSpPr>
          <p:cNvPr id="2" name="Rectangle 1"/>
          <p:cNvSpPr/>
          <p:nvPr/>
        </p:nvSpPr>
        <p:spPr>
          <a:xfrm>
            <a:off x="3693599" y="4495280"/>
            <a:ext cx="419377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smtClean="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100kg</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205579" y="5510943"/>
            <a:ext cx="419377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100kg </a:t>
            </a:r>
            <a:r>
              <a:rPr kumimoji="0" lang="en-US" sz="6000" b="1" i="0" u="none" strike="noStrike" kern="1200" cap="none" spc="0" normalizeH="0" baseline="0" noProof="0" dirty="0" smtClean="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Oval 5"/>
          <p:cNvSpPr/>
          <p:nvPr/>
        </p:nvSpPr>
        <p:spPr>
          <a:xfrm>
            <a:off x="7707084" y="1694491"/>
            <a:ext cx="2385448" cy="11027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52451" y="1761801"/>
            <a:ext cx="2617145" cy="923330"/>
          </a:xfrm>
          <a:prstGeom prst="rect">
            <a:avLst/>
          </a:prstGeom>
          <a:noFill/>
        </p:spPr>
        <p:txBody>
          <a:bodyPr wrap="square" rtlCol="0">
            <a:spAutoFit/>
          </a:bodyPr>
          <a:lstStyle/>
          <a:p>
            <a:r>
              <a:rPr lang="en-US" sz="5400" b="1" dirty="0" smtClean="0">
                <a:solidFill>
                  <a:srgbClr val="FF0000"/>
                </a:solidFill>
                <a:latin typeface="Times New Roman" pitchFamily="18" charset="0"/>
                <a:cs typeface="Times New Roman" pitchFamily="18" charset="0"/>
              </a:rPr>
              <a:t>? kg</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146062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1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10"/>
                                        <p:tgtEl>
                                          <p:spTgt spid="3"/>
                                        </p:tgtEl>
                                      </p:cBhvr>
                                    </p:animEffect>
                                  </p:childTnLst>
                                </p:cTn>
                              </p:par>
                              <p:par>
                                <p:cTn id="17" presetID="2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2"/>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1" dur="500"/>
                                        <p:tgtEl>
                                          <p:spTgt spid="14"/>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41"/>
                                        </p:tgtEl>
                                        <p:attrNameLst>
                                          <p:attrName>style.visibility</p:attrName>
                                        </p:attrNameLst>
                                      </p:cBhvr>
                                      <p:to>
                                        <p:strVal val="visible"/>
                                      </p:to>
                                    </p:set>
                                    <p:anim calcmode="lin" valueType="num">
                                      <p:cBhvr>
                                        <p:cTn id="25" dur="75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6" dur="750" fill="hold"/>
                                        <p:tgtEl>
                                          <p:spTgt spid="41"/>
                                        </p:tgtEl>
                                        <p:attrNameLst>
                                          <p:attrName>ppt_y</p:attrName>
                                        </p:attrNameLst>
                                      </p:cBhvr>
                                      <p:tavLst>
                                        <p:tav tm="0">
                                          <p:val>
                                            <p:strVal val="#ppt_y"/>
                                          </p:val>
                                        </p:tav>
                                        <p:tav tm="100000">
                                          <p:val>
                                            <p:strVal val="#ppt_y"/>
                                          </p:val>
                                        </p:tav>
                                      </p:tavLst>
                                    </p:anim>
                                    <p:anim calcmode="lin" valueType="num">
                                      <p:cBhvr>
                                        <p:cTn id="27" dur="75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8" dur="75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5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566" y="174168"/>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b="1" dirty="0" err="1">
                <a:ln w="12700">
                  <a:solidFill>
                    <a:srgbClr val="4F81BD"/>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kumimoji="0" lang="en-US" sz="8800" b="1" i="0" u="none" strike="noStrike" kern="1200" cap="none" spc="0" normalizeH="0" baseline="0" noProof="0" dirty="0" smtClean="0">
                <a:ln w="12700">
                  <a:solidFill>
                    <a:srgbClr val="4F81BD"/>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ạ</a:t>
            </a:r>
            <a:endParaRPr kumimoji="0" lang="en-US" sz="8800" b="1" i="0" u="none" strike="noStrike" kern="1200" cap="none" spc="0" normalizeH="0" baseline="0" noProof="0" dirty="0">
              <a:ln w="12700">
                <a:solidFill>
                  <a:srgbClr val="4F81BD"/>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010" y="2061004"/>
            <a:ext cx="4339788" cy="34308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1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10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2155904" y="1513758"/>
            <a:ext cx="163859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C0504D"/>
                  </a:solidFill>
                  <a:prstDash val="solid"/>
                </a:ln>
                <a:solidFill>
                  <a:srgbClr val="FFFFFF"/>
                </a:solidFill>
                <a:effectLst>
                  <a:outerShdw dist="38100" dir="2700000" algn="tl" rotWithShape="0">
                    <a:srgbClr val="C0504D"/>
                  </a:outerShdw>
                </a:effectLst>
                <a:uLnTx/>
                <a:uFillTx/>
                <a:latin typeface="Times New Roman" pitchFamily="18" charset="0"/>
                <a:cs typeface="Times New Roman" pitchFamily="18" charset="0"/>
              </a:rPr>
              <a:t>1tấn</a:t>
            </a:r>
            <a:endParaRPr kumimoji="0" lang="en-US" sz="6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itchFamily="18" charset="0"/>
              <a:cs typeface="Times New Roman" pitchFamily="18" charset="0"/>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FF0000"/>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02396" y="1659688"/>
            <a:ext cx="91563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FF0000"/>
                </a:solidFill>
                <a:effectLst/>
                <a:uLnTx/>
                <a:uFillTx/>
                <a:latin typeface="Times New Roman" pitchFamily="18" charset="0"/>
                <a:cs typeface="Times New Roman" pitchFamily="18" charset="0"/>
              </a:rPr>
              <a:t>kg</a:t>
            </a:r>
          </a:p>
        </p:txBody>
      </p:sp>
      <p:sp>
        <p:nvSpPr>
          <p:cNvPr id="81" name="Rectangle 80"/>
          <p:cNvSpPr/>
          <p:nvPr/>
        </p:nvSpPr>
        <p:spPr>
          <a:xfrm>
            <a:off x="7750646" y="1668560"/>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FF0000"/>
                </a:solidFill>
                <a:effectLst/>
                <a:uLnTx/>
                <a:uFillTx/>
                <a:latin typeface="Times New Roman" pitchFamily="18" charset="0"/>
                <a:cs typeface="Times New Roman" pitchFamily="18" charset="0"/>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FF0000"/>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ên mua cân sức khỏe ở Hà Nội của hãng nào?"/>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718" b="89981" l="9995" r="89959"/>
                    </a14:imgEffect>
                  </a14:imgLayer>
                </a14:imgProps>
              </a:ext>
              <a:ext uri="{28A0092B-C50C-407E-A947-70E740481C1C}">
                <a14:useLocalDpi xmlns:a14="http://schemas.microsoft.com/office/drawing/2010/main" val="0"/>
              </a:ext>
            </a:extLst>
          </a:blip>
          <a:srcRect/>
          <a:stretch>
            <a:fillRect/>
          </a:stretch>
        </p:blipFill>
        <p:spPr bwMode="auto">
          <a:xfrm rot="21317346">
            <a:off x="-99237" y="1897078"/>
            <a:ext cx="4499839" cy="32298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34" y="4848447"/>
            <a:ext cx="3076353" cy="697627"/>
          </a:xfrm>
          <a:prstGeom prst="rect">
            <a:avLst/>
          </a:prstGeom>
          <a:noFill/>
        </p:spPr>
        <p:txBody>
          <a:bodyPr wrap="square" lIns="121917" tIns="60958" rIns="121917" bIns="60958" rtlCol="0">
            <a:spAutoFit/>
          </a:bodyPr>
          <a:lstStyle/>
          <a:p>
            <a:r>
              <a:rPr lang="en-US" sz="37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r>
              <a:rPr lang="en-US" sz="3700" b="1" i="1" dirty="0" err="1">
                <a:latin typeface="Times New Roman" panose="02020603050405020304" pitchFamily="18" charset="0"/>
                <a:ea typeface="Tahoma" panose="020B0604030504040204" pitchFamily="34" charset="0"/>
                <a:cs typeface="Times New Roman" panose="02020603050405020304" pitchFamily="18" charset="0"/>
              </a:rPr>
              <a:t>sức</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r>
              <a:rPr lang="en-US" sz="3700" b="1" i="1" dirty="0" err="1">
                <a:latin typeface="Times New Roman" panose="02020603050405020304" pitchFamily="18" charset="0"/>
                <a:ea typeface="Tahoma" panose="020B0604030504040204" pitchFamily="34" charset="0"/>
                <a:cs typeface="Times New Roman" panose="02020603050405020304" pitchFamily="18" charset="0"/>
              </a:rPr>
              <a:t>khỏe</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6" name="Picture 4" descr="Cân Sức Khỏe Điện Tử Microlife WS60A Chính H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56646">
            <a:off x="4103106" y="2246461"/>
            <a:ext cx="3846271" cy="3183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88064" y="4957461"/>
            <a:ext cx="3076353" cy="697627"/>
          </a:xfrm>
          <a:prstGeom prst="rect">
            <a:avLst/>
          </a:prstGeom>
          <a:noFill/>
        </p:spPr>
        <p:txBody>
          <a:bodyPr wrap="square" lIns="121917" tIns="60958" rIns="121917" bIns="60958" rtlCol="0">
            <a:spAutoFit/>
          </a:bodyPr>
          <a:lstStyle/>
          <a:p>
            <a:r>
              <a:rPr lang="en-US" sz="37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r>
              <a:rPr lang="en-US" sz="3700" b="1" i="1" dirty="0" err="1">
                <a:latin typeface="Times New Roman" panose="02020603050405020304" pitchFamily="18" charset="0"/>
                <a:ea typeface="Tahoma" panose="020B0604030504040204" pitchFamily="34" charset="0"/>
                <a:cs typeface="Times New Roman" panose="02020603050405020304" pitchFamily="18" charset="0"/>
              </a:rPr>
              <a:t>điện</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r>
              <a:rPr lang="en-US" sz="3700" b="1" i="1" dirty="0" err="1">
                <a:latin typeface="Times New Roman" panose="02020603050405020304" pitchFamily="18" charset="0"/>
                <a:ea typeface="Tahoma" panose="020B0604030504040204" pitchFamily="34" charset="0"/>
                <a:cs typeface="Times New Roman" panose="02020603050405020304" pitchFamily="18" charset="0"/>
              </a:rPr>
              <a:t>tử</a:t>
            </a:r>
            <a:endParaRPr lang="en-US" sz="3700" b="1" i="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8" descr="Cân Nhơn Hòa 100kg NHS-100 - META.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0043" y="1963603"/>
            <a:ext cx="4671957" cy="34994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20043" y="5247567"/>
            <a:ext cx="4756708" cy="697627"/>
          </a:xfrm>
          <a:prstGeom prst="rect">
            <a:avLst/>
          </a:prstGeom>
          <a:noFill/>
        </p:spPr>
        <p:txBody>
          <a:bodyPr wrap="square" lIns="121917" tIns="60958" rIns="121917" bIns="60958" rtlCol="0">
            <a:spAutoFit/>
          </a:bodyPr>
          <a:lstStyle/>
          <a:p>
            <a:r>
              <a:rPr lang="en-US" sz="3700" b="1" i="1" dirty="0" err="1">
                <a:latin typeface="Times New Roman" panose="02020603050405020304" pitchFamily="18" charset="0"/>
                <a:ea typeface="Tahoma" panose="020B0604030504040204" pitchFamily="34" charset="0"/>
                <a:cs typeface="Times New Roman" panose="02020603050405020304" pitchFamily="18" charset="0"/>
              </a:rPr>
              <a:t>Cân</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r>
              <a:rPr lang="en-US" sz="3700" b="1" i="1" dirty="0" err="1">
                <a:latin typeface="Times New Roman" panose="02020603050405020304" pitchFamily="18" charset="0"/>
                <a:ea typeface="Tahoma" panose="020B0604030504040204" pitchFamily="34" charset="0"/>
                <a:cs typeface="Times New Roman" panose="02020603050405020304" pitchFamily="18" charset="0"/>
              </a:rPr>
              <a:t>bàn</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r>
              <a:rPr lang="en-US" sz="3700" b="1" i="1" dirty="0" err="1">
                <a:latin typeface="Times New Roman" panose="02020603050405020304" pitchFamily="18" charset="0"/>
                <a:ea typeface="Tahoma" panose="020B0604030504040204" pitchFamily="34" charset="0"/>
                <a:cs typeface="Times New Roman" panose="02020603050405020304" pitchFamily="18" charset="0"/>
              </a:rPr>
              <a:t>đồng</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r>
              <a:rPr lang="en-US" sz="3700" b="1" i="1" dirty="0" err="1">
                <a:latin typeface="Times New Roman" panose="02020603050405020304" pitchFamily="18" charset="0"/>
                <a:ea typeface="Tahoma" panose="020B0604030504040204" pitchFamily="34" charset="0"/>
                <a:cs typeface="Times New Roman" panose="02020603050405020304" pitchFamily="18" charset="0"/>
              </a:rPr>
              <a:t>hồ</a:t>
            </a:r>
            <a:r>
              <a:rPr lang="en-US" sz="3700" b="1" i="1" dirty="0">
                <a:latin typeface="Times New Roman" panose="02020603050405020304" pitchFamily="18" charset="0"/>
                <a:ea typeface="Tahoma" panose="020B0604030504040204" pitchFamily="34" charset="0"/>
                <a:cs typeface="Times New Roman" panose="02020603050405020304" pitchFamily="18" charset="0"/>
              </a:rPr>
              <a:t> </a:t>
            </a:r>
            <a:r>
              <a:rPr lang="en-US" sz="3700" b="1" i="1" dirty="0" err="1">
                <a:latin typeface="Times New Roman" panose="02020603050405020304" pitchFamily="18" charset="0"/>
                <a:ea typeface="Tahoma" panose="020B0604030504040204" pitchFamily="34" charset="0"/>
                <a:cs typeface="Times New Roman" panose="02020603050405020304" pitchFamily="18" charset="0"/>
              </a:rPr>
              <a:t>lò</a:t>
            </a:r>
            <a:r>
              <a:rPr lang="en-US" sz="3700" b="1" i="1" dirty="0">
                <a:latin typeface="Times New Roman" panose="02020603050405020304" pitchFamily="18" charset="0"/>
                <a:ea typeface="Tahoma" panose="020B0604030504040204" pitchFamily="34" charset="0"/>
                <a:cs typeface="Times New Roman" panose="02020603050405020304" pitchFamily="18" charset="0"/>
              </a:rPr>
              <a:t> xo</a:t>
            </a:r>
          </a:p>
        </p:txBody>
      </p:sp>
      <p:sp>
        <p:nvSpPr>
          <p:cNvPr id="10" name="Right Arrow 9">
            <a:hlinkClick r:id="rId6" action="ppaction://hlinksldjump"/>
          </p:cNvPr>
          <p:cNvSpPr/>
          <p:nvPr/>
        </p:nvSpPr>
        <p:spPr>
          <a:xfrm>
            <a:off x="10519144" y="6223591"/>
            <a:ext cx="907312" cy="496187"/>
          </a:xfrm>
          <a:prstGeom prst="rightArrow">
            <a:avLst/>
          </a:prstGeom>
          <a:solidFill>
            <a:schemeClr val="accent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Tree>
    <p:extLst>
      <p:ext uri="{BB962C8B-B14F-4D97-AF65-F5344CB8AC3E}">
        <p14:creationId xmlns:p14="http://schemas.microsoft.com/office/powerpoint/2010/main" val="10078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1219200"/>
            <a:ext cx="4791882" cy="563960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2265441"/>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768828" y="30587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363704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592634" y="3984301"/>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157211"/>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154551"/>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71431" y="2965621"/>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07635" y="-31784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xmlns="" id="{C721FA91-6766-45F1-2BC0-7ED0797903CF}"/>
              </a:ext>
            </a:extLst>
          </p:cNvPr>
          <p:cNvPicPr>
            <a:picLocks noChangeAspect="1"/>
          </p:cNvPicPr>
          <p:nvPr/>
        </p:nvPicPr>
        <p:blipFill>
          <a:blip r:embed="rId19"/>
          <a:stretch>
            <a:fillRect/>
          </a:stretch>
        </p:blipFill>
        <p:spPr>
          <a:xfrm>
            <a:off x="2121490" y="584188"/>
            <a:ext cx="6901270" cy="1752612"/>
          </a:xfrm>
          <a:prstGeom prst="rect">
            <a:avLst/>
          </a:prstGeom>
        </p:spPr>
      </p:pic>
      <p:pic>
        <p:nvPicPr>
          <p:cNvPr id="25" name="Picture 6" descr="Farmer Woman, farmer, child, people png | PNGEg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1271688" y="4669777"/>
            <a:ext cx="1457341" cy="21890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5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5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5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128"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25"/>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endParaRPr lang="en-US" dirty="0"/>
          </a:p>
        </p:txBody>
      </p:sp>
      <p:pic>
        <p:nvPicPr>
          <p:cNvPr id="2050" name="Picture 2" descr="D:\KẾ HOẠCH DAY HỌC 4 KNTT - 2023-2024\xe tả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23926" y="5892801"/>
            <a:ext cx="3077030" cy="769441"/>
          </a:xfrm>
          <a:prstGeom prst="rect">
            <a:avLst/>
          </a:prstGeom>
          <a:noFill/>
        </p:spPr>
        <p:txBody>
          <a:bodyPr wrap="square" rtlCol="0">
            <a:spAutoFit/>
          </a:bodyPr>
          <a:lstStyle/>
          <a:p>
            <a:r>
              <a:rPr lang="en-US" sz="4400" b="1" dirty="0" err="1" smtClean="0">
                <a:solidFill>
                  <a:srgbClr val="C00000"/>
                </a:solidFill>
                <a:latin typeface="Times New Roman" pitchFamily="18" charset="0"/>
                <a:cs typeface="Times New Roman" pitchFamily="18" charset="0"/>
              </a:rPr>
              <a:t>Cân</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xe</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tải</a:t>
            </a:r>
            <a:endParaRPr lang="en-US" sz="4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5706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xmlns=""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xmlns=""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xmlns=""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xmlns=""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xmlns=""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xmlns=""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xmlns=""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xmlns=""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xmlns=""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xmlns=""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xmlns=""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xmlns=""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xmlns=""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xmlns=""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xmlns=""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xmlns=""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xmlns=""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xmlns=""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xmlns=""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xmlns=""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xmlns=""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xmlns=""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xmlns=""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xmlns=""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xmlns=""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xmlns=""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xmlns=""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xmlns=""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xmlns=""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xmlns=""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xmlns=""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xmlns=""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xmlns=""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xmlns="" id="{21AE45AE-9D2C-F4AC-02C5-88591A7A8349}"/>
              </a:ext>
            </a:extLst>
          </p:cNvPr>
          <p:cNvSpPr/>
          <p:nvPr/>
        </p:nvSpPr>
        <p:spPr>
          <a:xfrm>
            <a:off x="940476" y="531099"/>
            <a:ext cx="1792478"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smtClean="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r>
              <a:rPr lang="en-US" sz="3600" b="1" u="sng" dirty="0" smtClean="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xmlns=""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xmlns=""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xmlns=""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xmlns=""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vi-VN" sz="3200" b="0" i="0" dirty="0" smtClean="0">
                <a:solidFill>
                  <a:srgbClr val="000000"/>
                </a:solidFill>
                <a:effectLst/>
                <a:latin typeface="Cambria" panose="02040503050406030204" pitchFamily="18" charset="0"/>
                <a:ea typeface="Cambria" panose="02040503050406030204" pitchFamily="18" charset="0"/>
              </a:rPr>
              <a:t>Có </a:t>
            </a:r>
            <a:r>
              <a:rPr lang="vi-VN" sz="3200" b="0" i="0" dirty="0">
                <a:solidFill>
                  <a:srgbClr val="000000"/>
                </a:solidFill>
                <a:effectLst/>
                <a:latin typeface="Cambria" panose="02040503050406030204" pitchFamily="18" charset="0"/>
                <a:ea typeface="Cambria" panose="02040503050406030204" pitchFamily="18" charset="0"/>
              </a:rPr>
              <a:t>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a:t>
            </a:r>
            <a:r>
              <a:rPr lang="vi-VN" sz="3200" b="0" i="0" dirty="0" smtClean="0">
                <a:solidFill>
                  <a:srgbClr val="000000"/>
                </a:solidFill>
                <a:effectLst/>
                <a:latin typeface="Cambria" panose="02040503050406030204" pitchFamily="18" charset="0"/>
                <a:ea typeface="Cambria" panose="02040503050406030204" pitchFamily="18" charset="0"/>
              </a:rPr>
              <a:t>k</a:t>
            </a:r>
            <a:r>
              <a:rPr lang="en-US" sz="3200" b="0" i="0" dirty="0" smtClean="0">
                <a:solidFill>
                  <a:srgbClr val="000000"/>
                </a:solidFill>
                <a:effectLst/>
                <a:latin typeface="Cambria" panose="02040503050406030204" pitchFamily="18" charset="0"/>
                <a:ea typeface="Cambria" panose="02040503050406030204" pitchFamily="18" charset="0"/>
              </a:rPr>
              <a:t>g</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3" name="图片 4">
            <a:extLst>
              <a:ext uri="{FF2B5EF4-FFF2-40B4-BE49-F238E27FC236}">
                <a16:creationId xmlns:a16="http://schemas.microsoft.com/office/drawing/2014/main" xmlns=""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xmlns="" id="{D191AE7D-7249-299B-D6BD-CB9CD202C4CA}"/>
              </a:ext>
            </a:extLst>
          </p:cNvPr>
          <p:cNvSpPr/>
          <p:nvPr/>
        </p:nvSpPr>
        <p:spPr>
          <a:xfrm>
            <a:off x="6865257" y="140773"/>
            <a:ext cx="4960299"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V</a:t>
            </a:r>
            <a:r>
              <a:rPr lang="vi-VN" sz="28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ới </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số đo </a:t>
            </a:r>
            <a:r>
              <a:rPr lang="en-US" sz="2800" b="1" dirty="0" err="1" smtClean="0">
                <a:solidFill>
                  <a:srgbClr val="FF0000"/>
                </a:solidFill>
                <a:latin typeface="Cambria" panose="02040503050406030204" pitchFamily="18" charset="0"/>
                <a:ea typeface="Cambria" panose="02040503050406030204" pitchFamily="18" charset="0"/>
                <a:cs typeface="Calibri" panose="020F0502020204030204" pitchFamily="34" charset="0"/>
              </a:rPr>
              <a:t>khối</a:t>
            </a:r>
            <a:r>
              <a:rPr lang="en-US" sz="28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dirty="0" err="1" smtClean="0">
                <a:solidFill>
                  <a:srgbClr val="FF0000"/>
                </a:solidFill>
                <a:latin typeface="Cambria" panose="02040503050406030204" pitchFamily="18" charset="0"/>
                <a:ea typeface="Cambria" panose="02040503050406030204" pitchFamily="18" charset="0"/>
                <a:cs typeface="Calibri" panose="020F0502020204030204" pitchFamily="34" charset="0"/>
              </a:rPr>
              <a:t>lượng</a:t>
            </a:r>
            <a:r>
              <a:rPr lang="en-US" sz="28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8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như </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thế nào thì có thể làm tròn là </a:t>
            </a:r>
            <a:r>
              <a:rPr lang="vi-VN" sz="28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120kg</a:t>
            </a:r>
            <a:r>
              <a:rPr lang="en-US" sz="28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xmlns="" id="{3BE3CDD7-F3C7-58D1-A2F2-0D0659676DE3}"/>
              </a:ext>
            </a:extLst>
          </p:cNvPr>
          <p:cNvSpPr/>
          <p:nvPr/>
        </p:nvSpPr>
        <p:spPr>
          <a:xfrm>
            <a:off x="6554912" y="101598"/>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xmlns=""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xmlns=""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xmlns=""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smtClean="0">
                  <a:solidFill>
                    <a:srgbClr val="000000"/>
                  </a:solidFill>
                  <a:effectLst/>
                  <a:latin typeface="Cambria" panose="02040503050406030204" pitchFamily="18" charset="0"/>
                  <a:ea typeface="Cambria" panose="02040503050406030204" pitchFamily="18" charset="0"/>
                </a:rPr>
                <a:t>120.</a:t>
              </a:r>
              <a:endParaRPr lang="en-US" sz="2800" i="0" dirty="0">
                <a:solidFill>
                  <a:srgbClr val="000000"/>
                </a:solidFill>
                <a:effectLst/>
                <a:latin typeface="Cambria" panose="02040503050406030204" pitchFamily="18" charset="0"/>
                <a:ea typeface="Cambria" panose="02040503050406030204" pitchFamily="18" charset="0"/>
              </a:endParaRPr>
            </a:p>
          </p:txBody>
        </p:sp>
      </p:grpSp>
      <p:sp>
        <p:nvSpPr>
          <p:cNvPr id="21" name="Oval 20">
            <a:extLst>
              <a:ext uri="{FF2B5EF4-FFF2-40B4-BE49-F238E27FC236}">
                <a16:creationId xmlns:a16="http://schemas.microsoft.com/office/drawing/2014/main" xmlns=""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smtClean="0"/>
          </a:p>
        </p:txBody>
      </p:sp>
      <p:sp>
        <p:nvSpPr>
          <p:cNvPr id="26627" name="Content Placeholder 2"/>
          <p:cNvSpPr>
            <a:spLocks noGrp="1"/>
          </p:cNvSpPr>
          <p:nvPr>
            <p:ph idx="1"/>
          </p:nvPr>
        </p:nvSpPr>
        <p:spPr/>
        <p:txBody>
          <a:bodyPr/>
          <a:lstStyle/>
          <a:p>
            <a:endParaRPr lang="en-US" smtClean="0"/>
          </a:p>
        </p:txBody>
      </p:sp>
      <p:pic>
        <p:nvPicPr>
          <p:cNvPr id="26628" name="Picture 3" descr="n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8"/>
          <p:cNvSpPr>
            <a:spLocks noChangeArrowheads="1" noChangeShapeType="1" noTextEdit="1"/>
          </p:cNvSpPr>
          <p:nvPr/>
        </p:nvSpPr>
        <p:spPr bwMode="auto">
          <a:xfrm>
            <a:off x="203200" y="457200"/>
            <a:ext cx="11582400" cy="6400800"/>
          </a:xfrm>
          <a:prstGeom prst="rect">
            <a:avLst/>
          </a:prstGeom>
        </p:spPr>
        <p:txBody>
          <a:bodyPr wrap="none" lIns="121917" tIns="60958" rIns="121917" bIns="60958"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en-US" sz="4800" b="1" kern="10">
                <a:ln w="9525">
                  <a:round/>
                  <a:headEnd/>
                  <a:tailEnd/>
                </a:ln>
                <a:solidFill>
                  <a:srgbClr val="0000FF"/>
                </a:solidFill>
                <a:latin typeface="Times New Roman"/>
                <a:cs typeface="Times New Roman"/>
              </a:rPr>
              <a:t>KIỂM NGHIỆM!</a:t>
            </a:r>
          </a:p>
        </p:txBody>
      </p:sp>
      <p:pic>
        <p:nvPicPr>
          <p:cNvPr id="26630" name="Picture 7" descr="FSTV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7777">
            <a:off x="82551" y="76200"/>
            <a:ext cx="2791883" cy="172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94285" y="2531533"/>
            <a:ext cx="2796116" cy="280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416614">
            <a:off x="6405034" y="5044018"/>
            <a:ext cx="3020484"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7" descr="rose19"/>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37233" y="5590118"/>
            <a:ext cx="1314451" cy="124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7" descr="rose19"/>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25152" y="4586818"/>
            <a:ext cx="1314449" cy="124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7" descr="rose19"/>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6400" y="5604934"/>
            <a:ext cx="1314451" cy="124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Rectangle 4"/>
          <p:cNvSpPr>
            <a:spLocks noChangeArrowheads="1"/>
          </p:cNvSpPr>
          <p:nvPr/>
        </p:nvSpPr>
        <p:spPr bwMode="auto">
          <a:xfrm>
            <a:off x="0" y="1693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121917" tIns="60958" rIns="121917" bIns="60958" anchor="ctr"/>
          <a:lstStyle/>
          <a:p>
            <a:pPr eaLnBrk="1" hangingPunct="1"/>
            <a:endParaRPr lang="vi-VN" altLang="en-US">
              <a:solidFill>
                <a:srgbClr val="000000"/>
              </a:solidFill>
              <a:cs typeface="Arial" pitchFamily="34" charset="0"/>
            </a:endParaRPr>
          </a:p>
        </p:txBody>
      </p:sp>
      <p:pic>
        <p:nvPicPr>
          <p:cNvPr id="26637" name="Picture 95" descr="winn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184" y="188384"/>
            <a:ext cx="1869016"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770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00101" y="4307418"/>
            <a:ext cx="9330870" cy="920749"/>
          </a:xfrm>
          <a:prstGeom prst="rect">
            <a:avLst/>
          </a:prstGeom>
          <a:solidFill>
            <a:srgbClr val="FFFFFF"/>
          </a:solidFill>
          <a:ln w="28575" algn="ctr">
            <a:solidFill>
              <a:schemeClr val="tx1"/>
            </a:solidFill>
            <a:miter lim="800000"/>
            <a:headEnd/>
            <a:tailEnd/>
          </a:ln>
        </p:spPr>
        <p:txBody>
          <a:bodyPr lIns="162296" tIns="81147" rIns="162296" bIns="81147" anchor="ctr"/>
          <a:lstStyle/>
          <a:p>
            <a:pPr algn="ctr"/>
            <a:r>
              <a:rPr lang="en-US" sz="3600" b="1" dirty="0" smtClean="0">
                <a:solidFill>
                  <a:srgbClr val="FF0000"/>
                </a:solidFill>
                <a:latin typeface="Times New Roman" pitchFamily="18" charset="0"/>
                <a:ea typeface="Arial-Rounded"/>
                <a:cs typeface="Times New Roman" pitchFamily="18" charset="0"/>
              </a:rPr>
              <a:t>B</a:t>
            </a:r>
            <a:r>
              <a:rPr lang="vi-VN" sz="3700" b="1" dirty="0" smtClean="0">
                <a:solidFill>
                  <a:srgbClr val="FF0000"/>
                </a:solidFill>
                <a:latin typeface="Arial-Rounded"/>
                <a:ea typeface="Arial-Rounded"/>
                <a:cs typeface="Arial-Rounded"/>
              </a:rPr>
              <a:t>.</a:t>
            </a:r>
            <a:r>
              <a:rPr lang="vi-VN" sz="3700" b="1" dirty="0" smtClean="0">
                <a:solidFill>
                  <a:srgbClr val="505069"/>
                </a:solidFill>
                <a:latin typeface="Arial-Rounded"/>
                <a:ea typeface="Arial-Rounded"/>
                <a:cs typeface="Arial-Rounded"/>
              </a:rPr>
              <a:t> </a:t>
            </a:r>
            <a:r>
              <a:rPr lang="en-US" sz="4000" b="1" dirty="0">
                <a:solidFill>
                  <a:srgbClr val="002060"/>
                </a:solidFill>
                <a:latin typeface="Times New Roman" pitchFamily="18" charset="0"/>
                <a:cs typeface="Times New Roman" pitchFamily="18" charset="0"/>
              </a:rPr>
              <a:t>An 3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Bình</a:t>
            </a:r>
            <a:r>
              <a:rPr lang="en-US" sz="4000" b="1" dirty="0">
                <a:solidFill>
                  <a:srgbClr val="002060"/>
                </a:solidFill>
                <a:latin typeface="Times New Roman" pitchFamily="18" charset="0"/>
                <a:cs typeface="Times New Roman" pitchFamily="18" charset="0"/>
              </a:rPr>
              <a:t> 4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Cường</a:t>
            </a:r>
            <a:r>
              <a:rPr lang="en-US" sz="4000" b="1" dirty="0">
                <a:solidFill>
                  <a:srgbClr val="002060"/>
                </a:solidFill>
                <a:latin typeface="Times New Roman" pitchFamily="18" charset="0"/>
                <a:cs typeface="Times New Roman" pitchFamily="18" charset="0"/>
              </a:rPr>
              <a:t> 38 kg.</a:t>
            </a:r>
            <a:endParaRPr lang="en-US" altLang="en-US" sz="4000" b="1" baseline="30000" dirty="0">
              <a:solidFill>
                <a:srgbClr val="002060"/>
              </a:solidFill>
              <a:latin typeface="Times New Roman" pitchFamily="18" charset="0"/>
              <a:cs typeface="Times New Roman" pitchFamily="18" charset="0"/>
            </a:endParaRPr>
          </a:p>
        </p:txBody>
      </p:sp>
      <p:sp>
        <p:nvSpPr>
          <p:cNvPr id="6" name="Rectangle 5"/>
          <p:cNvSpPr>
            <a:spLocks noChangeArrowheads="1"/>
          </p:cNvSpPr>
          <p:nvPr/>
        </p:nvSpPr>
        <p:spPr bwMode="auto">
          <a:xfrm>
            <a:off x="812801" y="3007784"/>
            <a:ext cx="9318170" cy="946149"/>
          </a:xfrm>
          <a:prstGeom prst="rect">
            <a:avLst/>
          </a:prstGeom>
          <a:solidFill>
            <a:srgbClr val="FFFFFF"/>
          </a:solidFill>
          <a:ln w="28575" algn="ctr">
            <a:solidFill>
              <a:schemeClr val="tx1"/>
            </a:solidFill>
            <a:miter lim="800000"/>
            <a:headEnd/>
            <a:tailEnd/>
          </a:ln>
        </p:spPr>
        <p:txBody>
          <a:bodyPr lIns="162296" tIns="81147" rIns="162296" bIns="81147" anchor="ctr"/>
          <a:lstStyle/>
          <a:p>
            <a:endParaRPr lang="en-US" sz="3700" b="1" dirty="0">
              <a:solidFill>
                <a:srgbClr val="505069"/>
              </a:solidFill>
              <a:latin typeface="Arial-Rounded"/>
              <a:ea typeface="Arial-Rounded"/>
              <a:cs typeface="Arial-Rounded"/>
            </a:endParaRPr>
          </a:p>
          <a:p>
            <a:pPr algn="ctr"/>
            <a:r>
              <a:rPr lang="en-US" sz="3700" b="1" dirty="0" smtClean="0">
                <a:solidFill>
                  <a:srgbClr val="FF0000"/>
                </a:solidFill>
                <a:latin typeface="Times New Roman" pitchFamily="18" charset="0"/>
                <a:ea typeface="Arial-Rounded"/>
                <a:cs typeface="Times New Roman" pitchFamily="18" charset="0"/>
              </a:rPr>
              <a:t>A</a:t>
            </a:r>
            <a:r>
              <a:rPr lang="en-US" sz="3700" b="1" dirty="0" smtClean="0">
                <a:solidFill>
                  <a:srgbClr val="FF0000"/>
                </a:solidFill>
                <a:latin typeface="Arial-Rounded"/>
                <a:ea typeface="Arial-Rounded"/>
                <a:cs typeface="Arial-Rounded"/>
              </a:rPr>
              <a:t>. </a:t>
            </a:r>
            <a:r>
              <a:rPr lang="en-US" sz="4000" b="1" dirty="0">
                <a:solidFill>
                  <a:srgbClr val="002060"/>
                </a:solidFill>
                <a:latin typeface="Times New Roman" pitchFamily="18" charset="0"/>
                <a:cs typeface="Times New Roman" pitchFamily="18" charset="0"/>
              </a:rPr>
              <a:t>An 4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Bình</a:t>
            </a:r>
            <a:r>
              <a:rPr lang="en-US" sz="4000" b="1" dirty="0">
                <a:solidFill>
                  <a:srgbClr val="002060"/>
                </a:solidFill>
                <a:latin typeface="Times New Roman" pitchFamily="18" charset="0"/>
                <a:cs typeface="Times New Roman" pitchFamily="18" charset="0"/>
              </a:rPr>
              <a:t> 3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Cường</a:t>
            </a:r>
            <a:r>
              <a:rPr lang="en-US" sz="4000" b="1" dirty="0">
                <a:solidFill>
                  <a:srgbClr val="002060"/>
                </a:solidFill>
                <a:latin typeface="Times New Roman" pitchFamily="18" charset="0"/>
                <a:cs typeface="Times New Roman" pitchFamily="18" charset="0"/>
              </a:rPr>
              <a:t> 38 kg.</a:t>
            </a:r>
            <a:endParaRPr lang="en-US" altLang="en-US" sz="4000" b="1" baseline="30000" dirty="0">
              <a:solidFill>
                <a:srgbClr val="002060"/>
              </a:solidFill>
              <a:latin typeface="Times New Roman" pitchFamily="18" charset="0"/>
              <a:cs typeface="Times New Roman" pitchFamily="18" charset="0"/>
            </a:endParaRPr>
          </a:p>
          <a:p>
            <a:endParaRPr lang="en-US" sz="3700" dirty="0">
              <a:solidFill>
                <a:srgbClr val="002060"/>
              </a:solidFill>
              <a:latin typeface="Arial-Rounded"/>
              <a:ea typeface="Arial-Rounded"/>
              <a:cs typeface="Arial-Rounded"/>
            </a:endParaRPr>
          </a:p>
        </p:txBody>
      </p:sp>
      <p:sp>
        <p:nvSpPr>
          <p:cNvPr id="11" name="Rectangle 10"/>
          <p:cNvSpPr/>
          <p:nvPr/>
        </p:nvSpPr>
        <p:spPr>
          <a:xfrm>
            <a:off x="800101" y="373740"/>
            <a:ext cx="10840356" cy="2318315"/>
          </a:xfrm>
          <a:prstGeom prst="rect">
            <a:avLst/>
          </a:prstGeom>
          <a:solidFill>
            <a:srgbClr val="FFFF00"/>
          </a:solidFill>
        </p:spPr>
        <p:txBody>
          <a:bodyPr wrap="square" lIns="162296" tIns="81147" rIns="162296" bIns="81147">
            <a:spAutoFit/>
          </a:bodyPr>
          <a:lstStyle/>
          <a:p>
            <a:pPr algn="just"/>
            <a:r>
              <a:rPr lang="en-US" altLang="en-US" sz="4400" b="1" dirty="0">
                <a:solidFill>
                  <a:srgbClr val="7030A0"/>
                </a:solidFill>
                <a:latin typeface="Arial" pitchFamily="34" charset="0"/>
                <a:cs typeface="Arial" pitchFamily="34" charset="0"/>
              </a:rPr>
              <a:t> </a:t>
            </a:r>
            <a:r>
              <a:rPr lang="en-US" altLang="en-US" sz="3200" b="1" dirty="0">
                <a:solidFill>
                  <a:srgbClr val="FF0000"/>
                </a:solidFill>
                <a:latin typeface="Times New Roman" pitchFamily="18" charset="0"/>
                <a:cs typeface="Times New Roman" pitchFamily="18" charset="0"/>
              </a:rPr>
              <a:t>Ba </a:t>
            </a:r>
            <a:r>
              <a:rPr lang="en-US" altLang="en-US" sz="3200" b="1" dirty="0" err="1">
                <a:solidFill>
                  <a:srgbClr val="FF0000"/>
                </a:solidFill>
                <a:latin typeface="Times New Roman" pitchFamily="18" charset="0"/>
                <a:cs typeface="Times New Roman" pitchFamily="18" charset="0"/>
              </a:rPr>
              <a:t>bạn</a:t>
            </a:r>
            <a:r>
              <a:rPr lang="en-US" altLang="en-US" sz="3200" b="1" dirty="0">
                <a:solidFill>
                  <a:srgbClr val="FF0000"/>
                </a:solidFill>
                <a:latin typeface="Times New Roman" pitchFamily="18" charset="0"/>
                <a:cs typeface="Times New Roman" pitchFamily="18" charset="0"/>
              </a:rPr>
              <a:t> An, </a:t>
            </a:r>
            <a:r>
              <a:rPr lang="en-US" altLang="en-US" sz="3200" b="1" dirty="0" err="1">
                <a:solidFill>
                  <a:srgbClr val="FF0000"/>
                </a:solidFill>
                <a:latin typeface="Times New Roman" pitchFamily="18" charset="0"/>
                <a:cs typeface="Times New Roman" pitchFamily="18" charset="0"/>
              </a:rPr>
              <a:t>Bình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Cường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cân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kiểm</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tra</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sức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khỏe</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và</a:t>
            </a:r>
            <a:r>
              <a:rPr lang="en-US" altLang="en-US" sz="3200" b="1" dirty="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thu</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được</a:t>
            </a:r>
            <a:r>
              <a:rPr lang="en-US" altLang="en-US" sz="3200" b="1" dirty="0" smtClean="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các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kết</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quả</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là</a:t>
            </a:r>
            <a:r>
              <a:rPr lang="en-US" altLang="en-US" sz="3200" b="1" dirty="0">
                <a:solidFill>
                  <a:srgbClr val="FF0000"/>
                </a:solidFill>
                <a:latin typeface="Times New Roman" pitchFamily="18" charset="0"/>
                <a:cs typeface="Times New Roman" pitchFamily="18" charset="0"/>
              </a:rPr>
              <a:t>: 38 kg, 3 </a:t>
            </a:r>
            <a:r>
              <a:rPr lang="en-US" altLang="en-US" sz="3200" b="1" dirty="0" err="1">
                <a:solidFill>
                  <a:srgbClr val="FF0000"/>
                </a:solidFill>
                <a:latin typeface="Times New Roman" pitchFamily="18" charset="0"/>
                <a:cs typeface="Times New Roman" pitchFamily="18" charset="0"/>
              </a:rPr>
              <a:t>yến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và</a:t>
            </a:r>
            <a:r>
              <a:rPr lang="en-US" altLang="en-US" sz="3200" b="1" dirty="0">
                <a:solidFill>
                  <a:srgbClr val="FF0000"/>
                </a:solidFill>
                <a:latin typeface="Times New Roman" pitchFamily="18" charset="0"/>
                <a:cs typeface="Times New Roman" pitchFamily="18" charset="0"/>
              </a:rPr>
              <a:t> 4 </a:t>
            </a:r>
            <a:r>
              <a:rPr lang="en-US" altLang="en-US" sz="3200" b="1" dirty="0" err="1">
                <a:solidFill>
                  <a:srgbClr val="FF0000"/>
                </a:solidFill>
                <a:latin typeface="Times New Roman" pitchFamily="18" charset="0"/>
                <a:cs typeface="Times New Roman" pitchFamily="18" charset="0"/>
              </a:rPr>
              <a:t>yến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Cường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nói</a:t>
            </a:r>
            <a:r>
              <a:rPr lang="en-US" altLang="en-US" sz="3200" b="1" dirty="0">
                <a:solidFill>
                  <a:srgbClr val="FF0000"/>
                </a:solidFill>
                <a:latin typeface="Times New Roman" pitchFamily="18" charset="0"/>
                <a:cs typeface="Times New Roman" pitchFamily="18" charset="0"/>
              </a:rPr>
              <a:t>: </a:t>
            </a:r>
            <a:r>
              <a:rPr lang="en-US" altLang="en-US" sz="3200" b="1" dirty="0" smtClean="0">
                <a:solidFill>
                  <a:srgbClr val="FF0000"/>
                </a:solidFill>
                <a:latin typeface="Times New Roman" pitchFamily="18" charset="0"/>
                <a:cs typeface="Times New Roman" pitchFamily="18" charset="0"/>
              </a:rPr>
              <a:t>“</a:t>
            </a:r>
            <a:r>
              <a:rPr lang="en-US" altLang="en-US" sz="3200" b="1" dirty="0" err="1">
                <a:solidFill>
                  <a:srgbClr val="FF0000"/>
                </a:solidFill>
                <a:latin typeface="Times New Roman" pitchFamily="18" charset="0"/>
                <a:cs typeface="Times New Roman" pitchFamily="18" charset="0"/>
              </a:rPr>
              <a:t>Tôi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nặng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hơn</a:t>
            </a:r>
            <a:r>
              <a:rPr lang="en-US" altLang="en-US" sz="3200" b="1" dirty="0">
                <a:solidFill>
                  <a:srgbClr val="FF0000"/>
                </a:solidFill>
                <a:latin typeface="Times New Roman" pitchFamily="18" charset="0"/>
                <a:cs typeface="Times New Roman" pitchFamily="18" charset="0"/>
              </a:rPr>
              <a:t> An </a:t>
            </a:r>
            <a:r>
              <a:rPr lang="en-US" altLang="en-US" sz="3200" b="1" dirty="0" err="1">
                <a:solidFill>
                  <a:srgbClr val="FF0000"/>
                </a:solidFill>
                <a:latin typeface="Times New Roman" pitchFamily="18" charset="0"/>
                <a:cs typeface="Times New Roman" pitchFamily="18" charset="0"/>
              </a:rPr>
              <a:t>nhưng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nhẹ</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hơn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Bình</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Em</a:t>
            </a:r>
            <a:r>
              <a:rPr lang="en-US" altLang="en-US" sz="3200" b="1" dirty="0" smtClean="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hãy</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cho</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biết</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mỗi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bạn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cân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nặng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bao</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nhiêu</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ki</a:t>
            </a:r>
            <a:r>
              <a:rPr lang="en-US" altLang="en-US" sz="3200" b="1" dirty="0">
                <a:solidFill>
                  <a:srgbClr val="FF0000"/>
                </a:solidFill>
                <a:latin typeface="Times New Roman" pitchFamily="18" charset="0"/>
                <a:cs typeface="Times New Roman" pitchFamily="18" charset="0"/>
              </a:rPr>
              <a:t>-</a:t>
            </a:r>
            <a:r>
              <a:rPr lang="en-US" altLang="en-US" sz="3200" b="1" dirty="0" err="1">
                <a:solidFill>
                  <a:srgbClr val="FF0000"/>
                </a:solidFill>
                <a:latin typeface="Times New Roman" pitchFamily="18" charset="0"/>
                <a:cs typeface="Times New Roman" pitchFamily="18" charset="0"/>
              </a:rPr>
              <a:t>lô</a:t>
            </a:r>
            <a:r>
              <a:rPr lang="en-US" altLang="en-US" sz="3200" b="1" dirty="0">
                <a:solidFill>
                  <a:srgbClr val="FF0000"/>
                </a:solidFill>
                <a:latin typeface="Times New Roman" pitchFamily="18" charset="0"/>
                <a:cs typeface="Times New Roman" pitchFamily="18" charset="0"/>
              </a:rPr>
              <a:t>-gam? </a:t>
            </a:r>
          </a:p>
        </p:txBody>
      </p:sp>
      <p:sp>
        <p:nvSpPr>
          <p:cNvPr id="13" name="Rectangle 12"/>
          <p:cNvSpPr>
            <a:spLocks noChangeArrowheads="1"/>
          </p:cNvSpPr>
          <p:nvPr/>
        </p:nvSpPr>
        <p:spPr bwMode="auto">
          <a:xfrm>
            <a:off x="800101" y="5473701"/>
            <a:ext cx="9330870" cy="944033"/>
          </a:xfrm>
          <a:prstGeom prst="rect">
            <a:avLst/>
          </a:prstGeom>
          <a:solidFill>
            <a:srgbClr val="FFFFFF"/>
          </a:solidFill>
          <a:ln w="28575" algn="ctr">
            <a:solidFill>
              <a:schemeClr val="tx1"/>
            </a:solidFill>
            <a:miter lim="800000"/>
            <a:headEnd/>
            <a:tailEnd/>
          </a:ln>
        </p:spPr>
        <p:txBody>
          <a:bodyPr lIns="162296" tIns="81147" rIns="162296" bIns="81147" anchor="ctr"/>
          <a:lstStyle/>
          <a:p>
            <a:pPr algn="ctr"/>
            <a:r>
              <a:rPr lang="en-US" sz="3600" b="1" dirty="0" smtClean="0">
                <a:solidFill>
                  <a:srgbClr val="FF0000"/>
                </a:solidFill>
                <a:latin typeface="Times New Roman" pitchFamily="18" charset="0"/>
                <a:ea typeface="Arial-Rounded"/>
                <a:cs typeface="Times New Roman" pitchFamily="18" charset="0"/>
              </a:rPr>
              <a:t>C</a:t>
            </a:r>
            <a:r>
              <a:rPr lang="en-US" sz="3700" b="1" dirty="0" smtClean="0">
                <a:solidFill>
                  <a:srgbClr val="505069"/>
                </a:solidFill>
                <a:latin typeface="Arial-Rounded"/>
                <a:ea typeface="Arial-Rounded"/>
                <a:cs typeface="Arial-Rounded"/>
              </a:rPr>
              <a:t>. </a:t>
            </a:r>
            <a:r>
              <a:rPr lang="en-US" sz="4000" b="1" dirty="0">
                <a:solidFill>
                  <a:srgbClr val="002060"/>
                </a:solidFill>
                <a:latin typeface="Times New Roman" pitchFamily="18" charset="0"/>
                <a:cs typeface="Times New Roman" pitchFamily="18" charset="0"/>
              </a:rPr>
              <a:t>An 38 kg, </a:t>
            </a:r>
            <a:r>
              <a:rPr lang="en-US" sz="4000" b="1" dirty="0" err="1">
                <a:solidFill>
                  <a:srgbClr val="002060"/>
                </a:solidFill>
                <a:latin typeface="Times New Roman" pitchFamily="18" charset="0"/>
                <a:cs typeface="Times New Roman" pitchFamily="18" charset="0"/>
              </a:rPr>
              <a:t>Bình</a:t>
            </a:r>
            <a:r>
              <a:rPr lang="en-US" sz="4000" b="1" dirty="0">
                <a:solidFill>
                  <a:srgbClr val="002060"/>
                </a:solidFill>
                <a:latin typeface="Times New Roman" pitchFamily="18" charset="0"/>
                <a:cs typeface="Times New Roman" pitchFamily="18" charset="0"/>
              </a:rPr>
              <a:t> 4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Cường</a:t>
            </a:r>
            <a:r>
              <a:rPr lang="en-US" sz="4000" b="1" dirty="0">
                <a:solidFill>
                  <a:srgbClr val="002060"/>
                </a:solidFill>
                <a:latin typeface="Times New Roman" pitchFamily="18" charset="0"/>
                <a:cs typeface="Times New Roman" pitchFamily="18" charset="0"/>
              </a:rPr>
              <a:t> 3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a:t>
            </a:r>
            <a:endParaRPr lang="en-US" altLang="en-US" sz="4000" b="1" baseline="30000" dirty="0">
              <a:solidFill>
                <a:srgbClr val="002060"/>
              </a:solidFill>
              <a:latin typeface="Times New Roman" pitchFamily="18" charset="0"/>
              <a:cs typeface="Times New Roman" pitchFamily="18" charset="0"/>
            </a:endParaRPr>
          </a:p>
        </p:txBody>
      </p:sp>
      <p:pic>
        <p:nvPicPr>
          <p:cNvPr id="2970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43882" y="2692055"/>
            <a:ext cx="2162630" cy="378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3215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withEffect">
                                  <p:stCondLst>
                                    <p:cond delay="0"/>
                                  </p:stCondLst>
                                  <p:childTnLst>
                                    <p:animClr clrSpc="rgb" dir="cw">
                                      <p:cBhvr>
                                        <p:cTn id="40" dur="250" fill="hold"/>
                                        <p:tgtEl>
                                          <p:spTgt spid="6"/>
                                        </p:tgtEl>
                                        <p:attrNameLst>
                                          <p:attrName>fillcolor</p:attrName>
                                        </p:attrNameLst>
                                      </p:cBhvr>
                                      <p:to>
                                        <a:schemeClr val="accent1"/>
                                      </p:to>
                                    </p:animClr>
                                    <p:set>
                                      <p:cBhvr>
                                        <p:cTn id="41" dur="250" fill="hold"/>
                                        <p:tgtEl>
                                          <p:spTgt spid="6"/>
                                        </p:tgtEl>
                                        <p:attrNameLst>
                                          <p:attrName>fill.type</p:attrName>
                                        </p:attrNameLst>
                                      </p:cBhvr>
                                      <p:to>
                                        <p:strVal val="solid"/>
                                      </p:to>
                                    </p:set>
                                    <p:set>
                                      <p:cBhvr>
                                        <p:cTn id="42" dur="250" fill="hold"/>
                                        <p:tgtEl>
                                          <p:spTgt spid="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1" presetClass="emph" presetSubtype="2" fill="hold" nodeType="withEffect">
                                  <p:stCondLst>
                                    <p:cond delay="50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withEffect">
                                  <p:stCondLst>
                                    <p:cond delay="0"/>
                                  </p:stCondLst>
                                  <p:childTnLst>
                                    <p:animClr clrSpc="rgb" dir="cw">
                                      <p:cBhvr>
                                        <p:cTn id="51" dur="250" fill="hold"/>
                                        <p:tgtEl>
                                          <p:spTgt spid="13"/>
                                        </p:tgtEl>
                                        <p:attrNameLst>
                                          <p:attrName>fillcolor</p:attrName>
                                        </p:attrNameLst>
                                      </p:cBhvr>
                                      <p:to>
                                        <a:schemeClr val="accent1"/>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1" presetClass="emph" presetSubtype="2" fill="hold" nodeType="withEffect">
                                  <p:stCondLst>
                                    <p:cond delay="500"/>
                                  </p:stCondLst>
                                  <p:childTnLst>
                                    <p:animClr clrSpc="rgb" dir="cw">
                                      <p:cBhvr>
                                        <p:cTn id="55" dur="250" fill="hold"/>
                                        <p:tgtEl>
                                          <p:spTgt spid="13"/>
                                        </p:tgtEl>
                                        <p:attrNameLst>
                                          <p:attrName>fillcolor</p:attrName>
                                        </p:attrNameLst>
                                      </p:cBhvr>
                                      <p:to>
                                        <a:schemeClr val="accent1"/>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5" grpId="0" animBg="1"/>
      <p:bldP spid="6" grpId="0"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647392" y="1116779"/>
            <a:ext cx="3125641" cy="1323439"/>
          </a:xfrm>
          <a:prstGeom prst="rect">
            <a:avLst/>
          </a:prstGeom>
          <a:noFill/>
        </p:spPr>
        <p:txBody>
          <a:bodyPr wrap="none" lIns="91438" tIns="45719" rIns="91438" bIns="45719">
            <a:spAutoFit/>
          </a:bodyPr>
          <a:lstStyle/>
          <a:p>
            <a:pPr algn="ctr">
              <a:defRPr/>
            </a:pP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Quay </a:t>
            </a:r>
          </a:p>
          <a:p>
            <a:pPr algn="ctr">
              <a:defRPr/>
            </a:pPr>
            <a:r>
              <a:rPr lang="en-US" sz="4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Mắn</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8675" name="Picture 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67" y="1718734"/>
            <a:ext cx="495300"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834" y="1991784"/>
            <a:ext cx="495300" cy="32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0318" y="1077384"/>
            <a:ext cx="825500" cy="103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041A3198.wav">
            <a:hlinkClick r:id="" action="ppaction://media"/>
          </p:cNvPr>
          <p:cNvPicPr>
            <a:picLocks noChangeAspect="1" noChangeArrowheads="1"/>
          </p:cNvPicPr>
          <p:nvPr>
            <a:wavAudioFile r:embed="rId1" name="041A07F5.wav"/>
          </p:nvPr>
        </p:nvPicPr>
        <p:blipFill>
          <a:blip r:embed="rId5">
            <a:extLst>
              <a:ext uri="{28A0092B-C50C-407E-A947-70E740481C1C}">
                <a14:useLocalDpi xmlns:a14="http://schemas.microsoft.com/office/drawing/2010/main" val="0"/>
              </a:ext>
            </a:extLst>
          </a:blip>
          <a:srcRect/>
          <a:stretch>
            <a:fillRect/>
          </a:stretch>
        </p:blipFill>
        <p:spPr bwMode="auto">
          <a:xfrm>
            <a:off x="9717617" y="-802217"/>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5184" y="2334684"/>
            <a:ext cx="5869517"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3" name="Group 262"/>
          <p:cNvGrpSpPr>
            <a:grpSpLocks/>
          </p:cNvGrpSpPr>
          <p:nvPr/>
        </p:nvGrpSpPr>
        <p:grpSpPr bwMode="auto">
          <a:xfrm>
            <a:off x="4167718" y="685799"/>
            <a:ext cx="5897033" cy="5791201"/>
            <a:chOff x="3930912" y="63583"/>
            <a:chExt cx="6588600" cy="6642951"/>
          </a:xfrm>
        </p:grpSpPr>
        <p:sp>
          <p:nvSpPr>
            <p:cNvPr id="28686" name="TextBox 263"/>
            <p:cNvSpPr txBox="1">
              <a:spLocks noChangeArrowheads="1"/>
            </p:cNvSpPr>
            <p:nvPr/>
          </p:nvSpPr>
          <p:spPr bwMode="auto">
            <a:xfrm rot="5611602">
              <a:off x="6271998" y="961817"/>
              <a:ext cx="222391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a:solidFill>
                    <a:schemeClr val="bg1"/>
                  </a:solidFill>
                  <a:latin typeface="HP001 4 hàng"/>
                </a:rPr>
                <a:t>Thanh Tùng</a:t>
              </a:r>
            </a:p>
          </p:txBody>
        </p:sp>
        <p:sp>
          <p:nvSpPr>
            <p:cNvPr id="28687" name="TextBox 264"/>
            <p:cNvSpPr txBox="1">
              <a:spLocks noChangeArrowheads="1"/>
            </p:cNvSpPr>
            <p:nvPr/>
          </p:nvSpPr>
          <p:spPr bwMode="auto">
            <a:xfrm rot="5217707">
              <a:off x="5916635" y="1011420"/>
              <a:ext cx="2257777" cy="41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a:solidFill>
                    <a:schemeClr val="bg1"/>
                  </a:solidFill>
                  <a:latin typeface="HP001 4 hàng"/>
                </a:rPr>
                <a:t>Thùy Trâm</a:t>
              </a:r>
            </a:p>
          </p:txBody>
        </p:sp>
        <p:grpSp>
          <p:nvGrpSpPr>
            <p:cNvPr id="28688" name="Group 265"/>
            <p:cNvGrpSpPr>
              <a:grpSpLocks/>
            </p:cNvGrpSpPr>
            <p:nvPr/>
          </p:nvGrpSpPr>
          <p:grpSpPr bwMode="auto">
            <a:xfrm>
              <a:off x="3986564" y="129469"/>
              <a:ext cx="6478235" cy="6494229"/>
              <a:chOff x="4167188" y="1495426"/>
              <a:chExt cx="3857626" cy="3867150"/>
            </a:xfrm>
          </p:grpSpPr>
          <p:sp>
            <p:nvSpPr>
              <p:cNvPr id="28732" name="Freeform 5"/>
              <p:cNvSpPr>
                <a:spLocks/>
              </p:cNvSpPr>
              <p:nvPr/>
            </p:nvSpPr>
            <p:spPr bwMode="auto">
              <a:xfrm>
                <a:off x="6099176" y="1495426"/>
                <a:ext cx="279400" cy="1936750"/>
              </a:xfrm>
              <a:custGeom>
                <a:avLst/>
                <a:gdLst>
                  <a:gd name="T0" fmla="*/ 0 w 176"/>
                  <a:gd name="T1" fmla="*/ 0 h 1220"/>
                  <a:gd name="T2" fmla="*/ 2147483647 w 176"/>
                  <a:gd name="T3" fmla="*/ 0 h 1220"/>
                  <a:gd name="T4" fmla="*/ 2147483647 w 176"/>
                  <a:gd name="T5" fmla="*/ 2147483647 h 1220"/>
                  <a:gd name="T6" fmla="*/ 0 w 176"/>
                  <a:gd name="T7" fmla="*/ 2147483647 h 1220"/>
                  <a:gd name="T8" fmla="*/ 0 w 176"/>
                  <a:gd name="T9" fmla="*/ 0 h 1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1220">
                    <a:moveTo>
                      <a:pt x="0" y="0"/>
                    </a:moveTo>
                    <a:lnTo>
                      <a:pt x="86" y="0"/>
                    </a:lnTo>
                    <a:lnTo>
                      <a:pt x="176" y="14"/>
                    </a:lnTo>
                    <a:lnTo>
                      <a:pt x="0" y="1220"/>
                    </a:lnTo>
                    <a:lnTo>
                      <a:pt x="0" y="0"/>
                    </a:lnTo>
                    <a:close/>
                  </a:path>
                </a:pathLst>
              </a:custGeom>
              <a:solidFill>
                <a:srgbClr val="5B9BD5"/>
              </a:solidFill>
              <a:ln w="9525">
                <a:solidFill>
                  <a:srgbClr val="000000"/>
                </a:solidFill>
                <a:round/>
                <a:headEnd/>
                <a:tailEnd/>
              </a:ln>
            </p:spPr>
            <p:txBody>
              <a:bodyPr lIns="68580" tIns="34290" rIns="68580" bIns="34290"/>
              <a:lstStyle/>
              <a:p>
                <a:endParaRPr lang="en-US"/>
              </a:p>
            </p:txBody>
          </p:sp>
          <p:sp>
            <p:nvSpPr>
              <p:cNvPr id="28733" name="Freeform 6"/>
              <p:cNvSpPr>
                <a:spLocks/>
              </p:cNvSpPr>
              <p:nvPr/>
            </p:nvSpPr>
            <p:spPr bwMode="auto">
              <a:xfrm>
                <a:off x="6099176" y="1495426"/>
                <a:ext cx="279400" cy="1936750"/>
              </a:xfrm>
              <a:custGeom>
                <a:avLst/>
                <a:gdLst>
                  <a:gd name="T0" fmla="*/ 0 w 176"/>
                  <a:gd name="T1" fmla="*/ 0 h 1220"/>
                  <a:gd name="T2" fmla="*/ 2147483647 w 176"/>
                  <a:gd name="T3" fmla="*/ 0 h 1220"/>
                  <a:gd name="T4" fmla="*/ 2147483647 w 176"/>
                  <a:gd name="T5" fmla="*/ 2147483647 h 1220"/>
                  <a:gd name="T6" fmla="*/ 0 w 176"/>
                  <a:gd name="T7" fmla="*/ 2147483647 h 1220"/>
                  <a:gd name="T8" fmla="*/ 0 w 176"/>
                  <a:gd name="T9" fmla="*/ 0 h 1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1220">
                    <a:moveTo>
                      <a:pt x="0" y="0"/>
                    </a:moveTo>
                    <a:lnTo>
                      <a:pt x="86" y="0"/>
                    </a:lnTo>
                    <a:lnTo>
                      <a:pt x="176" y="14"/>
                    </a:lnTo>
                    <a:lnTo>
                      <a:pt x="0" y="12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34" name="Freeform 7"/>
              <p:cNvSpPr>
                <a:spLocks/>
              </p:cNvSpPr>
              <p:nvPr/>
            </p:nvSpPr>
            <p:spPr bwMode="auto">
              <a:xfrm>
                <a:off x="6099176" y="1517651"/>
                <a:ext cx="550863" cy="1914525"/>
              </a:xfrm>
              <a:custGeom>
                <a:avLst/>
                <a:gdLst>
                  <a:gd name="T0" fmla="*/ 2147483647 w 347"/>
                  <a:gd name="T1" fmla="*/ 0 h 1206"/>
                  <a:gd name="T2" fmla="*/ 2147483647 w 347"/>
                  <a:gd name="T3" fmla="*/ 2147483647 h 1206"/>
                  <a:gd name="T4" fmla="*/ 2147483647 w 347"/>
                  <a:gd name="T5" fmla="*/ 2147483647 h 1206"/>
                  <a:gd name="T6" fmla="*/ 0 w 347"/>
                  <a:gd name="T7" fmla="*/ 2147483647 h 1206"/>
                  <a:gd name="T8" fmla="*/ 2147483647 w 347"/>
                  <a:gd name="T9" fmla="*/ 0 h 1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1206">
                    <a:moveTo>
                      <a:pt x="176" y="0"/>
                    </a:moveTo>
                    <a:lnTo>
                      <a:pt x="262" y="13"/>
                    </a:lnTo>
                    <a:lnTo>
                      <a:pt x="347" y="36"/>
                    </a:lnTo>
                    <a:lnTo>
                      <a:pt x="0" y="1206"/>
                    </a:lnTo>
                    <a:lnTo>
                      <a:pt x="176" y="0"/>
                    </a:lnTo>
                    <a:close/>
                  </a:path>
                </a:pathLst>
              </a:custGeom>
              <a:solidFill>
                <a:srgbClr val="ED7D31"/>
              </a:solidFill>
              <a:ln w="9525">
                <a:solidFill>
                  <a:srgbClr val="000000"/>
                </a:solidFill>
                <a:round/>
                <a:headEnd/>
                <a:tailEnd/>
              </a:ln>
            </p:spPr>
            <p:txBody>
              <a:bodyPr lIns="68580" tIns="34290" rIns="68580" bIns="34290"/>
              <a:lstStyle/>
              <a:p>
                <a:endParaRPr lang="en-US"/>
              </a:p>
            </p:txBody>
          </p:sp>
          <p:sp>
            <p:nvSpPr>
              <p:cNvPr id="28735" name="Freeform 8"/>
              <p:cNvSpPr>
                <a:spLocks/>
              </p:cNvSpPr>
              <p:nvPr/>
            </p:nvSpPr>
            <p:spPr bwMode="auto">
              <a:xfrm>
                <a:off x="6099176" y="1517651"/>
                <a:ext cx="550863" cy="1914525"/>
              </a:xfrm>
              <a:custGeom>
                <a:avLst/>
                <a:gdLst>
                  <a:gd name="T0" fmla="*/ 2147483647 w 347"/>
                  <a:gd name="T1" fmla="*/ 0 h 1206"/>
                  <a:gd name="T2" fmla="*/ 2147483647 w 347"/>
                  <a:gd name="T3" fmla="*/ 2147483647 h 1206"/>
                  <a:gd name="T4" fmla="*/ 2147483647 w 347"/>
                  <a:gd name="T5" fmla="*/ 2147483647 h 1206"/>
                  <a:gd name="T6" fmla="*/ 0 w 347"/>
                  <a:gd name="T7" fmla="*/ 2147483647 h 1206"/>
                  <a:gd name="T8" fmla="*/ 2147483647 w 347"/>
                  <a:gd name="T9" fmla="*/ 0 h 1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1206">
                    <a:moveTo>
                      <a:pt x="176" y="0"/>
                    </a:moveTo>
                    <a:lnTo>
                      <a:pt x="262" y="13"/>
                    </a:lnTo>
                    <a:lnTo>
                      <a:pt x="347" y="36"/>
                    </a:lnTo>
                    <a:lnTo>
                      <a:pt x="0" y="1206"/>
                    </a:lnTo>
                    <a:lnTo>
                      <a:pt x="1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36" name="Freeform 9"/>
              <p:cNvSpPr>
                <a:spLocks/>
              </p:cNvSpPr>
              <p:nvPr/>
            </p:nvSpPr>
            <p:spPr bwMode="auto">
              <a:xfrm>
                <a:off x="6099176" y="1574801"/>
                <a:ext cx="815975" cy="1857375"/>
              </a:xfrm>
              <a:custGeom>
                <a:avLst/>
                <a:gdLst>
                  <a:gd name="T0" fmla="*/ 2147483647 w 514"/>
                  <a:gd name="T1" fmla="*/ 0 h 1170"/>
                  <a:gd name="T2" fmla="*/ 2147483647 w 514"/>
                  <a:gd name="T3" fmla="*/ 2147483647 h 1170"/>
                  <a:gd name="T4" fmla="*/ 2147483647 w 514"/>
                  <a:gd name="T5" fmla="*/ 2147483647 h 1170"/>
                  <a:gd name="T6" fmla="*/ 0 w 514"/>
                  <a:gd name="T7" fmla="*/ 2147483647 h 1170"/>
                  <a:gd name="T8" fmla="*/ 2147483647 w 514"/>
                  <a:gd name="T9" fmla="*/ 0 h 1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4" h="1170">
                    <a:moveTo>
                      <a:pt x="347" y="0"/>
                    </a:moveTo>
                    <a:lnTo>
                      <a:pt x="433" y="32"/>
                    </a:lnTo>
                    <a:lnTo>
                      <a:pt x="514" y="63"/>
                    </a:lnTo>
                    <a:lnTo>
                      <a:pt x="0" y="1170"/>
                    </a:lnTo>
                    <a:lnTo>
                      <a:pt x="347" y="0"/>
                    </a:lnTo>
                    <a:close/>
                  </a:path>
                </a:pathLst>
              </a:custGeom>
              <a:solidFill>
                <a:srgbClr val="0070C0"/>
              </a:solidFill>
              <a:ln w="9525">
                <a:solidFill>
                  <a:srgbClr val="000000"/>
                </a:solidFill>
                <a:round/>
                <a:headEnd/>
                <a:tailEnd/>
              </a:ln>
            </p:spPr>
            <p:txBody>
              <a:bodyPr lIns="68580" tIns="34290" rIns="68580" bIns="34290"/>
              <a:lstStyle/>
              <a:p>
                <a:endParaRPr lang="en-US"/>
              </a:p>
            </p:txBody>
          </p:sp>
          <p:sp>
            <p:nvSpPr>
              <p:cNvPr id="28737" name="Freeform 10"/>
              <p:cNvSpPr>
                <a:spLocks/>
              </p:cNvSpPr>
              <p:nvPr/>
            </p:nvSpPr>
            <p:spPr bwMode="auto">
              <a:xfrm>
                <a:off x="6099176" y="1574801"/>
                <a:ext cx="815975" cy="1857375"/>
              </a:xfrm>
              <a:custGeom>
                <a:avLst/>
                <a:gdLst>
                  <a:gd name="T0" fmla="*/ 2147483647 w 514"/>
                  <a:gd name="T1" fmla="*/ 0 h 1170"/>
                  <a:gd name="T2" fmla="*/ 2147483647 w 514"/>
                  <a:gd name="T3" fmla="*/ 2147483647 h 1170"/>
                  <a:gd name="T4" fmla="*/ 2147483647 w 514"/>
                  <a:gd name="T5" fmla="*/ 2147483647 h 1170"/>
                  <a:gd name="T6" fmla="*/ 0 w 514"/>
                  <a:gd name="T7" fmla="*/ 2147483647 h 1170"/>
                  <a:gd name="T8" fmla="*/ 2147483647 w 514"/>
                  <a:gd name="T9" fmla="*/ 0 h 1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4" h="1170">
                    <a:moveTo>
                      <a:pt x="347" y="0"/>
                    </a:moveTo>
                    <a:lnTo>
                      <a:pt x="433" y="32"/>
                    </a:lnTo>
                    <a:lnTo>
                      <a:pt x="514" y="63"/>
                    </a:lnTo>
                    <a:lnTo>
                      <a:pt x="0" y="1170"/>
                    </a:lnTo>
                    <a:lnTo>
                      <a:pt x="3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38" name="Freeform 11"/>
              <p:cNvSpPr>
                <a:spLocks/>
              </p:cNvSpPr>
              <p:nvPr/>
            </p:nvSpPr>
            <p:spPr bwMode="auto">
              <a:xfrm>
                <a:off x="6099176" y="1674813"/>
                <a:ext cx="1060450" cy="1757363"/>
              </a:xfrm>
              <a:custGeom>
                <a:avLst/>
                <a:gdLst>
                  <a:gd name="T0" fmla="*/ 2147483647 w 668"/>
                  <a:gd name="T1" fmla="*/ 0 h 1107"/>
                  <a:gd name="T2" fmla="*/ 2147483647 w 668"/>
                  <a:gd name="T3" fmla="*/ 2147483647 h 1107"/>
                  <a:gd name="T4" fmla="*/ 2147483647 w 668"/>
                  <a:gd name="T5" fmla="*/ 2147483647 h 1107"/>
                  <a:gd name="T6" fmla="*/ 0 w 668"/>
                  <a:gd name="T7" fmla="*/ 2147483647 h 1107"/>
                  <a:gd name="T8" fmla="*/ 2147483647 w 668"/>
                  <a:gd name="T9" fmla="*/ 0 h 1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8" h="1107">
                    <a:moveTo>
                      <a:pt x="514" y="0"/>
                    </a:moveTo>
                    <a:lnTo>
                      <a:pt x="595" y="41"/>
                    </a:lnTo>
                    <a:lnTo>
                      <a:pt x="668" y="91"/>
                    </a:lnTo>
                    <a:lnTo>
                      <a:pt x="0" y="1107"/>
                    </a:lnTo>
                    <a:lnTo>
                      <a:pt x="514" y="0"/>
                    </a:lnTo>
                    <a:close/>
                  </a:path>
                </a:pathLst>
              </a:custGeom>
              <a:solidFill>
                <a:srgbClr val="FFC000"/>
              </a:solidFill>
              <a:ln w="9525">
                <a:solidFill>
                  <a:srgbClr val="000000"/>
                </a:solidFill>
                <a:round/>
                <a:headEnd/>
                <a:tailEnd/>
              </a:ln>
            </p:spPr>
            <p:txBody>
              <a:bodyPr lIns="68580" tIns="34290" rIns="68580" bIns="34290"/>
              <a:lstStyle/>
              <a:p>
                <a:endParaRPr lang="en-US"/>
              </a:p>
            </p:txBody>
          </p:sp>
          <p:sp>
            <p:nvSpPr>
              <p:cNvPr id="28739" name="Freeform 12"/>
              <p:cNvSpPr>
                <a:spLocks/>
              </p:cNvSpPr>
              <p:nvPr/>
            </p:nvSpPr>
            <p:spPr bwMode="auto">
              <a:xfrm>
                <a:off x="6099176" y="1674813"/>
                <a:ext cx="1060450" cy="1757363"/>
              </a:xfrm>
              <a:custGeom>
                <a:avLst/>
                <a:gdLst>
                  <a:gd name="T0" fmla="*/ 2147483647 w 668"/>
                  <a:gd name="T1" fmla="*/ 0 h 1107"/>
                  <a:gd name="T2" fmla="*/ 2147483647 w 668"/>
                  <a:gd name="T3" fmla="*/ 2147483647 h 1107"/>
                  <a:gd name="T4" fmla="*/ 2147483647 w 668"/>
                  <a:gd name="T5" fmla="*/ 2147483647 h 1107"/>
                  <a:gd name="T6" fmla="*/ 0 w 668"/>
                  <a:gd name="T7" fmla="*/ 2147483647 h 1107"/>
                  <a:gd name="T8" fmla="*/ 2147483647 w 668"/>
                  <a:gd name="T9" fmla="*/ 0 h 1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8" h="1107">
                    <a:moveTo>
                      <a:pt x="514" y="0"/>
                    </a:moveTo>
                    <a:lnTo>
                      <a:pt x="595" y="41"/>
                    </a:lnTo>
                    <a:lnTo>
                      <a:pt x="668" y="91"/>
                    </a:lnTo>
                    <a:lnTo>
                      <a:pt x="0" y="1107"/>
                    </a:lnTo>
                    <a:lnTo>
                      <a:pt x="5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40" name="Freeform 13"/>
              <p:cNvSpPr>
                <a:spLocks/>
              </p:cNvSpPr>
              <p:nvPr/>
            </p:nvSpPr>
            <p:spPr bwMode="auto">
              <a:xfrm>
                <a:off x="6099176" y="1819276"/>
                <a:ext cx="1289050" cy="1612900"/>
              </a:xfrm>
              <a:custGeom>
                <a:avLst/>
                <a:gdLst>
                  <a:gd name="T0" fmla="*/ 2147483647 w 812"/>
                  <a:gd name="T1" fmla="*/ 0 h 1016"/>
                  <a:gd name="T2" fmla="*/ 2147483647 w 812"/>
                  <a:gd name="T3" fmla="*/ 2147483647 h 1016"/>
                  <a:gd name="T4" fmla="*/ 2147483647 w 812"/>
                  <a:gd name="T5" fmla="*/ 2147483647 h 1016"/>
                  <a:gd name="T6" fmla="*/ 0 w 812"/>
                  <a:gd name="T7" fmla="*/ 2147483647 h 1016"/>
                  <a:gd name="T8" fmla="*/ 2147483647 w 812"/>
                  <a:gd name="T9" fmla="*/ 0 h 1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 h="1016">
                    <a:moveTo>
                      <a:pt x="668" y="0"/>
                    </a:moveTo>
                    <a:lnTo>
                      <a:pt x="740" y="49"/>
                    </a:lnTo>
                    <a:lnTo>
                      <a:pt x="812" y="108"/>
                    </a:lnTo>
                    <a:lnTo>
                      <a:pt x="0" y="1016"/>
                    </a:lnTo>
                    <a:lnTo>
                      <a:pt x="668" y="0"/>
                    </a:lnTo>
                    <a:close/>
                  </a:path>
                </a:pathLst>
              </a:custGeom>
              <a:solidFill>
                <a:srgbClr val="4472C4"/>
              </a:solidFill>
              <a:ln w="9525">
                <a:solidFill>
                  <a:srgbClr val="000000"/>
                </a:solidFill>
                <a:round/>
                <a:headEnd/>
                <a:tailEnd/>
              </a:ln>
            </p:spPr>
            <p:txBody>
              <a:bodyPr lIns="68580" tIns="34290" rIns="68580" bIns="34290"/>
              <a:lstStyle/>
              <a:p>
                <a:endParaRPr lang="en-US"/>
              </a:p>
            </p:txBody>
          </p:sp>
          <p:sp>
            <p:nvSpPr>
              <p:cNvPr id="28741" name="Freeform 14"/>
              <p:cNvSpPr>
                <a:spLocks/>
              </p:cNvSpPr>
              <p:nvPr/>
            </p:nvSpPr>
            <p:spPr bwMode="auto">
              <a:xfrm>
                <a:off x="6099176" y="1819276"/>
                <a:ext cx="1289050" cy="1612900"/>
              </a:xfrm>
              <a:custGeom>
                <a:avLst/>
                <a:gdLst>
                  <a:gd name="T0" fmla="*/ 2147483647 w 812"/>
                  <a:gd name="T1" fmla="*/ 0 h 1016"/>
                  <a:gd name="T2" fmla="*/ 2147483647 w 812"/>
                  <a:gd name="T3" fmla="*/ 2147483647 h 1016"/>
                  <a:gd name="T4" fmla="*/ 2147483647 w 812"/>
                  <a:gd name="T5" fmla="*/ 2147483647 h 1016"/>
                  <a:gd name="T6" fmla="*/ 0 w 812"/>
                  <a:gd name="T7" fmla="*/ 2147483647 h 1016"/>
                  <a:gd name="T8" fmla="*/ 2147483647 w 812"/>
                  <a:gd name="T9" fmla="*/ 0 h 1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 h="1016">
                    <a:moveTo>
                      <a:pt x="668" y="0"/>
                    </a:moveTo>
                    <a:lnTo>
                      <a:pt x="740" y="49"/>
                    </a:lnTo>
                    <a:lnTo>
                      <a:pt x="812" y="108"/>
                    </a:lnTo>
                    <a:lnTo>
                      <a:pt x="0" y="1016"/>
                    </a:lnTo>
                    <a:lnTo>
                      <a:pt x="6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42" name="Freeform 15"/>
              <p:cNvSpPr>
                <a:spLocks/>
              </p:cNvSpPr>
              <p:nvPr/>
            </p:nvSpPr>
            <p:spPr bwMode="auto">
              <a:xfrm>
                <a:off x="6099176" y="1990726"/>
                <a:ext cx="1482725" cy="1441450"/>
              </a:xfrm>
              <a:custGeom>
                <a:avLst/>
                <a:gdLst>
                  <a:gd name="T0" fmla="*/ 2147483647 w 934"/>
                  <a:gd name="T1" fmla="*/ 0 h 908"/>
                  <a:gd name="T2" fmla="*/ 2147483647 w 934"/>
                  <a:gd name="T3" fmla="*/ 2147483647 h 908"/>
                  <a:gd name="T4" fmla="*/ 2147483647 w 934"/>
                  <a:gd name="T5" fmla="*/ 2147483647 h 908"/>
                  <a:gd name="T6" fmla="*/ 0 w 934"/>
                  <a:gd name="T7" fmla="*/ 2147483647 h 908"/>
                  <a:gd name="T8" fmla="*/ 2147483647 w 934"/>
                  <a:gd name="T9" fmla="*/ 0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4" h="908">
                    <a:moveTo>
                      <a:pt x="812" y="0"/>
                    </a:moveTo>
                    <a:lnTo>
                      <a:pt x="875" y="59"/>
                    </a:lnTo>
                    <a:lnTo>
                      <a:pt x="934" y="127"/>
                    </a:lnTo>
                    <a:lnTo>
                      <a:pt x="0" y="908"/>
                    </a:lnTo>
                    <a:lnTo>
                      <a:pt x="812" y="0"/>
                    </a:lnTo>
                    <a:close/>
                  </a:path>
                </a:pathLst>
              </a:custGeom>
              <a:solidFill>
                <a:srgbClr val="002060"/>
              </a:solidFill>
              <a:ln w="9525">
                <a:solidFill>
                  <a:srgbClr val="000000"/>
                </a:solidFill>
                <a:round/>
                <a:headEnd/>
                <a:tailEnd/>
              </a:ln>
            </p:spPr>
            <p:txBody>
              <a:bodyPr lIns="68580" tIns="34290" rIns="68580" bIns="34290"/>
              <a:lstStyle/>
              <a:p>
                <a:endParaRPr lang="en-US"/>
              </a:p>
            </p:txBody>
          </p:sp>
          <p:sp>
            <p:nvSpPr>
              <p:cNvPr id="28743" name="Freeform 16"/>
              <p:cNvSpPr>
                <a:spLocks/>
              </p:cNvSpPr>
              <p:nvPr/>
            </p:nvSpPr>
            <p:spPr bwMode="auto">
              <a:xfrm>
                <a:off x="6099176" y="1990726"/>
                <a:ext cx="1482725" cy="1441450"/>
              </a:xfrm>
              <a:custGeom>
                <a:avLst/>
                <a:gdLst>
                  <a:gd name="T0" fmla="*/ 2147483647 w 934"/>
                  <a:gd name="T1" fmla="*/ 0 h 908"/>
                  <a:gd name="T2" fmla="*/ 2147483647 w 934"/>
                  <a:gd name="T3" fmla="*/ 2147483647 h 908"/>
                  <a:gd name="T4" fmla="*/ 2147483647 w 934"/>
                  <a:gd name="T5" fmla="*/ 2147483647 h 908"/>
                  <a:gd name="T6" fmla="*/ 0 w 934"/>
                  <a:gd name="T7" fmla="*/ 2147483647 h 908"/>
                  <a:gd name="T8" fmla="*/ 2147483647 w 934"/>
                  <a:gd name="T9" fmla="*/ 0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4" h="908">
                    <a:moveTo>
                      <a:pt x="812" y="0"/>
                    </a:moveTo>
                    <a:lnTo>
                      <a:pt x="875" y="59"/>
                    </a:lnTo>
                    <a:lnTo>
                      <a:pt x="934" y="127"/>
                    </a:lnTo>
                    <a:lnTo>
                      <a:pt x="0" y="908"/>
                    </a:lnTo>
                    <a:lnTo>
                      <a:pt x="8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44" name="Freeform 17"/>
              <p:cNvSpPr>
                <a:spLocks/>
              </p:cNvSpPr>
              <p:nvPr/>
            </p:nvSpPr>
            <p:spPr bwMode="auto">
              <a:xfrm>
                <a:off x="6099176" y="2192338"/>
                <a:ext cx="1646238" cy="1239838"/>
              </a:xfrm>
              <a:custGeom>
                <a:avLst/>
                <a:gdLst>
                  <a:gd name="T0" fmla="*/ 2147483647 w 1037"/>
                  <a:gd name="T1" fmla="*/ 0 h 781"/>
                  <a:gd name="T2" fmla="*/ 2147483647 w 1037"/>
                  <a:gd name="T3" fmla="*/ 2147483647 h 781"/>
                  <a:gd name="T4" fmla="*/ 2147483647 w 1037"/>
                  <a:gd name="T5" fmla="*/ 2147483647 h 781"/>
                  <a:gd name="T6" fmla="*/ 0 w 1037"/>
                  <a:gd name="T7" fmla="*/ 2147483647 h 781"/>
                  <a:gd name="T8" fmla="*/ 2147483647 w 1037"/>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7" h="781">
                    <a:moveTo>
                      <a:pt x="934" y="0"/>
                    </a:moveTo>
                    <a:lnTo>
                      <a:pt x="988" y="72"/>
                    </a:lnTo>
                    <a:lnTo>
                      <a:pt x="1037" y="144"/>
                    </a:lnTo>
                    <a:lnTo>
                      <a:pt x="0" y="781"/>
                    </a:lnTo>
                    <a:lnTo>
                      <a:pt x="934" y="0"/>
                    </a:lnTo>
                    <a:close/>
                  </a:path>
                </a:pathLst>
              </a:custGeom>
              <a:solidFill>
                <a:srgbClr val="FF0000"/>
              </a:solidFill>
              <a:ln w="9525">
                <a:solidFill>
                  <a:srgbClr val="000000"/>
                </a:solidFill>
                <a:round/>
                <a:headEnd/>
                <a:tailEnd/>
              </a:ln>
            </p:spPr>
            <p:txBody>
              <a:bodyPr lIns="68580" tIns="34290" rIns="68580" bIns="34290"/>
              <a:lstStyle/>
              <a:p>
                <a:endParaRPr lang="en-US"/>
              </a:p>
            </p:txBody>
          </p:sp>
          <p:sp>
            <p:nvSpPr>
              <p:cNvPr id="28745" name="Freeform 18"/>
              <p:cNvSpPr>
                <a:spLocks/>
              </p:cNvSpPr>
              <p:nvPr/>
            </p:nvSpPr>
            <p:spPr bwMode="auto">
              <a:xfrm>
                <a:off x="6099176" y="2192338"/>
                <a:ext cx="1646238" cy="1239838"/>
              </a:xfrm>
              <a:custGeom>
                <a:avLst/>
                <a:gdLst>
                  <a:gd name="T0" fmla="*/ 2147483647 w 1037"/>
                  <a:gd name="T1" fmla="*/ 0 h 781"/>
                  <a:gd name="T2" fmla="*/ 2147483647 w 1037"/>
                  <a:gd name="T3" fmla="*/ 2147483647 h 781"/>
                  <a:gd name="T4" fmla="*/ 2147483647 w 1037"/>
                  <a:gd name="T5" fmla="*/ 2147483647 h 781"/>
                  <a:gd name="T6" fmla="*/ 0 w 1037"/>
                  <a:gd name="T7" fmla="*/ 2147483647 h 781"/>
                  <a:gd name="T8" fmla="*/ 2147483647 w 1037"/>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7" h="781">
                    <a:moveTo>
                      <a:pt x="934" y="0"/>
                    </a:moveTo>
                    <a:lnTo>
                      <a:pt x="988" y="72"/>
                    </a:lnTo>
                    <a:lnTo>
                      <a:pt x="1037" y="144"/>
                    </a:lnTo>
                    <a:lnTo>
                      <a:pt x="0" y="781"/>
                    </a:lnTo>
                    <a:lnTo>
                      <a:pt x="9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46" name="Freeform 19"/>
              <p:cNvSpPr>
                <a:spLocks/>
              </p:cNvSpPr>
              <p:nvPr/>
            </p:nvSpPr>
            <p:spPr bwMode="auto">
              <a:xfrm>
                <a:off x="6099176" y="2420938"/>
                <a:ext cx="1774825" cy="1011238"/>
              </a:xfrm>
              <a:custGeom>
                <a:avLst/>
                <a:gdLst>
                  <a:gd name="T0" fmla="*/ 2147483647 w 1118"/>
                  <a:gd name="T1" fmla="*/ 0 h 637"/>
                  <a:gd name="T2" fmla="*/ 2147483647 w 1118"/>
                  <a:gd name="T3" fmla="*/ 2147483647 h 637"/>
                  <a:gd name="T4" fmla="*/ 2147483647 w 1118"/>
                  <a:gd name="T5" fmla="*/ 2147483647 h 637"/>
                  <a:gd name="T6" fmla="*/ 0 w 1118"/>
                  <a:gd name="T7" fmla="*/ 2147483647 h 637"/>
                  <a:gd name="T8" fmla="*/ 2147483647 w 1118"/>
                  <a:gd name="T9" fmla="*/ 0 h 6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8" h="637">
                    <a:moveTo>
                      <a:pt x="1037" y="0"/>
                    </a:moveTo>
                    <a:lnTo>
                      <a:pt x="1082" y="77"/>
                    </a:lnTo>
                    <a:lnTo>
                      <a:pt x="1118" y="158"/>
                    </a:lnTo>
                    <a:lnTo>
                      <a:pt x="0" y="637"/>
                    </a:lnTo>
                    <a:lnTo>
                      <a:pt x="1037" y="0"/>
                    </a:lnTo>
                    <a:close/>
                  </a:path>
                </a:pathLst>
              </a:custGeom>
              <a:solidFill>
                <a:srgbClr val="9E480E"/>
              </a:solidFill>
              <a:ln w="9525">
                <a:solidFill>
                  <a:srgbClr val="000000"/>
                </a:solidFill>
                <a:round/>
                <a:headEnd/>
                <a:tailEnd/>
              </a:ln>
            </p:spPr>
            <p:txBody>
              <a:bodyPr lIns="68580" tIns="34290" rIns="68580" bIns="34290"/>
              <a:lstStyle/>
              <a:p>
                <a:endParaRPr lang="en-US"/>
              </a:p>
            </p:txBody>
          </p:sp>
          <p:sp>
            <p:nvSpPr>
              <p:cNvPr id="28747" name="Freeform 20"/>
              <p:cNvSpPr>
                <a:spLocks/>
              </p:cNvSpPr>
              <p:nvPr/>
            </p:nvSpPr>
            <p:spPr bwMode="auto">
              <a:xfrm>
                <a:off x="6099176" y="2420938"/>
                <a:ext cx="1774825" cy="1011238"/>
              </a:xfrm>
              <a:custGeom>
                <a:avLst/>
                <a:gdLst>
                  <a:gd name="T0" fmla="*/ 2147483647 w 1118"/>
                  <a:gd name="T1" fmla="*/ 0 h 637"/>
                  <a:gd name="T2" fmla="*/ 2147483647 w 1118"/>
                  <a:gd name="T3" fmla="*/ 2147483647 h 637"/>
                  <a:gd name="T4" fmla="*/ 2147483647 w 1118"/>
                  <a:gd name="T5" fmla="*/ 2147483647 h 637"/>
                  <a:gd name="T6" fmla="*/ 0 w 1118"/>
                  <a:gd name="T7" fmla="*/ 2147483647 h 637"/>
                  <a:gd name="T8" fmla="*/ 2147483647 w 1118"/>
                  <a:gd name="T9" fmla="*/ 0 h 6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8" h="637">
                    <a:moveTo>
                      <a:pt x="1037" y="0"/>
                    </a:moveTo>
                    <a:lnTo>
                      <a:pt x="1082" y="77"/>
                    </a:lnTo>
                    <a:lnTo>
                      <a:pt x="1118" y="158"/>
                    </a:lnTo>
                    <a:lnTo>
                      <a:pt x="0" y="637"/>
                    </a:lnTo>
                    <a:lnTo>
                      <a:pt x="10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48" name="Freeform 21"/>
              <p:cNvSpPr>
                <a:spLocks/>
              </p:cNvSpPr>
              <p:nvPr/>
            </p:nvSpPr>
            <p:spPr bwMode="auto">
              <a:xfrm>
                <a:off x="6099176" y="2671763"/>
                <a:ext cx="1868488" cy="760413"/>
              </a:xfrm>
              <a:custGeom>
                <a:avLst/>
                <a:gdLst>
                  <a:gd name="T0" fmla="*/ 2147483647 w 1177"/>
                  <a:gd name="T1" fmla="*/ 0 h 479"/>
                  <a:gd name="T2" fmla="*/ 2147483647 w 1177"/>
                  <a:gd name="T3" fmla="*/ 2147483647 h 479"/>
                  <a:gd name="T4" fmla="*/ 2147483647 w 1177"/>
                  <a:gd name="T5" fmla="*/ 2147483647 h 479"/>
                  <a:gd name="T6" fmla="*/ 0 w 1177"/>
                  <a:gd name="T7" fmla="*/ 2147483647 h 479"/>
                  <a:gd name="T8" fmla="*/ 2147483647 w 1177"/>
                  <a:gd name="T9" fmla="*/ 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7" h="479">
                    <a:moveTo>
                      <a:pt x="1118" y="0"/>
                    </a:moveTo>
                    <a:lnTo>
                      <a:pt x="1150" y="82"/>
                    </a:lnTo>
                    <a:lnTo>
                      <a:pt x="1177" y="167"/>
                    </a:lnTo>
                    <a:lnTo>
                      <a:pt x="0" y="479"/>
                    </a:lnTo>
                    <a:lnTo>
                      <a:pt x="1118" y="0"/>
                    </a:lnTo>
                    <a:close/>
                  </a:path>
                </a:pathLst>
              </a:custGeom>
              <a:solidFill>
                <a:srgbClr val="636363"/>
              </a:solidFill>
              <a:ln w="9525">
                <a:solidFill>
                  <a:srgbClr val="000000"/>
                </a:solidFill>
                <a:round/>
                <a:headEnd/>
                <a:tailEnd/>
              </a:ln>
            </p:spPr>
            <p:txBody>
              <a:bodyPr lIns="68580" tIns="34290" rIns="68580" bIns="34290"/>
              <a:lstStyle/>
              <a:p>
                <a:endParaRPr lang="en-US"/>
              </a:p>
            </p:txBody>
          </p:sp>
          <p:sp>
            <p:nvSpPr>
              <p:cNvPr id="28749" name="Freeform 22"/>
              <p:cNvSpPr>
                <a:spLocks/>
              </p:cNvSpPr>
              <p:nvPr/>
            </p:nvSpPr>
            <p:spPr bwMode="auto">
              <a:xfrm>
                <a:off x="6099176" y="2671763"/>
                <a:ext cx="1868488" cy="760413"/>
              </a:xfrm>
              <a:custGeom>
                <a:avLst/>
                <a:gdLst>
                  <a:gd name="T0" fmla="*/ 2147483647 w 1177"/>
                  <a:gd name="T1" fmla="*/ 0 h 479"/>
                  <a:gd name="T2" fmla="*/ 2147483647 w 1177"/>
                  <a:gd name="T3" fmla="*/ 2147483647 h 479"/>
                  <a:gd name="T4" fmla="*/ 2147483647 w 1177"/>
                  <a:gd name="T5" fmla="*/ 2147483647 h 479"/>
                  <a:gd name="T6" fmla="*/ 0 w 1177"/>
                  <a:gd name="T7" fmla="*/ 2147483647 h 479"/>
                  <a:gd name="T8" fmla="*/ 2147483647 w 1177"/>
                  <a:gd name="T9" fmla="*/ 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7" h="479">
                    <a:moveTo>
                      <a:pt x="1118" y="0"/>
                    </a:moveTo>
                    <a:lnTo>
                      <a:pt x="1150" y="82"/>
                    </a:lnTo>
                    <a:lnTo>
                      <a:pt x="1177" y="167"/>
                    </a:lnTo>
                    <a:lnTo>
                      <a:pt x="0" y="479"/>
                    </a:lnTo>
                    <a:lnTo>
                      <a:pt x="1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50" name="Freeform 23"/>
              <p:cNvSpPr>
                <a:spLocks/>
              </p:cNvSpPr>
              <p:nvPr/>
            </p:nvSpPr>
            <p:spPr bwMode="auto">
              <a:xfrm>
                <a:off x="6099176" y="2936876"/>
                <a:ext cx="1919288" cy="495300"/>
              </a:xfrm>
              <a:custGeom>
                <a:avLst/>
                <a:gdLst>
                  <a:gd name="T0" fmla="*/ 2147483647 w 1209"/>
                  <a:gd name="T1" fmla="*/ 0 h 312"/>
                  <a:gd name="T2" fmla="*/ 2147483647 w 1209"/>
                  <a:gd name="T3" fmla="*/ 2147483647 h 312"/>
                  <a:gd name="T4" fmla="*/ 2147483647 w 1209"/>
                  <a:gd name="T5" fmla="*/ 2147483647 h 312"/>
                  <a:gd name="T6" fmla="*/ 0 w 1209"/>
                  <a:gd name="T7" fmla="*/ 2147483647 h 312"/>
                  <a:gd name="T8" fmla="*/ 2147483647 w 1209"/>
                  <a:gd name="T9" fmla="*/ 0 h 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9" h="312">
                    <a:moveTo>
                      <a:pt x="1177" y="0"/>
                    </a:moveTo>
                    <a:lnTo>
                      <a:pt x="1195" y="91"/>
                    </a:lnTo>
                    <a:lnTo>
                      <a:pt x="1209" y="177"/>
                    </a:lnTo>
                    <a:lnTo>
                      <a:pt x="0" y="312"/>
                    </a:lnTo>
                    <a:lnTo>
                      <a:pt x="1177" y="0"/>
                    </a:lnTo>
                    <a:close/>
                  </a:path>
                </a:pathLst>
              </a:custGeom>
              <a:solidFill>
                <a:srgbClr val="997300"/>
              </a:solidFill>
              <a:ln w="9525">
                <a:solidFill>
                  <a:srgbClr val="000000"/>
                </a:solidFill>
                <a:round/>
                <a:headEnd/>
                <a:tailEnd/>
              </a:ln>
            </p:spPr>
            <p:txBody>
              <a:bodyPr lIns="68580" tIns="34290" rIns="68580" bIns="34290"/>
              <a:lstStyle/>
              <a:p>
                <a:endParaRPr lang="en-US"/>
              </a:p>
            </p:txBody>
          </p:sp>
          <p:sp>
            <p:nvSpPr>
              <p:cNvPr id="28751" name="Freeform 24"/>
              <p:cNvSpPr>
                <a:spLocks/>
              </p:cNvSpPr>
              <p:nvPr/>
            </p:nvSpPr>
            <p:spPr bwMode="auto">
              <a:xfrm>
                <a:off x="6099176" y="2936876"/>
                <a:ext cx="1919288" cy="495300"/>
              </a:xfrm>
              <a:custGeom>
                <a:avLst/>
                <a:gdLst>
                  <a:gd name="T0" fmla="*/ 2147483647 w 1209"/>
                  <a:gd name="T1" fmla="*/ 0 h 312"/>
                  <a:gd name="T2" fmla="*/ 2147483647 w 1209"/>
                  <a:gd name="T3" fmla="*/ 2147483647 h 312"/>
                  <a:gd name="T4" fmla="*/ 2147483647 w 1209"/>
                  <a:gd name="T5" fmla="*/ 2147483647 h 312"/>
                  <a:gd name="T6" fmla="*/ 0 w 1209"/>
                  <a:gd name="T7" fmla="*/ 2147483647 h 312"/>
                  <a:gd name="T8" fmla="*/ 2147483647 w 1209"/>
                  <a:gd name="T9" fmla="*/ 0 h 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9" h="312">
                    <a:moveTo>
                      <a:pt x="1177" y="0"/>
                    </a:moveTo>
                    <a:lnTo>
                      <a:pt x="1195" y="91"/>
                    </a:lnTo>
                    <a:lnTo>
                      <a:pt x="1209" y="177"/>
                    </a:lnTo>
                    <a:lnTo>
                      <a:pt x="0" y="312"/>
                    </a:lnTo>
                    <a:lnTo>
                      <a:pt x="11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52" name="Freeform 25"/>
              <p:cNvSpPr>
                <a:spLocks/>
              </p:cNvSpPr>
              <p:nvPr/>
            </p:nvSpPr>
            <p:spPr bwMode="auto">
              <a:xfrm>
                <a:off x="6099176" y="3217863"/>
                <a:ext cx="1925638" cy="279400"/>
              </a:xfrm>
              <a:custGeom>
                <a:avLst/>
                <a:gdLst>
                  <a:gd name="T0" fmla="*/ 2147483647 w 1213"/>
                  <a:gd name="T1" fmla="*/ 0 h 176"/>
                  <a:gd name="T2" fmla="*/ 2147483647 w 1213"/>
                  <a:gd name="T3" fmla="*/ 2147483647 h 176"/>
                  <a:gd name="T4" fmla="*/ 2147483647 w 1213"/>
                  <a:gd name="T5" fmla="*/ 2147483647 h 176"/>
                  <a:gd name="T6" fmla="*/ 0 w 1213"/>
                  <a:gd name="T7" fmla="*/ 2147483647 h 176"/>
                  <a:gd name="T8" fmla="*/ 2147483647 w 1213"/>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176">
                    <a:moveTo>
                      <a:pt x="1209" y="0"/>
                    </a:moveTo>
                    <a:lnTo>
                      <a:pt x="1213" y="90"/>
                    </a:lnTo>
                    <a:lnTo>
                      <a:pt x="1213" y="176"/>
                    </a:lnTo>
                    <a:lnTo>
                      <a:pt x="0" y="135"/>
                    </a:lnTo>
                    <a:lnTo>
                      <a:pt x="1209" y="0"/>
                    </a:lnTo>
                    <a:close/>
                  </a:path>
                </a:pathLst>
              </a:custGeom>
              <a:solidFill>
                <a:srgbClr val="264478"/>
              </a:solidFill>
              <a:ln w="9525">
                <a:solidFill>
                  <a:srgbClr val="000000"/>
                </a:solidFill>
                <a:round/>
                <a:headEnd/>
                <a:tailEnd/>
              </a:ln>
            </p:spPr>
            <p:txBody>
              <a:bodyPr lIns="68580" tIns="34290" rIns="68580" bIns="34290"/>
              <a:lstStyle/>
              <a:p>
                <a:endParaRPr lang="en-US"/>
              </a:p>
            </p:txBody>
          </p:sp>
          <p:sp>
            <p:nvSpPr>
              <p:cNvPr id="28753" name="Freeform 26"/>
              <p:cNvSpPr>
                <a:spLocks/>
              </p:cNvSpPr>
              <p:nvPr/>
            </p:nvSpPr>
            <p:spPr bwMode="auto">
              <a:xfrm>
                <a:off x="6099176" y="3217863"/>
                <a:ext cx="1925638" cy="279400"/>
              </a:xfrm>
              <a:custGeom>
                <a:avLst/>
                <a:gdLst>
                  <a:gd name="T0" fmla="*/ 2147483647 w 1213"/>
                  <a:gd name="T1" fmla="*/ 0 h 176"/>
                  <a:gd name="T2" fmla="*/ 2147483647 w 1213"/>
                  <a:gd name="T3" fmla="*/ 2147483647 h 176"/>
                  <a:gd name="T4" fmla="*/ 2147483647 w 1213"/>
                  <a:gd name="T5" fmla="*/ 2147483647 h 176"/>
                  <a:gd name="T6" fmla="*/ 0 w 1213"/>
                  <a:gd name="T7" fmla="*/ 2147483647 h 176"/>
                  <a:gd name="T8" fmla="*/ 2147483647 w 1213"/>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176">
                    <a:moveTo>
                      <a:pt x="1209" y="0"/>
                    </a:moveTo>
                    <a:lnTo>
                      <a:pt x="1213" y="90"/>
                    </a:lnTo>
                    <a:lnTo>
                      <a:pt x="1213" y="176"/>
                    </a:lnTo>
                    <a:lnTo>
                      <a:pt x="0" y="135"/>
                    </a:lnTo>
                    <a:lnTo>
                      <a:pt x="12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54" name="Freeform 27"/>
              <p:cNvSpPr>
                <a:spLocks/>
              </p:cNvSpPr>
              <p:nvPr/>
            </p:nvSpPr>
            <p:spPr bwMode="auto">
              <a:xfrm>
                <a:off x="6099176" y="3432176"/>
                <a:ext cx="1925638" cy="352425"/>
              </a:xfrm>
              <a:custGeom>
                <a:avLst/>
                <a:gdLst>
                  <a:gd name="T0" fmla="*/ 2147483647 w 1213"/>
                  <a:gd name="T1" fmla="*/ 2147483647 h 222"/>
                  <a:gd name="T2" fmla="*/ 2147483647 w 1213"/>
                  <a:gd name="T3" fmla="*/ 2147483647 h 222"/>
                  <a:gd name="T4" fmla="*/ 2147483647 w 1213"/>
                  <a:gd name="T5" fmla="*/ 2147483647 h 222"/>
                  <a:gd name="T6" fmla="*/ 0 w 1213"/>
                  <a:gd name="T7" fmla="*/ 0 h 222"/>
                  <a:gd name="T8" fmla="*/ 2147483647 w 1213"/>
                  <a:gd name="T9" fmla="*/ 2147483647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222">
                    <a:moveTo>
                      <a:pt x="1213" y="41"/>
                    </a:moveTo>
                    <a:lnTo>
                      <a:pt x="1209" y="131"/>
                    </a:lnTo>
                    <a:lnTo>
                      <a:pt x="1195" y="222"/>
                    </a:lnTo>
                    <a:lnTo>
                      <a:pt x="0" y="0"/>
                    </a:lnTo>
                    <a:lnTo>
                      <a:pt x="1213" y="41"/>
                    </a:lnTo>
                    <a:close/>
                  </a:path>
                </a:pathLst>
              </a:custGeom>
              <a:solidFill>
                <a:srgbClr val="43682B"/>
              </a:solidFill>
              <a:ln w="9525">
                <a:solidFill>
                  <a:srgbClr val="000000"/>
                </a:solidFill>
                <a:round/>
                <a:headEnd/>
                <a:tailEnd/>
              </a:ln>
            </p:spPr>
            <p:txBody>
              <a:bodyPr lIns="68580" tIns="34290" rIns="68580" bIns="34290"/>
              <a:lstStyle/>
              <a:p>
                <a:endParaRPr lang="en-US"/>
              </a:p>
            </p:txBody>
          </p:sp>
          <p:sp>
            <p:nvSpPr>
              <p:cNvPr id="28755" name="Freeform 28"/>
              <p:cNvSpPr>
                <a:spLocks/>
              </p:cNvSpPr>
              <p:nvPr/>
            </p:nvSpPr>
            <p:spPr bwMode="auto">
              <a:xfrm>
                <a:off x="6099176" y="3432176"/>
                <a:ext cx="1925638" cy="352425"/>
              </a:xfrm>
              <a:custGeom>
                <a:avLst/>
                <a:gdLst>
                  <a:gd name="T0" fmla="*/ 2147483647 w 1213"/>
                  <a:gd name="T1" fmla="*/ 2147483647 h 222"/>
                  <a:gd name="T2" fmla="*/ 2147483647 w 1213"/>
                  <a:gd name="T3" fmla="*/ 2147483647 h 222"/>
                  <a:gd name="T4" fmla="*/ 2147483647 w 1213"/>
                  <a:gd name="T5" fmla="*/ 2147483647 h 222"/>
                  <a:gd name="T6" fmla="*/ 0 w 1213"/>
                  <a:gd name="T7" fmla="*/ 0 h 222"/>
                  <a:gd name="T8" fmla="*/ 2147483647 w 1213"/>
                  <a:gd name="T9" fmla="*/ 2147483647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222">
                    <a:moveTo>
                      <a:pt x="1213" y="41"/>
                    </a:moveTo>
                    <a:lnTo>
                      <a:pt x="1209" y="131"/>
                    </a:lnTo>
                    <a:lnTo>
                      <a:pt x="1195" y="222"/>
                    </a:lnTo>
                    <a:lnTo>
                      <a:pt x="0" y="0"/>
                    </a:lnTo>
                    <a:lnTo>
                      <a:pt x="1213"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56" name="Freeform 29"/>
              <p:cNvSpPr>
                <a:spLocks/>
              </p:cNvSpPr>
              <p:nvPr/>
            </p:nvSpPr>
            <p:spPr bwMode="auto">
              <a:xfrm>
                <a:off x="6099176" y="3432176"/>
                <a:ext cx="1897063" cy="623888"/>
              </a:xfrm>
              <a:custGeom>
                <a:avLst/>
                <a:gdLst>
                  <a:gd name="T0" fmla="*/ 2147483647 w 1195"/>
                  <a:gd name="T1" fmla="*/ 2147483647 h 393"/>
                  <a:gd name="T2" fmla="*/ 2147483647 w 1195"/>
                  <a:gd name="T3" fmla="*/ 2147483647 h 393"/>
                  <a:gd name="T4" fmla="*/ 2147483647 w 1195"/>
                  <a:gd name="T5" fmla="*/ 2147483647 h 393"/>
                  <a:gd name="T6" fmla="*/ 0 w 1195"/>
                  <a:gd name="T7" fmla="*/ 0 h 393"/>
                  <a:gd name="T8" fmla="*/ 2147483647 w 1195"/>
                  <a:gd name="T9" fmla="*/ 2147483647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5" h="393">
                    <a:moveTo>
                      <a:pt x="1195" y="222"/>
                    </a:moveTo>
                    <a:lnTo>
                      <a:pt x="1177" y="308"/>
                    </a:lnTo>
                    <a:lnTo>
                      <a:pt x="1150" y="393"/>
                    </a:lnTo>
                    <a:lnTo>
                      <a:pt x="0" y="0"/>
                    </a:lnTo>
                    <a:lnTo>
                      <a:pt x="1195" y="222"/>
                    </a:lnTo>
                    <a:close/>
                  </a:path>
                </a:pathLst>
              </a:custGeom>
              <a:solidFill>
                <a:srgbClr val="7CAFDD"/>
              </a:solidFill>
              <a:ln w="9525">
                <a:solidFill>
                  <a:srgbClr val="000000"/>
                </a:solidFill>
                <a:round/>
                <a:headEnd/>
                <a:tailEnd/>
              </a:ln>
            </p:spPr>
            <p:txBody>
              <a:bodyPr lIns="68580" tIns="34290" rIns="68580" bIns="34290"/>
              <a:lstStyle/>
              <a:p>
                <a:endParaRPr lang="en-US"/>
              </a:p>
            </p:txBody>
          </p:sp>
          <p:sp>
            <p:nvSpPr>
              <p:cNvPr id="28757" name="Freeform 30"/>
              <p:cNvSpPr>
                <a:spLocks/>
              </p:cNvSpPr>
              <p:nvPr/>
            </p:nvSpPr>
            <p:spPr bwMode="auto">
              <a:xfrm>
                <a:off x="6099176" y="3432176"/>
                <a:ext cx="1897063" cy="623888"/>
              </a:xfrm>
              <a:custGeom>
                <a:avLst/>
                <a:gdLst>
                  <a:gd name="T0" fmla="*/ 2147483647 w 1195"/>
                  <a:gd name="T1" fmla="*/ 2147483647 h 393"/>
                  <a:gd name="T2" fmla="*/ 2147483647 w 1195"/>
                  <a:gd name="T3" fmla="*/ 2147483647 h 393"/>
                  <a:gd name="T4" fmla="*/ 2147483647 w 1195"/>
                  <a:gd name="T5" fmla="*/ 2147483647 h 393"/>
                  <a:gd name="T6" fmla="*/ 0 w 1195"/>
                  <a:gd name="T7" fmla="*/ 0 h 393"/>
                  <a:gd name="T8" fmla="*/ 2147483647 w 1195"/>
                  <a:gd name="T9" fmla="*/ 2147483647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5" h="393">
                    <a:moveTo>
                      <a:pt x="1195" y="222"/>
                    </a:moveTo>
                    <a:lnTo>
                      <a:pt x="1177" y="308"/>
                    </a:lnTo>
                    <a:lnTo>
                      <a:pt x="1150" y="393"/>
                    </a:lnTo>
                    <a:lnTo>
                      <a:pt x="0" y="0"/>
                    </a:lnTo>
                    <a:lnTo>
                      <a:pt x="1195"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58" name="Freeform 31"/>
              <p:cNvSpPr>
                <a:spLocks/>
              </p:cNvSpPr>
              <p:nvPr/>
            </p:nvSpPr>
            <p:spPr bwMode="auto">
              <a:xfrm>
                <a:off x="6099176" y="3432176"/>
                <a:ext cx="1825625" cy="882650"/>
              </a:xfrm>
              <a:custGeom>
                <a:avLst/>
                <a:gdLst>
                  <a:gd name="T0" fmla="*/ 2147483647 w 1150"/>
                  <a:gd name="T1" fmla="*/ 2147483647 h 556"/>
                  <a:gd name="T2" fmla="*/ 2147483647 w 1150"/>
                  <a:gd name="T3" fmla="*/ 2147483647 h 556"/>
                  <a:gd name="T4" fmla="*/ 2147483647 w 1150"/>
                  <a:gd name="T5" fmla="*/ 2147483647 h 556"/>
                  <a:gd name="T6" fmla="*/ 0 w 1150"/>
                  <a:gd name="T7" fmla="*/ 0 h 556"/>
                  <a:gd name="T8" fmla="*/ 2147483647 w 1150"/>
                  <a:gd name="T9" fmla="*/ 2147483647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0" h="556">
                    <a:moveTo>
                      <a:pt x="1150" y="393"/>
                    </a:moveTo>
                    <a:lnTo>
                      <a:pt x="1118" y="475"/>
                    </a:lnTo>
                    <a:lnTo>
                      <a:pt x="1078" y="556"/>
                    </a:lnTo>
                    <a:lnTo>
                      <a:pt x="0" y="0"/>
                    </a:lnTo>
                    <a:lnTo>
                      <a:pt x="1150" y="393"/>
                    </a:lnTo>
                    <a:close/>
                  </a:path>
                </a:pathLst>
              </a:custGeom>
              <a:solidFill>
                <a:srgbClr val="FF0000"/>
              </a:solidFill>
              <a:ln w="9525">
                <a:solidFill>
                  <a:srgbClr val="000000"/>
                </a:solidFill>
                <a:round/>
                <a:headEnd/>
                <a:tailEnd/>
              </a:ln>
            </p:spPr>
            <p:txBody>
              <a:bodyPr lIns="68580" tIns="34290" rIns="68580" bIns="34290"/>
              <a:lstStyle/>
              <a:p>
                <a:endParaRPr lang="en-US"/>
              </a:p>
            </p:txBody>
          </p:sp>
          <p:sp>
            <p:nvSpPr>
              <p:cNvPr id="28759" name="Freeform 32"/>
              <p:cNvSpPr>
                <a:spLocks/>
              </p:cNvSpPr>
              <p:nvPr/>
            </p:nvSpPr>
            <p:spPr bwMode="auto">
              <a:xfrm>
                <a:off x="6099176" y="3432176"/>
                <a:ext cx="1825625" cy="882650"/>
              </a:xfrm>
              <a:custGeom>
                <a:avLst/>
                <a:gdLst>
                  <a:gd name="T0" fmla="*/ 2147483647 w 1150"/>
                  <a:gd name="T1" fmla="*/ 2147483647 h 556"/>
                  <a:gd name="T2" fmla="*/ 2147483647 w 1150"/>
                  <a:gd name="T3" fmla="*/ 2147483647 h 556"/>
                  <a:gd name="T4" fmla="*/ 2147483647 w 1150"/>
                  <a:gd name="T5" fmla="*/ 2147483647 h 556"/>
                  <a:gd name="T6" fmla="*/ 0 w 1150"/>
                  <a:gd name="T7" fmla="*/ 0 h 556"/>
                  <a:gd name="T8" fmla="*/ 2147483647 w 1150"/>
                  <a:gd name="T9" fmla="*/ 2147483647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0" h="556">
                    <a:moveTo>
                      <a:pt x="1150" y="393"/>
                    </a:moveTo>
                    <a:lnTo>
                      <a:pt x="1118" y="475"/>
                    </a:lnTo>
                    <a:lnTo>
                      <a:pt x="1078" y="556"/>
                    </a:lnTo>
                    <a:lnTo>
                      <a:pt x="0" y="0"/>
                    </a:lnTo>
                    <a:lnTo>
                      <a:pt x="1150" y="3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60" name="Freeform 33"/>
              <p:cNvSpPr>
                <a:spLocks/>
              </p:cNvSpPr>
              <p:nvPr/>
            </p:nvSpPr>
            <p:spPr bwMode="auto">
              <a:xfrm>
                <a:off x="6099176" y="3432176"/>
                <a:ext cx="1711325" cy="1127125"/>
              </a:xfrm>
              <a:custGeom>
                <a:avLst/>
                <a:gdLst>
                  <a:gd name="T0" fmla="*/ 2147483647 w 1078"/>
                  <a:gd name="T1" fmla="*/ 2147483647 h 710"/>
                  <a:gd name="T2" fmla="*/ 2147483647 w 1078"/>
                  <a:gd name="T3" fmla="*/ 2147483647 h 710"/>
                  <a:gd name="T4" fmla="*/ 2147483647 w 1078"/>
                  <a:gd name="T5" fmla="*/ 2147483647 h 710"/>
                  <a:gd name="T6" fmla="*/ 0 w 1078"/>
                  <a:gd name="T7" fmla="*/ 0 h 710"/>
                  <a:gd name="T8" fmla="*/ 2147483647 w 1078"/>
                  <a:gd name="T9" fmla="*/ 2147483647 h 7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8" h="710">
                    <a:moveTo>
                      <a:pt x="1078" y="556"/>
                    </a:moveTo>
                    <a:lnTo>
                      <a:pt x="1037" y="633"/>
                    </a:lnTo>
                    <a:lnTo>
                      <a:pt x="988" y="710"/>
                    </a:lnTo>
                    <a:lnTo>
                      <a:pt x="0" y="0"/>
                    </a:lnTo>
                    <a:lnTo>
                      <a:pt x="1078" y="556"/>
                    </a:lnTo>
                    <a:close/>
                  </a:path>
                </a:pathLst>
              </a:custGeom>
              <a:solidFill>
                <a:srgbClr val="002060"/>
              </a:solidFill>
              <a:ln w="9525">
                <a:solidFill>
                  <a:srgbClr val="000000"/>
                </a:solidFill>
                <a:round/>
                <a:headEnd/>
                <a:tailEnd/>
              </a:ln>
            </p:spPr>
            <p:txBody>
              <a:bodyPr lIns="68580" tIns="34290" rIns="68580" bIns="34290"/>
              <a:lstStyle/>
              <a:p>
                <a:endParaRPr lang="en-US"/>
              </a:p>
            </p:txBody>
          </p:sp>
          <p:sp>
            <p:nvSpPr>
              <p:cNvPr id="28761" name="Freeform 34"/>
              <p:cNvSpPr>
                <a:spLocks/>
              </p:cNvSpPr>
              <p:nvPr/>
            </p:nvSpPr>
            <p:spPr bwMode="auto">
              <a:xfrm>
                <a:off x="6099176" y="3432176"/>
                <a:ext cx="1711325" cy="1127125"/>
              </a:xfrm>
              <a:custGeom>
                <a:avLst/>
                <a:gdLst>
                  <a:gd name="T0" fmla="*/ 2147483647 w 1078"/>
                  <a:gd name="T1" fmla="*/ 2147483647 h 710"/>
                  <a:gd name="T2" fmla="*/ 2147483647 w 1078"/>
                  <a:gd name="T3" fmla="*/ 2147483647 h 710"/>
                  <a:gd name="T4" fmla="*/ 2147483647 w 1078"/>
                  <a:gd name="T5" fmla="*/ 2147483647 h 710"/>
                  <a:gd name="T6" fmla="*/ 0 w 1078"/>
                  <a:gd name="T7" fmla="*/ 0 h 710"/>
                  <a:gd name="T8" fmla="*/ 2147483647 w 1078"/>
                  <a:gd name="T9" fmla="*/ 2147483647 h 7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8" h="710">
                    <a:moveTo>
                      <a:pt x="1078" y="556"/>
                    </a:moveTo>
                    <a:lnTo>
                      <a:pt x="1037" y="633"/>
                    </a:lnTo>
                    <a:lnTo>
                      <a:pt x="988" y="710"/>
                    </a:lnTo>
                    <a:lnTo>
                      <a:pt x="0" y="0"/>
                    </a:lnTo>
                    <a:lnTo>
                      <a:pt x="1078" y="5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62" name="Freeform 35"/>
              <p:cNvSpPr>
                <a:spLocks/>
              </p:cNvSpPr>
              <p:nvPr/>
            </p:nvSpPr>
            <p:spPr bwMode="auto">
              <a:xfrm>
                <a:off x="6099176" y="3432176"/>
                <a:ext cx="1568450" cy="1341438"/>
              </a:xfrm>
              <a:custGeom>
                <a:avLst/>
                <a:gdLst>
                  <a:gd name="T0" fmla="*/ 2147483647 w 988"/>
                  <a:gd name="T1" fmla="*/ 2147483647 h 845"/>
                  <a:gd name="T2" fmla="*/ 2147483647 w 988"/>
                  <a:gd name="T3" fmla="*/ 2147483647 h 845"/>
                  <a:gd name="T4" fmla="*/ 2147483647 w 988"/>
                  <a:gd name="T5" fmla="*/ 2147483647 h 845"/>
                  <a:gd name="T6" fmla="*/ 0 w 988"/>
                  <a:gd name="T7" fmla="*/ 0 h 845"/>
                  <a:gd name="T8" fmla="*/ 2147483647 w 988"/>
                  <a:gd name="T9" fmla="*/ 2147483647 h 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8" h="845">
                    <a:moveTo>
                      <a:pt x="988" y="710"/>
                    </a:moveTo>
                    <a:lnTo>
                      <a:pt x="934" y="777"/>
                    </a:lnTo>
                    <a:lnTo>
                      <a:pt x="875" y="845"/>
                    </a:lnTo>
                    <a:lnTo>
                      <a:pt x="0" y="0"/>
                    </a:lnTo>
                    <a:lnTo>
                      <a:pt x="988" y="710"/>
                    </a:lnTo>
                    <a:close/>
                  </a:path>
                </a:pathLst>
              </a:custGeom>
              <a:solidFill>
                <a:srgbClr val="FFFF00"/>
              </a:solidFill>
              <a:ln w="9525">
                <a:solidFill>
                  <a:srgbClr val="000000"/>
                </a:solidFill>
                <a:round/>
                <a:headEnd/>
                <a:tailEnd/>
              </a:ln>
            </p:spPr>
            <p:txBody>
              <a:bodyPr lIns="68580" tIns="34290" rIns="68580" bIns="34290"/>
              <a:lstStyle/>
              <a:p>
                <a:endParaRPr lang="en-US"/>
              </a:p>
            </p:txBody>
          </p:sp>
          <p:sp>
            <p:nvSpPr>
              <p:cNvPr id="28763" name="Freeform 36"/>
              <p:cNvSpPr>
                <a:spLocks/>
              </p:cNvSpPr>
              <p:nvPr/>
            </p:nvSpPr>
            <p:spPr bwMode="auto">
              <a:xfrm>
                <a:off x="6099176" y="3432176"/>
                <a:ext cx="1568450" cy="1341438"/>
              </a:xfrm>
              <a:custGeom>
                <a:avLst/>
                <a:gdLst>
                  <a:gd name="T0" fmla="*/ 2147483647 w 988"/>
                  <a:gd name="T1" fmla="*/ 2147483647 h 845"/>
                  <a:gd name="T2" fmla="*/ 2147483647 w 988"/>
                  <a:gd name="T3" fmla="*/ 2147483647 h 845"/>
                  <a:gd name="T4" fmla="*/ 2147483647 w 988"/>
                  <a:gd name="T5" fmla="*/ 2147483647 h 845"/>
                  <a:gd name="T6" fmla="*/ 0 w 988"/>
                  <a:gd name="T7" fmla="*/ 0 h 845"/>
                  <a:gd name="T8" fmla="*/ 2147483647 w 988"/>
                  <a:gd name="T9" fmla="*/ 2147483647 h 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8" h="845">
                    <a:moveTo>
                      <a:pt x="988" y="710"/>
                    </a:moveTo>
                    <a:lnTo>
                      <a:pt x="934" y="777"/>
                    </a:lnTo>
                    <a:lnTo>
                      <a:pt x="875" y="845"/>
                    </a:lnTo>
                    <a:lnTo>
                      <a:pt x="0" y="0"/>
                    </a:lnTo>
                    <a:lnTo>
                      <a:pt x="988" y="7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64" name="Freeform 37"/>
              <p:cNvSpPr>
                <a:spLocks/>
              </p:cNvSpPr>
              <p:nvPr/>
            </p:nvSpPr>
            <p:spPr bwMode="auto">
              <a:xfrm>
                <a:off x="6099176" y="3432176"/>
                <a:ext cx="1389063" cy="1528763"/>
              </a:xfrm>
              <a:custGeom>
                <a:avLst/>
                <a:gdLst>
                  <a:gd name="T0" fmla="*/ 2147483647 w 875"/>
                  <a:gd name="T1" fmla="*/ 2147483647 h 963"/>
                  <a:gd name="T2" fmla="*/ 2147483647 w 875"/>
                  <a:gd name="T3" fmla="*/ 2147483647 h 963"/>
                  <a:gd name="T4" fmla="*/ 2147483647 w 875"/>
                  <a:gd name="T5" fmla="*/ 2147483647 h 963"/>
                  <a:gd name="T6" fmla="*/ 0 w 875"/>
                  <a:gd name="T7" fmla="*/ 0 h 963"/>
                  <a:gd name="T8" fmla="*/ 2147483647 w 875"/>
                  <a:gd name="T9" fmla="*/ 2147483647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5" h="963">
                    <a:moveTo>
                      <a:pt x="875" y="845"/>
                    </a:moveTo>
                    <a:lnTo>
                      <a:pt x="812" y="904"/>
                    </a:lnTo>
                    <a:lnTo>
                      <a:pt x="740" y="963"/>
                    </a:lnTo>
                    <a:lnTo>
                      <a:pt x="0" y="0"/>
                    </a:lnTo>
                    <a:lnTo>
                      <a:pt x="875" y="845"/>
                    </a:lnTo>
                    <a:close/>
                  </a:path>
                </a:pathLst>
              </a:custGeom>
              <a:solidFill>
                <a:srgbClr val="698ED0"/>
              </a:solidFill>
              <a:ln w="9525">
                <a:solidFill>
                  <a:srgbClr val="000000"/>
                </a:solidFill>
                <a:round/>
                <a:headEnd/>
                <a:tailEnd/>
              </a:ln>
            </p:spPr>
            <p:txBody>
              <a:bodyPr lIns="68580" tIns="34290" rIns="68580" bIns="34290"/>
              <a:lstStyle/>
              <a:p>
                <a:endParaRPr lang="en-US"/>
              </a:p>
            </p:txBody>
          </p:sp>
          <p:sp>
            <p:nvSpPr>
              <p:cNvPr id="28765" name="Freeform 38"/>
              <p:cNvSpPr>
                <a:spLocks/>
              </p:cNvSpPr>
              <p:nvPr/>
            </p:nvSpPr>
            <p:spPr bwMode="auto">
              <a:xfrm>
                <a:off x="6099176" y="3432176"/>
                <a:ext cx="1389063" cy="1528763"/>
              </a:xfrm>
              <a:custGeom>
                <a:avLst/>
                <a:gdLst>
                  <a:gd name="T0" fmla="*/ 2147483647 w 875"/>
                  <a:gd name="T1" fmla="*/ 2147483647 h 963"/>
                  <a:gd name="T2" fmla="*/ 2147483647 w 875"/>
                  <a:gd name="T3" fmla="*/ 2147483647 h 963"/>
                  <a:gd name="T4" fmla="*/ 2147483647 w 875"/>
                  <a:gd name="T5" fmla="*/ 2147483647 h 963"/>
                  <a:gd name="T6" fmla="*/ 0 w 875"/>
                  <a:gd name="T7" fmla="*/ 0 h 963"/>
                  <a:gd name="T8" fmla="*/ 2147483647 w 875"/>
                  <a:gd name="T9" fmla="*/ 2147483647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5" h="963">
                    <a:moveTo>
                      <a:pt x="875" y="845"/>
                    </a:moveTo>
                    <a:lnTo>
                      <a:pt x="812" y="904"/>
                    </a:lnTo>
                    <a:lnTo>
                      <a:pt x="740" y="963"/>
                    </a:lnTo>
                    <a:lnTo>
                      <a:pt x="0" y="0"/>
                    </a:lnTo>
                    <a:lnTo>
                      <a:pt x="875" y="8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66" name="Freeform 39"/>
              <p:cNvSpPr>
                <a:spLocks/>
              </p:cNvSpPr>
              <p:nvPr/>
            </p:nvSpPr>
            <p:spPr bwMode="auto">
              <a:xfrm>
                <a:off x="6099176" y="3432176"/>
                <a:ext cx="1174750" cy="1685925"/>
              </a:xfrm>
              <a:custGeom>
                <a:avLst/>
                <a:gdLst>
                  <a:gd name="T0" fmla="*/ 2147483647 w 740"/>
                  <a:gd name="T1" fmla="*/ 2147483647 h 1062"/>
                  <a:gd name="T2" fmla="*/ 2147483647 w 740"/>
                  <a:gd name="T3" fmla="*/ 2147483647 h 1062"/>
                  <a:gd name="T4" fmla="*/ 2147483647 w 740"/>
                  <a:gd name="T5" fmla="*/ 2147483647 h 1062"/>
                  <a:gd name="T6" fmla="*/ 0 w 740"/>
                  <a:gd name="T7" fmla="*/ 0 h 1062"/>
                  <a:gd name="T8" fmla="*/ 2147483647 w 740"/>
                  <a:gd name="T9" fmla="*/ 2147483647 h 10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0" h="1062">
                    <a:moveTo>
                      <a:pt x="740" y="963"/>
                    </a:moveTo>
                    <a:lnTo>
                      <a:pt x="668" y="1017"/>
                    </a:lnTo>
                    <a:lnTo>
                      <a:pt x="595" y="1062"/>
                    </a:lnTo>
                    <a:lnTo>
                      <a:pt x="0" y="0"/>
                    </a:lnTo>
                    <a:lnTo>
                      <a:pt x="740" y="963"/>
                    </a:lnTo>
                    <a:close/>
                  </a:path>
                </a:pathLst>
              </a:custGeom>
              <a:solidFill>
                <a:srgbClr val="8CC168"/>
              </a:solidFill>
              <a:ln w="9525">
                <a:solidFill>
                  <a:srgbClr val="000000"/>
                </a:solidFill>
                <a:round/>
                <a:headEnd/>
                <a:tailEnd/>
              </a:ln>
            </p:spPr>
            <p:txBody>
              <a:bodyPr lIns="68580" tIns="34290" rIns="68580" bIns="34290"/>
              <a:lstStyle/>
              <a:p>
                <a:endParaRPr lang="en-US"/>
              </a:p>
            </p:txBody>
          </p:sp>
          <p:sp>
            <p:nvSpPr>
              <p:cNvPr id="28767" name="Freeform 40"/>
              <p:cNvSpPr>
                <a:spLocks/>
              </p:cNvSpPr>
              <p:nvPr/>
            </p:nvSpPr>
            <p:spPr bwMode="auto">
              <a:xfrm>
                <a:off x="6099176" y="3432176"/>
                <a:ext cx="1174750" cy="1685925"/>
              </a:xfrm>
              <a:custGeom>
                <a:avLst/>
                <a:gdLst>
                  <a:gd name="T0" fmla="*/ 2147483647 w 740"/>
                  <a:gd name="T1" fmla="*/ 2147483647 h 1062"/>
                  <a:gd name="T2" fmla="*/ 2147483647 w 740"/>
                  <a:gd name="T3" fmla="*/ 2147483647 h 1062"/>
                  <a:gd name="T4" fmla="*/ 2147483647 w 740"/>
                  <a:gd name="T5" fmla="*/ 2147483647 h 1062"/>
                  <a:gd name="T6" fmla="*/ 0 w 740"/>
                  <a:gd name="T7" fmla="*/ 0 h 1062"/>
                  <a:gd name="T8" fmla="*/ 2147483647 w 740"/>
                  <a:gd name="T9" fmla="*/ 2147483647 h 10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0" h="1062">
                    <a:moveTo>
                      <a:pt x="740" y="963"/>
                    </a:moveTo>
                    <a:lnTo>
                      <a:pt x="668" y="1017"/>
                    </a:lnTo>
                    <a:lnTo>
                      <a:pt x="595" y="1062"/>
                    </a:lnTo>
                    <a:lnTo>
                      <a:pt x="0" y="0"/>
                    </a:lnTo>
                    <a:lnTo>
                      <a:pt x="740" y="9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68" name="Freeform 41"/>
              <p:cNvSpPr>
                <a:spLocks/>
              </p:cNvSpPr>
              <p:nvPr/>
            </p:nvSpPr>
            <p:spPr bwMode="auto">
              <a:xfrm>
                <a:off x="6099176" y="3432176"/>
                <a:ext cx="944563" cy="1808163"/>
              </a:xfrm>
              <a:custGeom>
                <a:avLst/>
                <a:gdLst>
                  <a:gd name="T0" fmla="*/ 2147483647 w 595"/>
                  <a:gd name="T1" fmla="*/ 2147483647 h 1139"/>
                  <a:gd name="T2" fmla="*/ 2147483647 w 595"/>
                  <a:gd name="T3" fmla="*/ 2147483647 h 1139"/>
                  <a:gd name="T4" fmla="*/ 2147483647 w 595"/>
                  <a:gd name="T5" fmla="*/ 2147483647 h 1139"/>
                  <a:gd name="T6" fmla="*/ 0 w 595"/>
                  <a:gd name="T7" fmla="*/ 0 h 1139"/>
                  <a:gd name="T8" fmla="*/ 2147483647 w 595"/>
                  <a:gd name="T9" fmla="*/ 2147483647 h 1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 h="1139">
                    <a:moveTo>
                      <a:pt x="595" y="1062"/>
                    </a:moveTo>
                    <a:lnTo>
                      <a:pt x="514" y="1103"/>
                    </a:lnTo>
                    <a:lnTo>
                      <a:pt x="433" y="1139"/>
                    </a:lnTo>
                    <a:lnTo>
                      <a:pt x="0" y="0"/>
                    </a:lnTo>
                    <a:lnTo>
                      <a:pt x="595" y="1062"/>
                    </a:lnTo>
                    <a:close/>
                  </a:path>
                </a:pathLst>
              </a:custGeom>
              <a:solidFill>
                <a:srgbClr val="327DC2"/>
              </a:solidFill>
              <a:ln w="9525">
                <a:solidFill>
                  <a:srgbClr val="000000"/>
                </a:solidFill>
                <a:round/>
                <a:headEnd/>
                <a:tailEnd/>
              </a:ln>
            </p:spPr>
            <p:txBody>
              <a:bodyPr lIns="68580" tIns="34290" rIns="68580" bIns="34290"/>
              <a:lstStyle/>
              <a:p>
                <a:endParaRPr lang="en-US"/>
              </a:p>
            </p:txBody>
          </p:sp>
          <p:sp>
            <p:nvSpPr>
              <p:cNvPr id="28769" name="Freeform 42"/>
              <p:cNvSpPr>
                <a:spLocks/>
              </p:cNvSpPr>
              <p:nvPr/>
            </p:nvSpPr>
            <p:spPr bwMode="auto">
              <a:xfrm>
                <a:off x="6099176" y="3432176"/>
                <a:ext cx="944563" cy="1808163"/>
              </a:xfrm>
              <a:custGeom>
                <a:avLst/>
                <a:gdLst>
                  <a:gd name="T0" fmla="*/ 2147483647 w 595"/>
                  <a:gd name="T1" fmla="*/ 2147483647 h 1139"/>
                  <a:gd name="T2" fmla="*/ 2147483647 w 595"/>
                  <a:gd name="T3" fmla="*/ 2147483647 h 1139"/>
                  <a:gd name="T4" fmla="*/ 2147483647 w 595"/>
                  <a:gd name="T5" fmla="*/ 2147483647 h 1139"/>
                  <a:gd name="T6" fmla="*/ 0 w 595"/>
                  <a:gd name="T7" fmla="*/ 0 h 1139"/>
                  <a:gd name="T8" fmla="*/ 2147483647 w 595"/>
                  <a:gd name="T9" fmla="*/ 2147483647 h 1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 h="1139">
                    <a:moveTo>
                      <a:pt x="595" y="1062"/>
                    </a:moveTo>
                    <a:lnTo>
                      <a:pt x="514" y="1103"/>
                    </a:lnTo>
                    <a:lnTo>
                      <a:pt x="433" y="1139"/>
                    </a:lnTo>
                    <a:lnTo>
                      <a:pt x="0" y="0"/>
                    </a:lnTo>
                    <a:lnTo>
                      <a:pt x="595" y="10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70" name="Freeform 43"/>
              <p:cNvSpPr>
                <a:spLocks/>
              </p:cNvSpPr>
              <p:nvPr/>
            </p:nvSpPr>
            <p:spPr bwMode="auto">
              <a:xfrm>
                <a:off x="6099176" y="3432176"/>
                <a:ext cx="687388" cy="1887538"/>
              </a:xfrm>
              <a:custGeom>
                <a:avLst/>
                <a:gdLst>
                  <a:gd name="T0" fmla="*/ 2147483647 w 433"/>
                  <a:gd name="T1" fmla="*/ 2147483647 h 1189"/>
                  <a:gd name="T2" fmla="*/ 2147483647 w 433"/>
                  <a:gd name="T3" fmla="*/ 2147483647 h 1189"/>
                  <a:gd name="T4" fmla="*/ 2147483647 w 433"/>
                  <a:gd name="T5" fmla="*/ 2147483647 h 1189"/>
                  <a:gd name="T6" fmla="*/ 0 w 433"/>
                  <a:gd name="T7" fmla="*/ 0 h 1189"/>
                  <a:gd name="T8" fmla="*/ 2147483647 w 433"/>
                  <a:gd name="T9" fmla="*/ 2147483647 h 1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1189">
                    <a:moveTo>
                      <a:pt x="433" y="1139"/>
                    </a:moveTo>
                    <a:lnTo>
                      <a:pt x="347" y="1166"/>
                    </a:lnTo>
                    <a:lnTo>
                      <a:pt x="262" y="1189"/>
                    </a:lnTo>
                    <a:lnTo>
                      <a:pt x="0" y="0"/>
                    </a:lnTo>
                    <a:lnTo>
                      <a:pt x="433" y="1139"/>
                    </a:lnTo>
                    <a:close/>
                  </a:path>
                </a:pathLst>
              </a:custGeom>
              <a:solidFill>
                <a:srgbClr val="D26012"/>
              </a:solidFill>
              <a:ln w="9525">
                <a:solidFill>
                  <a:srgbClr val="000000"/>
                </a:solidFill>
                <a:round/>
                <a:headEnd/>
                <a:tailEnd/>
              </a:ln>
            </p:spPr>
            <p:txBody>
              <a:bodyPr lIns="68580" tIns="34290" rIns="68580" bIns="34290"/>
              <a:lstStyle/>
              <a:p>
                <a:endParaRPr lang="en-US"/>
              </a:p>
            </p:txBody>
          </p:sp>
          <p:sp>
            <p:nvSpPr>
              <p:cNvPr id="28771" name="Freeform 44"/>
              <p:cNvSpPr>
                <a:spLocks/>
              </p:cNvSpPr>
              <p:nvPr/>
            </p:nvSpPr>
            <p:spPr bwMode="auto">
              <a:xfrm>
                <a:off x="6099176" y="3432176"/>
                <a:ext cx="687388" cy="1887538"/>
              </a:xfrm>
              <a:custGeom>
                <a:avLst/>
                <a:gdLst>
                  <a:gd name="T0" fmla="*/ 2147483647 w 433"/>
                  <a:gd name="T1" fmla="*/ 2147483647 h 1189"/>
                  <a:gd name="T2" fmla="*/ 2147483647 w 433"/>
                  <a:gd name="T3" fmla="*/ 2147483647 h 1189"/>
                  <a:gd name="T4" fmla="*/ 2147483647 w 433"/>
                  <a:gd name="T5" fmla="*/ 2147483647 h 1189"/>
                  <a:gd name="T6" fmla="*/ 0 w 433"/>
                  <a:gd name="T7" fmla="*/ 0 h 1189"/>
                  <a:gd name="T8" fmla="*/ 2147483647 w 433"/>
                  <a:gd name="T9" fmla="*/ 2147483647 h 1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1189">
                    <a:moveTo>
                      <a:pt x="433" y="1139"/>
                    </a:moveTo>
                    <a:lnTo>
                      <a:pt x="347" y="1166"/>
                    </a:lnTo>
                    <a:lnTo>
                      <a:pt x="262" y="1189"/>
                    </a:lnTo>
                    <a:lnTo>
                      <a:pt x="0" y="0"/>
                    </a:lnTo>
                    <a:lnTo>
                      <a:pt x="433" y="1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72" name="Freeform 45"/>
              <p:cNvSpPr>
                <a:spLocks/>
              </p:cNvSpPr>
              <p:nvPr/>
            </p:nvSpPr>
            <p:spPr bwMode="auto">
              <a:xfrm>
                <a:off x="6099176" y="3432176"/>
                <a:ext cx="415925" cy="1930400"/>
              </a:xfrm>
              <a:custGeom>
                <a:avLst/>
                <a:gdLst>
                  <a:gd name="T0" fmla="*/ 2147483647 w 262"/>
                  <a:gd name="T1" fmla="*/ 2147483647 h 1216"/>
                  <a:gd name="T2" fmla="*/ 2147483647 w 262"/>
                  <a:gd name="T3" fmla="*/ 2147483647 h 1216"/>
                  <a:gd name="T4" fmla="*/ 2147483647 w 262"/>
                  <a:gd name="T5" fmla="*/ 2147483647 h 1216"/>
                  <a:gd name="T6" fmla="*/ 0 w 262"/>
                  <a:gd name="T7" fmla="*/ 0 h 1216"/>
                  <a:gd name="T8" fmla="*/ 2147483647 w 262"/>
                  <a:gd name="T9" fmla="*/ 2147483647 h 1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216">
                    <a:moveTo>
                      <a:pt x="262" y="1189"/>
                    </a:moveTo>
                    <a:lnTo>
                      <a:pt x="176" y="1202"/>
                    </a:lnTo>
                    <a:lnTo>
                      <a:pt x="86" y="1216"/>
                    </a:lnTo>
                    <a:lnTo>
                      <a:pt x="0" y="0"/>
                    </a:lnTo>
                    <a:lnTo>
                      <a:pt x="262" y="1189"/>
                    </a:lnTo>
                    <a:close/>
                  </a:path>
                </a:pathLst>
              </a:custGeom>
              <a:solidFill>
                <a:srgbClr val="00B0F0"/>
              </a:solidFill>
              <a:ln w="9525">
                <a:solidFill>
                  <a:srgbClr val="000000"/>
                </a:solidFill>
                <a:round/>
                <a:headEnd/>
                <a:tailEnd/>
              </a:ln>
            </p:spPr>
            <p:txBody>
              <a:bodyPr lIns="68580" tIns="34290" rIns="68580" bIns="34290"/>
              <a:lstStyle/>
              <a:p>
                <a:endParaRPr lang="en-US"/>
              </a:p>
            </p:txBody>
          </p:sp>
          <p:sp>
            <p:nvSpPr>
              <p:cNvPr id="28773" name="Freeform 46"/>
              <p:cNvSpPr>
                <a:spLocks/>
              </p:cNvSpPr>
              <p:nvPr/>
            </p:nvSpPr>
            <p:spPr bwMode="auto">
              <a:xfrm>
                <a:off x="6099176" y="3432176"/>
                <a:ext cx="415925" cy="1930400"/>
              </a:xfrm>
              <a:custGeom>
                <a:avLst/>
                <a:gdLst>
                  <a:gd name="T0" fmla="*/ 2147483647 w 262"/>
                  <a:gd name="T1" fmla="*/ 2147483647 h 1216"/>
                  <a:gd name="T2" fmla="*/ 2147483647 w 262"/>
                  <a:gd name="T3" fmla="*/ 2147483647 h 1216"/>
                  <a:gd name="T4" fmla="*/ 2147483647 w 262"/>
                  <a:gd name="T5" fmla="*/ 2147483647 h 1216"/>
                  <a:gd name="T6" fmla="*/ 0 w 262"/>
                  <a:gd name="T7" fmla="*/ 0 h 1216"/>
                  <a:gd name="T8" fmla="*/ 2147483647 w 262"/>
                  <a:gd name="T9" fmla="*/ 2147483647 h 1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1216">
                    <a:moveTo>
                      <a:pt x="262" y="1189"/>
                    </a:moveTo>
                    <a:lnTo>
                      <a:pt x="176" y="1202"/>
                    </a:lnTo>
                    <a:lnTo>
                      <a:pt x="86" y="1216"/>
                    </a:lnTo>
                    <a:lnTo>
                      <a:pt x="0" y="0"/>
                    </a:lnTo>
                    <a:lnTo>
                      <a:pt x="262" y="11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74" name="Freeform 47"/>
              <p:cNvSpPr>
                <a:spLocks/>
              </p:cNvSpPr>
              <p:nvPr/>
            </p:nvSpPr>
            <p:spPr bwMode="auto">
              <a:xfrm>
                <a:off x="5956301" y="3432176"/>
                <a:ext cx="279400" cy="1930400"/>
              </a:xfrm>
              <a:custGeom>
                <a:avLst/>
                <a:gdLst>
                  <a:gd name="T0" fmla="*/ 2147483647 w 176"/>
                  <a:gd name="T1" fmla="*/ 2147483647 h 1216"/>
                  <a:gd name="T2" fmla="*/ 2147483647 w 176"/>
                  <a:gd name="T3" fmla="*/ 2147483647 h 1216"/>
                  <a:gd name="T4" fmla="*/ 0 w 176"/>
                  <a:gd name="T5" fmla="*/ 2147483647 h 1216"/>
                  <a:gd name="T6" fmla="*/ 2147483647 w 176"/>
                  <a:gd name="T7" fmla="*/ 0 h 1216"/>
                  <a:gd name="T8" fmla="*/ 2147483647 w 176"/>
                  <a:gd name="T9" fmla="*/ 2147483647 h 1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1216">
                    <a:moveTo>
                      <a:pt x="176" y="1216"/>
                    </a:moveTo>
                    <a:lnTo>
                      <a:pt x="90" y="1216"/>
                    </a:lnTo>
                    <a:lnTo>
                      <a:pt x="0" y="1216"/>
                    </a:lnTo>
                    <a:lnTo>
                      <a:pt x="90" y="0"/>
                    </a:lnTo>
                    <a:lnTo>
                      <a:pt x="176" y="1216"/>
                    </a:lnTo>
                    <a:close/>
                  </a:path>
                </a:pathLst>
              </a:custGeom>
              <a:solidFill>
                <a:srgbClr val="CC9A00"/>
              </a:solidFill>
              <a:ln w="9525">
                <a:solidFill>
                  <a:srgbClr val="000000"/>
                </a:solidFill>
                <a:round/>
                <a:headEnd/>
                <a:tailEnd/>
              </a:ln>
            </p:spPr>
            <p:txBody>
              <a:bodyPr lIns="68580" tIns="34290" rIns="68580" bIns="34290"/>
              <a:lstStyle/>
              <a:p>
                <a:endParaRPr lang="en-US"/>
              </a:p>
            </p:txBody>
          </p:sp>
          <p:sp>
            <p:nvSpPr>
              <p:cNvPr id="28775" name="Freeform 48"/>
              <p:cNvSpPr>
                <a:spLocks/>
              </p:cNvSpPr>
              <p:nvPr/>
            </p:nvSpPr>
            <p:spPr bwMode="auto">
              <a:xfrm>
                <a:off x="5956301" y="3432176"/>
                <a:ext cx="279400" cy="1930400"/>
              </a:xfrm>
              <a:custGeom>
                <a:avLst/>
                <a:gdLst>
                  <a:gd name="T0" fmla="*/ 2147483647 w 176"/>
                  <a:gd name="T1" fmla="*/ 2147483647 h 1216"/>
                  <a:gd name="T2" fmla="*/ 2147483647 w 176"/>
                  <a:gd name="T3" fmla="*/ 2147483647 h 1216"/>
                  <a:gd name="T4" fmla="*/ 0 w 176"/>
                  <a:gd name="T5" fmla="*/ 2147483647 h 1216"/>
                  <a:gd name="T6" fmla="*/ 2147483647 w 176"/>
                  <a:gd name="T7" fmla="*/ 0 h 1216"/>
                  <a:gd name="T8" fmla="*/ 2147483647 w 176"/>
                  <a:gd name="T9" fmla="*/ 2147483647 h 1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1216">
                    <a:moveTo>
                      <a:pt x="176" y="1216"/>
                    </a:moveTo>
                    <a:lnTo>
                      <a:pt x="90" y="1216"/>
                    </a:lnTo>
                    <a:lnTo>
                      <a:pt x="0" y="1216"/>
                    </a:lnTo>
                    <a:lnTo>
                      <a:pt x="90" y="0"/>
                    </a:lnTo>
                    <a:lnTo>
                      <a:pt x="176" y="12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76" name="Freeform 49"/>
              <p:cNvSpPr>
                <a:spLocks/>
              </p:cNvSpPr>
              <p:nvPr/>
            </p:nvSpPr>
            <p:spPr bwMode="auto">
              <a:xfrm>
                <a:off x="5676901" y="3432176"/>
                <a:ext cx="422275" cy="1930400"/>
              </a:xfrm>
              <a:custGeom>
                <a:avLst/>
                <a:gdLst>
                  <a:gd name="T0" fmla="*/ 2147483647 w 266"/>
                  <a:gd name="T1" fmla="*/ 2147483647 h 1216"/>
                  <a:gd name="T2" fmla="*/ 2147483647 w 266"/>
                  <a:gd name="T3" fmla="*/ 2147483647 h 1216"/>
                  <a:gd name="T4" fmla="*/ 0 w 266"/>
                  <a:gd name="T5" fmla="*/ 2147483647 h 1216"/>
                  <a:gd name="T6" fmla="*/ 2147483647 w 266"/>
                  <a:gd name="T7" fmla="*/ 0 h 1216"/>
                  <a:gd name="T8" fmla="*/ 2147483647 w 266"/>
                  <a:gd name="T9" fmla="*/ 2147483647 h 1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1216">
                    <a:moveTo>
                      <a:pt x="176" y="1216"/>
                    </a:moveTo>
                    <a:lnTo>
                      <a:pt x="86" y="1202"/>
                    </a:lnTo>
                    <a:lnTo>
                      <a:pt x="0" y="1189"/>
                    </a:lnTo>
                    <a:lnTo>
                      <a:pt x="266" y="0"/>
                    </a:lnTo>
                    <a:lnTo>
                      <a:pt x="176" y="1216"/>
                    </a:lnTo>
                    <a:close/>
                  </a:path>
                </a:pathLst>
              </a:custGeom>
              <a:solidFill>
                <a:srgbClr val="7030A0"/>
              </a:solidFill>
              <a:ln w="9525">
                <a:solidFill>
                  <a:srgbClr val="000000"/>
                </a:solidFill>
                <a:round/>
                <a:headEnd/>
                <a:tailEnd/>
              </a:ln>
            </p:spPr>
            <p:txBody>
              <a:bodyPr lIns="68580" tIns="34290" rIns="68580" bIns="34290"/>
              <a:lstStyle/>
              <a:p>
                <a:endParaRPr lang="en-US"/>
              </a:p>
            </p:txBody>
          </p:sp>
          <p:sp>
            <p:nvSpPr>
              <p:cNvPr id="28777" name="Freeform 50"/>
              <p:cNvSpPr>
                <a:spLocks/>
              </p:cNvSpPr>
              <p:nvPr/>
            </p:nvSpPr>
            <p:spPr bwMode="auto">
              <a:xfrm>
                <a:off x="5676901" y="3432176"/>
                <a:ext cx="422275" cy="1930400"/>
              </a:xfrm>
              <a:custGeom>
                <a:avLst/>
                <a:gdLst>
                  <a:gd name="T0" fmla="*/ 2147483647 w 266"/>
                  <a:gd name="T1" fmla="*/ 2147483647 h 1216"/>
                  <a:gd name="T2" fmla="*/ 2147483647 w 266"/>
                  <a:gd name="T3" fmla="*/ 2147483647 h 1216"/>
                  <a:gd name="T4" fmla="*/ 0 w 266"/>
                  <a:gd name="T5" fmla="*/ 2147483647 h 1216"/>
                  <a:gd name="T6" fmla="*/ 2147483647 w 266"/>
                  <a:gd name="T7" fmla="*/ 0 h 1216"/>
                  <a:gd name="T8" fmla="*/ 2147483647 w 266"/>
                  <a:gd name="T9" fmla="*/ 2147483647 h 1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1216">
                    <a:moveTo>
                      <a:pt x="176" y="1216"/>
                    </a:moveTo>
                    <a:lnTo>
                      <a:pt x="86" y="1202"/>
                    </a:lnTo>
                    <a:lnTo>
                      <a:pt x="0" y="1189"/>
                    </a:lnTo>
                    <a:lnTo>
                      <a:pt x="266" y="0"/>
                    </a:lnTo>
                    <a:lnTo>
                      <a:pt x="176" y="12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78" name="Freeform 51"/>
              <p:cNvSpPr>
                <a:spLocks/>
              </p:cNvSpPr>
              <p:nvPr/>
            </p:nvSpPr>
            <p:spPr bwMode="auto">
              <a:xfrm>
                <a:off x="5405438" y="3432176"/>
                <a:ext cx="693738" cy="1887538"/>
              </a:xfrm>
              <a:custGeom>
                <a:avLst/>
                <a:gdLst>
                  <a:gd name="T0" fmla="*/ 2147483647 w 437"/>
                  <a:gd name="T1" fmla="*/ 2147483647 h 1189"/>
                  <a:gd name="T2" fmla="*/ 2147483647 w 437"/>
                  <a:gd name="T3" fmla="*/ 2147483647 h 1189"/>
                  <a:gd name="T4" fmla="*/ 0 w 437"/>
                  <a:gd name="T5" fmla="*/ 2147483647 h 1189"/>
                  <a:gd name="T6" fmla="*/ 2147483647 w 437"/>
                  <a:gd name="T7" fmla="*/ 0 h 1189"/>
                  <a:gd name="T8" fmla="*/ 2147483647 w 437"/>
                  <a:gd name="T9" fmla="*/ 2147483647 h 1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7" h="1189">
                    <a:moveTo>
                      <a:pt x="171" y="1189"/>
                    </a:moveTo>
                    <a:lnTo>
                      <a:pt x="86" y="1166"/>
                    </a:lnTo>
                    <a:lnTo>
                      <a:pt x="0" y="1139"/>
                    </a:lnTo>
                    <a:lnTo>
                      <a:pt x="437" y="0"/>
                    </a:lnTo>
                    <a:lnTo>
                      <a:pt x="171" y="1189"/>
                    </a:lnTo>
                    <a:close/>
                  </a:path>
                </a:pathLst>
              </a:custGeom>
              <a:solidFill>
                <a:srgbClr val="5A8A39"/>
              </a:solidFill>
              <a:ln w="9525">
                <a:solidFill>
                  <a:srgbClr val="000000"/>
                </a:solidFill>
                <a:round/>
                <a:headEnd/>
                <a:tailEnd/>
              </a:ln>
            </p:spPr>
            <p:txBody>
              <a:bodyPr lIns="68580" tIns="34290" rIns="68580" bIns="34290"/>
              <a:lstStyle/>
              <a:p>
                <a:endParaRPr lang="en-US"/>
              </a:p>
            </p:txBody>
          </p:sp>
          <p:sp>
            <p:nvSpPr>
              <p:cNvPr id="28779" name="Freeform 52"/>
              <p:cNvSpPr>
                <a:spLocks/>
              </p:cNvSpPr>
              <p:nvPr/>
            </p:nvSpPr>
            <p:spPr bwMode="auto">
              <a:xfrm>
                <a:off x="5405438" y="3432176"/>
                <a:ext cx="693738" cy="1887538"/>
              </a:xfrm>
              <a:custGeom>
                <a:avLst/>
                <a:gdLst>
                  <a:gd name="T0" fmla="*/ 2147483647 w 437"/>
                  <a:gd name="T1" fmla="*/ 2147483647 h 1189"/>
                  <a:gd name="T2" fmla="*/ 2147483647 w 437"/>
                  <a:gd name="T3" fmla="*/ 2147483647 h 1189"/>
                  <a:gd name="T4" fmla="*/ 0 w 437"/>
                  <a:gd name="T5" fmla="*/ 2147483647 h 1189"/>
                  <a:gd name="T6" fmla="*/ 2147483647 w 437"/>
                  <a:gd name="T7" fmla="*/ 0 h 1189"/>
                  <a:gd name="T8" fmla="*/ 2147483647 w 437"/>
                  <a:gd name="T9" fmla="*/ 2147483647 h 1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7" h="1189">
                    <a:moveTo>
                      <a:pt x="171" y="1189"/>
                    </a:moveTo>
                    <a:lnTo>
                      <a:pt x="86" y="1166"/>
                    </a:lnTo>
                    <a:lnTo>
                      <a:pt x="0" y="1139"/>
                    </a:lnTo>
                    <a:lnTo>
                      <a:pt x="437" y="0"/>
                    </a:lnTo>
                    <a:lnTo>
                      <a:pt x="171" y="11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80" name="Freeform 53"/>
              <p:cNvSpPr>
                <a:spLocks/>
              </p:cNvSpPr>
              <p:nvPr/>
            </p:nvSpPr>
            <p:spPr bwMode="auto">
              <a:xfrm>
                <a:off x="5154613" y="3432176"/>
                <a:ext cx="944563" cy="1808163"/>
              </a:xfrm>
              <a:custGeom>
                <a:avLst/>
                <a:gdLst>
                  <a:gd name="T0" fmla="*/ 2147483647 w 595"/>
                  <a:gd name="T1" fmla="*/ 2147483647 h 1139"/>
                  <a:gd name="T2" fmla="*/ 2147483647 w 595"/>
                  <a:gd name="T3" fmla="*/ 2147483647 h 1139"/>
                  <a:gd name="T4" fmla="*/ 0 w 595"/>
                  <a:gd name="T5" fmla="*/ 2147483647 h 1139"/>
                  <a:gd name="T6" fmla="*/ 2147483647 w 595"/>
                  <a:gd name="T7" fmla="*/ 0 h 1139"/>
                  <a:gd name="T8" fmla="*/ 2147483647 w 595"/>
                  <a:gd name="T9" fmla="*/ 2147483647 h 1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 h="1139">
                    <a:moveTo>
                      <a:pt x="158" y="1139"/>
                    </a:moveTo>
                    <a:lnTo>
                      <a:pt x="77" y="1103"/>
                    </a:lnTo>
                    <a:lnTo>
                      <a:pt x="0" y="1062"/>
                    </a:lnTo>
                    <a:lnTo>
                      <a:pt x="595" y="0"/>
                    </a:lnTo>
                    <a:lnTo>
                      <a:pt x="158" y="1139"/>
                    </a:lnTo>
                    <a:close/>
                  </a:path>
                </a:pathLst>
              </a:custGeom>
              <a:solidFill>
                <a:srgbClr val="9DC3E6"/>
              </a:solidFill>
              <a:ln w="9525">
                <a:solidFill>
                  <a:srgbClr val="000000"/>
                </a:solidFill>
                <a:round/>
                <a:headEnd/>
                <a:tailEnd/>
              </a:ln>
            </p:spPr>
            <p:txBody>
              <a:bodyPr lIns="68580" tIns="34290" rIns="68580" bIns="34290"/>
              <a:lstStyle/>
              <a:p>
                <a:endParaRPr lang="en-US"/>
              </a:p>
            </p:txBody>
          </p:sp>
          <p:sp>
            <p:nvSpPr>
              <p:cNvPr id="28781" name="Freeform 54"/>
              <p:cNvSpPr>
                <a:spLocks/>
              </p:cNvSpPr>
              <p:nvPr/>
            </p:nvSpPr>
            <p:spPr bwMode="auto">
              <a:xfrm>
                <a:off x="5154613" y="3432176"/>
                <a:ext cx="944563" cy="1808163"/>
              </a:xfrm>
              <a:custGeom>
                <a:avLst/>
                <a:gdLst>
                  <a:gd name="T0" fmla="*/ 2147483647 w 595"/>
                  <a:gd name="T1" fmla="*/ 2147483647 h 1139"/>
                  <a:gd name="T2" fmla="*/ 2147483647 w 595"/>
                  <a:gd name="T3" fmla="*/ 2147483647 h 1139"/>
                  <a:gd name="T4" fmla="*/ 0 w 595"/>
                  <a:gd name="T5" fmla="*/ 2147483647 h 1139"/>
                  <a:gd name="T6" fmla="*/ 2147483647 w 595"/>
                  <a:gd name="T7" fmla="*/ 0 h 1139"/>
                  <a:gd name="T8" fmla="*/ 2147483647 w 595"/>
                  <a:gd name="T9" fmla="*/ 2147483647 h 1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 h="1139">
                    <a:moveTo>
                      <a:pt x="158" y="1139"/>
                    </a:moveTo>
                    <a:lnTo>
                      <a:pt x="77" y="1103"/>
                    </a:lnTo>
                    <a:lnTo>
                      <a:pt x="0" y="1062"/>
                    </a:lnTo>
                    <a:lnTo>
                      <a:pt x="595" y="0"/>
                    </a:lnTo>
                    <a:lnTo>
                      <a:pt x="158" y="1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82" name="Freeform 55"/>
              <p:cNvSpPr>
                <a:spLocks/>
              </p:cNvSpPr>
              <p:nvPr/>
            </p:nvSpPr>
            <p:spPr bwMode="auto">
              <a:xfrm>
                <a:off x="4918076" y="3432176"/>
                <a:ext cx="1181100" cy="1685925"/>
              </a:xfrm>
              <a:custGeom>
                <a:avLst/>
                <a:gdLst>
                  <a:gd name="T0" fmla="*/ 2147483647 w 744"/>
                  <a:gd name="T1" fmla="*/ 2147483647 h 1062"/>
                  <a:gd name="T2" fmla="*/ 2147483647 w 744"/>
                  <a:gd name="T3" fmla="*/ 2147483647 h 1062"/>
                  <a:gd name="T4" fmla="*/ 0 w 744"/>
                  <a:gd name="T5" fmla="*/ 2147483647 h 1062"/>
                  <a:gd name="T6" fmla="*/ 2147483647 w 744"/>
                  <a:gd name="T7" fmla="*/ 0 h 1062"/>
                  <a:gd name="T8" fmla="*/ 2147483647 w 744"/>
                  <a:gd name="T9" fmla="*/ 2147483647 h 10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4" h="1062">
                    <a:moveTo>
                      <a:pt x="149" y="1062"/>
                    </a:moveTo>
                    <a:lnTo>
                      <a:pt x="72" y="1017"/>
                    </a:lnTo>
                    <a:lnTo>
                      <a:pt x="0" y="963"/>
                    </a:lnTo>
                    <a:lnTo>
                      <a:pt x="744" y="0"/>
                    </a:lnTo>
                    <a:lnTo>
                      <a:pt x="149" y="1062"/>
                    </a:lnTo>
                    <a:close/>
                  </a:path>
                </a:pathLst>
              </a:custGeom>
              <a:solidFill>
                <a:srgbClr val="F4B183"/>
              </a:solidFill>
              <a:ln w="9525">
                <a:solidFill>
                  <a:srgbClr val="000000"/>
                </a:solidFill>
                <a:round/>
                <a:headEnd/>
                <a:tailEnd/>
              </a:ln>
            </p:spPr>
            <p:txBody>
              <a:bodyPr lIns="68580" tIns="34290" rIns="68580" bIns="34290"/>
              <a:lstStyle/>
              <a:p>
                <a:endParaRPr lang="en-US"/>
              </a:p>
            </p:txBody>
          </p:sp>
          <p:sp>
            <p:nvSpPr>
              <p:cNvPr id="28783" name="Freeform 56"/>
              <p:cNvSpPr>
                <a:spLocks/>
              </p:cNvSpPr>
              <p:nvPr/>
            </p:nvSpPr>
            <p:spPr bwMode="auto">
              <a:xfrm>
                <a:off x="4918076" y="3432176"/>
                <a:ext cx="1181100" cy="1685925"/>
              </a:xfrm>
              <a:custGeom>
                <a:avLst/>
                <a:gdLst>
                  <a:gd name="T0" fmla="*/ 2147483647 w 744"/>
                  <a:gd name="T1" fmla="*/ 2147483647 h 1062"/>
                  <a:gd name="T2" fmla="*/ 2147483647 w 744"/>
                  <a:gd name="T3" fmla="*/ 2147483647 h 1062"/>
                  <a:gd name="T4" fmla="*/ 0 w 744"/>
                  <a:gd name="T5" fmla="*/ 2147483647 h 1062"/>
                  <a:gd name="T6" fmla="*/ 2147483647 w 744"/>
                  <a:gd name="T7" fmla="*/ 0 h 1062"/>
                  <a:gd name="T8" fmla="*/ 2147483647 w 744"/>
                  <a:gd name="T9" fmla="*/ 2147483647 h 10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4" h="1062">
                    <a:moveTo>
                      <a:pt x="149" y="1062"/>
                    </a:moveTo>
                    <a:lnTo>
                      <a:pt x="72" y="1017"/>
                    </a:lnTo>
                    <a:lnTo>
                      <a:pt x="0" y="963"/>
                    </a:lnTo>
                    <a:lnTo>
                      <a:pt x="744" y="0"/>
                    </a:lnTo>
                    <a:lnTo>
                      <a:pt x="149" y="10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84" name="Freeform 57"/>
              <p:cNvSpPr>
                <a:spLocks/>
              </p:cNvSpPr>
              <p:nvPr/>
            </p:nvSpPr>
            <p:spPr bwMode="auto">
              <a:xfrm>
                <a:off x="4703763" y="3432176"/>
                <a:ext cx="1395413" cy="1528763"/>
              </a:xfrm>
              <a:custGeom>
                <a:avLst/>
                <a:gdLst>
                  <a:gd name="T0" fmla="*/ 2147483647 w 879"/>
                  <a:gd name="T1" fmla="*/ 2147483647 h 963"/>
                  <a:gd name="T2" fmla="*/ 2147483647 w 879"/>
                  <a:gd name="T3" fmla="*/ 2147483647 h 963"/>
                  <a:gd name="T4" fmla="*/ 0 w 879"/>
                  <a:gd name="T5" fmla="*/ 2147483647 h 963"/>
                  <a:gd name="T6" fmla="*/ 2147483647 w 879"/>
                  <a:gd name="T7" fmla="*/ 0 h 963"/>
                  <a:gd name="T8" fmla="*/ 2147483647 w 879"/>
                  <a:gd name="T9" fmla="*/ 2147483647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9" h="963">
                    <a:moveTo>
                      <a:pt x="135" y="963"/>
                    </a:moveTo>
                    <a:lnTo>
                      <a:pt x="68" y="904"/>
                    </a:lnTo>
                    <a:lnTo>
                      <a:pt x="0" y="845"/>
                    </a:lnTo>
                    <a:lnTo>
                      <a:pt x="879" y="0"/>
                    </a:lnTo>
                    <a:lnTo>
                      <a:pt x="135" y="963"/>
                    </a:lnTo>
                    <a:close/>
                  </a:path>
                </a:pathLst>
              </a:custGeom>
              <a:solidFill>
                <a:srgbClr val="C9C9C9"/>
              </a:solidFill>
              <a:ln w="9525">
                <a:solidFill>
                  <a:srgbClr val="000000"/>
                </a:solidFill>
                <a:round/>
                <a:headEnd/>
                <a:tailEnd/>
              </a:ln>
            </p:spPr>
            <p:txBody>
              <a:bodyPr lIns="68580" tIns="34290" rIns="68580" bIns="34290"/>
              <a:lstStyle/>
              <a:p>
                <a:endParaRPr lang="en-US"/>
              </a:p>
            </p:txBody>
          </p:sp>
          <p:sp>
            <p:nvSpPr>
              <p:cNvPr id="28785" name="Freeform 58"/>
              <p:cNvSpPr>
                <a:spLocks/>
              </p:cNvSpPr>
              <p:nvPr/>
            </p:nvSpPr>
            <p:spPr bwMode="auto">
              <a:xfrm>
                <a:off x="4703763" y="3432176"/>
                <a:ext cx="1395413" cy="1528763"/>
              </a:xfrm>
              <a:custGeom>
                <a:avLst/>
                <a:gdLst>
                  <a:gd name="T0" fmla="*/ 2147483647 w 879"/>
                  <a:gd name="T1" fmla="*/ 2147483647 h 963"/>
                  <a:gd name="T2" fmla="*/ 2147483647 w 879"/>
                  <a:gd name="T3" fmla="*/ 2147483647 h 963"/>
                  <a:gd name="T4" fmla="*/ 0 w 879"/>
                  <a:gd name="T5" fmla="*/ 2147483647 h 963"/>
                  <a:gd name="T6" fmla="*/ 2147483647 w 879"/>
                  <a:gd name="T7" fmla="*/ 0 h 963"/>
                  <a:gd name="T8" fmla="*/ 2147483647 w 879"/>
                  <a:gd name="T9" fmla="*/ 2147483647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9" h="963">
                    <a:moveTo>
                      <a:pt x="135" y="963"/>
                    </a:moveTo>
                    <a:lnTo>
                      <a:pt x="68" y="904"/>
                    </a:lnTo>
                    <a:lnTo>
                      <a:pt x="0" y="845"/>
                    </a:lnTo>
                    <a:lnTo>
                      <a:pt x="879" y="0"/>
                    </a:lnTo>
                    <a:lnTo>
                      <a:pt x="135" y="9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86" name="Freeform 59"/>
              <p:cNvSpPr>
                <a:spLocks/>
              </p:cNvSpPr>
              <p:nvPr/>
            </p:nvSpPr>
            <p:spPr bwMode="auto">
              <a:xfrm>
                <a:off x="4524376" y="3432176"/>
                <a:ext cx="1574800" cy="1341438"/>
              </a:xfrm>
              <a:custGeom>
                <a:avLst/>
                <a:gdLst>
                  <a:gd name="T0" fmla="*/ 2147483647 w 992"/>
                  <a:gd name="T1" fmla="*/ 2147483647 h 845"/>
                  <a:gd name="T2" fmla="*/ 2147483647 w 992"/>
                  <a:gd name="T3" fmla="*/ 2147483647 h 845"/>
                  <a:gd name="T4" fmla="*/ 0 w 992"/>
                  <a:gd name="T5" fmla="*/ 2147483647 h 845"/>
                  <a:gd name="T6" fmla="*/ 2147483647 w 992"/>
                  <a:gd name="T7" fmla="*/ 0 h 845"/>
                  <a:gd name="T8" fmla="*/ 2147483647 w 992"/>
                  <a:gd name="T9" fmla="*/ 2147483647 h 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2" h="845">
                    <a:moveTo>
                      <a:pt x="113" y="845"/>
                    </a:moveTo>
                    <a:lnTo>
                      <a:pt x="54" y="777"/>
                    </a:lnTo>
                    <a:lnTo>
                      <a:pt x="0" y="710"/>
                    </a:lnTo>
                    <a:lnTo>
                      <a:pt x="992" y="0"/>
                    </a:lnTo>
                    <a:lnTo>
                      <a:pt x="113" y="845"/>
                    </a:lnTo>
                    <a:close/>
                  </a:path>
                </a:pathLst>
              </a:custGeom>
              <a:solidFill>
                <a:srgbClr val="FF0000"/>
              </a:solidFill>
              <a:ln w="9525">
                <a:solidFill>
                  <a:srgbClr val="000000"/>
                </a:solidFill>
                <a:round/>
                <a:headEnd/>
                <a:tailEnd/>
              </a:ln>
            </p:spPr>
            <p:txBody>
              <a:bodyPr lIns="68580" tIns="34290" rIns="68580" bIns="34290"/>
              <a:lstStyle/>
              <a:p>
                <a:endParaRPr lang="en-US"/>
              </a:p>
            </p:txBody>
          </p:sp>
          <p:sp>
            <p:nvSpPr>
              <p:cNvPr id="28787" name="Freeform 60"/>
              <p:cNvSpPr>
                <a:spLocks/>
              </p:cNvSpPr>
              <p:nvPr/>
            </p:nvSpPr>
            <p:spPr bwMode="auto">
              <a:xfrm>
                <a:off x="4524376" y="3432176"/>
                <a:ext cx="1574800" cy="1341438"/>
              </a:xfrm>
              <a:custGeom>
                <a:avLst/>
                <a:gdLst>
                  <a:gd name="T0" fmla="*/ 2147483647 w 992"/>
                  <a:gd name="T1" fmla="*/ 2147483647 h 845"/>
                  <a:gd name="T2" fmla="*/ 2147483647 w 992"/>
                  <a:gd name="T3" fmla="*/ 2147483647 h 845"/>
                  <a:gd name="T4" fmla="*/ 0 w 992"/>
                  <a:gd name="T5" fmla="*/ 2147483647 h 845"/>
                  <a:gd name="T6" fmla="*/ 2147483647 w 992"/>
                  <a:gd name="T7" fmla="*/ 0 h 845"/>
                  <a:gd name="T8" fmla="*/ 2147483647 w 992"/>
                  <a:gd name="T9" fmla="*/ 2147483647 h 8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2" h="845">
                    <a:moveTo>
                      <a:pt x="113" y="845"/>
                    </a:moveTo>
                    <a:lnTo>
                      <a:pt x="54" y="777"/>
                    </a:lnTo>
                    <a:lnTo>
                      <a:pt x="0" y="710"/>
                    </a:lnTo>
                    <a:lnTo>
                      <a:pt x="992" y="0"/>
                    </a:lnTo>
                    <a:lnTo>
                      <a:pt x="113" y="8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88" name="Freeform 61"/>
              <p:cNvSpPr>
                <a:spLocks/>
              </p:cNvSpPr>
              <p:nvPr/>
            </p:nvSpPr>
            <p:spPr bwMode="auto">
              <a:xfrm>
                <a:off x="4381501" y="3432176"/>
                <a:ext cx="1717675" cy="1127125"/>
              </a:xfrm>
              <a:custGeom>
                <a:avLst/>
                <a:gdLst>
                  <a:gd name="T0" fmla="*/ 2147483647 w 1082"/>
                  <a:gd name="T1" fmla="*/ 2147483647 h 710"/>
                  <a:gd name="T2" fmla="*/ 2147483647 w 1082"/>
                  <a:gd name="T3" fmla="*/ 2147483647 h 710"/>
                  <a:gd name="T4" fmla="*/ 0 w 1082"/>
                  <a:gd name="T5" fmla="*/ 2147483647 h 710"/>
                  <a:gd name="T6" fmla="*/ 2147483647 w 1082"/>
                  <a:gd name="T7" fmla="*/ 0 h 710"/>
                  <a:gd name="T8" fmla="*/ 2147483647 w 1082"/>
                  <a:gd name="T9" fmla="*/ 2147483647 h 7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2" h="710">
                    <a:moveTo>
                      <a:pt x="90" y="710"/>
                    </a:moveTo>
                    <a:lnTo>
                      <a:pt x="41" y="633"/>
                    </a:lnTo>
                    <a:lnTo>
                      <a:pt x="0" y="556"/>
                    </a:lnTo>
                    <a:lnTo>
                      <a:pt x="1082" y="0"/>
                    </a:lnTo>
                    <a:lnTo>
                      <a:pt x="90" y="710"/>
                    </a:lnTo>
                    <a:close/>
                  </a:path>
                </a:pathLst>
              </a:custGeom>
              <a:solidFill>
                <a:srgbClr val="8FAADC"/>
              </a:solidFill>
              <a:ln w="9525">
                <a:solidFill>
                  <a:srgbClr val="000000"/>
                </a:solidFill>
                <a:round/>
                <a:headEnd/>
                <a:tailEnd/>
              </a:ln>
            </p:spPr>
            <p:txBody>
              <a:bodyPr lIns="68580" tIns="34290" rIns="68580" bIns="34290"/>
              <a:lstStyle/>
              <a:p>
                <a:endParaRPr lang="en-US"/>
              </a:p>
            </p:txBody>
          </p:sp>
          <p:sp>
            <p:nvSpPr>
              <p:cNvPr id="28789" name="Freeform 62"/>
              <p:cNvSpPr>
                <a:spLocks/>
              </p:cNvSpPr>
              <p:nvPr/>
            </p:nvSpPr>
            <p:spPr bwMode="auto">
              <a:xfrm>
                <a:off x="4381501" y="3432176"/>
                <a:ext cx="1717675" cy="1127125"/>
              </a:xfrm>
              <a:custGeom>
                <a:avLst/>
                <a:gdLst>
                  <a:gd name="T0" fmla="*/ 2147483647 w 1082"/>
                  <a:gd name="T1" fmla="*/ 2147483647 h 710"/>
                  <a:gd name="T2" fmla="*/ 2147483647 w 1082"/>
                  <a:gd name="T3" fmla="*/ 2147483647 h 710"/>
                  <a:gd name="T4" fmla="*/ 0 w 1082"/>
                  <a:gd name="T5" fmla="*/ 2147483647 h 710"/>
                  <a:gd name="T6" fmla="*/ 2147483647 w 1082"/>
                  <a:gd name="T7" fmla="*/ 0 h 710"/>
                  <a:gd name="T8" fmla="*/ 2147483647 w 1082"/>
                  <a:gd name="T9" fmla="*/ 2147483647 h 7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2" h="710">
                    <a:moveTo>
                      <a:pt x="90" y="710"/>
                    </a:moveTo>
                    <a:lnTo>
                      <a:pt x="41" y="633"/>
                    </a:lnTo>
                    <a:lnTo>
                      <a:pt x="0" y="556"/>
                    </a:lnTo>
                    <a:lnTo>
                      <a:pt x="1082" y="0"/>
                    </a:lnTo>
                    <a:lnTo>
                      <a:pt x="90" y="7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90" name="Freeform 63"/>
              <p:cNvSpPr>
                <a:spLocks/>
              </p:cNvSpPr>
              <p:nvPr/>
            </p:nvSpPr>
            <p:spPr bwMode="auto">
              <a:xfrm>
                <a:off x="4267201" y="3432176"/>
                <a:ext cx="1831975" cy="882650"/>
              </a:xfrm>
              <a:custGeom>
                <a:avLst/>
                <a:gdLst>
                  <a:gd name="T0" fmla="*/ 2147483647 w 1154"/>
                  <a:gd name="T1" fmla="*/ 2147483647 h 556"/>
                  <a:gd name="T2" fmla="*/ 2147483647 w 1154"/>
                  <a:gd name="T3" fmla="*/ 2147483647 h 556"/>
                  <a:gd name="T4" fmla="*/ 0 w 1154"/>
                  <a:gd name="T5" fmla="*/ 2147483647 h 556"/>
                  <a:gd name="T6" fmla="*/ 2147483647 w 1154"/>
                  <a:gd name="T7" fmla="*/ 0 h 556"/>
                  <a:gd name="T8" fmla="*/ 2147483647 w 1154"/>
                  <a:gd name="T9" fmla="*/ 2147483647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4" h="556">
                    <a:moveTo>
                      <a:pt x="72" y="556"/>
                    </a:moveTo>
                    <a:lnTo>
                      <a:pt x="32" y="475"/>
                    </a:lnTo>
                    <a:lnTo>
                      <a:pt x="0" y="393"/>
                    </a:lnTo>
                    <a:lnTo>
                      <a:pt x="1154" y="0"/>
                    </a:lnTo>
                    <a:lnTo>
                      <a:pt x="72" y="556"/>
                    </a:lnTo>
                    <a:close/>
                  </a:path>
                </a:pathLst>
              </a:custGeom>
              <a:solidFill>
                <a:srgbClr val="FFFF00"/>
              </a:solidFill>
              <a:ln w="9525">
                <a:solidFill>
                  <a:srgbClr val="000000"/>
                </a:solidFill>
                <a:round/>
                <a:headEnd/>
                <a:tailEnd/>
              </a:ln>
            </p:spPr>
            <p:txBody>
              <a:bodyPr lIns="68580" tIns="34290" rIns="68580" bIns="34290"/>
              <a:lstStyle/>
              <a:p>
                <a:endParaRPr lang="en-US"/>
              </a:p>
            </p:txBody>
          </p:sp>
          <p:sp>
            <p:nvSpPr>
              <p:cNvPr id="28791" name="Freeform 64"/>
              <p:cNvSpPr>
                <a:spLocks/>
              </p:cNvSpPr>
              <p:nvPr/>
            </p:nvSpPr>
            <p:spPr bwMode="auto">
              <a:xfrm>
                <a:off x="4267201" y="3432176"/>
                <a:ext cx="1831975" cy="882650"/>
              </a:xfrm>
              <a:custGeom>
                <a:avLst/>
                <a:gdLst>
                  <a:gd name="T0" fmla="*/ 2147483647 w 1154"/>
                  <a:gd name="T1" fmla="*/ 2147483647 h 556"/>
                  <a:gd name="T2" fmla="*/ 2147483647 w 1154"/>
                  <a:gd name="T3" fmla="*/ 2147483647 h 556"/>
                  <a:gd name="T4" fmla="*/ 0 w 1154"/>
                  <a:gd name="T5" fmla="*/ 2147483647 h 556"/>
                  <a:gd name="T6" fmla="*/ 2147483647 w 1154"/>
                  <a:gd name="T7" fmla="*/ 0 h 556"/>
                  <a:gd name="T8" fmla="*/ 2147483647 w 1154"/>
                  <a:gd name="T9" fmla="*/ 2147483647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4" h="556">
                    <a:moveTo>
                      <a:pt x="72" y="556"/>
                    </a:moveTo>
                    <a:lnTo>
                      <a:pt x="32" y="475"/>
                    </a:lnTo>
                    <a:lnTo>
                      <a:pt x="0" y="393"/>
                    </a:lnTo>
                    <a:lnTo>
                      <a:pt x="1154" y="0"/>
                    </a:lnTo>
                    <a:lnTo>
                      <a:pt x="72" y="5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92" name="Freeform 65"/>
              <p:cNvSpPr>
                <a:spLocks/>
              </p:cNvSpPr>
              <p:nvPr/>
            </p:nvSpPr>
            <p:spPr bwMode="auto">
              <a:xfrm>
                <a:off x="4195763" y="3432176"/>
                <a:ext cx="1903413" cy="623888"/>
              </a:xfrm>
              <a:custGeom>
                <a:avLst/>
                <a:gdLst>
                  <a:gd name="T0" fmla="*/ 2147483647 w 1199"/>
                  <a:gd name="T1" fmla="*/ 2147483647 h 393"/>
                  <a:gd name="T2" fmla="*/ 2147483647 w 1199"/>
                  <a:gd name="T3" fmla="*/ 2147483647 h 393"/>
                  <a:gd name="T4" fmla="*/ 0 w 1199"/>
                  <a:gd name="T5" fmla="*/ 2147483647 h 393"/>
                  <a:gd name="T6" fmla="*/ 2147483647 w 1199"/>
                  <a:gd name="T7" fmla="*/ 0 h 393"/>
                  <a:gd name="T8" fmla="*/ 2147483647 w 1199"/>
                  <a:gd name="T9" fmla="*/ 2147483647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9" h="393">
                    <a:moveTo>
                      <a:pt x="45" y="393"/>
                    </a:moveTo>
                    <a:lnTo>
                      <a:pt x="22" y="308"/>
                    </a:lnTo>
                    <a:lnTo>
                      <a:pt x="0" y="222"/>
                    </a:lnTo>
                    <a:lnTo>
                      <a:pt x="1199" y="0"/>
                    </a:lnTo>
                    <a:lnTo>
                      <a:pt x="45" y="393"/>
                    </a:lnTo>
                    <a:close/>
                  </a:path>
                </a:pathLst>
              </a:custGeom>
              <a:solidFill>
                <a:srgbClr val="1F4E79"/>
              </a:solidFill>
              <a:ln w="9525">
                <a:solidFill>
                  <a:srgbClr val="000000"/>
                </a:solidFill>
                <a:round/>
                <a:headEnd/>
                <a:tailEnd/>
              </a:ln>
            </p:spPr>
            <p:txBody>
              <a:bodyPr lIns="68580" tIns="34290" rIns="68580" bIns="34290"/>
              <a:lstStyle/>
              <a:p>
                <a:endParaRPr lang="en-US"/>
              </a:p>
            </p:txBody>
          </p:sp>
          <p:sp>
            <p:nvSpPr>
              <p:cNvPr id="28793" name="Freeform 66"/>
              <p:cNvSpPr>
                <a:spLocks/>
              </p:cNvSpPr>
              <p:nvPr/>
            </p:nvSpPr>
            <p:spPr bwMode="auto">
              <a:xfrm>
                <a:off x="4195763" y="3432176"/>
                <a:ext cx="1903413" cy="623888"/>
              </a:xfrm>
              <a:custGeom>
                <a:avLst/>
                <a:gdLst>
                  <a:gd name="T0" fmla="*/ 2147483647 w 1199"/>
                  <a:gd name="T1" fmla="*/ 2147483647 h 393"/>
                  <a:gd name="T2" fmla="*/ 2147483647 w 1199"/>
                  <a:gd name="T3" fmla="*/ 2147483647 h 393"/>
                  <a:gd name="T4" fmla="*/ 0 w 1199"/>
                  <a:gd name="T5" fmla="*/ 2147483647 h 393"/>
                  <a:gd name="T6" fmla="*/ 2147483647 w 1199"/>
                  <a:gd name="T7" fmla="*/ 0 h 393"/>
                  <a:gd name="T8" fmla="*/ 2147483647 w 1199"/>
                  <a:gd name="T9" fmla="*/ 2147483647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9" h="393">
                    <a:moveTo>
                      <a:pt x="45" y="393"/>
                    </a:moveTo>
                    <a:lnTo>
                      <a:pt x="22" y="308"/>
                    </a:lnTo>
                    <a:lnTo>
                      <a:pt x="0" y="222"/>
                    </a:lnTo>
                    <a:lnTo>
                      <a:pt x="1199" y="0"/>
                    </a:lnTo>
                    <a:lnTo>
                      <a:pt x="45" y="3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94" name="Freeform 67"/>
              <p:cNvSpPr>
                <a:spLocks/>
              </p:cNvSpPr>
              <p:nvPr/>
            </p:nvSpPr>
            <p:spPr bwMode="auto">
              <a:xfrm>
                <a:off x="4167188" y="3432176"/>
                <a:ext cx="1931988" cy="352425"/>
              </a:xfrm>
              <a:custGeom>
                <a:avLst/>
                <a:gdLst>
                  <a:gd name="T0" fmla="*/ 2147483647 w 1217"/>
                  <a:gd name="T1" fmla="*/ 2147483647 h 222"/>
                  <a:gd name="T2" fmla="*/ 2147483647 w 1217"/>
                  <a:gd name="T3" fmla="*/ 2147483647 h 222"/>
                  <a:gd name="T4" fmla="*/ 0 w 1217"/>
                  <a:gd name="T5" fmla="*/ 2147483647 h 222"/>
                  <a:gd name="T6" fmla="*/ 2147483647 w 1217"/>
                  <a:gd name="T7" fmla="*/ 0 h 222"/>
                  <a:gd name="T8" fmla="*/ 2147483647 w 1217"/>
                  <a:gd name="T9" fmla="*/ 2147483647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7" h="222">
                    <a:moveTo>
                      <a:pt x="18" y="222"/>
                    </a:moveTo>
                    <a:lnTo>
                      <a:pt x="4" y="131"/>
                    </a:lnTo>
                    <a:lnTo>
                      <a:pt x="0" y="41"/>
                    </a:lnTo>
                    <a:lnTo>
                      <a:pt x="1217" y="0"/>
                    </a:lnTo>
                    <a:lnTo>
                      <a:pt x="18" y="222"/>
                    </a:lnTo>
                    <a:close/>
                  </a:path>
                </a:pathLst>
              </a:custGeom>
              <a:solidFill>
                <a:srgbClr val="843C0C"/>
              </a:solidFill>
              <a:ln w="9525">
                <a:solidFill>
                  <a:srgbClr val="000000"/>
                </a:solidFill>
                <a:round/>
                <a:headEnd/>
                <a:tailEnd/>
              </a:ln>
            </p:spPr>
            <p:txBody>
              <a:bodyPr lIns="68580" tIns="34290" rIns="68580" bIns="34290"/>
              <a:lstStyle/>
              <a:p>
                <a:endParaRPr lang="en-US" dirty="0"/>
              </a:p>
            </p:txBody>
          </p:sp>
          <p:sp>
            <p:nvSpPr>
              <p:cNvPr id="28795" name="Freeform 68"/>
              <p:cNvSpPr>
                <a:spLocks/>
              </p:cNvSpPr>
              <p:nvPr/>
            </p:nvSpPr>
            <p:spPr bwMode="auto">
              <a:xfrm>
                <a:off x="4167188" y="3432176"/>
                <a:ext cx="1931988" cy="352425"/>
              </a:xfrm>
              <a:custGeom>
                <a:avLst/>
                <a:gdLst>
                  <a:gd name="T0" fmla="*/ 2147483647 w 1217"/>
                  <a:gd name="T1" fmla="*/ 2147483647 h 222"/>
                  <a:gd name="T2" fmla="*/ 2147483647 w 1217"/>
                  <a:gd name="T3" fmla="*/ 2147483647 h 222"/>
                  <a:gd name="T4" fmla="*/ 0 w 1217"/>
                  <a:gd name="T5" fmla="*/ 2147483647 h 222"/>
                  <a:gd name="T6" fmla="*/ 2147483647 w 1217"/>
                  <a:gd name="T7" fmla="*/ 0 h 222"/>
                  <a:gd name="T8" fmla="*/ 2147483647 w 1217"/>
                  <a:gd name="T9" fmla="*/ 2147483647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7" h="222">
                    <a:moveTo>
                      <a:pt x="18" y="222"/>
                    </a:moveTo>
                    <a:lnTo>
                      <a:pt x="4" y="131"/>
                    </a:lnTo>
                    <a:lnTo>
                      <a:pt x="0" y="41"/>
                    </a:lnTo>
                    <a:lnTo>
                      <a:pt x="1217" y="0"/>
                    </a:lnTo>
                    <a:lnTo>
                      <a:pt x="18" y="2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96" name="Freeform 69"/>
              <p:cNvSpPr>
                <a:spLocks/>
              </p:cNvSpPr>
              <p:nvPr/>
            </p:nvSpPr>
            <p:spPr bwMode="auto">
              <a:xfrm>
                <a:off x="4167188" y="3217863"/>
                <a:ext cx="1931988" cy="279400"/>
              </a:xfrm>
              <a:custGeom>
                <a:avLst/>
                <a:gdLst>
                  <a:gd name="T0" fmla="*/ 0 w 1217"/>
                  <a:gd name="T1" fmla="*/ 2147483647 h 176"/>
                  <a:gd name="T2" fmla="*/ 0 w 1217"/>
                  <a:gd name="T3" fmla="*/ 2147483647 h 176"/>
                  <a:gd name="T4" fmla="*/ 2147483647 w 1217"/>
                  <a:gd name="T5" fmla="*/ 0 h 176"/>
                  <a:gd name="T6" fmla="*/ 2147483647 w 1217"/>
                  <a:gd name="T7" fmla="*/ 2147483647 h 176"/>
                  <a:gd name="T8" fmla="*/ 0 w 1217"/>
                  <a:gd name="T9" fmla="*/ 2147483647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7" h="176">
                    <a:moveTo>
                      <a:pt x="0" y="176"/>
                    </a:moveTo>
                    <a:lnTo>
                      <a:pt x="0" y="90"/>
                    </a:lnTo>
                    <a:lnTo>
                      <a:pt x="4" y="0"/>
                    </a:lnTo>
                    <a:lnTo>
                      <a:pt x="1217" y="135"/>
                    </a:lnTo>
                    <a:lnTo>
                      <a:pt x="0" y="176"/>
                    </a:lnTo>
                    <a:close/>
                  </a:path>
                </a:pathLst>
              </a:custGeom>
              <a:solidFill>
                <a:srgbClr val="525252"/>
              </a:solidFill>
              <a:ln w="9525">
                <a:solidFill>
                  <a:srgbClr val="000000"/>
                </a:solidFill>
                <a:round/>
                <a:headEnd/>
                <a:tailEnd/>
              </a:ln>
            </p:spPr>
            <p:txBody>
              <a:bodyPr lIns="68580" tIns="34290" rIns="68580" bIns="34290"/>
              <a:lstStyle/>
              <a:p>
                <a:endParaRPr lang="en-US"/>
              </a:p>
            </p:txBody>
          </p:sp>
          <p:sp>
            <p:nvSpPr>
              <p:cNvPr id="28797" name="Freeform 70"/>
              <p:cNvSpPr>
                <a:spLocks/>
              </p:cNvSpPr>
              <p:nvPr/>
            </p:nvSpPr>
            <p:spPr bwMode="auto">
              <a:xfrm>
                <a:off x="4167188" y="3217863"/>
                <a:ext cx="1931988" cy="279400"/>
              </a:xfrm>
              <a:custGeom>
                <a:avLst/>
                <a:gdLst>
                  <a:gd name="T0" fmla="*/ 0 w 1217"/>
                  <a:gd name="T1" fmla="*/ 2147483647 h 176"/>
                  <a:gd name="T2" fmla="*/ 0 w 1217"/>
                  <a:gd name="T3" fmla="*/ 2147483647 h 176"/>
                  <a:gd name="T4" fmla="*/ 2147483647 w 1217"/>
                  <a:gd name="T5" fmla="*/ 0 h 176"/>
                  <a:gd name="T6" fmla="*/ 2147483647 w 1217"/>
                  <a:gd name="T7" fmla="*/ 2147483647 h 176"/>
                  <a:gd name="T8" fmla="*/ 0 w 1217"/>
                  <a:gd name="T9" fmla="*/ 2147483647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7" h="176">
                    <a:moveTo>
                      <a:pt x="0" y="176"/>
                    </a:moveTo>
                    <a:lnTo>
                      <a:pt x="0" y="90"/>
                    </a:lnTo>
                    <a:lnTo>
                      <a:pt x="4" y="0"/>
                    </a:lnTo>
                    <a:lnTo>
                      <a:pt x="1217" y="135"/>
                    </a:lnTo>
                    <a:lnTo>
                      <a:pt x="0"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798" name="Freeform 71"/>
              <p:cNvSpPr>
                <a:spLocks/>
              </p:cNvSpPr>
              <p:nvPr/>
            </p:nvSpPr>
            <p:spPr bwMode="auto">
              <a:xfrm>
                <a:off x="4173538" y="2936876"/>
                <a:ext cx="1925638" cy="495300"/>
              </a:xfrm>
              <a:custGeom>
                <a:avLst/>
                <a:gdLst>
                  <a:gd name="T0" fmla="*/ 0 w 1213"/>
                  <a:gd name="T1" fmla="*/ 2147483647 h 312"/>
                  <a:gd name="T2" fmla="*/ 2147483647 w 1213"/>
                  <a:gd name="T3" fmla="*/ 2147483647 h 312"/>
                  <a:gd name="T4" fmla="*/ 2147483647 w 1213"/>
                  <a:gd name="T5" fmla="*/ 0 h 312"/>
                  <a:gd name="T6" fmla="*/ 2147483647 w 1213"/>
                  <a:gd name="T7" fmla="*/ 2147483647 h 312"/>
                  <a:gd name="T8" fmla="*/ 0 w 1213"/>
                  <a:gd name="T9" fmla="*/ 2147483647 h 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12">
                    <a:moveTo>
                      <a:pt x="0" y="177"/>
                    </a:moveTo>
                    <a:lnTo>
                      <a:pt x="14" y="91"/>
                    </a:lnTo>
                    <a:lnTo>
                      <a:pt x="36" y="0"/>
                    </a:lnTo>
                    <a:lnTo>
                      <a:pt x="1213" y="312"/>
                    </a:lnTo>
                    <a:lnTo>
                      <a:pt x="0" y="177"/>
                    </a:lnTo>
                    <a:close/>
                  </a:path>
                </a:pathLst>
              </a:custGeom>
              <a:solidFill>
                <a:srgbClr val="7F6000"/>
              </a:solidFill>
              <a:ln w="9525">
                <a:solidFill>
                  <a:srgbClr val="000000"/>
                </a:solidFill>
                <a:round/>
                <a:headEnd/>
                <a:tailEnd/>
              </a:ln>
            </p:spPr>
            <p:txBody>
              <a:bodyPr lIns="68580" tIns="34290" rIns="68580" bIns="34290"/>
              <a:lstStyle/>
              <a:p>
                <a:endParaRPr lang="en-US"/>
              </a:p>
            </p:txBody>
          </p:sp>
          <p:sp>
            <p:nvSpPr>
              <p:cNvPr id="28799" name="Freeform 72"/>
              <p:cNvSpPr>
                <a:spLocks/>
              </p:cNvSpPr>
              <p:nvPr/>
            </p:nvSpPr>
            <p:spPr bwMode="auto">
              <a:xfrm>
                <a:off x="4173538" y="2936876"/>
                <a:ext cx="1925638" cy="495300"/>
              </a:xfrm>
              <a:custGeom>
                <a:avLst/>
                <a:gdLst>
                  <a:gd name="T0" fmla="*/ 0 w 1213"/>
                  <a:gd name="T1" fmla="*/ 2147483647 h 312"/>
                  <a:gd name="T2" fmla="*/ 2147483647 w 1213"/>
                  <a:gd name="T3" fmla="*/ 2147483647 h 312"/>
                  <a:gd name="T4" fmla="*/ 2147483647 w 1213"/>
                  <a:gd name="T5" fmla="*/ 0 h 312"/>
                  <a:gd name="T6" fmla="*/ 2147483647 w 1213"/>
                  <a:gd name="T7" fmla="*/ 2147483647 h 312"/>
                  <a:gd name="T8" fmla="*/ 0 w 1213"/>
                  <a:gd name="T9" fmla="*/ 2147483647 h 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 h="312">
                    <a:moveTo>
                      <a:pt x="0" y="177"/>
                    </a:moveTo>
                    <a:lnTo>
                      <a:pt x="14" y="91"/>
                    </a:lnTo>
                    <a:lnTo>
                      <a:pt x="36" y="0"/>
                    </a:lnTo>
                    <a:lnTo>
                      <a:pt x="1213" y="312"/>
                    </a:lnTo>
                    <a:lnTo>
                      <a:pt x="0" y="1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00" name="Freeform 73"/>
              <p:cNvSpPr>
                <a:spLocks/>
              </p:cNvSpPr>
              <p:nvPr/>
            </p:nvSpPr>
            <p:spPr bwMode="auto">
              <a:xfrm>
                <a:off x="4230688" y="2671763"/>
                <a:ext cx="1868488" cy="760413"/>
              </a:xfrm>
              <a:custGeom>
                <a:avLst/>
                <a:gdLst>
                  <a:gd name="T0" fmla="*/ 0 w 1177"/>
                  <a:gd name="T1" fmla="*/ 2147483647 h 479"/>
                  <a:gd name="T2" fmla="*/ 2147483647 w 1177"/>
                  <a:gd name="T3" fmla="*/ 2147483647 h 479"/>
                  <a:gd name="T4" fmla="*/ 2147483647 w 1177"/>
                  <a:gd name="T5" fmla="*/ 0 h 479"/>
                  <a:gd name="T6" fmla="*/ 2147483647 w 1177"/>
                  <a:gd name="T7" fmla="*/ 2147483647 h 479"/>
                  <a:gd name="T8" fmla="*/ 0 w 1177"/>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7" h="479">
                    <a:moveTo>
                      <a:pt x="0" y="167"/>
                    </a:moveTo>
                    <a:lnTo>
                      <a:pt x="23" y="82"/>
                    </a:lnTo>
                    <a:lnTo>
                      <a:pt x="55" y="0"/>
                    </a:lnTo>
                    <a:lnTo>
                      <a:pt x="1177" y="479"/>
                    </a:lnTo>
                    <a:lnTo>
                      <a:pt x="0" y="167"/>
                    </a:lnTo>
                    <a:close/>
                  </a:path>
                </a:pathLst>
              </a:custGeom>
              <a:solidFill>
                <a:srgbClr val="002060"/>
              </a:solidFill>
              <a:ln w="9525">
                <a:solidFill>
                  <a:srgbClr val="000000"/>
                </a:solidFill>
                <a:round/>
                <a:headEnd/>
                <a:tailEnd/>
              </a:ln>
            </p:spPr>
            <p:txBody>
              <a:bodyPr lIns="68580" tIns="34290" rIns="68580" bIns="34290"/>
              <a:lstStyle/>
              <a:p>
                <a:endParaRPr lang="en-US"/>
              </a:p>
            </p:txBody>
          </p:sp>
          <p:sp>
            <p:nvSpPr>
              <p:cNvPr id="28801" name="Freeform 74"/>
              <p:cNvSpPr>
                <a:spLocks/>
              </p:cNvSpPr>
              <p:nvPr/>
            </p:nvSpPr>
            <p:spPr bwMode="auto">
              <a:xfrm>
                <a:off x="4230688" y="2671763"/>
                <a:ext cx="1868488" cy="760413"/>
              </a:xfrm>
              <a:custGeom>
                <a:avLst/>
                <a:gdLst>
                  <a:gd name="T0" fmla="*/ 0 w 1177"/>
                  <a:gd name="T1" fmla="*/ 2147483647 h 479"/>
                  <a:gd name="T2" fmla="*/ 2147483647 w 1177"/>
                  <a:gd name="T3" fmla="*/ 2147483647 h 479"/>
                  <a:gd name="T4" fmla="*/ 2147483647 w 1177"/>
                  <a:gd name="T5" fmla="*/ 0 h 479"/>
                  <a:gd name="T6" fmla="*/ 2147483647 w 1177"/>
                  <a:gd name="T7" fmla="*/ 2147483647 h 479"/>
                  <a:gd name="T8" fmla="*/ 0 w 1177"/>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7" h="479">
                    <a:moveTo>
                      <a:pt x="0" y="167"/>
                    </a:moveTo>
                    <a:lnTo>
                      <a:pt x="23" y="82"/>
                    </a:lnTo>
                    <a:lnTo>
                      <a:pt x="55" y="0"/>
                    </a:lnTo>
                    <a:lnTo>
                      <a:pt x="1177" y="479"/>
                    </a:lnTo>
                    <a:lnTo>
                      <a:pt x="0"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02" name="Freeform 75"/>
              <p:cNvSpPr>
                <a:spLocks/>
              </p:cNvSpPr>
              <p:nvPr/>
            </p:nvSpPr>
            <p:spPr bwMode="auto">
              <a:xfrm>
                <a:off x="4318001" y="2420938"/>
                <a:ext cx="1781175" cy="1011238"/>
              </a:xfrm>
              <a:custGeom>
                <a:avLst/>
                <a:gdLst>
                  <a:gd name="T0" fmla="*/ 0 w 1122"/>
                  <a:gd name="T1" fmla="*/ 2147483647 h 637"/>
                  <a:gd name="T2" fmla="*/ 2147483647 w 1122"/>
                  <a:gd name="T3" fmla="*/ 2147483647 h 637"/>
                  <a:gd name="T4" fmla="*/ 2147483647 w 1122"/>
                  <a:gd name="T5" fmla="*/ 0 h 637"/>
                  <a:gd name="T6" fmla="*/ 2147483647 w 1122"/>
                  <a:gd name="T7" fmla="*/ 2147483647 h 637"/>
                  <a:gd name="T8" fmla="*/ 0 w 1122"/>
                  <a:gd name="T9" fmla="*/ 2147483647 h 6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2" h="637">
                    <a:moveTo>
                      <a:pt x="0" y="158"/>
                    </a:moveTo>
                    <a:lnTo>
                      <a:pt x="40" y="77"/>
                    </a:lnTo>
                    <a:lnTo>
                      <a:pt x="81" y="0"/>
                    </a:lnTo>
                    <a:lnTo>
                      <a:pt x="1122" y="637"/>
                    </a:lnTo>
                    <a:lnTo>
                      <a:pt x="0" y="158"/>
                    </a:lnTo>
                    <a:close/>
                  </a:path>
                </a:pathLst>
              </a:custGeom>
              <a:solidFill>
                <a:srgbClr val="385723"/>
              </a:solidFill>
              <a:ln w="9525">
                <a:solidFill>
                  <a:srgbClr val="000000"/>
                </a:solidFill>
                <a:round/>
                <a:headEnd/>
                <a:tailEnd/>
              </a:ln>
            </p:spPr>
            <p:txBody>
              <a:bodyPr lIns="68580" tIns="34290" rIns="68580" bIns="34290"/>
              <a:lstStyle/>
              <a:p>
                <a:endParaRPr lang="en-US"/>
              </a:p>
            </p:txBody>
          </p:sp>
          <p:sp>
            <p:nvSpPr>
              <p:cNvPr id="28803" name="Freeform 76"/>
              <p:cNvSpPr>
                <a:spLocks/>
              </p:cNvSpPr>
              <p:nvPr/>
            </p:nvSpPr>
            <p:spPr bwMode="auto">
              <a:xfrm>
                <a:off x="4318001" y="2420938"/>
                <a:ext cx="1781175" cy="1011238"/>
              </a:xfrm>
              <a:custGeom>
                <a:avLst/>
                <a:gdLst>
                  <a:gd name="T0" fmla="*/ 0 w 1122"/>
                  <a:gd name="T1" fmla="*/ 2147483647 h 637"/>
                  <a:gd name="T2" fmla="*/ 2147483647 w 1122"/>
                  <a:gd name="T3" fmla="*/ 2147483647 h 637"/>
                  <a:gd name="T4" fmla="*/ 2147483647 w 1122"/>
                  <a:gd name="T5" fmla="*/ 0 h 637"/>
                  <a:gd name="T6" fmla="*/ 2147483647 w 1122"/>
                  <a:gd name="T7" fmla="*/ 2147483647 h 637"/>
                  <a:gd name="T8" fmla="*/ 0 w 1122"/>
                  <a:gd name="T9" fmla="*/ 2147483647 h 6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2" h="637">
                    <a:moveTo>
                      <a:pt x="0" y="158"/>
                    </a:moveTo>
                    <a:lnTo>
                      <a:pt x="40" y="77"/>
                    </a:lnTo>
                    <a:lnTo>
                      <a:pt x="81" y="0"/>
                    </a:lnTo>
                    <a:lnTo>
                      <a:pt x="1122" y="637"/>
                    </a:lnTo>
                    <a:lnTo>
                      <a:pt x="0" y="1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04" name="Freeform 77"/>
              <p:cNvSpPr>
                <a:spLocks/>
              </p:cNvSpPr>
              <p:nvPr/>
            </p:nvSpPr>
            <p:spPr bwMode="auto">
              <a:xfrm>
                <a:off x="4446588" y="2192338"/>
                <a:ext cx="1652588" cy="1239838"/>
              </a:xfrm>
              <a:custGeom>
                <a:avLst/>
                <a:gdLst>
                  <a:gd name="T0" fmla="*/ 0 w 1041"/>
                  <a:gd name="T1" fmla="*/ 2147483647 h 781"/>
                  <a:gd name="T2" fmla="*/ 2147483647 w 1041"/>
                  <a:gd name="T3" fmla="*/ 2147483647 h 781"/>
                  <a:gd name="T4" fmla="*/ 2147483647 w 1041"/>
                  <a:gd name="T5" fmla="*/ 0 h 781"/>
                  <a:gd name="T6" fmla="*/ 2147483647 w 1041"/>
                  <a:gd name="T7" fmla="*/ 2147483647 h 781"/>
                  <a:gd name="T8" fmla="*/ 0 w 1041"/>
                  <a:gd name="T9" fmla="*/ 2147483647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1" h="781">
                    <a:moveTo>
                      <a:pt x="0" y="144"/>
                    </a:moveTo>
                    <a:lnTo>
                      <a:pt x="49" y="72"/>
                    </a:lnTo>
                    <a:lnTo>
                      <a:pt x="103" y="0"/>
                    </a:lnTo>
                    <a:lnTo>
                      <a:pt x="1041" y="781"/>
                    </a:lnTo>
                    <a:lnTo>
                      <a:pt x="0" y="144"/>
                    </a:lnTo>
                    <a:close/>
                  </a:path>
                </a:pathLst>
              </a:custGeom>
              <a:solidFill>
                <a:srgbClr val="FFFF00"/>
              </a:solidFill>
              <a:ln w="9525">
                <a:solidFill>
                  <a:srgbClr val="000000"/>
                </a:solidFill>
                <a:round/>
                <a:headEnd/>
                <a:tailEnd/>
              </a:ln>
            </p:spPr>
            <p:txBody>
              <a:bodyPr lIns="68580" tIns="34290" rIns="68580" bIns="34290"/>
              <a:lstStyle/>
              <a:p>
                <a:endParaRPr lang="en-US"/>
              </a:p>
            </p:txBody>
          </p:sp>
          <p:sp>
            <p:nvSpPr>
              <p:cNvPr id="28805" name="Freeform 78"/>
              <p:cNvSpPr>
                <a:spLocks/>
              </p:cNvSpPr>
              <p:nvPr/>
            </p:nvSpPr>
            <p:spPr bwMode="auto">
              <a:xfrm>
                <a:off x="4446588" y="2192338"/>
                <a:ext cx="1652588" cy="1239838"/>
              </a:xfrm>
              <a:custGeom>
                <a:avLst/>
                <a:gdLst>
                  <a:gd name="T0" fmla="*/ 0 w 1041"/>
                  <a:gd name="T1" fmla="*/ 2147483647 h 781"/>
                  <a:gd name="T2" fmla="*/ 2147483647 w 1041"/>
                  <a:gd name="T3" fmla="*/ 2147483647 h 781"/>
                  <a:gd name="T4" fmla="*/ 2147483647 w 1041"/>
                  <a:gd name="T5" fmla="*/ 0 h 781"/>
                  <a:gd name="T6" fmla="*/ 2147483647 w 1041"/>
                  <a:gd name="T7" fmla="*/ 2147483647 h 781"/>
                  <a:gd name="T8" fmla="*/ 0 w 1041"/>
                  <a:gd name="T9" fmla="*/ 2147483647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1" h="781">
                    <a:moveTo>
                      <a:pt x="0" y="144"/>
                    </a:moveTo>
                    <a:lnTo>
                      <a:pt x="49" y="72"/>
                    </a:lnTo>
                    <a:lnTo>
                      <a:pt x="103" y="0"/>
                    </a:lnTo>
                    <a:lnTo>
                      <a:pt x="1041" y="781"/>
                    </a:lnTo>
                    <a:lnTo>
                      <a:pt x="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06" name="Freeform 79"/>
              <p:cNvSpPr>
                <a:spLocks/>
              </p:cNvSpPr>
              <p:nvPr/>
            </p:nvSpPr>
            <p:spPr bwMode="auto">
              <a:xfrm>
                <a:off x="4610101" y="1990726"/>
                <a:ext cx="1489075" cy="1441450"/>
              </a:xfrm>
              <a:custGeom>
                <a:avLst/>
                <a:gdLst>
                  <a:gd name="T0" fmla="*/ 0 w 938"/>
                  <a:gd name="T1" fmla="*/ 2147483647 h 908"/>
                  <a:gd name="T2" fmla="*/ 2147483647 w 938"/>
                  <a:gd name="T3" fmla="*/ 2147483647 h 908"/>
                  <a:gd name="T4" fmla="*/ 2147483647 w 938"/>
                  <a:gd name="T5" fmla="*/ 0 h 908"/>
                  <a:gd name="T6" fmla="*/ 2147483647 w 938"/>
                  <a:gd name="T7" fmla="*/ 2147483647 h 908"/>
                  <a:gd name="T8" fmla="*/ 0 w 938"/>
                  <a:gd name="T9" fmla="*/ 2147483647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908">
                    <a:moveTo>
                      <a:pt x="0" y="127"/>
                    </a:moveTo>
                    <a:lnTo>
                      <a:pt x="59" y="59"/>
                    </a:lnTo>
                    <a:lnTo>
                      <a:pt x="127" y="0"/>
                    </a:lnTo>
                    <a:lnTo>
                      <a:pt x="938" y="908"/>
                    </a:lnTo>
                    <a:lnTo>
                      <a:pt x="0" y="127"/>
                    </a:lnTo>
                    <a:close/>
                  </a:path>
                </a:pathLst>
              </a:custGeom>
              <a:solidFill>
                <a:srgbClr val="F2A46F"/>
              </a:solidFill>
              <a:ln w="9525">
                <a:solidFill>
                  <a:srgbClr val="000000"/>
                </a:solidFill>
                <a:round/>
                <a:headEnd/>
                <a:tailEnd/>
              </a:ln>
            </p:spPr>
            <p:txBody>
              <a:bodyPr lIns="68580" tIns="34290" rIns="68580" bIns="34290"/>
              <a:lstStyle/>
              <a:p>
                <a:endParaRPr lang="en-US"/>
              </a:p>
            </p:txBody>
          </p:sp>
          <p:sp>
            <p:nvSpPr>
              <p:cNvPr id="28807" name="Freeform 80"/>
              <p:cNvSpPr>
                <a:spLocks/>
              </p:cNvSpPr>
              <p:nvPr/>
            </p:nvSpPr>
            <p:spPr bwMode="auto">
              <a:xfrm>
                <a:off x="4610101" y="1990726"/>
                <a:ext cx="1489075" cy="1441450"/>
              </a:xfrm>
              <a:custGeom>
                <a:avLst/>
                <a:gdLst>
                  <a:gd name="T0" fmla="*/ 0 w 938"/>
                  <a:gd name="T1" fmla="*/ 2147483647 h 908"/>
                  <a:gd name="T2" fmla="*/ 2147483647 w 938"/>
                  <a:gd name="T3" fmla="*/ 2147483647 h 908"/>
                  <a:gd name="T4" fmla="*/ 2147483647 w 938"/>
                  <a:gd name="T5" fmla="*/ 0 h 908"/>
                  <a:gd name="T6" fmla="*/ 2147483647 w 938"/>
                  <a:gd name="T7" fmla="*/ 2147483647 h 908"/>
                  <a:gd name="T8" fmla="*/ 0 w 938"/>
                  <a:gd name="T9" fmla="*/ 2147483647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908">
                    <a:moveTo>
                      <a:pt x="0" y="127"/>
                    </a:moveTo>
                    <a:lnTo>
                      <a:pt x="59" y="59"/>
                    </a:lnTo>
                    <a:lnTo>
                      <a:pt x="127" y="0"/>
                    </a:lnTo>
                    <a:lnTo>
                      <a:pt x="938" y="908"/>
                    </a:lnTo>
                    <a:lnTo>
                      <a:pt x="0" y="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08" name="Freeform 81"/>
              <p:cNvSpPr>
                <a:spLocks/>
              </p:cNvSpPr>
              <p:nvPr/>
            </p:nvSpPr>
            <p:spPr bwMode="auto">
              <a:xfrm>
                <a:off x="4811713" y="1819276"/>
                <a:ext cx="1287463" cy="1612900"/>
              </a:xfrm>
              <a:custGeom>
                <a:avLst/>
                <a:gdLst>
                  <a:gd name="T0" fmla="*/ 0 w 811"/>
                  <a:gd name="T1" fmla="*/ 2147483647 h 1016"/>
                  <a:gd name="T2" fmla="*/ 2147483647 w 811"/>
                  <a:gd name="T3" fmla="*/ 2147483647 h 1016"/>
                  <a:gd name="T4" fmla="*/ 2147483647 w 811"/>
                  <a:gd name="T5" fmla="*/ 0 h 1016"/>
                  <a:gd name="T6" fmla="*/ 2147483647 w 811"/>
                  <a:gd name="T7" fmla="*/ 2147483647 h 1016"/>
                  <a:gd name="T8" fmla="*/ 0 w 811"/>
                  <a:gd name="T9" fmla="*/ 2147483647 h 1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1" h="1016">
                    <a:moveTo>
                      <a:pt x="0" y="108"/>
                    </a:moveTo>
                    <a:lnTo>
                      <a:pt x="67" y="49"/>
                    </a:lnTo>
                    <a:lnTo>
                      <a:pt x="139" y="0"/>
                    </a:lnTo>
                    <a:lnTo>
                      <a:pt x="811" y="1016"/>
                    </a:lnTo>
                    <a:lnTo>
                      <a:pt x="0" y="108"/>
                    </a:lnTo>
                    <a:close/>
                  </a:path>
                </a:pathLst>
              </a:custGeom>
              <a:solidFill>
                <a:srgbClr val="FF0000"/>
              </a:solidFill>
              <a:ln w="9525">
                <a:solidFill>
                  <a:srgbClr val="000000"/>
                </a:solidFill>
                <a:round/>
                <a:headEnd/>
                <a:tailEnd/>
              </a:ln>
            </p:spPr>
            <p:txBody>
              <a:bodyPr lIns="68580" tIns="34290" rIns="68580" bIns="34290"/>
              <a:lstStyle/>
              <a:p>
                <a:endParaRPr lang="en-US"/>
              </a:p>
            </p:txBody>
          </p:sp>
          <p:sp>
            <p:nvSpPr>
              <p:cNvPr id="28809" name="Freeform 82"/>
              <p:cNvSpPr>
                <a:spLocks/>
              </p:cNvSpPr>
              <p:nvPr/>
            </p:nvSpPr>
            <p:spPr bwMode="auto">
              <a:xfrm>
                <a:off x="4811713" y="1819276"/>
                <a:ext cx="1287463" cy="1612900"/>
              </a:xfrm>
              <a:custGeom>
                <a:avLst/>
                <a:gdLst>
                  <a:gd name="T0" fmla="*/ 0 w 811"/>
                  <a:gd name="T1" fmla="*/ 2147483647 h 1016"/>
                  <a:gd name="T2" fmla="*/ 2147483647 w 811"/>
                  <a:gd name="T3" fmla="*/ 2147483647 h 1016"/>
                  <a:gd name="T4" fmla="*/ 2147483647 w 811"/>
                  <a:gd name="T5" fmla="*/ 0 h 1016"/>
                  <a:gd name="T6" fmla="*/ 2147483647 w 811"/>
                  <a:gd name="T7" fmla="*/ 2147483647 h 1016"/>
                  <a:gd name="T8" fmla="*/ 0 w 811"/>
                  <a:gd name="T9" fmla="*/ 2147483647 h 1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1" h="1016">
                    <a:moveTo>
                      <a:pt x="0" y="108"/>
                    </a:moveTo>
                    <a:lnTo>
                      <a:pt x="67" y="49"/>
                    </a:lnTo>
                    <a:lnTo>
                      <a:pt x="139" y="0"/>
                    </a:lnTo>
                    <a:lnTo>
                      <a:pt x="811" y="1016"/>
                    </a:lnTo>
                    <a:lnTo>
                      <a:pt x="0"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10" name="Freeform 83"/>
              <p:cNvSpPr>
                <a:spLocks/>
              </p:cNvSpPr>
              <p:nvPr/>
            </p:nvSpPr>
            <p:spPr bwMode="auto">
              <a:xfrm>
                <a:off x="5032376" y="1674813"/>
                <a:ext cx="1066800" cy="1757363"/>
              </a:xfrm>
              <a:custGeom>
                <a:avLst/>
                <a:gdLst>
                  <a:gd name="T0" fmla="*/ 0 w 672"/>
                  <a:gd name="T1" fmla="*/ 2147483647 h 1107"/>
                  <a:gd name="T2" fmla="*/ 2147483647 w 672"/>
                  <a:gd name="T3" fmla="*/ 2147483647 h 1107"/>
                  <a:gd name="T4" fmla="*/ 2147483647 w 672"/>
                  <a:gd name="T5" fmla="*/ 0 h 1107"/>
                  <a:gd name="T6" fmla="*/ 2147483647 w 672"/>
                  <a:gd name="T7" fmla="*/ 2147483647 h 1107"/>
                  <a:gd name="T8" fmla="*/ 0 w 672"/>
                  <a:gd name="T9" fmla="*/ 2147483647 h 1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1107">
                    <a:moveTo>
                      <a:pt x="0" y="91"/>
                    </a:moveTo>
                    <a:lnTo>
                      <a:pt x="77" y="41"/>
                    </a:lnTo>
                    <a:lnTo>
                      <a:pt x="154" y="0"/>
                    </a:lnTo>
                    <a:lnTo>
                      <a:pt x="672" y="1107"/>
                    </a:lnTo>
                    <a:lnTo>
                      <a:pt x="0" y="91"/>
                    </a:lnTo>
                    <a:close/>
                  </a:path>
                </a:pathLst>
              </a:custGeom>
              <a:solidFill>
                <a:srgbClr val="FFD34D"/>
              </a:solidFill>
              <a:ln w="9525">
                <a:solidFill>
                  <a:srgbClr val="000000"/>
                </a:solidFill>
                <a:round/>
                <a:headEnd/>
                <a:tailEnd/>
              </a:ln>
            </p:spPr>
            <p:txBody>
              <a:bodyPr lIns="68580" tIns="34290" rIns="68580" bIns="34290"/>
              <a:lstStyle/>
              <a:p>
                <a:endParaRPr lang="en-US"/>
              </a:p>
            </p:txBody>
          </p:sp>
          <p:sp>
            <p:nvSpPr>
              <p:cNvPr id="28811" name="Freeform 84"/>
              <p:cNvSpPr>
                <a:spLocks/>
              </p:cNvSpPr>
              <p:nvPr/>
            </p:nvSpPr>
            <p:spPr bwMode="auto">
              <a:xfrm>
                <a:off x="5032376" y="1674813"/>
                <a:ext cx="1066800" cy="1757363"/>
              </a:xfrm>
              <a:custGeom>
                <a:avLst/>
                <a:gdLst>
                  <a:gd name="T0" fmla="*/ 0 w 672"/>
                  <a:gd name="T1" fmla="*/ 2147483647 h 1107"/>
                  <a:gd name="T2" fmla="*/ 2147483647 w 672"/>
                  <a:gd name="T3" fmla="*/ 2147483647 h 1107"/>
                  <a:gd name="T4" fmla="*/ 2147483647 w 672"/>
                  <a:gd name="T5" fmla="*/ 0 h 1107"/>
                  <a:gd name="T6" fmla="*/ 2147483647 w 672"/>
                  <a:gd name="T7" fmla="*/ 2147483647 h 1107"/>
                  <a:gd name="T8" fmla="*/ 0 w 672"/>
                  <a:gd name="T9" fmla="*/ 2147483647 h 1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1107">
                    <a:moveTo>
                      <a:pt x="0" y="91"/>
                    </a:moveTo>
                    <a:lnTo>
                      <a:pt x="77" y="41"/>
                    </a:lnTo>
                    <a:lnTo>
                      <a:pt x="154" y="0"/>
                    </a:lnTo>
                    <a:lnTo>
                      <a:pt x="672" y="1107"/>
                    </a:lnTo>
                    <a:lnTo>
                      <a:pt x="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12" name="Freeform 85"/>
              <p:cNvSpPr>
                <a:spLocks/>
              </p:cNvSpPr>
              <p:nvPr/>
            </p:nvSpPr>
            <p:spPr bwMode="auto">
              <a:xfrm>
                <a:off x="5276851" y="1574801"/>
                <a:ext cx="822325" cy="1857375"/>
              </a:xfrm>
              <a:custGeom>
                <a:avLst/>
                <a:gdLst>
                  <a:gd name="T0" fmla="*/ 0 w 518"/>
                  <a:gd name="T1" fmla="*/ 2147483647 h 1170"/>
                  <a:gd name="T2" fmla="*/ 2147483647 w 518"/>
                  <a:gd name="T3" fmla="*/ 2147483647 h 1170"/>
                  <a:gd name="T4" fmla="*/ 2147483647 w 518"/>
                  <a:gd name="T5" fmla="*/ 0 h 1170"/>
                  <a:gd name="T6" fmla="*/ 2147483647 w 518"/>
                  <a:gd name="T7" fmla="*/ 2147483647 h 1170"/>
                  <a:gd name="T8" fmla="*/ 0 w 518"/>
                  <a:gd name="T9" fmla="*/ 2147483647 h 1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170">
                    <a:moveTo>
                      <a:pt x="0" y="63"/>
                    </a:moveTo>
                    <a:lnTo>
                      <a:pt x="81" y="32"/>
                    </a:lnTo>
                    <a:lnTo>
                      <a:pt x="167" y="0"/>
                    </a:lnTo>
                    <a:lnTo>
                      <a:pt x="518" y="1170"/>
                    </a:lnTo>
                    <a:lnTo>
                      <a:pt x="0" y="63"/>
                    </a:lnTo>
                    <a:close/>
                  </a:path>
                </a:pathLst>
              </a:custGeom>
              <a:solidFill>
                <a:srgbClr val="7C9CD6"/>
              </a:solidFill>
              <a:ln w="9525">
                <a:solidFill>
                  <a:srgbClr val="000000"/>
                </a:solidFill>
                <a:round/>
                <a:headEnd/>
                <a:tailEnd/>
              </a:ln>
            </p:spPr>
            <p:txBody>
              <a:bodyPr lIns="68580" tIns="34290" rIns="68580" bIns="34290"/>
              <a:lstStyle/>
              <a:p>
                <a:endParaRPr lang="en-US"/>
              </a:p>
            </p:txBody>
          </p:sp>
          <p:sp>
            <p:nvSpPr>
              <p:cNvPr id="28813" name="Freeform 86"/>
              <p:cNvSpPr>
                <a:spLocks/>
              </p:cNvSpPr>
              <p:nvPr/>
            </p:nvSpPr>
            <p:spPr bwMode="auto">
              <a:xfrm>
                <a:off x="5276851" y="1574801"/>
                <a:ext cx="822325" cy="1857375"/>
              </a:xfrm>
              <a:custGeom>
                <a:avLst/>
                <a:gdLst>
                  <a:gd name="T0" fmla="*/ 0 w 518"/>
                  <a:gd name="T1" fmla="*/ 2147483647 h 1170"/>
                  <a:gd name="T2" fmla="*/ 2147483647 w 518"/>
                  <a:gd name="T3" fmla="*/ 2147483647 h 1170"/>
                  <a:gd name="T4" fmla="*/ 2147483647 w 518"/>
                  <a:gd name="T5" fmla="*/ 0 h 1170"/>
                  <a:gd name="T6" fmla="*/ 2147483647 w 518"/>
                  <a:gd name="T7" fmla="*/ 2147483647 h 1170"/>
                  <a:gd name="T8" fmla="*/ 0 w 518"/>
                  <a:gd name="T9" fmla="*/ 2147483647 h 1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 h="1170">
                    <a:moveTo>
                      <a:pt x="0" y="63"/>
                    </a:moveTo>
                    <a:lnTo>
                      <a:pt x="81" y="32"/>
                    </a:lnTo>
                    <a:lnTo>
                      <a:pt x="167" y="0"/>
                    </a:lnTo>
                    <a:lnTo>
                      <a:pt x="518" y="1170"/>
                    </a:lnTo>
                    <a:lnTo>
                      <a:pt x="0" y="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14" name="Freeform 87"/>
              <p:cNvSpPr>
                <a:spLocks/>
              </p:cNvSpPr>
              <p:nvPr/>
            </p:nvSpPr>
            <p:spPr bwMode="auto">
              <a:xfrm>
                <a:off x="5541963" y="1517651"/>
                <a:ext cx="557213" cy="1914525"/>
              </a:xfrm>
              <a:custGeom>
                <a:avLst/>
                <a:gdLst>
                  <a:gd name="T0" fmla="*/ 0 w 351"/>
                  <a:gd name="T1" fmla="*/ 2147483647 h 1206"/>
                  <a:gd name="T2" fmla="*/ 2147483647 w 351"/>
                  <a:gd name="T3" fmla="*/ 2147483647 h 1206"/>
                  <a:gd name="T4" fmla="*/ 2147483647 w 351"/>
                  <a:gd name="T5" fmla="*/ 0 h 1206"/>
                  <a:gd name="T6" fmla="*/ 2147483647 w 351"/>
                  <a:gd name="T7" fmla="*/ 2147483647 h 1206"/>
                  <a:gd name="T8" fmla="*/ 0 w 351"/>
                  <a:gd name="T9" fmla="*/ 2147483647 h 1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206">
                    <a:moveTo>
                      <a:pt x="0" y="36"/>
                    </a:moveTo>
                    <a:lnTo>
                      <a:pt x="85" y="13"/>
                    </a:lnTo>
                    <a:lnTo>
                      <a:pt x="171" y="0"/>
                    </a:lnTo>
                    <a:lnTo>
                      <a:pt x="351" y="1206"/>
                    </a:lnTo>
                    <a:lnTo>
                      <a:pt x="0" y="36"/>
                    </a:lnTo>
                    <a:close/>
                  </a:path>
                </a:pathLst>
              </a:custGeom>
              <a:solidFill>
                <a:schemeClr val="accent2"/>
              </a:solidFill>
              <a:ln w="9525">
                <a:solidFill>
                  <a:srgbClr val="000000"/>
                </a:solidFill>
                <a:round/>
                <a:headEnd/>
                <a:tailEnd/>
              </a:ln>
            </p:spPr>
            <p:txBody>
              <a:bodyPr lIns="68580" tIns="34290" rIns="68580" bIns="34290"/>
              <a:lstStyle/>
              <a:p>
                <a:endParaRPr lang="en-US"/>
              </a:p>
            </p:txBody>
          </p:sp>
          <p:sp>
            <p:nvSpPr>
              <p:cNvPr id="28815" name="Freeform 88"/>
              <p:cNvSpPr>
                <a:spLocks/>
              </p:cNvSpPr>
              <p:nvPr/>
            </p:nvSpPr>
            <p:spPr bwMode="auto">
              <a:xfrm>
                <a:off x="5541963" y="1517651"/>
                <a:ext cx="557213" cy="1914525"/>
              </a:xfrm>
              <a:custGeom>
                <a:avLst/>
                <a:gdLst>
                  <a:gd name="T0" fmla="*/ 0 w 351"/>
                  <a:gd name="T1" fmla="*/ 2147483647 h 1206"/>
                  <a:gd name="T2" fmla="*/ 2147483647 w 351"/>
                  <a:gd name="T3" fmla="*/ 2147483647 h 1206"/>
                  <a:gd name="T4" fmla="*/ 2147483647 w 351"/>
                  <a:gd name="T5" fmla="*/ 0 h 1206"/>
                  <a:gd name="T6" fmla="*/ 2147483647 w 351"/>
                  <a:gd name="T7" fmla="*/ 2147483647 h 1206"/>
                  <a:gd name="T8" fmla="*/ 0 w 351"/>
                  <a:gd name="T9" fmla="*/ 2147483647 h 1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206">
                    <a:moveTo>
                      <a:pt x="0" y="36"/>
                    </a:moveTo>
                    <a:lnTo>
                      <a:pt x="85" y="13"/>
                    </a:lnTo>
                    <a:lnTo>
                      <a:pt x="171" y="0"/>
                    </a:lnTo>
                    <a:lnTo>
                      <a:pt x="351" y="1206"/>
                    </a:lnTo>
                    <a:lnTo>
                      <a:pt x="0"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sp>
            <p:nvSpPr>
              <p:cNvPr id="28816" name="Freeform 89"/>
              <p:cNvSpPr>
                <a:spLocks/>
              </p:cNvSpPr>
              <p:nvPr/>
            </p:nvSpPr>
            <p:spPr bwMode="auto">
              <a:xfrm>
                <a:off x="5813426" y="1495426"/>
                <a:ext cx="285750" cy="1936750"/>
              </a:xfrm>
              <a:custGeom>
                <a:avLst/>
                <a:gdLst>
                  <a:gd name="T0" fmla="*/ 0 w 180"/>
                  <a:gd name="T1" fmla="*/ 2147483647 h 1220"/>
                  <a:gd name="T2" fmla="*/ 2147483647 w 180"/>
                  <a:gd name="T3" fmla="*/ 0 h 1220"/>
                  <a:gd name="T4" fmla="*/ 2147483647 w 180"/>
                  <a:gd name="T5" fmla="*/ 0 h 1220"/>
                  <a:gd name="T6" fmla="*/ 2147483647 w 180"/>
                  <a:gd name="T7" fmla="*/ 2147483647 h 1220"/>
                  <a:gd name="T8" fmla="*/ 0 w 180"/>
                  <a:gd name="T9" fmla="*/ 2147483647 h 1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220">
                    <a:moveTo>
                      <a:pt x="0" y="14"/>
                    </a:moveTo>
                    <a:lnTo>
                      <a:pt x="90" y="0"/>
                    </a:lnTo>
                    <a:lnTo>
                      <a:pt x="180" y="0"/>
                    </a:lnTo>
                    <a:lnTo>
                      <a:pt x="180" y="1220"/>
                    </a:lnTo>
                    <a:lnTo>
                      <a:pt x="0" y="14"/>
                    </a:lnTo>
                    <a:close/>
                  </a:path>
                </a:pathLst>
              </a:custGeom>
              <a:solidFill>
                <a:srgbClr val="7030A0"/>
              </a:solidFill>
              <a:ln w="9525">
                <a:solidFill>
                  <a:srgbClr val="000000"/>
                </a:solidFill>
                <a:round/>
                <a:headEnd/>
                <a:tailEnd/>
              </a:ln>
            </p:spPr>
            <p:txBody>
              <a:bodyPr lIns="68580" tIns="34290" rIns="68580" bIns="34290"/>
              <a:lstStyle/>
              <a:p>
                <a:endParaRPr lang="en-US"/>
              </a:p>
            </p:txBody>
          </p:sp>
          <p:sp>
            <p:nvSpPr>
              <p:cNvPr id="28817" name="Freeform 90"/>
              <p:cNvSpPr>
                <a:spLocks/>
              </p:cNvSpPr>
              <p:nvPr/>
            </p:nvSpPr>
            <p:spPr bwMode="auto">
              <a:xfrm>
                <a:off x="5813426" y="1495426"/>
                <a:ext cx="285750" cy="1936750"/>
              </a:xfrm>
              <a:custGeom>
                <a:avLst/>
                <a:gdLst>
                  <a:gd name="T0" fmla="*/ 0 w 180"/>
                  <a:gd name="T1" fmla="*/ 2147483647 h 1220"/>
                  <a:gd name="T2" fmla="*/ 2147483647 w 180"/>
                  <a:gd name="T3" fmla="*/ 0 h 1220"/>
                  <a:gd name="T4" fmla="*/ 2147483647 w 180"/>
                  <a:gd name="T5" fmla="*/ 0 h 1220"/>
                  <a:gd name="T6" fmla="*/ 2147483647 w 180"/>
                  <a:gd name="T7" fmla="*/ 2147483647 h 1220"/>
                  <a:gd name="T8" fmla="*/ 0 w 180"/>
                  <a:gd name="T9" fmla="*/ 2147483647 h 1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220">
                    <a:moveTo>
                      <a:pt x="0" y="14"/>
                    </a:moveTo>
                    <a:lnTo>
                      <a:pt x="90" y="0"/>
                    </a:lnTo>
                    <a:lnTo>
                      <a:pt x="180" y="0"/>
                    </a:lnTo>
                    <a:lnTo>
                      <a:pt x="180" y="1220"/>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8">
                    <a:solidFill>
                      <a:srgbClr val="000000"/>
                    </a:solidFill>
                    <a:prstDash val="solid"/>
                    <a:round/>
                    <a:headEnd/>
                    <a:tailEnd/>
                  </a14:hiddenLine>
                </a:ext>
              </a:extLst>
            </p:spPr>
            <p:txBody>
              <a:bodyPr lIns="68580" tIns="34290" rIns="68580" bIns="34290"/>
              <a:lstStyle/>
              <a:p>
                <a:endParaRPr lang="en-US"/>
              </a:p>
            </p:txBody>
          </p:sp>
        </p:grpSp>
        <p:sp>
          <p:nvSpPr>
            <p:cNvPr id="28689" name="TextBox 266"/>
            <p:cNvSpPr txBox="1">
              <a:spLocks noChangeArrowheads="1"/>
            </p:cNvSpPr>
            <p:nvPr/>
          </p:nvSpPr>
          <p:spPr bwMode="auto">
            <a:xfrm rot="6572771">
              <a:off x="7067835" y="1005900"/>
              <a:ext cx="181751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solidFill>
                    <a:schemeClr val="bg1"/>
                  </a:solidFill>
                  <a:latin typeface="HP001 4 hàng"/>
                </a:rPr>
                <a:t>P.Lan</a:t>
              </a:r>
              <a:endParaRPr lang="en-US" sz="2000" b="1" dirty="0">
                <a:solidFill>
                  <a:schemeClr val="bg1"/>
                </a:solidFill>
                <a:latin typeface="HP001 4 hàng"/>
              </a:endParaRPr>
            </a:p>
          </p:txBody>
        </p:sp>
        <p:sp>
          <p:nvSpPr>
            <p:cNvPr id="28690" name="TextBox 267"/>
            <p:cNvSpPr txBox="1">
              <a:spLocks noChangeArrowheads="1"/>
            </p:cNvSpPr>
            <p:nvPr/>
          </p:nvSpPr>
          <p:spPr bwMode="auto">
            <a:xfrm rot="6047864">
              <a:off x="6388799" y="1187293"/>
              <a:ext cx="250652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latin typeface="HP001 4 hàng"/>
                </a:rPr>
                <a:t>Trang</a:t>
              </a:r>
              <a:endParaRPr lang="en-US" sz="2000" b="1" dirty="0">
                <a:latin typeface="HP001 4 hàng"/>
              </a:endParaRPr>
            </a:p>
          </p:txBody>
        </p:sp>
        <p:sp>
          <p:nvSpPr>
            <p:cNvPr id="269" name="TextBox 268"/>
            <p:cNvSpPr txBox="1"/>
            <p:nvPr/>
          </p:nvSpPr>
          <p:spPr>
            <a:xfrm rot="6926774">
              <a:off x="7550100" y="1005300"/>
              <a:ext cx="1816128" cy="481419"/>
            </a:xfrm>
            <a:prstGeom prst="rect">
              <a:avLst/>
            </a:prstGeom>
            <a:noFill/>
          </p:spPr>
          <p:txBody>
            <a:bodyPr>
              <a:spAutoFit/>
            </a:bodyPr>
            <a:lstStyle/>
            <a:p>
              <a:pPr>
                <a:defRPr/>
              </a:pPr>
              <a:r>
                <a:rPr lang="en-US" sz="2200" b="1" dirty="0" smtClean="0">
                  <a:latin typeface="HP001 4 hàng" panose="020B0603050302020204" pitchFamily="34" charset="0"/>
                </a:rPr>
                <a:t>Thu</a:t>
              </a:r>
              <a:endParaRPr lang="en-US" sz="2200" b="1" dirty="0">
                <a:latin typeface="HP001 4 hàng" panose="020B0603050302020204" pitchFamily="34" charset="0"/>
              </a:endParaRPr>
            </a:p>
          </p:txBody>
        </p:sp>
        <p:sp>
          <p:nvSpPr>
            <p:cNvPr id="270" name="TextBox 269"/>
            <p:cNvSpPr txBox="1"/>
            <p:nvPr/>
          </p:nvSpPr>
          <p:spPr>
            <a:xfrm rot="4360583">
              <a:off x="5695641" y="976165"/>
              <a:ext cx="2170613" cy="481419"/>
            </a:xfrm>
            <a:prstGeom prst="rect">
              <a:avLst/>
            </a:prstGeom>
            <a:noFill/>
          </p:spPr>
          <p:txBody>
            <a:bodyPr>
              <a:spAutoFit/>
            </a:bodyPr>
            <a:lstStyle/>
            <a:p>
              <a:pPr>
                <a:defRPr/>
              </a:pPr>
              <a:r>
                <a:rPr lang="en-US" sz="2200" b="1" dirty="0" err="1" smtClean="0">
                  <a:solidFill>
                    <a:schemeClr val="bg1"/>
                  </a:solidFill>
                  <a:latin typeface="HP001 4 hàng" panose="020B0603050302020204" pitchFamily="34" charset="0"/>
                </a:rPr>
                <a:t>Diệp</a:t>
              </a:r>
              <a:endParaRPr lang="en-US" sz="2200" b="1" dirty="0">
                <a:solidFill>
                  <a:schemeClr val="bg1"/>
                </a:solidFill>
                <a:latin typeface="HP001 4 hàng" panose="020B0603050302020204" pitchFamily="34" charset="0"/>
              </a:endParaRPr>
            </a:p>
          </p:txBody>
        </p:sp>
        <p:sp>
          <p:nvSpPr>
            <p:cNvPr id="28693" name="TextBox 270"/>
            <p:cNvSpPr txBox="1">
              <a:spLocks noChangeArrowheads="1"/>
            </p:cNvSpPr>
            <p:nvPr/>
          </p:nvSpPr>
          <p:spPr bwMode="auto">
            <a:xfrm rot="3976632">
              <a:off x="5382456" y="1083914"/>
              <a:ext cx="1977777" cy="41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rgbClr val="FF0000"/>
                  </a:solidFill>
                  <a:latin typeface="HP001 4 hàng"/>
                </a:rPr>
                <a:t>Thanh</a:t>
              </a:r>
              <a:endParaRPr lang="en-US" b="1" dirty="0">
                <a:solidFill>
                  <a:srgbClr val="FF0000"/>
                </a:solidFill>
                <a:latin typeface="HP001 4 hàng"/>
              </a:endParaRPr>
            </a:p>
          </p:txBody>
        </p:sp>
        <p:sp>
          <p:nvSpPr>
            <p:cNvPr id="28694" name="TextBox 271"/>
            <p:cNvSpPr txBox="1">
              <a:spLocks noChangeArrowheads="1"/>
            </p:cNvSpPr>
            <p:nvPr/>
          </p:nvSpPr>
          <p:spPr bwMode="auto">
            <a:xfrm rot="18131563">
              <a:off x="5080499" y="5128113"/>
              <a:ext cx="181751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solidFill>
                    <a:srgbClr val="C00000"/>
                  </a:solidFill>
                  <a:latin typeface="HP001 4 hàng"/>
                </a:rPr>
                <a:t>Đ.Lan</a:t>
              </a:r>
              <a:endParaRPr lang="en-US" sz="2000" b="1" dirty="0">
                <a:solidFill>
                  <a:srgbClr val="C00000"/>
                </a:solidFill>
                <a:latin typeface="HP001 4 hàng"/>
              </a:endParaRPr>
            </a:p>
          </p:txBody>
        </p:sp>
        <p:sp>
          <p:nvSpPr>
            <p:cNvPr id="273" name="TextBox 272"/>
            <p:cNvSpPr txBox="1"/>
            <p:nvPr/>
          </p:nvSpPr>
          <p:spPr>
            <a:xfrm rot="2076132">
              <a:off x="4283281" y="1857883"/>
              <a:ext cx="2144961" cy="511913"/>
            </a:xfrm>
            <a:prstGeom prst="rect">
              <a:avLst/>
            </a:prstGeom>
            <a:noFill/>
          </p:spPr>
          <p:txBody>
            <a:bodyPr>
              <a:spAutoFit/>
            </a:bodyPr>
            <a:lstStyle/>
            <a:p>
              <a:pPr>
                <a:defRPr/>
              </a:pPr>
              <a:r>
                <a:rPr lang="en-US" sz="2300" b="1" dirty="0" err="1" smtClean="0">
                  <a:latin typeface="HP001 4 hàng" panose="020B0603050302020204" pitchFamily="34" charset="0"/>
                </a:rPr>
                <a:t>Sen</a:t>
              </a:r>
              <a:endParaRPr lang="en-US" sz="2300" b="1" dirty="0">
                <a:latin typeface="HP001 4 hàng" panose="020B0603050302020204" pitchFamily="34" charset="0"/>
              </a:endParaRPr>
            </a:p>
          </p:txBody>
        </p:sp>
        <p:sp>
          <p:nvSpPr>
            <p:cNvPr id="28696" name="TextBox 273"/>
            <p:cNvSpPr txBox="1">
              <a:spLocks noChangeArrowheads="1"/>
            </p:cNvSpPr>
            <p:nvPr/>
          </p:nvSpPr>
          <p:spPr bwMode="auto">
            <a:xfrm>
              <a:off x="3932069" y="3060401"/>
              <a:ext cx="1817511" cy="42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chemeClr val="bg1"/>
                  </a:solidFill>
                  <a:latin typeface="HP001 4 hàng"/>
                </a:rPr>
                <a:t>Thanh</a:t>
              </a:r>
              <a:endParaRPr lang="en-US" b="1" dirty="0">
                <a:solidFill>
                  <a:schemeClr val="bg1"/>
                </a:solidFill>
                <a:latin typeface="HP001 4 hàng"/>
              </a:endParaRPr>
            </a:p>
          </p:txBody>
        </p:sp>
        <p:sp>
          <p:nvSpPr>
            <p:cNvPr id="28697" name="TextBox 274"/>
            <p:cNvSpPr txBox="1">
              <a:spLocks noChangeArrowheads="1"/>
            </p:cNvSpPr>
            <p:nvPr/>
          </p:nvSpPr>
          <p:spPr bwMode="auto">
            <a:xfrm rot="15434656">
              <a:off x="6603922" y="5530035"/>
              <a:ext cx="181751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solidFill>
                    <a:schemeClr val="bg1"/>
                  </a:solidFill>
                  <a:latin typeface="HP001 4 hàng"/>
                </a:rPr>
                <a:t>Nhàn</a:t>
              </a:r>
              <a:endParaRPr lang="en-US" sz="2000" b="1" dirty="0">
                <a:solidFill>
                  <a:schemeClr val="bg1"/>
                </a:solidFill>
                <a:latin typeface="HP001 4 hàng"/>
              </a:endParaRPr>
            </a:p>
          </p:txBody>
        </p:sp>
        <p:sp>
          <p:nvSpPr>
            <p:cNvPr id="28698" name="TextBox 275"/>
            <p:cNvSpPr txBox="1">
              <a:spLocks noChangeArrowheads="1"/>
            </p:cNvSpPr>
            <p:nvPr/>
          </p:nvSpPr>
          <p:spPr bwMode="auto">
            <a:xfrm rot="19524092">
              <a:off x="4349552" y="4300245"/>
              <a:ext cx="1895119" cy="42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latin typeface="HP001 4 hàng"/>
                </a:rPr>
                <a:t>Hường</a:t>
              </a:r>
              <a:endParaRPr lang="en-US" b="1" dirty="0">
                <a:latin typeface="HP001 4 hàng"/>
              </a:endParaRPr>
            </a:p>
          </p:txBody>
        </p:sp>
        <p:sp>
          <p:nvSpPr>
            <p:cNvPr id="277" name="TextBox 276"/>
            <p:cNvSpPr txBox="1"/>
            <p:nvPr/>
          </p:nvSpPr>
          <p:spPr>
            <a:xfrm rot="3149060">
              <a:off x="4728959" y="1444666"/>
              <a:ext cx="2192466" cy="498612"/>
            </a:xfrm>
            <a:prstGeom prst="rect">
              <a:avLst/>
            </a:prstGeom>
            <a:noFill/>
          </p:spPr>
          <p:txBody>
            <a:bodyPr>
              <a:spAutoFit/>
            </a:bodyPr>
            <a:lstStyle/>
            <a:p>
              <a:pPr>
                <a:defRPr/>
              </a:pPr>
              <a:r>
                <a:rPr lang="en-US" sz="2300" b="1" dirty="0" err="1" smtClean="0">
                  <a:latin typeface="HP001 4 hàng" panose="020B0603050302020204" pitchFamily="34" charset="0"/>
                </a:rPr>
                <a:t>Nhàn</a:t>
              </a:r>
              <a:endParaRPr lang="en-US" sz="2300" b="1" dirty="0">
                <a:latin typeface="HP001 4 hàng" panose="020B0603050302020204" pitchFamily="34" charset="0"/>
              </a:endParaRPr>
            </a:p>
          </p:txBody>
        </p:sp>
        <p:sp>
          <p:nvSpPr>
            <p:cNvPr id="278" name="TextBox 277"/>
            <p:cNvSpPr txBox="1"/>
            <p:nvPr/>
          </p:nvSpPr>
          <p:spPr>
            <a:xfrm rot="10058237">
              <a:off x="8223197" y="2654761"/>
              <a:ext cx="2256111" cy="494260"/>
            </a:xfrm>
            <a:prstGeom prst="rect">
              <a:avLst/>
            </a:prstGeom>
            <a:noFill/>
          </p:spPr>
          <p:txBody>
            <a:bodyPr>
              <a:spAutoFit/>
            </a:bodyPr>
            <a:lstStyle/>
            <a:p>
              <a:pPr>
                <a:defRPr/>
              </a:pPr>
              <a:r>
                <a:rPr lang="en-US" sz="2200" b="1" dirty="0" smtClean="0">
                  <a:solidFill>
                    <a:schemeClr val="bg1"/>
                  </a:solidFill>
                  <a:latin typeface="HP001 4 hàng" panose="020B0603050302020204" pitchFamily="34" charset="0"/>
                </a:rPr>
                <a:t>P. </a:t>
              </a:r>
              <a:r>
                <a:rPr lang="en-US" sz="2200" b="1" dirty="0" err="1" smtClean="0">
                  <a:solidFill>
                    <a:schemeClr val="bg1"/>
                  </a:solidFill>
                  <a:latin typeface="HP001 4 hàng" panose="020B0603050302020204" pitchFamily="34" charset="0"/>
                </a:rPr>
                <a:t>Lan</a:t>
              </a:r>
              <a:endParaRPr lang="en-US" sz="2200" b="1" dirty="0">
                <a:solidFill>
                  <a:schemeClr val="bg1"/>
                </a:solidFill>
                <a:latin typeface="HP001 4 hàng" panose="020B0603050302020204" pitchFamily="34" charset="0"/>
              </a:endParaRPr>
            </a:p>
          </p:txBody>
        </p:sp>
        <p:sp>
          <p:nvSpPr>
            <p:cNvPr id="28701" name="TextBox 278"/>
            <p:cNvSpPr txBox="1">
              <a:spLocks noChangeArrowheads="1"/>
            </p:cNvSpPr>
            <p:nvPr/>
          </p:nvSpPr>
          <p:spPr bwMode="auto">
            <a:xfrm rot="14895043">
              <a:off x="6982082" y="5440520"/>
              <a:ext cx="1817511" cy="41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rgbClr val="FFFF00"/>
                  </a:solidFill>
                  <a:latin typeface="HP001 4 hàng"/>
                </a:rPr>
                <a:t>Sen</a:t>
              </a:r>
              <a:endParaRPr lang="en-US" b="1" dirty="0">
                <a:solidFill>
                  <a:srgbClr val="FFFF00"/>
                </a:solidFill>
                <a:latin typeface="HP001 4 hàng"/>
              </a:endParaRPr>
            </a:p>
          </p:txBody>
        </p:sp>
        <p:sp>
          <p:nvSpPr>
            <p:cNvPr id="28702" name="TextBox 279"/>
            <p:cNvSpPr txBox="1">
              <a:spLocks noChangeArrowheads="1"/>
            </p:cNvSpPr>
            <p:nvPr/>
          </p:nvSpPr>
          <p:spPr bwMode="auto">
            <a:xfrm rot="20404456">
              <a:off x="4032900" y="3710206"/>
              <a:ext cx="1817511" cy="42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chemeClr val="bg1"/>
                  </a:solidFill>
                  <a:latin typeface="HP001 4 hàng"/>
                </a:rPr>
                <a:t>Diệp</a:t>
              </a:r>
              <a:endParaRPr lang="en-US" b="1" dirty="0">
                <a:solidFill>
                  <a:schemeClr val="bg1"/>
                </a:solidFill>
                <a:latin typeface="HP001 4 hàng"/>
              </a:endParaRPr>
            </a:p>
          </p:txBody>
        </p:sp>
        <p:sp>
          <p:nvSpPr>
            <p:cNvPr id="28703" name="TextBox 280"/>
            <p:cNvSpPr txBox="1">
              <a:spLocks noChangeArrowheads="1"/>
            </p:cNvSpPr>
            <p:nvPr/>
          </p:nvSpPr>
          <p:spPr bwMode="auto">
            <a:xfrm rot="11690506">
              <a:off x="8601150" y="3693813"/>
              <a:ext cx="1817511" cy="4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solidFill>
                    <a:srgbClr val="FF0000"/>
                  </a:solidFill>
                  <a:latin typeface="HP001 4 hàng"/>
                </a:rPr>
                <a:t>Sen</a:t>
              </a:r>
              <a:endParaRPr lang="en-US" sz="2000" b="1" dirty="0">
                <a:solidFill>
                  <a:srgbClr val="FF0000"/>
                </a:solidFill>
                <a:latin typeface="HP001 4 hàng"/>
              </a:endParaRPr>
            </a:p>
          </p:txBody>
        </p:sp>
        <p:sp>
          <p:nvSpPr>
            <p:cNvPr id="28704" name="TextBox 281"/>
            <p:cNvSpPr txBox="1">
              <a:spLocks noChangeArrowheads="1"/>
            </p:cNvSpPr>
            <p:nvPr/>
          </p:nvSpPr>
          <p:spPr bwMode="auto">
            <a:xfrm rot="875228">
              <a:off x="4031941" y="2433436"/>
              <a:ext cx="2212362" cy="42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rgbClr val="FFFF00"/>
                  </a:solidFill>
                  <a:latin typeface="HP001 4 hàng"/>
                </a:rPr>
                <a:t>Thanh</a:t>
              </a:r>
              <a:endParaRPr lang="en-US" b="1" dirty="0">
                <a:solidFill>
                  <a:srgbClr val="FFFF00"/>
                </a:solidFill>
                <a:latin typeface="HP001 4 hàng"/>
              </a:endParaRPr>
            </a:p>
          </p:txBody>
        </p:sp>
        <p:sp>
          <p:nvSpPr>
            <p:cNvPr id="28705" name="TextBox 282"/>
            <p:cNvSpPr txBox="1">
              <a:spLocks noChangeArrowheads="1"/>
            </p:cNvSpPr>
            <p:nvPr/>
          </p:nvSpPr>
          <p:spPr bwMode="auto">
            <a:xfrm rot="18446430">
              <a:off x="4731586" y="4634042"/>
              <a:ext cx="232020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latin typeface="HP001 4 hàng"/>
                </a:rPr>
                <a:t>Thảo</a:t>
              </a:r>
              <a:r>
                <a:rPr lang="en-US" sz="2000" b="1" dirty="0" smtClean="0">
                  <a:latin typeface="HP001 4 hàng"/>
                </a:rPr>
                <a:t> A</a:t>
              </a:r>
              <a:endParaRPr lang="en-US" sz="2000" b="1" dirty="0">
                <a:latin typeface="HP001 4 hàng"/>
              </a:endParaRPr>
            </a:p>
          </p:txBody>
        </p:sp>
        <p:sp>
          <p:nvSpPr>
            <p:cNvPr id="284" name="TextBox 283"/>
            <p:cNvSpPr txBox="1"/>
            <p:nvPr/>
          </p:nvSpPr>
          <p:spPr>
            <a:xfrm rot="11008047">
              <a:off x="8700905" y="3354019"/>
              <a:ext cx="1818607" cy="494260"/>
            </a:xfrm>
            <a:prstGeom prst="rect">
              <a:avLst/>
            </a:prstGeom>
            <a:noFill/>
          </p:spPr>
          <p:txBody>
            <a:bodyPr>
              <a:spAutoFit/>
            </a:bodyPr>
            <a:lstStyle/>
            <a:p>
              <a:pPr>
                <a:defRPr/>
              </a:pPr>
              <a:r>
                <a:rPr lang="en-US" sz="2200" b="1" dirty="0" err="1" smtClean="0">
                  <a:solidFill>
                    <a:schemeClr val="bg1"/>
                  </a:solidFill>
                  <a:latin typeface="HP001 4 hàng" panose="020B0603050302020204" pitchFamily="34" charset="0"/>
                </a:rPr>
                <a:t>Nhàn</a:t>
              </a:r>
              <a:endParaRPr lang="en-US" sz="2200" b="1" dirty="0">
                <a:solidFill>
                  <a:schemeClr val="bg1"/>
                </a:solidFill>
                <a:latin typeface="HP001 4 hàng" panose="020B0603050302020204" pitchFamily="34" charset="0"/>
              </a:endParaRPr>
            </a:p>
          </p:txBody>
        </p:sp>
        <p:sp>
          <p:nvSpPr>
            <p:cNvPr id="285" name="TextBox 284"/>
            <p:cNvSpPr txBox="1"/>
            <p:nvPr/>
          </p:nvSpPr>
          <p:spPr>
            <a:xfrm rot="646930">
              <a:off x="3930912" y="2725713"/>
              <a:ext cx="2341247" cy="511913"/>
            </a:xfrm>
            <a:prstGeom prst="rect">
              <a:avLst/>
            </a:prstGeom>
            <a:noFill/>
          </p:spPr>
          <p:txBody>
            <a:bodyPr>
              <a:spAutoFit/>
            </a:bodyPr>
            <a:lstStyle/>
            <a:p>
              <a:pPr>
                <a:defRPr/>
              </a:pPr>
              <a:r>
                <a:rPr lang="en-US" sz="2300" b="1" dirty="0" err="1" smtClean="0">
                  <a:solidFill>
                    <a:srgbClr val="FF0000"/>
                  </a:solidFill>
                  <a:latin typeface="HP001 4 hàng" panose="020B0603050302020204" pitchFamily="34" charset="0"/>
                </a:rPr>
                <a:t>Sen</a:t>
              </a:r>
              <a:endParaRPr lang="en-US" sz="2300" b="1" dirty="0">
                <a:solidFill>
                  <a:srgbClr val="FF0000"/>
                </a:solidFill>
                <a:latin typeface="HP001 4 hàng" panose="020B0603050302020204" pitchFamily="34" charset="0"/>
              </a:endParaRPr>
            </a:p>
          </p:txBody>
        </p:sp>
        <p:sp>
          <p:nvSpPr>
            <p:cNvPr id="28708" name="TextBox 285"/>
            <p:cNvSpPr txBox="1">
              <a:spLocks noChangeArrowheads="1"/>
            </p:cNvSpPr>
            <p:nvPr/>
          </p:nvSpPr>
          <p:spPr bwMode="auto">
            <a:xfrm rot="7544186">
              <a:off x="7463712" y="1405492"/>
              <a:ext cx="2243466" cy="41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rgbClr val="FFFF00"/>
                  </a:solidFill>
                  <a:latin typeface="HP001 4 hàng"/>
                </a:rPr>
                <a:t>Miền</a:t>
              </a:r>
              <a:endParaRPr lang="en-US" b="1" dirty="0">
                <a:solidFill>
                  <a:srgbClr val="FFFF00"/>
                </a:solidFill>
                <a:latin typeface="HP001 4 hàng"/>
              </a:endParaRPr>
            </a:p>
          </p:txBody>
        </p:sp>
        <p:sp>
          <p:nvSpPr>
            <p:cNvPr id="287" name="TextBox 286"/>
            <p:cNvSpPr txBox="1"/>
            <p:nvPr/>
          </p:nvSpPr>
          <p:spPr>
            <a:xfrm rot="13865279">
              <a:off x="7549938" y="5087848"/>
              <a:ext cx="1816128" cy="498612"/>
            </a:xfrm>
            <a:prstGeom prst="rect">
              <a:avLst/>
            </a:prstGeom>
            <a:noFill/>
          </p:spPr>
          <p:txBody>
            <a:bodyPr>
              <a:spAutoFit/>
            </a:bodyPr>
            <a:lstStyle/>
            <a:p>
              <a:pPr>
                <a:defRPr/>
              </a:pPr>
              <a:r>
                <a:rPr lang="en-US" sz="2300" b="1" dirty="0" smtClean="0">
                  <a:solidFill>
                    <a:srgbClr val="FF0000"/>
                  </a:solidFill>
                  <a:latin typeface="HP001 4 hàng" panose="020B0603050302020204" pitchFamily="34" charset="0"/>
                </a:rPr>
                <a:t>Thu</a:t>
              </a:r>
              <a:endParaRPr lang="en-US" sz="2300" b="1" dirty="0">
                <a:solidFill>
                  <a:srgbClr val="FF0000"/>
                </a:solidFill>
                <a:latin typeface="HP001 4 hàng" panose="020B0603050302020204" pitchFamily="34" charset="0"/>
              </a:endParaRPr>
            </a:p>
          </p:txBody>
        </p:sp>
        <p:sp>
          <p:nvSpPr>
            <p:cNvPr id="288" name="TextBox 287"/>
            <p:cNvSpPr txBox="1"/>
            <p:nvPr/>
          </p:nvSpPr>
          <p:spPr>
            <a:xfrm rot="12582406">
              <a:off x="8339077" y="4365273"/>
              <a:ext cx="1816240" cy="494260"/>
            </a:xfrm>
            <a:prstGeom prst="rect">
              <a:avLst/>
            </a:prstGeom>
            <a:noFill/>
          </p:spPr>
          <p:txBody>
            <a:bodyPr>
              <a:spAutoFit/>
            </a:bodyPr>
            <a:lstStyle/>
            <a:p>
              <a:pPr>
                <a:defRPr/>
              </a:pPr>
              <a:r>
                <a:rPr lang="en-US" sz="2200" b="1" dirty="0" err="1" smtClean="0">
                  <a:solidFill>
                    <a:schemeClr val="bg1"/>
                  </a:solidFill>
                  <a:latin typeface="HP001 4 hàng" panose="020B0603050302020204" pitchFamily="34" charset="0"/>
                </a:rPr>
                <a:t>Thảo</a:t>
              </a:r>
              <a:r>
                <a:rPr lang="en-US" sz="2200" b="1" dirty="0" smtClean="0">
                  <a:solidFill>
                    <a:schemeClr val="bg1"/>
                  </a:solidFill>
                  <a:latin typeface="HP001 4 hàng" panose="020B0603050302020204" pitchFamily="34" charset="0"/>
                </a:rPr>
                <a:t> A</a:t>
              </a:r>
              <a:endParaRPr lang="en-US" sz="2200" b="1" dirty="0">
                <a:solidFill>
                  <a:schemeClr val="bg1"/>
                </a:solidFill>
                <a:latin typeface="HP001 4 hàng" panose="020B0603050302020204" pitchFamily="34" charset="0"/>
              </a:endParaRPr>
            </a:p>
          </p:txBody>
        </p:sp>
        <p:sp>
          <p:nvSpPr>
            <p:cNvPr id="28711" name="TextBox 288"/>
            <p:cNvSpPr txBox="1">
              <a:spLocks noChangeArrowheads="1"/>
            </p:cNvSpPr>
            <p:nvPr/>
          </p:nvSpPr>
          <p:spPr bwMode="auto">
            <a:xfrm rot="16423899">
              <a:off x="5738627" y="5346429"/>
              <a:ext cx="2234815" cy="41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smtClean="0">
                  <a:solidFill>
                    <a:schemeClr val="bg1"/>
                  </a:solidFill>
                  <a:latin typeface="HP001 4 hàng"/>
                </a:rPr>
                <a:t>Thu</a:t>
              </a:r>
              <a:endParaRPr lang="en-US" b="1" dirty="0">
                <a:solidFill>
                  <a:schemeClr val="bg1"/>
                </a:solidFill>
                <a:latin typeface="HP001 4 hàng"/>
              </a:endParaRPr>
            </a:p>
          </p:txBody>
        </p:sp>
        <p:sp>
          <p:nvSpPr>
            <p:cNvPr id="28712" name="TextBox 289"/>
            <p:cNvSpPr txBox="1">
              <a:spLocks noChangeArrowheads="1"/>
            </p:cNvSpPr>
            <p:nvPr/>
          </p:nvSpPr>
          <p:spPr bwMode="auto">
            <a:xfrm rot="19037658">
              <a:off x="4589587" y="4630775"/>
              <a:ext cx="1817511" cy="4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smtClean="0">
                  <a:latin typeface="HP001 4 hàng"/>
                </a:rPr>
                <a:t>P. </a:t>
              </a:r>
              <a:r>
                <a:rPr lang="en-US" sz="2000" b="1" dirty="0" err="1" smtClean="0">
                  <a:latin typeface="HP001 4 hàng"/>
                </a:rPr>
                <a:t>Lan</a:t>
              </a:r>
              <a:endParaRPr lang="en-US" sz="2000" b="1" dirty="0">
                <a:latin typeface="HP001 4 hàng"/>
              </a:endParaRPr>
            </a:p>
          </p:txBody>
        </p:sp>
        <p:sp>
          <p:nvSpPr>
            <p:cNvPr id="291" name="TextBox 290"/>
            <p:cNvSpPr txBox="1"/>
            <p:nvPr/>
          </p:nvSpPr>
          <p:spPr>
            <a:xfrm rot="10522597">
              <a:off x="8438404" y="3023814"/>
              <a:ext cx="2012526" cy="494260"/>
            </a:xfrm>
            <a:prstGeom prst="rect">
              <a:avLst/>
            </a:prstGeom>
            <a:noFill/>
          </p:spPr>
          <p:txBody>
            <a:bodyPr>
              <a:spAutoFit/>
            </a:bodyPr>
            <a:lstStyle/>
            <a:p>
              <a:pPr>
                <a:defRPr/>
              </a:pPr>
              <a:r>
                <a:rPr lang="en-US" sz="2200" b="1" dirty="0" err="1" smtClean="0">
                  <a:solidFill>
                    <a:schemeClr val="bg1"/>
                  </a:solidFill>
                  <a:latin typeface="HP001 4 hàng" panose="020B0603050302020204" pitchFamily="34" charset="0"/>
                </a:rPr>
                <a:t>Thảo</a:t>
              </a:r>
              <a:r>
                <a:rPr lang="en-US" sz="2200" b="1" dirty="0" smtClean="0">
                  <a:solidFill>
                    <a:schemeClr val="bg1"/>
                  </a:solidFill>
                  <a:latin typeface="HP001 4 hàng" panose="020B0603050302020204" pitchFamily="34" charset="0"/>
                </a:rPr>
                <a:t> A</a:t>
              </a:r>
              <a:endParaRPr lang="en-US" sz="2200" b="1" dirty="0">
                <a:solidFill>
                  <a:schemeClr val="bg1"/>
                </a:solidFill>
                <a:latin typeface="HP001 4 hàng" panose="020B0603050302020204" pitchFamily="34" charset="0"/>
              </a:endParaRPr>
            </a:p>
          </p:txBody>
        </p:sp>
        <p:sp>
          <p:nvSpPr>
            <p:cNvPr id="28714" name="TextBox 291"/>
            <p:cNvSpPr txBox="1">
              <a:spLocks noChangeArrowheads="1"/>
            </p:cNvSpPr>
            <p:nvPr/>
          </p:nvSpPr>
          <p:spPr bwMode="auto">
            <a:xfrm rot="18038133">
              <a:off x="5425817" y="5183426"/>
              <a:ext cx="181751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solidFill>
                    <a:srgbClr val="FF0000"/>
                  </a:solidFill>
                  <a:latin typeface="HP001 4 hàng"/>
                </a:rPr>
                <a:t>Trang</a:t>
              </a:r>
              <a:endParaRPr lang="en-US" sz="2000" b="1" dirty="0">
                <a:solidFill>
                  <a:srgbClr val="FF0000"/>
                </a:solidFill>
                <a:latin typeface="HP001 4 hàng"/>
              </a:endParaRPr>
            </a:p>
          </p:txBody>
        </p:sp>
        <p:sp>
          <p:nvSpPr>
            <p:cNvPr id="293" name="TextBox 292"/>
            <p:cNvSpPr txBox="1"/>
            <p:nvPr/>
          </p:nvSpPr>
          <p:spPr>
            <a:xfrm rot="8682372">
              <a:off x="8235024" y="1728488"/>
              <a:ext cx="1816240" cy="494260"/>
            </a:xfrm>
            <a:prstGeom prst="rect">
              <a:avLst/>
            </a:prstGeom>
            <a:noFill/>
          </p:spPr>
          <p:txBody>
            <a:bodyPr>
              <a:spAutoFit/>
            </a:bodyPr>
            <a:lstStyle/>
            <a:p>
              <a:pPr>
                <a:defRPr/>
              </a:pPr>
              <a:r>
                <a:rPr lang="en-US" sz="2200" b="1" dirty="0" smtClean="0">
                  <a:solidFill>
                    <a:schemeClr val="bg1"/>
                  </a:solidFill>
                  <a:latin typeface="HP001 4 hàng" panose="020B0603050302020204" pitchFamily="34" charset="0"/>
                </a:rPr>
                <a:t>Thu</a:t>
              </a:r>
              <a:endParaRPr lang="en-US" sz="2200" b="1" dirty="0">
                <a:solidFill>
                  <a:schemeClr val="bg1"/>
                </a:solidFill>
                <a:latin typeface="HP001 4 hàng" panose="020B0603050302020204" pitchFamily="34" charset="0"/>
              </a:endParaRPr>
            </a:p>
          </p:txBody>
        </p:sp>
        <p:sp>
          <p:nvSpPr>
            <p:cNvPr id="294" name="TextBox 293"/>
            <p:cNvSpPr txBox="1"/>
            <p:nvPr/>
          </p:nvSpPr>
          <p:spPr>
            <a:xfrm rot="13408921">
              <a:off x="7781641" y="4884859"/>
              <a:ext cx="1816240" cy="494260"/>
            </a:xfrm>
            <a:prstGeom prst="rect">
              <a:avLst/>
            </a:prstGeom>
            <a:noFill/>
          </p:spPr>
          <p:txBody>
            <a:bodyPr>
              <a:spAutoFit/>
            </a:bodyPr>
            <a:lstStyle/>
            <a:p>
              <a:pPr>
                <a:defRPr/>
              </a:pPr>
              <a:r>
                <a:rPr lang="en-US" sz="2200" b="1" dirty="0" err="1" smtClean="0">
                  <a:solidFill>
                    <a:srgbClr val="FF0000"/>
                  </a:solidFill>
                  <a:latin typeface="HP001 4 hàng" panose="020B0603050302020204" pitchFamily="34" charset="0"/>
                </a:rPr>
                <a:t>Diệp</a:t>
              </a:r>
              <a:endParaRPr lang="en-US" sz="2200" b="1" dirty="0">
                <a:solidFill>
                  <a:srgbClr val="FF0000"/>
                </a:solidFill>
                <a:latin typeface="HP001 4 hàng" panose="020B0603050302020204" pitchFamily="34" charset="0"/>
              </a:endParaRPr>
            </a:p>
          </p:txBody>
        </p:sp>
        <p:sp>
          <p:nvSpPr>
            <p:cNvPr id="295" name="TextBox 294"/>
            <p:cNvSpPr txBox="1"/>
            <p:nvPr/>
          </p:nvSpPr>
          <p:spPr>
            <a:xfrm rot="14464289">
              <a:off x="7331859" y="5290682"/>
              <a:ext cx="1816128" cy="481419"/>
            </a:xfrm>
            <a:prstGeom prst="rect">
              <a:avLst/>
            </a:prstGeom>
            <a:noFill/>
          </p:spPr>
          <p:txBody>
            <a:bodyPr>
              <a:spAutoFit/>
            </a:bodyPr>
            <a:lstStyle/>
            <a:p>
              <a:pPr>
                <a:defRPr/>
              </a:pPr>
              <a:r>
                <a:rPr lang="en-US" sz="2200" b="1" dirty="0" smtClean="0">
                  <a:latin typeface="HP001 4 hàng" panose="020B0603050302020204" pitchFamily="34" charset="0"/>
                </a:rPr>
                <a:t>P. </a:t>
              </a:r>
              <a:r>
                <a:rPr lang="en-US" sz="2200" b="1" dirty="0" err="1">
                  <a:latin typeface="HP001 4 hàng" panose="020B0603050302020204" pitchFamily="34" charset="0"/>
                </a:rPr>
                <a:t>Lan</a:t>
              </a:r>
              <a:endParaRPr lang="en-US" sz="2200" b="1" dirty="0">
                <a:latin typeface="HP001 4 hàng" panose="020B0603050302020204" pitchFamily="34" charset="0"/>
              </a:endParaRPr>
            </a:p>
          </p:txBody>
        </p:sp>
        <p:sp>
          <p:nvSpPr>
            <p:cNvPr id="28718" name="TextBox 299"/>
            <p:cNvSpPr txBox="1">
              <a:spLocks noChangeArrowheads="1"/>
            </p:cNvSpPr>
            <p:nvPr/>
          </p:nvSpPr>
          <p:spPr bwMode="auto">
            <a:xfrm rot="21002516">
              <a:off x="3944777" y="3432273"/>
              <a:ext cx="2396390" cy="42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chemeClr val="bg1"/>
                  </a:solidFill>
                  <a:latin typeface="HP001 4 hàng"/>
                </a:rPr>
                <a:t>Nhàn</a:t>
              </a:r>
              <a:endParaRPr lang="en-US" b="1" dirty="0">
                <a:solidFill>
                  <a:schemeClr val="bg1"/>
                </a:solidFill>
                <a:latin typeface="HP001 4 hàng"/>
              </a:endParaRPr>
            </a:p>
          </p:txBody>
        </p:sp>
        <p:sp>
          <p:nvSpPr>
            <p:cNvPr id="28719" name="TextBox 300"/>
            <p:cNvSpPr txBox="1">
              <a:spLocks noChangeArrowheads="1"/>
            </p:cNvSpPr>
            <p:nvPr/>
          </p:nvSpPr>
          <p:spPr bwMode="auto">
            <a:xfrm rot="8844347">
              <a:off x="7686000" y="2294514"/>
              <a:ext cx="2614191" cy="4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solidFill>
                    <a:schemeClr val="bg1"/>
                  </a:solidFill>
                  <a:latin typeface="HP001 4 hàng"/>
                </a:rPr>
                <a:t>Hằng</a:t>
              </a:r>
              <a:r>
                <a:rPr lang="en-US" sz="2000" b="1" dirty="0" smtClean="0">
                  <a:solidFill>
                    <a:schemeClr val="bg1"/>
                  </a:solidFill>
                  <a:latin typeface="HP001 4 hàng"/>
                </a:rPr>
                <a:t> B</a:t>
              </a:r>
              <a:endParaRPr lang="en-US" sz="2000" b="1" dirty="0">
                <a:solidFill>
                  <a:schemeClr val="bg1"/>
                </a:solidFill>
                <a:latin typeface="HP001 4 hàng"/>
              </a:endParaRPr>
            </a:p>
          </p:txBody>
        </p:sp>
        <p:sp>
          <p:nvSpPr>
            <p:cNvPr id="28720" name="TextBox 301"/>
            <p:cNvSpPr txBox="1">
              <a:spLocks noChangeArrowheads="1"/>
            </p:cNvSpPr>
            <p:nvPr/>
          </p:nvSpPr>
          <p:spPr bwMode="auto">
            <a:xfrm rot="11990735">
              <a:off x="8274088" y="4022002"/>
              <a:ext cx="2112479" cy="4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latin typeface="HP001 4 hàng"/>
                </a:rPr>
                <a:t>Diệp</a:t>
              </a:r>
              <a:endParaRPr lang="en-US" sz="2000" b="1" dirty="0">
                <a:latin typeface="HP001 4 hàng"/>
              </a:endParaRPr>
            </a:p>
          </p:txBody>
        </p:sp>
        <p:sp>
          <p:nvSpPr>
            <p:cNvPr id="28721" name="TextBox 302"/>
            <p:cNvSpPr txBox="1">
              <a:spLocks noChangeArrowheads="1"/>
            </p:cNvSpPr>
            <p:nvPr/>
          </p:nvSpPr>
          <p:spPr bwMode="auto">
            <a:xfrm rot="17034973">
              <a:off x="5489732" y="5123592"/>
              <a:ext cx="2296892"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solidFill>
                    <a:srgbClr val="FF0000"/>
                  </a:solidFill>
                  <a:latin typeface="HP001 4 hàng"/>
                </a:rPr>
                <a:t>Hằng</a:t>
              </a:r>
              <a:r>
                <a:rPr lang="en-US" sz="2000" b="1" dirty="0" smtClean="0">
                  <a:solidFill>
                    <a:srgbClr val="FF0000"/>
                  </a:solidFill>
                  <a:latin typeface="HP001 4 hàng"/>
                </a:rPr>
                <a:t> B</a:t>
              </a:r>
              <a:endParaRPr lang="en-US" sz="2000" b="1" dirty="0">
                <a:solidFill>
                  <a:srgbClr val="FF0000"/>
                </a:solidFill>
                <a:latin typeface="HP001 4 hàng"/>
              </a:endParaRPr>
            </a:p>
          </p:txBody>
        </p:sp>
        <p:sp>
          <p:nvSpPr>
            <p:cNvPr id="28722" name="TextBox 303"/>
            <p:cNvSpPr txBox="1">
              <a:spLocks noChangeArrowheads="1"/>
            </p:cNvSpPr>
            <p:nvPr/>
          </p:nvSpPr>
          <p:spPr bwMode="auto">
            <a:xfrm rot="16200000">
              <a:off x="5996533" y="5225346"/>
              <a:ext cx="2515345"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latin typeface="HP001 4 hàng"/>
                </a:rPr>
                <a:t>Thanh</a:t>
              </a:r>
              <a:endParaRPr lang="en-US" sz="2000" b="1" dirty="0">
                <a:latin typeface="HP001 4 hàng"/>
              </a:endParaRPr>
            </a:p>
          </p:txBody>
        </p:sp>
        <p:sp>
          <p:nvSpPr>
            <p:cNvPr id="28723" name="TextBox 304"/>
            <p:cNvSpPr txBox="1">
              <a:spLocks noChangeArrowheads="1"/>
            </p:cNvSpPr>
            <p:nvPr/>
          </p:nvSpPr>
          <p:spPr bwMode="auto">
            <a:xfrm rot="8171989">
              <a:off x="7954162" y="1459366"/>
              <a:ext cx="1817511" cy="42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chemeClr val="bg1"/>
                  </a:solidFill>
                  <a:latin typeface="HP001 4 hàng"/>
                </a:rPr>
                <a:t>Trang</a:t>
              </a:r>
              <a:endParaRPr lang="en-US" b="1" dirty="0">
                <a:solidFill>
                  <a:schemeClr val="bg1"/>
                </a:solidFill>
                <a:latin typeface="HP001 4 hàng"/>
              </a:endParaRPr>
            </a:p>
          </p:txBody>
        </p:sp>
        <p:sp>
          <p:nvSpPr>
            <p:cNvPr id="28724" name="TextBox 305"/>
            <p:cNvSpPr txBox="1">
              <a:spLocks noChangeArrowheads="1"/>
            </p:cNvSpPr>
            <p:nvPr/>
          </p:nvSpPr>
          <p:spPr bwMode="auto">
            <a:xfrm rot="9443754">
              <a:off x="8476451" y="2395140"/>
              <a:ext cx="1817511" cy="42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b="1" dirty="0" err="1" smtClean="0">
                  <a:solidFill>
                    <a:srgbClr val="FF0000"/>
                  </a:solidFill>
                  <a:latin typeface="HP001 4 hàng"/>
                </a:rPr>
                <a:t>Hường</a:t>
              </a:r>
              <a:endParaRPr lang="en-US" b="1" dirty="0">
                <a:solidFill>
                  <a:srgbClr val="FF0000"/>
                </a:solidFill>
                <a:latin typeface="HP001 4 hàng"/>
              </a:endParaRPr>
            </a:p>
          </p:txBody>
        </p:sp>
        <p:sp>
          <p:nvSpPr>
            <p:cNvPr id="28725" name="TextBox 306"/>
            <p:cNvSpPr txBox="1">
              <a:spLocks noChangeArrowheads="1"/>
            </p:cNvSpPr>
            <p:nvPr/>
          </p:nvSpPr>
          <p:spPr bwMode="auto">
            <a:xfrm rot="3463017">
              <a:off x="5110248" y="1100122"/>
              <a:ext cx="181751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latin typeface="HP001 4 hàng"/>
                </a:rPr>
                <a:t>Đ.Lan</a:t>
              </a:r>
              <a:endParaRPr lang="en-US" sz="2000" b="1" dirty="0">
                <a:latin typeface="HP001 4 hàng"/>
              </a:endParaRPr>
            </a:p>
          </p:txBody>
        </p:sp>
        <p:sp>
          <p:nvSpPr>
            <p:cNvPr id="308" name="TextBox 307"/>
            <p:cNvSpPr txBox="1"/>
            <p:nvPr/>
          </p:nvSpPr>
          <p:spPr>
            <a:xfrm rot="20030578">
              <a:off x="4167402" y="4046533"/>
              <a:ext cx="1818604" cy="511913"/>
            </a:xfrm>
            <a:prstGeom prst="rect">
              <a:avLst/>
            </a:prstGeom>
            <a:noFill/>
          </p:spPr>
          <p:txBody>
            <a:bodyPr>
              <a:spAutoFit/>
            </a:bodyPr>
            <a:lstStyle/>
            <a:p>
              <a:pPr>
                <a:defRPr/>
              </a:pPr>
              <a:r>
                <a:rPr lang="en-US" sz="2300" b="1" dirty="0" err="1" smtClean="0">
                  <a:latin typeface="HP001 4 hàng" panose="020B0603050302020204" pitchFamily="34" charset="0"/>
                </a:rPr>
                <a:t>Miền</a:t>
              </a:r>
              <a:endParaRPr lang="en-US" sz="2300" b="1" dirty="0">
                <a:latin typeface="HP001 4 hàng" panose="020B0603050302020204" pitchFamily="34" charset="0"/>
              </a:endParaRPr>
            </a:p>
          </p:txBody>
        </p:sp>
        <p:sp>
          <p:nvSpPr>
            <p:cNvPr id="309" name="TextBox 308"/>
            <p:cNvSpPr txBox="1"/>
            <p:nvPr/>
          </p:nvSpPr>
          <p:spPr>
            <a:xfrm rot="13091694">
              <a:off x="8199548" y="4637206"/>
              <a:ext cx="1816240" cy="494260"/>
            </a:xfrm>
            <a:prstGeom prst="rect">
              <a:avLst/>
            </a:prstGeom>
            <a:noFill/>
          </p:spPr>
          <p:txBody>
            <a:bodyPr>
              <a:spAutoFit/>
            </a:bodyPr>
            <a:lstStyle/>
            <a:p>
              <a:pPr>
                <a:defRPr/>
              </a:pPr>
              <a:r>
                <a:rPr lang="en-US" sz="2200" b="1" dirty="0" err="1" smtClean="0">
                  <a:latin typeface="HP001 4 hàng" panose="020B0603050302020204" pitchFamily="34" charset="0"/>
                </a:rPr>
                <a:t>Miền</a:t>
              </a:r>
              <a:endParaRPr lang="en-US" sz="2200" b="1" dirty="0">
                <a:latin typeface="HP001 4 hàng" panose="020B0603050302020204" pitchFamily="34" charset="0"/>
              </a:endParaRPr>
            </a:p>
          </p:txBody>
        </p:sp>
        <p:sp>
          <p:nvSpPr>
            <p:cNvPr id="310" name="TextBox 309"/>
            <p:cNvSpPr txBox="1"/>
            <p:nvPr/>
          </p:nvSpPr>
          <p:spPr>
            <a:xfrm rot="1630161">
              <a:off x="4134293" y="2310873"/>
              <a:ext cx="2513884" cy="511913"/>
            </a:xfrm>
            <a:prstGeom prst="rect">
              <a:avLst/>
            </a:prstGeom>
            <a:noFill/>
          </p:spPr>
          <p:txBody>
            <a:bodyPr>
              <a:spAutoFit/>
            </a:bodyPr>
            <a:lstStyle/>
            <a:p>
              <a:pPr>
                <a:defRPr/>
              </a:pPr>
              <a:r>
                <a:rPr lang="en-US" sz="2300" b="1" dirty="0" err="1" smtClean="0">
                  <a:solidFill>
                    <a:schemeClr val="bg1"/>
                  </a:solidFill>
                  <a:latin typeface="HP001 4 hàng" panose="020B0603050302020204" pitchFamily="34" charset="0"/>
                </a:rPr>
                <a:t>Hường</a:t>
              </a:r>
              <a:r>
                <a:rPr lang="en-US" sz="2300" b="1" dirty="0" smtClean="0">
                  <a:solidFill>
                    <a:schemeClr val="bg1"/>
                  </a:solidFill>
                  <a:latin typeface="HP001 4 hàng" panose="020B0603050302020204" pitchFamily="34" charset="0"/>
                </a:rPr>
                <a:t> </a:t>
              </a:r>
              <a:endParaRPr lang="en-US" sz="2300" b="1" dirty="0">
                <a:solidFill>
                  <a:schemeClr val="bg1"/>
                </a:solidFill>
                <a:latin typeface="HP001 4 hàng" panose="020B0603050302020204" pitchFamily="34" charset="0"/>
              </a:endParaRPr>
            </a:p>
          </p:txBody>
        </p:sp>
        <p:sp>
          <p:nvSpPr>
            <p:cNvPr id="28729" name="TextBox 310"/>
            <p:cNvSpPr txBox="1">
              <a:spLocks noChangeArrowheads="1"/>
            </p:cNvSpPr>
            <p:nvPr/>
          </p:nvSpPr>
          <p:spPr bwMode="auto">
            <a:xfrm rot="2519084">
              <a:off x="4557284" y="1503711"/>
              <a:ext cx="1817511" cy="4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smtClean="0">
                  <a:solidFill>
                    <a:schemeClr val="bg1"/>
                  </a:solidFill>
                  <a:latin typeface="HP001 4 hàng"/>
                </a:rPr>
                <a:t>Thu</a:t>
              </a:r>
              <a:endParaRPr lang="en-US" sz="2000" b="1" dirty="0">
                <a:solidFill>
                  <a:schemeClr val="bg1"/>
                </a:solidFill>
                <a:latin typeface="HP001 4 hàng"/>
              </a:endParaRPr>
            </a:p>
          </p:txBody>
        </p:sp>
        <p:sp>
          <p:nvSpPr>
            <p:cNvPr id="28730" name="TextBox 311"/>
            <p:cNvSpPr txBox="1">
              <a:spLocks noChangeArrowheads="1"/>
            </p:cNvSpPr>
            <p:nvPr/>
          </p:nvSpPr>
          <p:spPr bwMode="auto">
            <a:xfrm rot="5708752">
              <a:off x="6425468" y="748823"/>
              <a:ext cx="181751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err="1" smtClean="0">
                  <a:solidFill>
                    <a:schemeClr val="bg1"/>
                  </a:solidFill>
                  <a:latin typeface="HP001 4 hàng"/>
                </a:rPr>
                <a:t>Sen</a:t>
              </a:r>
              <a:endParaRPr lang="en-US" sz="2000" b="1" dirty="0">
                <a:solidFill>
                  <a:schemeClr val="bg1"/>
                </a:solidFill>
                <a:latin typeface="HP001 4 hàng"/>
              </a:endParaRPr>
            </a:p>
          </p:txBody>
        </p:sp>
        <p:sp>
          <p:nvSpPr>
            <p:cNvPr id="28731" name="TextBox 312"/>
            <p:cNvSpPr txBox="1">
              <a:spLocks noChangeArrowheads="1"/>
            </p:cNvSpPr>
            <p:nvPr/>
          </p:nvSpPr>
          <p:spPr bwMode="auto">
            <a:xfrm rot="5141220">
              <a:off x="6060047" y="787533"/>
              <a:ext cx="1817511" cy="4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000" b="1" dirty="0" smtClean="0">
                  <a:solidFill>
                    <a:schemeClr val="bg1"/>
                  </a:solidFill>
                  <a:latin typeface="HP001 4 hàng"/>
                </a:rPr>
                <a:t>Thu</a:t>
              </a:r>
              <a:endParaRPr lang="en-US" sz="2000" b="1" dirty="0">
                <a:solidFill>
                  <a:schemeClr val="bg1"/>
                </a:solidFill>
                <a:latin typeface="HP001 4 hàng"/>
              </a:endParaRPr>
            </a:p>
          </p:txBody>
        </p:sp>
      </p:grpSp>
      <p:grpSp>
        <p:nvGrpSpPr>
          <p:cNvPr id="401" name="Quay"/>
          <p:cNvGrpSpPr>
            <a:grpSpLocks/>
          </p:cNvGrpSpPr>
          <p:nvPr/>
        </p:nvGrpSpPr>
        <p:grpSpPr bwMode="auto">
          <a:xfrm>
            <a:off x="2904067" y="2817284"/>
            <a:ext cx="1536700" cy="590549"/>
            <a:chOff x="2536601" y="2904875"/>
            <a:chExt cx="1535272" cy="783772"/>
          </a:xfrm>
        </p:grpSpPr>
        <p:sp>
          <p:nvSpPr>
            <p:cNvPr id="402" name="Isosceles Triangle 401"/>
            <p:cNvSpPr/>
            <p:nvPr/>
          </p:nvSpPr>
          <p:spPr>
            <a:xfrm rot="5400000">
              <a:off x="3110096" y="2603264"/>
              <a:ext cx="603982" cy="131957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403" name="Heart 402"/>
            <p:cNvSpPr/>
            <p:nvPr/>
          </p:nvSpPr>
          <p:spPr>
            <a:xfrm rot="16200000">
              <a:off x="2536993" y="2904483"/>
              <a:ext cx="783772" cy="784554"/>
            </a:xfrm>
            <a:prstGeom prst="hear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grpSp>
      <p:sp>
        <p:nvSpPr>
          <p:cNvPr id="404" name="Oval 403"/>
          <p:cNvSpPr/>
          <p:nvPr/>
        </p:nvSpPr>
        <p:spPr>
          <a:xfrm>
            <a:off x="6553200" y="3045885"/>
            <a:ext cx="1159933" cy="867833"/>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a:p>
        </p:txBody>
      </p:sp>
      <p:pic>
        <p:nvPicPr>
          <p:cNvPr id="28683" name="Picture 4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3022601"/>
            <a:ext cx="1168400" cy="8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551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mediacall" presetSubtype="0" fill="hold" nodeType="afterEffect">
                                  <p:stCondLst>
                                    <p:cond delay="0"/>
                                  </p:stCondLst>
                                  <p:childTnLst>
                                    <p:cmd type="call" cmd="stop">
                                      <p:cBhvr>
                                        <p:cTn id="6" dur="1" fill="hold"/>
                                        <p:tgtEl>
                                          <p:spTgt spid="101"/>
                                        </p:tgtEl>
                                      </p:cBhvr>
                                    </p:cmd>
                                  </p:childTnLst>
                                </p:cTn>
                              </p:par>
                            </p:childTnLst>
                          </p:cTn>
                        </p:par>
                        <p:par>
                          <p:cTn id="7" fill="hold" nodeType="afterGroup">
                            <p:stCondLst>
                              <p:cond delay="0"/>
                            </p:stCondLst>
                            <p:childTnLst>
                              <p:par>
                                <p:cTn id="8" presetID="3" presetClass="mediacall" presetSubtype="0" fill="hold" nodeType="afterEffect">
                                  <p:stCondLst>
                                    <p:cond delay="0"/>
                                  </p:stCondLst>
                                  <p:childTnLst>
                                    <p:cmd type="call" cmd="stop">
                                      <p:cBhvr>
                                        <p:cTn id="9" dur="1" fill="hold"/>
                                        <p:tgtEl>
                                          <p:spTgt spid="101"/>
                                        </p:tgtEl>
                                      </p:cBhvr>
                                    </p:cmd>
                                  </p:childTnLst>
                                </p:cTn>
                              </p:par>
                            </p:childTnLst>
                          </p:cTn>
                        </p:par>
                        <p:par>
                          <p:cTn id="10" fill="hold" nodeType="afterGroup">
                            <p:stCondLst>
                              <p:cond delay="0"/>
                            </p:stCondLst>
                            <p:childTnLst>
                              <p:par>
                                <p:cTn id="11" presetID="3" presetClass="mediacall" presetSubtype="0" fill="hold" nodeType="afterEffect">
                                  <p:stCondLst>
                                    <p:cond delay="0"/>
                                  </p:stCondLst>
                                  <p:childTnLst>
                                    <p:cmd type="call" cmd="stop">
                                      <p:cBhvr>
                                        <p:cTn id="12" dur="1" fill="hold"/>
                                        <p:tgtEl>
                                          <p:spTgt spid="101"/>
                                        </p:tgtEl>
                                      </p:cBhvr>
                                    </p:cmd>
                                  </p:childTnLst>
                                </p:cTn>
                              </p:par>
                            </p:childTnLst>
                          </p:cTn>
                        </p:par>
                        <p:par>
                          <p:cTn id="13" fill="hold" nodeType="afterGroup">
                            <p:stCondLst>
                              <p:cond delay="0"/>
                            </p:stCondLst>
                            <p:childTnLst>
                              <p:par>
                                <p:cTn id="14" presetID="3" presetClass="mediacall" presetSubtype="0" fill="hold" nodeType="afterEffect">
                                  <p:stCondLst>
                                    <p:cond delay="0"/>
                                  </p:stCondLst>
                                  <p:childTnLst>
                                    <p:cmd type="call" cmd="stop">
                                      <p:cBhvr>
                                        <p:cTn id="15" dur="1" fill="hold"/>
                                        <p:tgtEl>
                                          <p:spTgt spid="101"/>
                                        </p:tgtEl>
                                      </p:cBhvr>
                                    </p:cmd>
                                  </p:childTnLst>
                                </p:cTn>
                              </p:par>
                            </p:childTnLst>
                          </p:cTn>
                        </p:par>
                        <p:par>
                          <p:cTn id="16" fill="hold" nodeType="afterGroup">
                            <p:stCondLst>
                              <p:cond delay="0"/>
                            </p:stCondLst>
                            <p:childTnLst>
                              <p:par>
                                <p:cTn id="17" presetID="3" presetClass="mediacall" presetSubtype="0" fill="hold" nodeType="afterEffect">
                                  <p:stCondLst>
                                    <p:cond delay="0"/>
                                  </p:stCondLst>
                                  <p:childTnLst>
                                    <p:cmd type="call" cmd="stop">
                                      <p:cBhvr>
                                        <p:cTn id="18" dur="1" fill="hold"/>
                                        <p:tgtEl>
                                          <p:spTgt spid="101"/>
                                        </p:tgtEl>
                                      </p:cBhvr>
                                    </p:cmd>
                                  </p:childTnLst>
                                </p:cTn>
                              </p:par>
                            </p:childTnLst>
                          </p:cTn>
                        </p:par>
                        <p:par>
                          <p:cTn id="19" fill="hold" nodeType="afterGroup">
                            <p:stCondLst>
                              <p:cond delay="0"/>
                            </p:stCondLst>
                            <p:childTnLst>
                              <p:par>
                                <p:cTn id="20" presetID="3" presetClass="mediacall" presetSubtype="0" fill="hold" nodeType="afterEffect">
                                  <p:stCondLst>
                                    <p:cond delay="0"/>
                                  </p:stCondLst>
                                  <p:childTnLst>
                                    <p:cmd type="call" cmd="stop">
                                      <p:cBhvr>
                                        <p:cTn id="21" dur="1" fill="hold"/>
                                        <p:tgtEl>
                                          <p:spTgt spid="101"/>
                                        </p:tgtEl>
                                      </p:cBhvr>
                                    </p:cmd>
                                  </p:childTnLst>
                                </p:cTn>
                              </p:par>
                            </p:childTnLst>
                          </p:cTn>
                        </p:par>
                        <p:par>
                          <p:cTn id="22" fill="hold" nodeType="afterGroup">
                            <p:stCondLst>
                              <p:cond delay="0"/>
                            </p:stCondLst>
                            <p:childTnLst>
                              <p:par>
                                <p:cTn id="23" presetID="3" presetClass="mediacall" presetSubtype="0" fill="hold" nodeType="afterEffect">
                                  <p:stCondLst>
                                    <p:cond delay="0"/>
                                  </p:stCondLst>
                                  <p:childTnLst>
                                    <p:cmd type="call" cmd="stop">
                                      <p:cBhvr>
                                        <p:cTn id="24" dur="1" fill="hold"/>
                                        <p:tgtEl>
                                          <p:spTgt spid="101"/>
                                        </p:tgtEl>
                                      </p:cBhvr>
                                    </p:cmd>
                                  </p:childTnLst>
                                </p:cTn>
                              </p:par>
                            </p:childTnLst>
                          </p:cTn>
                        </p:par>
                        <p:par>
                          <p:cTn id="25" fill="hold" nodeType="afterGroup">
                            <p:stCondLst>
                              <p:cond delay="0"/>
                            </p:stCondLst>
                            <p:childTnLst>
                              <p:par>
                                <p:cTn id="26" presetID="3" presetClass="mediacall" presetSubtype="0" fill="hold" nodeType="afterEffect">
                                  <p:stCondLst>
                                    <p:cond delay="0"/>
                                  </p:stCondLst>
                                  <p:childTnLst>
                                    <p:cmd type="call" cmd="stop">
                                      <p:cBhvr>
                                        <p:cTn id="27" dur="1" fill="hold"/>
                                        <p:tgtEl>
                                          <p:spTgt spid="101"/>
                                        </p:tgtEl>
                                      </p:cBhvr>
                                    </p:cmd>
                                  </p:childTnLst>
                                </p:cTn>
                              </p:par>
                            </p:childTnLst>
                          </p:cTn>
                        </p:par>
                        <p:par>
                          <p:cTn id="28" fill="hold" nodeType="afterGroup">
                            <p:stCondLst>
                              <p:cond delay="0"/>
                            </p:stCondLst>
                            <p:childTnLst>
                              <p:par>
                                <p:cTn id="29" presetID="3" presetClass="mediacall" presetSubtype="0" fill="hold" nodeType="afterEffect">
                                  <p:stCondLst>
                                    <p:cond delay="0"/>
                                  </p:stCondLst>
                                  <p:childTnLst>
                                    <p:cmd type="call" cmd="stop">
                                      <p:cBhvr>
                                        <p:cTn id="30" dur="1" fill="hold"/>
                                        <p:tgtEl>
                                          <p:spTgt spid="101"/>
                                        </p:tgtEl>
                                      </p:cBhvr>
                                    </p:cmd>
                                  </p:childTnLst>
                                </p:cTn>
                              </p:par>
                            </p:childTnLst>
                          </p:cTn>
                        </p:par>
                        <p:par>
                          <p:cTn id="31" fill="hold" nodeType="afterGroup">
                            <p:stCondLst>
                              <p:cond delay="0"/>
                            </p:stCondLst>
                            <p:childTnLst>
                              <p:par>
                                <p:cTn id="32" presetID="3" presetClass="mediacall" presetSubtype="0" fill="hold" nodeType="afterEffect">
                                  <p:stCondLst>
                                    <p:cond delay="0"/>
                                  </p:stCondLst>
                                  <p:childTnLst>
                                    <p:cmd type="call" cmd="stop">
                                      <p:cBhvr>
                                        <p:cTn id="33" dur="1" fill="hold"/>
                                        <p:tgtEl>
                                          <p:spTgt spid="101"/>
                                        </p:tgtEl>
                                      </p:cBhvr>
                                    </p:cmd>
                                  </p:childTnLst>
                                </p:cTn>
                              </p:par>
                            </p:childTnLst>
                          </p:cTn>
                        </p:par>
                        <p:par>
                          <p:cTn id="34" fill="hold" nodeType="afterGroup">
                            <p:stCondLst>
                              <p:cond delay="0"/>
                            </p:stCondLst>
                            <p:childTnLst>
                              <p:par>
                                <p:cTn id="35" presetID="3" presetClass="mediacall" presetSubtype="0" fill="hold" nodeType="afterEffect">
                                  <p:stCondLst>
                                    <p:cond delay="0"/>
                                  </p:stCondLst>
                                  <p:childTnLst>
                                    <p:cmd type="call" cmd="stop">
                                      <p:cBhvr>
                                        <p:cTn id="36" dur="1" fill="hold"/>
                                        <p:tgtEl>
                                          <p:spTgt spid="101"/>
                                        </p:tgtEl>
                                      </p:cBhvr>
                                    </p:cmd>
                                  </p:childTnLst>
                                </p:cTn>
                              </p:par>
                            </p:childTnLst>
                          </p:cTn>
                        </p:par>
                        <p:par>
                          <p:cTn id="37" fill="hold" nodeType="afterGroup">
                            <p:stCondLst>
                              <p:cond delay="0"/>
                            </p:stCondLst>
                            <p:childTnLst>
                              <p:par>
                                <p:cTn id="38" presetID="3" presetClass="mediacall" presetSubtype="0" fill="hold" nodeType="afterEffect">
                                  <p:stCondLst>
                                    <p:cond delay="0"/>
                                  </p:stCondLst>
                                  <p:childTnLst>
                                    <p:cmd type="call" cmd="stop">
                                      <p:cBhvr>
                                        <p:cTn id="39" dur="1" fill="hold"/>
                                        <p:tgtEl>
                                          <p:spTgt spid="101"/>
                                        </p:tgtEl>
                                      </p:cBhvr>
                                    </p:cmd>
                                  </p:childTnLst>
                                </p:cTn>
                              </p:par>
                            </p:childTnLst>
                          </p:cTn>
                        </p:par>
                        <p:par>
                          <p:cTn id="40" fill="hold" nodeType="afterGroup">
                            <p:stCondLst>
                              <p:cond delay="0"/>
                            </p:stCondLst>
                            <p:childTnLst>
                              <p:par>
                                <p:cTn id="41" presetID="3" presetClass="mediacall" presetSubtype="0" fill="hold" nodeType="afterEffect">
                                  <p:stCondLst>
                                    <p:cond delay="0"/>
                                  </p:stCondLst>
                                  <p:childTnLst>
                                    <p:cmd type="call" cmd="stop">
                                      <p:cBhvr>
                                        <p:cTn id="42" dur="1" fill="hold"/>
                                        <p:tgtEl>
                                          <p:spTgt spid="101"/>
                                        </p:tgtEl>
                                      </p:cBhvr>
                                    </p:cmd>
                                  </p:childTnLst>
                                </p:cTn>
                              </p:par>
                            </p:childTnLst>
                          </p:cTn>
                        </p:par>
                        <p:par>
                          <p:cTn id="43" fill="hold" nodeType="afterGroup">
                            <p:stCondLst>
                              <p:cond delay="0"/>
                            </p:stCondLst>
                            <p:childTnLst>
                              <p:par>
                                <p:cTn id="44" presetID="3" presetClass="mediacall" presetSubtype="0" fill="hold" nodeType="afterEffect">
                                  <p:stCondLst>
                                    <p:cond delay="0"/>
                                  </p:stCondLst>
                                  <p:childTnLst>
                                    <p:cmd type="call" cmd="stop">
                                      <p:cBhvr>
                                        <p:cTn id="45" dur="1" fill="hold"/>
                                        <p:tgtEl>
                                          <p:spTgt spid="101"/>
                                        </p:tgtEl>
                                      </p:cBhvr>
                                    </p:cmd>
                                  </p:childTnLst>
                                </p:cTn>
                              </p:par>
                            </p:childTnLst>
                          </p:cTn>
                        </p:par>
                        <p:par>
                          <p:cTn id="46" fill="hold" nodeType="afterGroup">
                            <p:stCondLst>
                              <p:cond delay="0"/>
                            </p:stCondLst>
                            <p:childTnLst>
                              <p:par>
                                <p:cTn id="47" presetID="3" presetClass="mediacall" presetSubtype="0" fill="hold" nodeType="afterEffect">
                                  <p:stCondLst>
                                    <p:cond delay="0"/>
                                  </p:stCondLst>
                                  <p:childTnLst>
                                    <p:cmd type="call" cmd="stop">
                                      <p:cBhvr>
                                        <p:cTn id="48" dur="1" fill="hold"/>
                                        <p:tgtEl>
                                          <p:spTgt spid="101"/>
                                        </p:tgtEl>
                                      </p:cBhvr>
                                    </p:cmd>
                                  </p:childTnLst>
                                </p:cTn>
                              </p:par>
                            </p:childTnLst>
                          </p:cTn>
                        </p:par>
                        <p:par>
                          <p:cTn id="49" fill="hold" nodeType="afterGroup">
                            <p:stCondLst>
                              <p:cond delay="0"/>
                            </p:stCondLst>
                            <p:childTnLst>
                              <p:par>
                                <p:cTn id="50" presetID="3" presetClass="mediacall" presetSubtype="0" fill="hold" nodeType="afterEffect">
                                  <p:stCondLst>
                                    <p:cond delay="0"/>
                                  </p:stCondLst>
                                  <p:childTnLst>
                                    <p:cmd type="call" cmd="stop">
                                      <p:cBhvr>
                                        <p:cTn id="51" dur="1" fill="hold"/>
                                        <p:tgtEl>
                                          <p:spTgt spid="101"/>
                                        </p:tgtEl>
                                      </p:cBhvr>
                                    </p:cmd>
                                  </p:childTnLst>
                                </p:cTn>
                              </p:par>
                            </p:childTnLst>
                          </p:cTn>
                        </p:par>
                        <p:par>
                          <p:cTn id="52" fill="hold" nodeType="afterGroup">
                            <p:stCondLst>
                              <p:cond delay="0"/>
                            </p:stCondLst>
                            <p:childTnLst>
                              <p:par>
                                <p:cTn id="53" presetID="3" presetClass="mediacall" presetSubtype="0" fill="hold" nodeType="afterEffect">
                                  <p:stCondLst>
                                    <p:cond delay="0"/>
                                  </p:stCondLst>
                                  <p:childTnLst>
                                    <p:cmd type="call" cmd="stop">
                                      <p:cBhvr>
                                        <p:cTn id="54" dur="1" fill="hold"/>
                                        <p:tgtEl>
                                          <p:spTgt spid="101"/>
                                        </p:tgtEl>
                                      </p:cBhvr>
                                    </p:cmd>
                                  </p:childTnLst>
                                </p:cTn>
                              </p:par>
                            </p:childTnLst>
                          </p:cTn>
                        </p:par>
                        <p:par>
                          <p:cTn id="55" fill="hold" nodeType="afterGroup">
                            <p:stCondLst>
                              <p:cond delay="0"/>
                            </p:stCondLst>
                            <p:childTnLst>
                              <p:par>
                                <p:cTn id="56" presetID="3" presetClass="mediacall" presetSubtype="0" fill="hold" nodeType="afterEffect">
                                  <p:stCondLst>
                                    <p:cond delay="0"/>
                                  </p:stCondLst>
                                  <p:childTnLst>
                                    <p:cmd type="call" cmd="stop">
                                      <p:cBhvr>
                                        <p:cTn id="57" dur="1" fill="hold"/>
                                        <p:tgtEl>
                                          <p:spTgt spid="101"/>
                                        </p:tgtEl>
                                      </p:cBhvr>
                                    </p:cmd>
                                  </p:childTnLst>
                                </p:cTn>
                              </p:par>
                            </p:childTnLst>
                          </p:cTn>
                        </p:par>
                        <p:par>
                          <p:cTn id="58" fill="hold" nodeType="afterGroup">
                            <p:stCondLst>
                              <p:cond delay="0"/>
                            </p:stCondLst>
                            <p:childTnLst>
                              <p:par>
                                <p:cTn id="59" presetID="3" presetClass="mediacall" presetSubtype="0" fill="hold" nodeType="afterEffect">
                                  <p:stCondLst>
                                    <p:cond delay="0"/>
                                  </p:stCondLst>
                                  <p:childTnLst>
                                    <p:cmd type="call" cmd="stop">
                                      <p:cBhvr>
                                        <p:cTn id="60" dur="1" fill="hold"/>
                                        <p:tgtEl>
                                          <p:spTgt spid="101"/>
                                        </p:tgtEl>
                                      </p:cBhvr>
                                    </p:cmd>
                                  </p:childTnLst>
                                </p:cTn>
                              </p:par>
                            </p:childTnLst>
                          </p:cTn>
                        </p:par>
                        <p:par>
                          <p:cTn id="61" fill="hold" nodeType="afterGroup">
                            <p:stCondLst>
                              <p:cond delay="0"/>
                            </p:stCondLst>
                            <p:childTnLst>
                              <p:par>
                                <p:cTn id="62" presetID="3" presetClass="mediacall" presetSubtype="0" fill="hold" nodeType="afterEffect">
                                  <p:stCondLst>
                                    <p:cond delay="0"/>
                                  </p:stCondLst>
                                  <p:childTnLst>
                                    <p:cmd type="call" cmd="stop">
                                      <p:cBhvr>
                                        <p:cTn id="63" dur="1" fill="hold"/>
                                        <p:tgtEl>
                                          <p:spTgt spid="101"/>
                                        </p:tgtEl>
                                      </p:cBhvr>
                                    </p:cmd>
                                  </p:childTnLst>
                                </p:cTn>
                              </p:par>
                            </p:childTnLst>
                          </p:cTn>
                        </p:par>
                        <p:par>
                          <p:cTn id="64" fill="hold" nodeType="afterGroup">
                            <p:stCondLst>
                              <p:cond delay="0"/>
                            </p:stCondLst>
                            <p:childTnLst>
                              <p:par>
                                <p:cTn id="65" presetID="1" presetClass="mediacall" presetSubtype="0" fill="hold" nodeType="afterEffect">
                                  <p:stCondLst>
                                    <p:cond delay="0"/>
                                  </p:stCondLst>
                                  <p:childTnLst>
                                    <p:cmd type="call" cmd="playFrom(0.0)">
                                      <p:cBhvr>
                                        <p:cTn id="66" dur="30406"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01"/>
                </p:tgtEl>
              </p:cMediaNode>
            </p:audio>
            <p:seq concurrent="1" nextAc="seek">
              <p:cTn id="68" restart="whenNotActive" fill="hold" evtFilter="cancelBubble" nodeType="interactiveSeq">
                <p:stCondLst>
                  <p:cond evt="onClick" delay="0">
                    <p:tgtEl>
                      <p:spTgt spid="401"/>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8" presetClass="emph" presetSubtype="0" repeatCount="indefinite" fill="hold" nodeType="clickEffect">
                                  <p:stCondLst>
                                    <p:cond delay="0"/>
                                  </p:stCondLst>
                                  <p:endCondLst>
                                    <p:cond evt="onNext" delay="0">
                                      <p:tgtEl>
                                        <p:sldTgt/>
                                      </p:tgtEl>
                                    </p:cond>
                                  </p:endCondLst>
                                  <p:childTnLst>
                                    <p:animRot by="21600000">
                                      <p:cBhvr>
                                        <p:cTn id="72" dur="2000" fill="hold"/>
                                        <p:tgtEl>
                                          <p:spTgt spid="263"/>
                                        </p:tgtEl>
                                        <p:attrNameLst>
                                          <p:attrName>r</p:attrName>
                                        </p:attrNameLst>
                                      </p:cBhvr>
                                    </p:animRo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63"/>
                                        </p:tgtEl>
                                        <p:attrNameLst>
                                          <p:attrName>style.visibility</p:attrName>
                                        </p:attrNameLst>
                                      </p:cBhvr>
                                      <p:to>
                                        <p:strVal val="visible"/>
                                      </p:to>
                                    </p:set>
                                  </p:childTnLst>
                                </p:cTn>
                              </p:par>
                            </p:childTnLst>
                          </p:cTn>
                        </p:par>
                      </p:childTnLst>
                    </p:cTn>
                  </p:par>
                </p:childTnLst>
              </p:cTn>
              <p:nextCondLst>
                <p:cond evt="onClick" delay="0">
                  <p:tgtEl>
                    <p:spTgt spid="40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00101" y="4133250"/>
            <a:ext cx="9330870" cy="920749"/>
          </a:xfrm>
          <a:prstGeom prst="rect">
            <a:avLst/>
          </a:prstGeom>
          <a:solidFill>
            <a:srgbClr val="FFFFFF"/>
          </a:solidFill>
          <a:ln w="28575" algn="ctr">
            <a:solidFill>
              <a:schemeClr val="tx1"/>
            </a:solidFill>
            <a:miter lim="800000"/>
            <a:headEnd/>
            <a:tailEnd/>
          </a:ln>
        </p:spPr>
        <p:txBody>
          <a:bodyPr lIns="162296" tIns="81147" rIns="162296" bIns="81147" anchor="ctr"/>
          <a:lstStyle/>
          <a:p>
            <a:pPr algn="ctr"/>
            <a:r>
              <a:rPr lang="en-US" sz="3600" b="1" dirty="0" smtClean="0">
                <a:solidFill>
                  <a:srgbClr val="FF0000"/>
                </a:solidFill>
                <a:latin typeface="Times New Roman" pitchFamily="18" charset="0"/>
                <a:ea typeface="Arial-Rounded"/>
                <a:cs typeface="Times New Roman" pitchFamily="18" charset="0"/>
              </a:rPr>
              <a:t>B</a:t>
            </a:r>
            <a:r>
              <a:rPr lang="vi-VN" sz="3700" b="1" dirty="0" smtClean="0">
                <a:solidFill>
                  <a:srgbClr val="FF0000"/>
                </a:solidFill>
                <a:latin typeface="Arial-Rounded"/>
                <a:ea typeface="Arial-Rounded"/>
                <a:cs typeface="Arial-Rounded"/>
              </a:rPr>
              <a:t>.</a:t>
            </a:r>
            <a:r>
              <a:rPr lang="vi-VN" sz="3700" b="1" dirty="0" smtClean="0">
                <a:solidFill>
                  <a:srgbClr val="505069"/>
                </a:solidFill>
                <a:latin typeface="Arial-Rounded"/>
                <a:ea typeface="Arial-Rounded"/>
                <a:cs typeface="Arial-Rounded"/>
              </a:rPr>
              <a:t> </a:t>
            </a:r>
            <a:r>
              <a:rPr lang="en-US" sz="4000" b="1" dirty="0">
                <a:solidFill>
                  <a:srgbClr val="002060"/>
                </a:solidFill>
                <a:latin typeface="Times New Roman" pitchFamily="18" charset="0"/>
                <a:cs typeface="Times New Roman" pitchFamily="18" charset="0"/>
              </a:rPr>
              <a:t>An 3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Bình</a:t>
            </a:r>
            <a:r>
              <a:rPr lang="en-US" sz="4000" b="1" dirty="0">
                <a:solidFill>
                  <a:srgbClr val="002060"/>
                </a:solidFill>
                <a:latin typeface="Times New Roman" pitchFamily="18" charset="0"/>
                <a:cs typeface="Times New Roman" pitchFamily="18" charset="0"/>
              </a:rPr>
              <a:t> 4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Cường</a:t>
            </a:r>
            <a:r>
              <a:rPr lang="en-US" sz="4000" b="1" dirty="0">
                <a:solidFill>
                  <a:srgbClr val="002060"/>
                </a:solidFill>
                <a:latin typeface="Times New Roman" pitchFamily="18" charset="0"/>
                <a:cs typeface="Times New Roman" pitchFamily="18" charset="0"/>
              </a:rPr>
              <a:t> 38 kg.</a:t>
            </a:r>
            <a:endParaRPr lang="en-US" altLang="en-US" sz="4000" b="1" baseline="30000" dirty="0">
              <a:solidFill>
                <a:srgbClr val="002060"/>
              </a:solidFill>
              <a:latin typeface="Times New Roman" pitchFamily="18" charset="0"/>
              <a:cs typeface="Times New Roman" pitchFamily="18" charset="0"/>
            </a:endParaRPr>
          </a:p>
        </p:txBody>
      </p:sp>
      <p:sp>
        <p:nvSpPr>
          <p:cNvPr id="6" name="Rectangle 5"/>
          <p:cNvSpPr>
            <a:spLocks noChangeArrowheads="1"/>
          </p:cNvSpPr>
          <p:nvPr/>
        </p:nvSpPr>
        <p:spPr bwMode="auto">
          <a:xfrm>
            <a:off x="812801" y="2833616"/>
            <a:ext cx="9318170" cy="946149"/>
          </a:xfrm>
          <a:prstGeom prst="rect">
            <a:avLst/>
          </a:prstGeom>
          <a:solidFill>
            <a:srgbClr val="FFFFFF"/>
          </a:solidFill>
          <a:ln w="28575" algn="ctr">
            <a:solidFill>
              <a:schemeClr val="tx1"/>
            </a:solidFill>
            <a:miter lim="800000"/>
            <a:headEnd/>
            <a:tailEnd/>
          </a:ln>
        </p:spPr>
        <p:txBody>
          <a:bodyPr lIns="162296" tIns="81147" rIns="162296" bIns="81147" anchor="ctr"/>
          <a:lstStyle/>
          <a:p>
            <a:endParaRPr lang="en-US" sz="3700" b="1" dirty="0">
              <a:solidFill>
                <a:srgbClr val="505069"/>
              </a:solidFill>
              <a:latin typeface="Arial-Rounded"/>
              <a:ea typeface="Arial-Rounded"/>
              <a:cs typeface="Arial-Rounded"/>
            </a:endParaRPr>
          </a:p>
          <a:p>
            <a:pPr algn="ctr"/>
            <a:r>
              <a:rPr lang="en-US" sz="3700" b="1" dirty="0" smtClean="0">
                <a:solidFill>
                  <a:srgbClr val="FF0000"/>
                </a:solidFill>
                <a:latin typeface="Times New Roman" pitchFamily="18" charset="0"/>
                <a:ea typeface="Arial-Rounded"/>
                <a:cs typeface="Times New Roman" pitchFamily="18" charset="0"/>
              </a:rPr>
              <a:t>A</a:t>
            </a:r>
            <a:r>
              <a:rPr lang="en-US" sz="3700" b="1" dirty="0" smtClean="0">
                <a:solidFill>
                  <a:srgbClr val="FF0000"/>
                </a:solidFill>
                <a:latin typeface="Arial-Rounded"/>
                <a:ea typeface="Arial-Rounded"/>
                <a:cs typeface="Arial-Rounded"/>
              </a:rPr>
              <a:t>. </a:t>
            </a:r>
            <a:r>
              <a:rPr lang="en-US" sz="4000" b="1" dirty="0">
                <a:solidFill>
                  <a:srgbClr val="002060"/>
                </a:solidFill>
                <a:latin typeface="Times New Roman" pitchFamily="18" charset="0"/>
                <a:cs typeface="Times New Roman" pitchFamily="18" charset="0"/>
              </a:rPr>
              <a:t>An 4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Bình</a:t>
            </a:r>
            <a:r>
              <a:rPr lang="en-US" sz="4000" b="1" dirty="0">
                <a:solidFill>
                  <a:srgbClr val="002060"/>
                </a:solidFill>
                <a:latin typeface="Times New Roman" pitchFamily="18" charset="0"/>
                <a:cs typeface="Times New Roman" pitchFamily="18" charset="0"/>
              </a:rPr>
              <a:t> 3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Cường</a:t>
            </a:r>
            <a:r>
              <a:rPr lang="en-US" sz="4000" b="1" dirty="0">
                <a:solidFill>
                  <a:srgbClr val="002060"/>
                </a:solidFill>
                <a:latin typeface="Times New Roman" pitchFamily="18" charset="0"/>
                <a:cs typeface="Times New Roman" pitchFamily="18" charset="0"/>
              </a:rPr>
              <a:t> 38 kg.</a:t>
            </a:r>
            <a:endParaRPr lang="en-US" altLang="en-US" sz="4000" b="1" baseline="30000" dirty="0">
              <a:solidFill>
                <a:srgbClr val="002060"/>
              </a:solidFill>
              <a:latin typeface="Times New Roman" pitchFamily="18" charset="0"/>
              <a:cs typeface="Times New Roman" pitchFamily="18" charset="0"/>
            </a:endParaRPr>
          </a:p>
          <a:p>
            <a:endParaRPr lang="en-US" sz="3700" dirty="0">
              <a:solidFill>
                <a:srgbClr val="002060"/>
              </a:solidFill>
              <a:latin typeface="Arial-Rounded"/>
              <a:ea typeface="Arial-Rounded"/>
              <a:cs typeface="Arial-Rounded"/>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2010" y="4184354"/>
            <a:ext cx="797983" cy="78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39024" y="2928260"/>
            <a:ext cx="806449" cy="77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27531" y="373740"/>
            <a:ext cx="10840356" cy="2318315"/>
          </a:xfrm>
          <a:prstGeom prst="rect">
            <a:avLst/>
          </a:prstGeom>
          <a:solidFill>
            <a:srgbClr val="FFFF00"/>
          </a:solidFill>
        </p:spPr>
        <p:txBody>
          <a:bodyPr wrap="square" lIns="162296" tIns="81147" rIns="162296" bIns="81147">
            <a:spAutoFit/>
          </a:bodyPr>
          <a:lstStyle/>
          <a:p>
            <a:pPr algn="just"/>
            <a:r>
              <a:rPr lang="en-US" altLang="en-US" sz="4400" b="1" dirty="0">
                <a:solidFill>
                  <a:srgbClr val="7030A0"/>
                </a:solidFill>
                <a:latin typeface="Arial" pitchFamily="34" charset="0"/>
                <a:cs typeface="Arial" pitchFamily="34" charset="0"/>
              </a:rPr>
              <a:t> </a:t>
            </a:r>
            <a:r>
              <a:rPr lang="en-US" altLang="en-US" sz="3200" b="1" dirty="0">
                <a:solidFill>
                  <a:srgbClr val="FF0000"/>
                </a:solidFill>
                <a:latin typeface="Times New Roman" pitchFamily="18" charset="0"/>
                <a:cs typeface="Times New Roman" pitchFamily="18" charset="0"/>
              </a:rPr>
              <a:t>Ba </a:t>
            </a:r>
            <a:r>
              <a:rPr lang="en-US" altLang="en-US" sz="3200" b="1" dirty="0" err="1">
                <a:solidFill>
                  <a:srgbClr val="FF0000"/>
                </a:solidFill>
                <a:latin typeface="Times New Roman" pitchFamily="18" charset="0"/>
                <a:cs typeface="Times New Roman" pitchFamily="18" charset="0"/>
              </a:rPr>
              <a:t>bạn</a:t>
            </a:r>
            <a:r>
              <a:rPr lang="en-US" altLang="en-US" sz="3200" b="1" dirty="0">
                <a:solidFill>
                  <a:srgbClr val="FF0000"/>
                </a:solidFill>
                <a:latin typeface="Times New Roman" pitchFamily="18" charset="0"/>
                <a:cs typeface="Times New Roman" pitchFamily="18" charset="0"/>
              </a:rPr>
              <a:t> An, </a:t>
            </a:r>
            <a:r>
              <a:rPr lang="en-US" altLang="en-US" sz="3200" b="1" dirty="0" err="1">
                <a:solidFill>
                  <a:srgbClr val="FF0000"/>
                </a:solidFill>
                <a:latin typeface="Times New Roman" pitchFamily="18" charset="0"/>
                <a:cs typeface="Times New Roman" pitchFamily="18" charset="0"/>
              </a:rPr>
              <a:t>Bình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Cường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cân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kiểm</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tra</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sức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khỏe</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và</a:t>
            </a:r>
            <a:r>
              <a:rPr lang="en-US" altLang="en-US" sz="3200" b="1" dirty="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thu</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được</a:t>
            </a:r>
            <a:r>
              <a:rPr lang="en-US" altLang="en-US" sz="3200" b="1" dirty="0" smtClean="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các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kết</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quả</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là</a:t>
            </a:r>
            <a:r>
              <a:rPr lang="en-US" altLang="en-US" sz="3200" b="1" dirty="0">
                <a:solidFill>
                  <a:srgbClr val="FF0000"/>
                </a:solidFill>
                <a:latin typeface="Times New Roman" pitchFamily="18" charset="0"/>
                <a:cs typeface="Times New Roman" pitchFamily="18" charset="0"/>
              </a:rPr>
              <a:t>: 38 kg, 3 </a:t>
            </a:r>
            <a:r>
              <a:rPr lang="en-US" altLang="en-US" sz="3200" b="1" dirty="0" err="1">
                <a:solidFill>
                  <a:srgbClr val="FF0000"/>
                </a:solidFill>
                <a:latin typeface="Times New Roman" pitchFamily="18" charset="0"/>
                <a:cs typeface="Times New Roman" pitchFamily="18" charset="0"/>
              </a:rPr>
              <a:t>yến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và</a:t>
            </a:r>
            <a:r>
              <a:rPr lang="en-US" altLang="en-US" sz="3200" b="1" dirty="0">
                <a:solidFill>
                  <a:srgbClr val="FF0000"/>
                </a:solidFill>
                <a:latin typeface="Times New Roman" pitchFamily="18" charset="0"/>
                <a:cs typeface="Times New Roman" pitchFamily="18" charset="0"/>
              </a:rPr>
              <a:t> 4 </a:t>
            </a:r>
            <a:r>
              <a:rPr lang="en-US" altLang="en-US" sz="3200" b="1" dirty="0" err="1">
                <a:solidFill>
                  <a:srgbClr val="FF0000"/>
                </a:solidFill>
                <a:latin typeface="Times New Roman" pitchFamily="18" charset="0"/>
                <a:cs typeface="Times New Roman" pitchFamily="18" charset="0"/>
              </a:rPr>
              <a:t>yến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Cường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nói</a:t>
            </a:r>
            <a:r>
              <a:rPr lang="en-US" altLang="en-US" sz="3200" b="1" dirty="0">
                <a:solidFill>
                  <a:srgbClr val="FF0000"/>
                </a:solidFill>
                <a:latin typeface="Times New Roman" pitchFamily="18" charset="0"/>
                <a:cs typeface="Times New Roman" pitchFamily="18" charset="0"/>
              </a:rPr>
              <a:t>: </a:t>
            </a:r>
            <a:r>
              <a:rPr lang="en-US" altLang="en-US" sz="3200" b="1" dirty="0" smtClean="0">
                <a:solidFill>
                  <a:srgbClr val="FF0000"/>
                </a:solidFill>
                <a:latin typeface="Times New Roman" pitchFamily="18" charset="0"/>
                <a:cs typeface="Times New Roman" pitchFamily="18" charset="0"/>
              </a:rPr>
              <a:t>“</a:t>
            </a:r>
            <a:r>
              <a:rPr lang="en-US" altLang="en-US" sz="3200" b="1" dirty="0" err="1">
                <a:solidFill>
                  <a:srgbClr val="FF0000"/>
                </a:solidFill>
                <a:latin typeface="Times New Roman" pitchFamily="18" charset="0"/>
                <a:cs typeface="Times New Roman" pitchFamily="18" charset="0"/>
              </a:rPr>
              <a:t>Tôi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nặng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hơn</a:t>
            </a:r>
            <a:r>
              <a:rPr lang="en-US" altLang="en-US" sz="3200" b="1" dirty="0">
                <a:solidFill>
                  <a:srgbClr val="FF0000"/>
                </a:solidFill>
                <a:latin typeface="Times New Roman" pitchFamily="18" charset="0"/>
                <a:cs typeface="Times New Roman" pitchFamily="18" charset="0"/>
              </a:rPr>
              <a:t> An </a:t>
            </a:r>
            <a:r>
              <a:rPr lang="en-US" altLang="en-US" sz="3200" b="1" dirty="0" err="1">
                <a:solidFill>
                  <a:srgbClr val="FF0000"/>
                </a:solidFill>
                <a:latin typeface="Times New Roman" pitchFamily="18" charset="0"/>
                <a:cs typeface="Times New Roman" pitchFamily="18" charset="0"/>
              </a:rPr>
              <a:t>nhưng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nhẹ</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hơn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Bình</a:t>
            </a:r>
            <a:r>
              <a:rPr lang="en-US" altLang="en-US" sz="3200" b="1" dirty="0" smtClean="0">
                <a:solidFill>
                  <a:srgbClr val="FF0000"/>
                </a:solidFill>
                <a:latin typeface="Times New Roman" pitchFamily="18" charset="0"/>
                <a:cs typeface="Times New Roman" pitchFamily="18" charset="0"/>
              </a:rPr>
              <a:t>.”</a:t>
            </a:r>
            <a:r>
              <a:rPr lang="en-US" altLang="en-US" sz="3200" b="1" dirty="0" err="1" smtClean="0">
                <a:solidFill>
                  <a:srgbClr val="FF0000"/>
                </a:solidFill>
                <a:latin typeface="Times New Roman" pitchFamily="18" charset="0"/>
                <a:cs typeface="Times New Roman" pitchFamily="18" charset="0"/>
              </a:rPr>
              <a:t>Em</a:t>
            </a:r>
            <a:r>
              <a:rPr lang="en-US" altLang="en-US" sz="3200" b="1" dirty="0" smtClean="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hãy</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cho</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biết</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mỗi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bạn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cân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nặng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bao</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nhiêu</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ki</a:t>
            </a:r>
            <a:r>
              <a:rPr lang="en-US" altLang="en-US" sz="3200" b="1" dirty="0">
                <a:solidFill>
                  <a:srgbClr val="FF0000"/>
                </a:solidFill>
                <a:latin typeface="Times New Roman" pitchFamily="18" charset="0"/>
                <a:cs typeface="Times New Roman" pitchFamily="18" charset="0"/>
              </a:rPr>
              <a:t>-</a:t>
            </a:r>
            <a:r>
              <a:rPr lang="en-US" altLang="en-US" sz="3200" b="1" dirty="0" err="1">
                <a:solidFill>
                  <a:srgbClr val="FF0000"/>
                </a:solidFill>
                <a:latin typeface="Times New Roman" pitchFamily="18" charset="0"/>
                <a:cs typeface="Times New Roman" pitchFamily="18" charset="0"/>
              </a:rPr>
              <a:t>lô</a:t>
            </a:r>
            <a:r>
              <a:rPr lang="en-US" altLang="en-US" sz="3200" b="1" dirty="0">
                <a:solidFill>
                  <a:srgbClr val="FF0000"/>
                </a:solidFill>
                <a:latin typeface="Times New Roman" pitchFamily="18" charset="0"/>
                <a:cs typeface="Times New Roman" pitchFamily="18" charset="0"/>
              </a:rPr>
              <a:t>-gam? </a:t>
            </a:r>
          </a:p>
        </p:txBody>
      </p:sp>
      <p:sp>
        <p:nvSpPr>
          <p:cNvPr id="13" name="Rectangle 12"/>
          <p:cNvSpPr>
            <a:spLocks noChangeArrowheads="1"/>
          </p:cNvSpPr>
          <p:nvPr/>
        </p:nvSpPr>
        <p:spPr bwMode="auto">
          <a:xfrm>
            <a:off x="800101" y="5357589"/>
            <a:ext cx="9330870" cy="944033"/>
          </a:xfrm>
          <a:prstGeom prst="rect">
            <a:avLst/>
          </a:prstGeom>
          <a:solidFill>
            <a:srgbClr val="FFFFFF"/>
          </a:solidFill>
          <a:ln w="28575" algn="ctr">
            <a:solidFill>
              <a:schemeClr val="tx1"/>
            </a:solidFill>
            <a:miter lim="800000"/>
            <a:headEnd/>
            <a:tailEnd/>
          </a:ln>
        </p:spPr>
        <p:txBody>
          <a:bodyPr lIns="162296" tIns="81147" rIns="162296" bIns="81147" anchor="ctr"/>
          <a:lstStyle/>
          <a:p>
            <a:pPr algn="ctr"/>
            <a:r>
              <a:rPr lang="en-US" sz="3600" b="1" dirty="0" smtClean="0">
                <a:solidFill>
                  <a:srgbClr val="FF0000"/>
                </a:solidFill>
                <a:latin typeface="Times New Roman" pitchFamily="18" charset="0"/>
                <a:ea typeface="Arial-Rounded"/>
                <a:cs typeface="Times New Roman" pitchFamily="18" charset="0"/>
              </a:rPr>
              <a:t>C</a:t>
            </a:r>
            <a:r>
              <a:rPr lang="en-US" sz="3700" b="1" dirty="0" smtClean="0">
                <a:solidFill>
                  <a:srgbClr val="505069"/>
                </a:solidFill>
                <a:latin typeface="Arial-Rounded"/>
                <a:ea typeface="Arial-Rounded"/>
                <a:cs typeface="Arial-Rounded"/>
              </a:rPr>
              <a:t>. </a:t>
            </a:r>
            <a:r>
              <a:rPr lang="en-US" sz="4000" b="1" dirty="0">
                <a:solidFill>
                  <a:srgbClr val="002060"/>
                </a:solidFill>
                <a:latin typeface="Times New Roman" pitchFamily="18" charset="0"/>
                <a:cs typeface="Times New Roman" pitchFamily="18" charset="0"/>
              </a:rPr>
              <a:t>An 38 kg, </a:t>
            </a:r>
            <a:r>
              <a:rPr lang="en-US" sz="4000" b="1" dirty="0" err="1">
                <a:solidFill>
                  <a:srgbClr val="002060"/>
                </a:solidFill>
                <a:latin typeface="Times New Roman" pitchFamily="18" charset="0"/>
                <a:cs typeface="Times New Roman" pitchFamily="18" charset="0"/>
              </a:rPr>
              <a:t>Bình</a:t>
            </a:r>
            <a:r>
              <a:rPr lang="en-US" sz="4000" b="1" dirty="0">
                <a:solidFill>
                  <a:srgbClr val="002060"/>
                </a:solidFill>
                <a:latin typeface="Times New Roman" pitchFamily="18" charset="0"/>
                <a:cs typeface="Times New Roman" pitchFamily="18" charset="0"/>
              </a:rPr>
              <a:t> 4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Cường</a:t>
            </a:r>
            <a:r>
              <a:rPr lang="en-US" sz="4000" b="1" dirty="0">
                <a:solidFill>
                  <a:srgbClr val="002060"/>
                </a:solidFill>
                <a:latin typeface="Times New Roman" pitchFamily="18" charset="0"/>
                <a:cs typeface="Times New Roman" pitchFamily="18" charset="0"/>
              </a:rPr>
              <a:t> 3 </a:t>
            </a:r>
            <a:r>
              <a:rPr lang="en-US" sz="4000" b="1" dirty="0" err="1">
                <a:solidFill>
                  <a:srgbClr val="002060"/>
                </a:solidFill>
                <a:latin typeface="Times New Roman" pitchFamily="18" charset="0"/>
                <a:cs typeface="Times New Roman" pitchFamily="18" charset="0"/>
              </a:rPr>
              <a:t>yến</a:t>
            </a:r>
            <a:r>
              <a:rPr lang="en-US" sz="4000" b="1" dirty="0">
                <a:solidFill>
                  <a:srgbClr val="002060"/>
                </a:solidFill>
                <a:latin typeface="Times New Roman" pitchFamily="18" charset="0"/>
                <a:cs typeface="Times New Roman" pitchFamily="18" charset="0"/>
              </a:rPr>
              <a:t>.</a:t>
            </a:r>
            <a:endParaRPr lang="en-US" altLang="en-US" sz="4000" b="1" baseline="30000" dirty="0">
              <a:solidFill>
                <a:srgbClr val="002060"/>
              </a:solidFill>
              <a:latin typeface="Times New Roman" pitchFamily="18" charset="0"/>
              <a:cs typeface="Times New Roman" pitchFamily="18"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24514" y="5457072"/>
            <a:ext cx="806449" cy="77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686169" y="3606169"/>
            <a:ext cx="2592915" cy="280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73369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withEffect">
                                  <p:stCondLst>
                                    <p:cond delay="0"/>
                                  </p:stCondLst>
                                  <p:childTnLst>
                                    <p:animClr clrSpc="rgb" dir="cw">
                                      <p:cBhvr>
                                        <p:cTn id="27" dur="250" fill="hold"/>
                                        <p:tgtEl>
                                          <p:spTgt spid="5"/>
                                        </p:tgtEl>
                                        <p:attrNameLst>
                                          <p:attrName>fillcolor</p:attrName>
                                        </p:attrNameLst>
                                      </p:cBhvr>
                                      <p:to>
                                        <a:schemeClr val="bg2"/>
                                      </p:to>
                                    </p:animClr>
                                    <p:set>
                                      <p:cBhvr>
                                        <p:cTn id="28" dur="250" fill="hold"/>
                                        <p:tgtEl>
                                          <p:spTgt spid="5"/>
                                        </p:tgtEl>
                                        <p:attrNameLst>
                                          <p:attrName>fill.type</p:attrName>
                                        </p:attrNameLst>
                                      </p:cBhvr>
                                      <p:to>
                                        <p:strVal val="solid"/>
                                      </p:to>
                                    </p:set>
                                    <p:set>
                                      <p:cBhvr>
                                        <p:cTn id="29" dur="250" fill="hold"/>
                                        <p:tgtEl>
                                          <p:spTgt spid="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5"/>
                                        </p:tgtEl>
                                        <p:attrNameLst>
                                          <p:attrName>fillcolor</p:attrName>
                                        </p:attrNameLst>
                                      </p:cBhvr>
                                      <p:to>
                                        <a:schemeClr val="bg2"/>
                                      </p:to>
                                    </p:animClr>
                                    <p:set>
                                      <p:cBhvr>
                                        <p:cTn id="32" dur="250" fill="hold"/>
                                        <p:tgtEl>
                                          <p:spTgt spid="5"/>
                                        </p:tgtEl>
                                        <p:attrNameLst>
                                          <p:attrName>fill.type</p:attrName>
                                        </p:attrNameLst>
                                      </p:cBhvr>
                                      <p:to>
                                        <p:strVal val="solid"/>
                                      </p:to>
                                    </p:set>
                                    <p:set>
                                      <p:cBhvr>
                                        <p:cTn id="33" dur="250" fill="hold"/>
                                        <p:tgtEl>
                                          <p:spTgt spid="5"/>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7"/>
                                        </p:tgtEl>
                                        <p:attrNameLst>
                                          <p:attrName>style.visibility</p:attrName>
                                        </p:attrNameLst>
                                      </p:cBhvr>
                                      <p:to>
                                        <p:strVal val="visible"/>
                                      </p:to>
                                    </p:set>
                                    <p:anim calcmode="lin" valueType="num">
                                      <p:cBhvr>
                                        <p:cTn id="36" dur="250" fill="hold"/>
                                        <p:tgtEl>
                                          <p:spTgt spid="7"/>
                                        </p:tgtEl>
                                        <p:attrNameLst>
                                          <p:attrName>ppt_w</p:attrName>
                                        </p:attrNameLst>
                                      </p:cBhvr>
                                      <p:tavLst>
                                        <p:tav tm="0">
                                          <p:val>
                                            <p:strVal val="4*#ppt_w"/>
                                          </p:val>
                                        </p:tav>
                                        <p:tav tm="100000">
                                          <p:val>
                                            <p:strVal val="#ppt_w"/>
                                          </p:val>
                                        </p:tav>
                                      </p:tavLst>
                                    </p:anim>
                                    <p:anim calcmode="lin" valueType="num">
                                      <p:cBhvr>
                                        <p:cTn id="37"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mph" presetSubtype="2" fill="hold" nodeType="withEffect">
                                  <p:stCondLst>
                                    <p:cond delay="0"/>
                                  </p:stCondLst>
                                  <p:childTnLst>
                                    <p:animClr clrSpc="rgb" dir="cw">
                                      <p:cBhvr>
                                        <p:cTn id="42" dur="250" fill="hold"/>
                                        <p:tgtEl>
                                          <p:spTgt spid="6"/>
                                        </p:tgtEl>
                                        <p:attrNameLst>
                                          <p:attrName>fillcolor</p:attrName>
                                        </p:attrNameLst>
                                      </p:cBhvr>
                                      <p:to>
                                        <a:schemeClr val="accent1"/>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6"/>
                                        </p:tgtEl>
                                        <p:attrNameLst>
                                          <p:attrName>fillcolor</p:attrName>
                                        </p:attrNameLst>
                                      </p:cBhvr>
                                      <p:to>
                                        <a:schemeClr val="accent1"/>
                                      </p:to>
                                    </p:animClr>
                                    <p:set>
                                      <p:cBhvr>
                                        <p:cTn id="47" dur="250" fill="hold"/>
                                        <p:tgtEl>
                                          <p:spTgt spid="6"/>
                                        </p:tgtEl>
                                        <p:attrNameLst>
                                          <p:attrName>fill.type</p:attrName>
                                        </p:attrNameLst>
                                      </p:cBhvr>
                                      <p:to>
                                        <p:strVal val="solid"/>
                                      </p:to>
                                    </p:set>
                                    <p:set>
                                      <p:cBhvr>
                                        <p:cTn id="48" dur="250" fill="hold"/>
                                        <p:tgtEl>
                                          <p:spTgt spid="6"/>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8"/>
                                        </p:tgtEl>
                                        <p:attrNameLst>
                                          <p:attrName>style.visibility</p:attrName>
                                        </p:attrNameLst>
                                      </p:cBhvr>
                                      <p:to>
                                        <p:strVal val="visible"/>
                                      </p:to>
                                    </p:set>
                                    <p:anim calcmode="lin" valueType="num">
                                      <p:cBhvr>
                                        <p:cTn id="51" dur="250" fill="hold"/>
                                        <p:tgtEl>
                                          <p:spTgt spid="8"/>
                                        </p:tgtEl>
                                        <p:attrNameLst>
                                          <p:attrName>ppt_w</p:attrName>
                                        </p:attrNameLst>
                                      </p:cBhvr>
                                      <p:tavLst>
                                        <p:tav tm="0">
                                          <p:val>
                                            <p:strVal val="4*#ppt_w"/>
                                          </p:val>
                                        </p:tav>
                                        <p:tav tm="100000">
                                          <p:val>
                                            <p:strVal val="#ppt_w"/>
                                          </p:val>
                                        </p:tav>
                                      </p:tavLst>
                                    </p:anim>
                                    <p:anim calcmode="lin" valueType="num">
                                      <p:cBhvr>
                                        <p:cTn id="5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withEffect">
                                  <p:stCondLst>
                                    <p:cond delay="0"/>
                                  </p:stCondLst>
                                  <p:childTnLst>
                                    <p:animClr clrSpc="rgb" dir="cw">
                                      <p:cBhvr>
                                        <p:cTn id="57" dur="250" fill="hold"/>
                                        <p:tgtEl>
                                          <p:spTgt spid="13"/>
                                        </p:tgtEl>
                                        <p:attrNameLst>
                                          <p:attrName>fillcolor</p:attrName>
                                        </p:attrNameLst>
                                      </p:cBhvr>
                                      <p:to>
                                        <a:schemeClr val="accent1"/>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3"/>
                                        </p:tgtEl>
                                        <p:attrNameLst>
                                          <p:attrName>fillcolor</p:attrName>
                                        </p:attrNameLst>
                                      </p:cBhvr>
                                      <p:to>
                                        <a:schemeClr val="accent1"/>
                                      </p:to>
                                    </p:animClr>
                                    <p:set>
                                      <p:cBhvr>
                                        <p:cTn id="62" dur="250" fill="hold"/>
                                        <p:tgtEl>
                                          <p:spTgt spid="13"/>
                                        </p:tgtEl>
                                        <p:attrNameLst>
                                          <p:attrName>fill.type</p:attrName>
                                        </p:attrNameLst>
                                      </p:cBhvr>
                                      <p:to>
                                        <p:strVal val="solid"/>
                                      </p:to>
                                    </p:set>
                                    <p:set>
                                      <p:cBhvr>
                                        <p:cTn id="63" dur="250" fill="hold"/>
                                        <p:tgtEl>
                                          <p:spTgt spid="1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4"/>
                                        </p:tgtEl>
                                        <p:attrNameLst>
                                          <p:attrName>style.visibility</p:attrName>
                                        </p:attrNameLst>
                                      </p:cBhvr>
                                      <p:to>
                                        <p:strVal val="visible"/>
                                      </p:to>
                                    </p:set>
                                    <p:anim calcmode="lin" valueType="num">
                                      <p:cBhvr>
                                        <p:cTn id="66" dur="250" fill="hold"/>
                                        <p:tgtEl>
                                          <p:spTgt spid="14"/>
                                        </p:tgtEl>
                                        <p:attrNameLst>
                                          <p:attrName>ppt_w</p:attrName>
                                        </p:attrNameLst>
                                      </p:cBhvr>
                                      <p:tavLst>
                                        <p:tav tm="0">
                                          <p:val>
                                            <p:strVal val="4*#ppt_w"/>
                                          </p:val>
                                        </p:tav>
                                        <p:tav tm="100000">
                                          <p:val>
                                            <p:strVal val="#ppt_w"/>
                                          </p:val>
                                        </p:tav>
                                      </p:tavLst>
                                    </p:anim>
                                    <p:anim calcmode="lin" valueType="num">
                                      <p:cBhvr>
                                        <p:cTn id="6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642033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lvl="0" defTabSz="457200">
              <a:defRPr/>
            </a:pPr>
            <a:r>
              <a:rPr lang="en-US" altLang="zh-CN" sz="4800" b="1"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smtClean="0">
                <a:latin typeface="Cambria" panose="02040503050406030204" pitchFamily="18" charset="0"/>
                <a:ea typeface="Cambria" panose="02040503050406030204" pitchFamily="18" charset="0"/>
                <a:cs typeface="Times New Roman" panose="02020603050405020304" pitchFamily="18" charset="0"/>
              </a:rPr>
              <a:t>Các</a:t>
            </a:r>
            <a:r>
              <a:rPr lang="en-US" altLang="zh-CN" sz="4800" b="1"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đơn</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vị</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đo</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khối</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lượng</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em</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đã</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smtClean="0">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smtClean="0">
                <a:latin typeface="Cambria" panose="02040503050406030204" pitchFamily="18" charset="0"/>
                <a:ea typeface="Cambria" panose="02040503050406030204" pitchFamily="18" charset="0"/>
                <a:cs typeface="Times New Roman" panose="02020603050405020304" pitchFamily="18" charset="0"/>
              </a:rPr>
              <a:t>là</a:t>
            </a:r>
            <a:r>
              <a:rPr lang="en-US" altLang="zh-CN" sz="4800" b="1" dirty="0" smtClean="0">
                <a:latin typeface="Cambria" panose="02040503050406030204" pitchFamily="18" charset="0"/>
                <a:ea typeface="Cambria" panose="02040503050406030204" pitchFamily="18" charset="0"/>
                <a:cs typeface="Times New Roman" panose="02020603050405020304" pitchFamily="18" charset="0"/>
              </a:rPr>
              <a:t>:</a:t>
            </a:r>
            <a:endParaRPr lang="en-US" altLang="zh-CN"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smtClean="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1:</a:t>
            </a:r>
            <a:endPar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093998" y="2944094"/>
            <a:ext cx="163403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solidFill>
                  <a:srgbClr val="9BBB59"/>
                </a:solidFill>
                <a:latin typeface="Cambria" panose="02040503050406030204" pitchFamily="18" charset="0"/>
                <a:ea typeface="Cambria" panose="02040503050406030204" pitchFamily="18" charset="0"/>
              </a:rPr>
              <a:t>k</a:t>
            </a:r>
            <a:r>
              <a:rPr kumimoji="0" lang="en-US" sz="5400" b="1" i="0" u="none" strike="noStrike" kern="1200" cap="none" spc="0" normalizeH="0" baseline="0" noProof="0" dirty="0" smtClean="0">
                <a:ln>
                  <a:noFill/>
                </a:ln>
                <a:solidFill>
                  <a:srgbClr val="9BBB59"/>
                </a:solidFill>
                <a:effectLst/>
                <a:uLnTx/>
                <a:uFillTx/>
                <a:latin typeface="Cambria" panose="02040503050406030204" pitchFamily="18" charset="0"/>
                <a:ea typeface="Cambria" panose="02040503050406030204" pitchFamily="18" charset="0"/>
              </a:rPr>
              <a:t>g, g</a:t>
            </a:r>
            <a:endParaRPr kumimoji="0" lang="en-US" sz="54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endParaRPr>
          </a:p>
        </p:txBody>
      </p:sp>
      <p:pic>
        <p:nvPicPr>
          <p:cNvPr id="11" name="Picture 10">
            <a:hlinkClick r:id="rId8" action="ppaction://hlinksldjump"/>
          </p:cNvPr>
          <p:cNvPicPr>
            <a:picLocks noChangeAspect="1"/>
          </p:cNvPicPr>
          <p:nvPr/>
        </p:nvPicPr>
        <p:blipFill>
          <a:blip r:embed="rId9"/>
          <a:stretch>
            <a:fillRect/>
          </a:stretch>
        </p:blipFill>
        <p:spPr>
          <a:xfrm>
            <a:off x="3420262" y="4342428"/>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839391" y="2929263"/>
            <a:ext cx="1940262" cy="1483082"/>
          </a:xfrm>
          <a:prstGeom prst="rect">
            <a:avLst/>
          </a:prstGeom>
          <a:noFill/>
          <a:extLst>
            <a:ext uri="{909E8E84-426E-40DD-AFC4-6F175D3DCCD1}">
              <a14:hiddenFill xmlns:a14="http://schemas.microsoft.com/office/drawing/2010/main">
                <a:solidFill>
                  <a:srgbClr val="FFFFFF"/>
                </a:solidFill>
              </a14:hiddenFill>
            </a:ext>
          </a:extLst>
        </p:spPr>
      </p:pic>
      <p:pic>
        <p:nvPicPr>
          <p:cNvPr id="9"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463796" y="5952556"/>
            <a:ext cx="487363" cy="487363"/>
          </a:xfrm>
          <a:prstGeom prst="rect">
            <a:avLst/>
          </a:prstGeom>
        </p:spPr>
      </p:pic>
      <p:grpSp>
        <p:nvGrpSpPr>
          <p:cNvPr id="10" name="Group 49"/>
          <p:cNvGrpSpPr>
            <a:grpSpLocks/>
          </p:cNvGrpSpPr>
          <p:nvPr/>
        </p:nvGrpSpPr>
        <p:grpSpPr bwMode="auto">
          <a:xfrm>
            <a:off x="10384920" y="493487"/>
            <a:ext cx="1447800" cy="1190170"/>
            <a:chOff x="4320" y="2928"/>
            <a:chExt cx="1104" cy="1104"/>
          </a:xfrm>
        </p:grpSpPr>
        <p:sp>
          <p:nvSpPr>
            <p:cNvPr id="12"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eaLnBrk="1" hangingPunct="1"/>
              <a:endParaRPr lang="en-US" altLang="en-US" sz="6000" b="1">
                <a:solidFill>
                  <a:srgbClr val="FF0066"/>
                </a:solidFill>
                <a:latin typeface=".VnHelvetInsH" pitchFamily="34" charset="0"/>
                <a:cs typeface="Arial" pitchFamily="34" charset="0"/>
              </a:endParaRPr>
            </a:p>
          </p:txBody>
        </p:sp>
        <p:sp>
          <p:nvSpPr>
            <p:cNvPr id="13"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r>
                <a:rPr lang="en-US" sz="3600" kern="10" dirty="0" err="1">
                  <a:ln w="9525">
                    <a:solidFill>
                      <a:srgbClr val="000000"/>
                    </a:solidFill>
                    <a:round/>
                    <a:headEnd/>
                    <a:tailEnd/>
                  </a:ln>
                  <a:solidFill>
                    <a:srgbClr val="000000"/>
                  </a:solidFill>
                  <a:latin typeface="Franklin Gothic Book"/>
                </a:rPr>
                <a:t>Hết</a:t>
              </a:r>
              <a:r>
                <a:rPr lang="en-US" sz="3600" kern="10" dirty="0">
                  <a:ln w="9525">
                    <a:solidFill>
                      <a:srgbClr val="000000"/>
                    </a:solidFill>
                    <a:round/>
                    <a:headEnd/>
                    <a:tailEnd/>
                  </a:ln>
                  <a:solidFill>
                    <a:srgbClr val="000000"/>
                  </a:solidFill>
                  <a:latin typeface="Franklin Gothic Book"/>
                </a:rPr>
                <a:t> </a:t>
              </a:r>
              <a:r>
                <a:rPr lang="en-US" sz="3600" kern="10" dirty="0" err="1">
                  <a:ln w="9525">
                    <a:solidFill>
                      <a:srgbClr val="000000"/>
                    </a:solidFill>
                    <a:round/>
                    <a:headEnd/>
                    <a:tailEnd/>
                  </a:ln>
                  <a:solidFill>
                    <a:srgbClr val="000000"/>
                  </a:solidFill>
                  <a:latin typeface="Franklin Gothic Book"/>
                </a:rPr>
                <a:t>giờ</a:t>
              </a:r>
              <a:endParaRPr lang="en-US" sz="3600" kern="10" dirty="0">
                <a:ln w="9525">
                  <a:solidFill>
                    <a:srgbClr val="000000"/>
                  </a:solidFill>
                  <a:round/>
                  <a:headEnd/>
                  <a:tailEnd/>
                </a:ln>
                <a:solidFill>
                  <a:srgbClr val="000000"/>
                </a:solidFill>
                <a:latin typeface="Franklin Gothic Book"/>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 calcmode="lin" valueType="num">
                                      <p:cBhvr>
                                        <p:cTn id="9" dur="250" fill="hold"/>
                                        <p:tgtEl>
                                          <p:spTgt spid="5"/>
                                        </p:tgtEl>
                                        <p:attrNameLst>
                                          <p:attrName>style.rotation</p:attrName>
                                        </p:attrNameLst>
                                      </p:cBhvr>
                                      <p:tavLst>
                                        <p:tav tm="0">
                                          <p:val>
                                            <p:fltVal val="90"/>
                                          </p:val>
                                        </p:tav>
                                        <p:tav tm="100000">
                                          <p:val>
                                            <p:fltVal val="0"/>
                                          </p:val>
                                        </p:tav>
                                      </p:tavLst>
                                    </p:anim>
                                    <p:animEffect transition="in" filter="fade">
                                      <p:cBhvr>
                                        <p:cTn id="10" dur="250"/>
                                        <p:tgtEl>
                                          <p:spTgt spid="5"/>
                                        </p:tgtEl>
                                      </p:cBhvr>
                                    </p:animEffect>
                                  </p:childTnLst>
                                </p:cTn>
                              </p:par>
                              <p:par>
                                <p:cTn id="11" presetID="1" presetClass="mediacall" presetSubtype="0" fill="hold" nodeType="withEffect">
                                  <p:stCondLst>
                                    <p:cond delay="0"/>
                                  </p:stCondLst>
                                  <p:childTnLst>
                                    <p:cmd type="call" cmd="playFrom(0.0)">
                                      <p:cBhvr>
                                        <p:cTn id="12" dur="3128" fill="hold"/>
                                        <p:tgtEl>
                                          <p:spTgt spid="9"/>
                                        </p:tgtEl>
                                      </p:cBhvr>
                                    </p:cmd>
                                  </p:childTnLst>
                                </p:cTn>
                              </p:par>
                              <p:par>
                                <p:cTn id="13" presetID="3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par>
                                <p:cTn id="25" presetID="3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fltVal val="0"/>
                                          </p:val>
                                        </p:tav>
                                        <p:tav tm="100000">
                                          <p:val>
                                            <p:strVal val="#ppt_w"/>
                                          </p:val>
                                        </p:tav>
                                      </p:tavLst>
                                    </p:anim>
                                    <p:anim calcmode="lin" valueType="num">
                                      <p:cBhvr>
                                        <p:cTn id="54" dur="1000" fill="hold"/>
                                        <p:tgtEl>
                                          <p:spTgt spid="11"/>
                                        </p:tgtEl>
                                        <p:attrNameLst>
                                          <p:attrName>ppt_h</p:attrName>
                                        </p:attrNameLst>
                                      </p:cBhvr>
                                      <p:tavLst>
                                        <p:tav tm="0">
                                          <p:val>
                                            <p:fltVal val="0"/>
                                          </p:val>
                                        </p:tav>
                                        <p:tav tm="100000">
                                          <p:val>
                                            <p:strVal val="#ppt_h"/>
                                          </p:val>
                                        </p:tav>
                                      </p:tavLst>
                                    </p:anim>
                                    <p:anim calcmode="lin" valueType="num">
                                      <p:cBhvr>
                                        <p:cTn id="55" dur="1000" fill="hold"/>
                                        <p:tgtEl>
                                          <p:spTgt spid="11"/>
                                        </p:tgtEl>
                                        <p:attrNameLst>
                                          <p:attrName>style.rotation</p:attrName>
                                        </p:attrNameLst>
                                      </p:cBhvr>
                                      <p:tavLst>
                                        <p:tav tm="0">
                                          <p:val>
                                            <p:fltVal val="90"/>
                                          </p:val>
                                        </p:tav>
                                        <p:tav tm="100000">
                                          <p:val>
                                            <p:fltVal val="0"/>
                                          </p:val>
                                        </p:tav>
                                      </p:tavLst>
                                    </p:anim>
                                    <p:animEffect transition="in" filter="fade">
                                      <p:cBhvr>
                                        <p:cTn id="56" dur="10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6" name="applause.wav"/>
                                        </p:tgtEl>
                                      </p:cMediaNode>
                                    </p:audio>
                                  </p:subTnLst>
                                </p:cTn>
                              </p:par>
                              <p:par>
                                <p:cTn id="57" presetID="2" presetClass="exit" presetSubtype="4" fill="hold" nodeType="withEffect">
                                  <p:stCondLst>
                                    <p:cond delay="0"/>
                                  </p:stCondLst>
                                  <p:childTnLst>
                                    <p:anim calcmode="lin" valueType="num">
                                      <p:cBhvr additive="base">
                                        <p:cTn id="58" dur="500"/>
                                        <p:tgtEl>
                                          <p:spTgt spid="8"/>
                                        </p:tgtEl>
                                        <p:attrNameLst>
                                          <p:attrName>ppt_x</p:attrName>
                                        </p:attrNameLst>
                                      </p:cBhvr>
                                      <p:tavLst>
                                        <p:tav tm="0">
                                          <p:val>
                                            <p:strVal val="ppt_x"/>
                                          </p:val>
                                        </p:tav>
                                        <p:tav tm="100000">
                                          <p:val>
                                            <p:strVal val="ppt_x"/>
                                          </p:val>
                                        </p:tav>
                                      </p:tavLst>
                                    </p:anim>
                                    <p:anim calcmode="lin" valueType="num">
                                      <p:cBhvr additive="base">
                                        <p:cTn id="59" dur="500"/>
                                        <p:tgtEl>
                                          <p:spTgt spid="8"/>
                                        </p:tgtEl>
                                        <p:attrNameLst>
                                          <p:attrName>ppt_y</p:attrName>
                                        </p:attrNameLst>
                                      </p:cBhvr>
                                      <p:tavLst>
                                        <p:tav tm="0">
                                          <p:val>
                                            <p:strVal val="ppt_y"/>
                                          </p:val>
                                        </p:tav>
                                        <p:tav tm="100000">
                                          <p:val>
                                            <p:strVal val="1+ppt_h/2"/>
                                          </p:val>
                                        </p:tav>
                                      </p:tavLst>
                                    </p:anim>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9"/>
                </p:tgtEl>
              </p:cMediaNode>
            </p:audio>
          </p:childTnLst>
        </p:cTn>
      </p:par>
    </p:tnLst>
    <p:bldLst>
      <p:bldP spid="6" grpId="0"/>
      <p:bldP spid="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7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57268" y="954617"/>
            <a:ext cx="14520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4185" y="2639485"/>
            <a:ext cx="1449916" cy="9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2" name="Rectangle 4">
            <a:extLst>
              <a:ext uri="{FF2B5EF4-FFF2-40B4-BE49-F238E27FC236}"/>
            </a:extLst>
          </p:cNvPr>
          <p:cNvSpPr>
            <a:spLocks noChangeArrowheads="1"/>
          </p:cNvSpPr>
          <p:nvPr/>
        </p:nvSpPr>
        <p:spPr bwMode="auto">
          <a:xfrm>
            <a:off x="0" y="0"/>
            <a:ext cx="12192000" cy="6976533"/>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121917" tIns="60958" rIns="121917" bIns="60958" anchor="ctr"/>
          <a:lstStyle>
            <a:lvl1pPr>
              <a:defRPr>
                <a:solidFill>
                  <a:schemeClr val="tx1"/>
                </a:solidFill>
                <a:latin typeface=".VnTime" panose="020B7200000000000000" pitchFamily="34" charset="0"/>
                <a:cs typeface="Arial" panose="020B0604020202020204" pitchFamily="34" charset="0"/>
              </a:defRPr>
            </a:lvl1pPr>
            <a:lvl2pPr marL="742950" indent="-285750">
              <a:defRPr>
                <a:solidFill>
                  <a:schemeClr val="tx1"/>
                </a:solidFill>
                <a:latin typeface=".VnTime" panose="020B7200000000000000" pitchFamily="34" charset="0"/>
                <a:cs typeface="Arial" panose="020B0604020202020204" pitchFamily="34" charset="0"/>
              </a:defRPr>
            </a:lvl2pPr>
            <a:lvl3pPr marL="1143000" indent="-228600">
              <a:defRPr>
                <a:solidFill>
                  <a:schemeClr val="tx1"/>
                </a:solidFill>
                <a:latin typeface=".VnTime" panose="020B7200000000000000" pitchFamily="34" charset="0"/>
                <a:cs typeface="Arial" panose="020B0604020202020204" pitchFamily="34" charset="0"/>
              </a:defRPr>
            </a:lvl3pPr>
            <a:lvl4pPr marL="1600200" indent="-228600">
              <a:defRPr>
                <a:solidFill>
                  <a:schemeClr val="tx1"/>
                </a:solidFill>
                <a:latin typeface=".VnTime" panose="020B7200000000000000" pitchFamily="34" charset="0"/>
                <a:cs typeface="Arial" panose="020B0604020202020204" pitchFamily="34" charset="0"/>
              </a:defRPr>
            </a:lvl4pPr>
            <a:lvl5pPr marL="2057400" indent="-22860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defTabSz="916693">
              <a:defRPr/>
            </a:pPr>
            <a:endParaRPr lang="vi-VN" altLang="en-US">
              <a:solidFill>
                <a:srgbClr val="000000"/>
              </a:solidFill>
              <a:latin typeface="Times New Roman" panose="02020603050405020304" pitchFamily="18" charset="0"/>
            </a:endParaRPr>
          </a:p>
        </p:txBody>
      </p:sp>
      <p:pic>
        <p:nvPicPr>
          <p:cNvPr id="9" name="Picture 24" descr="4BBD0CCD48A74000B8F6581C91102746[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42101" y="5700184"/>
            <a:ext cx="1350433" cy="127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8" descr="Day hoa 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530417" y="357718"/>
            <a:ext cx="115146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8" descr="Day hoa 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16985" y="1136651"/>
            <a:ext cx="110278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8" descr="Day hoa 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6033" y="410634"/>
            <a:ext cx="1153584"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45701" y="4957233"/>
            <a:ext cx="1985433" cy="202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2" descr="697125i6o7gtfx8m"/>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867" y="5742517"/>
            <a:ext cx="1703917" cy="127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1" descr="Floral"/>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293534" y="5266267"/>
            <a:ext cx="236643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8" descr="Day hoa 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52101" y="1100667"/>
            <a:ext cx="1386417"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1" descr="Dove-02-jun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364317" y="1782234"/>
            <a:ext cx="1953683"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1" descr="Dove-02-jun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588934" y="1547284"/>
            <a:ext cx="1953684"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WordArt 5"/>
          <p:cNvSpPr>
            <a:spLocks noChangeArrowheads="1" noChangeShapeType="1" noTextEdit="1"/>
          </p:cNvSpPr>
          <p:nvPr/>
        </p:nvSpPr>
        <p:spPr bwMode="auto">
          <a:xfrm>
            <a:off x="525231" y="2224618"/>
            <a:ext cx="10126133" cy="3270249"/>
          </a:xfrm>
          <a:prstGeom prst="rect">
            <a:avLst/>
          </a:prstGeom>
        </p:spPr>
        <p:txBody>
          <a:bodyPr wrap="none" lIns="121917" tIns="60958" rIns="121917" bIns="60958"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4800" b="1" kern="10" dirty="0">
                <a:ln w="9525">
                  <a:round/>
                  <a:headEnd/>
                  <a:tailEnd/>
                </a:ln>
                <a:solidFill>
                  <a:srgbClr val="FF0000"/>
                </a:solidFill>
                <a:latin typeface="Tahoma"/>
                <a:ea typeface="Tahoma"/>
                <a:cs typeface="Tahoma"/>
              </a:rPr>
              <a:t>HẸN CÁC EM Ở TIẾT HỌC </a:t>
            </a:r>
            <a:r>
              <a:rPr lang="en-US" sz="4800" b="1" kern="10" dirty="0" smtClean="0">
                <a:ln w="9525">
                  <a:round/>
                  <a:headEnd/>
                  <a:tailEnd/>
                </a:ln>
                <a:solidFill>
                  <a:srgbClr val="FF0000"/>
                </a:solidFill>
                <a:latin typeface="Tahoma"/>
                <a:ea typeface="Tahoma"/>
                <a:cs typeface="Tahoma"/>
              </a:rPr>
              <a:t>SAU!</a:t>
            </a:r>
            <a:endParaRPr lang="en-US" sz="4800" b="1" kern="10" dirty="0">
              <a:ln w="9525">
                <a:round/>
                <a:headEnd/>
                <a:tailEnd/>
              </a:ln>
              <a:solidFill>
                <a:srgbClr val="FF0000"/>
              </a:solidFill>
              <a:latin typeface="Tahoma"/>
              <a:ea typeface="Tahoma"/>
              <a:cs typeface="Tahoma"/>
            </a:endParaRPr>
          </a:p>
        </p:txBody>
      </p:sp>
      <p:pic>
        <p:nvPicPr>
          <p:cNvPr id="34833" name="Content Placeholder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46134" y="4091518"/>
            <a:ext cx="2899833" cy="15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048357"/>
      </p:ext>
    </p:extLst>
  </p:cSld>
  <p:clrMapOvr>
    <a:masterClrMapping/>
  </p:clrMapOvr>
  <p:transition>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altLang="zh-CN" sz="4400" b="0" i="0" u="none" strike="noStrike" kern="1200" cap="none" spc="30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r>
              <a:rPr kumimoji="0" lang="en-US" altLang="zh-CN" sz="4400" b="0" i="0" u="none" strike="noStrike" kern="1200" cap="none" spc="30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zh-CN" sz="4400" b="0" i="0" u="none" strike="noStrike" kern="1200" cap="none" spc="30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zh-CN" sz="4400" dirty="0" err="1" smtClean="0">
                <a:latin typeface="Cambria" panose="02040503050406030204" pitchFamily="18" charset="0"/>
                <a:ea typeface="Cambria" panose="02040503050406030204" pitchFamily="18" charset="0"/>
                <a:cs typeface="Times New Roman" panose="02020603050405020304" pitchFamily="18" charset="0"/>
              </a:rPr>
              <a:t>quả</a:t>
            </a:r>
            <a:r>
              <a:rPr lang="en-US" altLang="zh-CN" sz="440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4400" dirty="0" err="1" smtClean="0">
                <a:latin typeface="Cambria" panose="02040503050406030204" pitchFamily="18" charset="0"/>
                <a:ea typeface="Cambria" panose="02040503050406030204" pitchFamily="18" charset="0"/>
                <a:cs typeface="Times New Roman" panose="02020603050405020304" pitchFamily="18" charset="0"/>
              </a:rPr>
              <a:t>táo</a:t>
            </a:r>
            <a:r>
              <a:rPr kumimoji="0" lang="en-US" altLang="zh-CN" sz="4400" b="0" i="0" u="none" strike="noStrike" kern="1200" cap="none" spc="30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5059569" y="3004083"/>
            <a:ext cx="149028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1kg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8123819" y="2967335"/>
            <a:ext cx="1951175"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100g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pic>
        <p:nvPicPr>
          <p:cNvPr id="6146" name="Picture 2" descr="Giáo án Toán lớp 1 Chương 1 bài 8: Lớn hơn - Dấu lớ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584" t="29792" r="14651" b="6720"/>
          <a:stretch>
            <a:fillRect/>
          </a:stretch>
        </p:blipFill>
        <p:spPr bwMode="auto">
          <a:xfrm>
            <a:off x="6767361" y="3202819"/>
            <a:ext cx="99778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59" y="2865891"/>
            <a:ext cx="1356459" cy="11846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smtClean="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463796" y="5952556"/>
            <a:ext cx="487363" cy="487363"/>
          </a:xfrm>
          <a:prstGeom prst="rect">
            <a:avLst/>
          </a:prstGeom>
        </p:spPr>
      </p:pic>
      <p:grpSp>
        <p:nvGrpSpPr>
          <p:cNvPr id="14" name="Group 49"/>
          <p:cNvGrpSpPr>
            <a:grpSpLocks/>
          </p:cNvGrpSpPr>
          <p:nvPr/>
        </p:nvGrpSpPr>
        <p:grpSpPr bwMode="auto">
          <a:xfrm>
            <a:off x="8498100" y="682441"/>
            <a:ext cx="1447800" cy="884237"/>
            <a:chOff x="4320" y="2928"/>
            <a:chExt cx="1104" cy="1104"/>
          </a:xfrm>
        </p:grpSpPr>
        <p:sp>
          <p:nvSpPr>
            <p:cNvPr id="1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eaLnBrk="1" hangingPunct="1"/>
              <a:endParaRPr lang="en-US" altLang="en-US" sz="6000" b="1">
                <a:solidFill>
                  <a:srgbClr val="FF0066"/>
                </a:solidFill>
                <a:latin typeface=".VnHelvetInsH" pitchFamily="34" charset="0"/>
                <a:cs typeface="Arial" pitchFamily="34" charset="0"/>
              </a:endParaRPr>
            </a:p>
          </p:txBody>
        </p:sp>
        <p:sp>
          <p:nvSpPr>
            <p:cNvPr id="1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r>
                <a:rPr lang="en-US" sz="3600" kern="10" dirty="0" err="1">
                  <a:ln w="9525">
                    <a:solidFill>
                      <a:srgbClr val="000000"/>
                    </a:solidFill>
                    <a:round/>
                    <a:headEnd/>
                    <a:tailEnd/>
                  </a:ln>
                  <a:solidFill>
                    <a:srgbClr val="000000"/>
                  </a:solidFill>
                  <a:latin typeface="Franklin Gothic Book"/>
                </a:rPr>
                <a:t>Hết</a:t>
              </a:r>
              <a:r>
                <a:rPr lang="en-US" sz="3600" kern="10" dirty="0">
                  <a:ln w="9525">
                    <a:solidFill>
                      <a:srgbClr val="000000"/>
                    </a:solidFill>
                    <a:round/>
                    <a:headEnd/>
                    <a:tailEnd/>
                  </a:ln>
                  <a:solidFill>
                    <a:srgbClr val="000000"/>
                  </a:solidFill>
                  <a:latin typeface="Franklin Gothic Book"/>
                </a:rPr>
                <a:t> </a:t>
              </a:r>
              <a:r>
                <a:rPr lang="en-US" sz="3600" kern="10" dirty="0" err="1">
                  <a:ln w="9525">
                    <a:solidFill>
                      <a:srgbClr val="000000"/>
                    </a:solidFill>
                    <a:round/>
                    <a:headEnd/>
                    <a:tailEnd/>
                  </a:ln>
                  <a:solidFill>
                    <a:srgbClr val="000000"/>
                  </a:solidFill>
                  <a:latin typeface="Franklin Gothic Book"/>
                </a:rPr>
                <a:t>giờ</a:t>
              </a:r>
              <a:endParaRPr lang="en-US" sz="3600" kern="10" dirty="0">
                <a:ln w="9525">
                  <a:solidFill>
                    <a:srgbClr val="000000"/>
                  </a:solidFill>
                  <a:round/>
                  <a:headEnd/>
                  <a:tailEnd/>
                </a:ln>
                <a:solidFill>
                  <a:srgbClr val="000000"/>
                </a:solidFill>
                <a:latin typeface="Franklin Gothic Book"/>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par>
                                <p:cTn id="11" presetID="1" presetClass="mediacall" presetSubtype="0" fill="hold" nodeType="withEffect">
                                  <p:stCondLst>
                                    <p:cond delay="0"/>
                                  </p:stCondLst>
                                  <p:childTnLst>
                                    <p:cmd type="call" cmd="playFrom(0.0)">
                                      <p:cBhvr>
                                        <p:cTn id="12" dur="3128" fill="hold"/>
                                        <p:tgtEl>
                                          <p:spTgt spid="10"/>
                                        </p:tgtEl>
                                      </p:cBhvr>
                                    </p:cmd>
                                  </p:childTnLst>
                                </p:cTn>
                              </p:par>
                              <p:par>
                                <p:cTn id="13" presetID="3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 fill="hold"/>
                                        <p:tgtEl>
                                          <p:spTgt spid="3"/>
                                        </p:tgtEl>
                                        <p:attrNameLst>
                                          <p:attrName>ppt_w</p:attrName>
                                        </p:attrNameLst>
                                      </p:cBhvr>
                                      <p:tavLst>
                                        <p:tav tm="0">
                                          <p:val>
                                            <p:fltVal val="0"/>
                                          </p:val>
                                        </p:tav>
                                        <p:tav tm="100000">
                                          <p:val>
                                            <p:strVal val="#ppt_w"/>
                                          </p:val>
                                        </p:tav>
                                      </p:tavLst>
                                    </p:anim>
                                    <p:anim calcmode="lin" valueType="num">
                                      <p:cBhvr>
                                        <p:cTn id="16" dur="10" fill="hold"/>
                                        <p:tgtEl>
                                          <p:spTgt spid="3"/>
                                        </p:tgtEl>
                                        <p:attrNameLst>
                                          <p:attrName>ppt_h</p:attrName>
                                        </p:attrNameLst>
                                      </p:cBhvr>
                                      <p:tavLst>
                                        <p:tav tm="0">
                                          <p:val>
                                            <p:fltVal val="0"/>
                                          </p:val>
                                        </p:tav>
                                        <p:tav tm="100000">
                                          <p:val>
                                            <p:strVal val="#ppt_h"/>
                                          </p:val>
                                        </p:tav>
                                      </p:tavLst>
                                    </p:anim>
                                    <p:anim calcmode="lin" valueType="num">
                                      <p:cBhvr>
                                        <p:cTn id="17" dur="10" fill="hold"/>
                                        <p:tgtEl>
                                          <p:spTgt spid="3"/>
                                        </p:tgtEl>
                                        <p:attrNameLst>
                                          <p:attrName>style.rotation</p:attrName>
                                        </p:attrNameLst>
                                      </p:cBhvr>
                                      <p:tavLst>
                                        <p:tav tm="0">
                                          <p:val>
                                            <p:fltVal val="90"/>
                                          </p:val>
                                        </p:tav>
                                        <p:tav tm="100000">
                                          <p:val>
                                            <p:fltVal val="0"/>
                                          </p:val>
                                        </p:tav>
                                      </p:tavLst>
                                    </p:anim>
                                    <p:animEffect transition="in" filter="fade">
                                      <p:cBhvr>
                                        <p:cTn id="18" dur="10"/>
                                        <p:tgtEl>
                                          <p:spTgt spid="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 fill="hold"/>
                                        <p:tgtEl>
                                          <p:spTgt spid="2"/>
                                        </p:tgtEl>
                                        <p:attrNameLst>
                                          <p:attrName>ppt_w</p:attrName>
                                        </p:attrNameLst>
                                      </p:cBhvr>
                                      <p:tavLst>
                                        <p:tav tm="0">
                                          <p:val>
                                            <p:fltVal val="0"/>
                                          </p:val>
                                        </p:tav>
                                        <p:tav tm="100000">
                                          <p:val>
                                            <p:strVal val="#ppt_w"/>
                                          </p:val>
                                        </p:tav>
                                      </p:tavLst>
                                    </p:anim>
                                    <p:anim calcmode="lin" valueType="num">
                                      <p:cBhvr>
                                        <p:cTn id="22" dur="10" fill="hold"/>
                                        <p:tgtEl>
                                          <p:spTgt spid="2"/>
                                        </p:tgtEl>
                                        <p:attrNameLst>
                                          <p:attrName>ppt_h</p:attrName>
                                        </p:attrNameLst>
                                      </p:cBhvr>
                                      <p:tavLst>
                                        <p:tav tm="0">
                                          <p:val>
                                            <p:fltVal val="0"/>
                                          </p:val>
                                        </p:tav>
                                        <p:tav tm="100000">
                                          <p:val>
                                            <p:strVal val="#ppt_h"/>
                                          </p:val>
                                        </p:tav>
                                      </p:tavLst>
                                    </p:anim>
                                    <p:anim calcmode="lin" valueType="num">
                                      <p:cBhvr>
                                        <p:cTn id="23" dur="10" fill="hold"/>
                                        <p:tgtEl>
                                          <p:spTgt spid="2"/>
                                        </p:tgtEl>
                                        <p:attrNameLst>
                                          <p:attrName>style.rotation</p:attrName>
                                        </p:attrNameLst>
                                      </p:cBhvr>
                                      <p:tavLst>
                                        <p:tav tm="0">
                                          <p:val>
                                            <p:fltVal val="90"/>
                                          </p:val>
                                        </p:tav>
                                        <p:tav tm="100000">
                                          <p:val>
                                            <p:fltVal val="0"/>
                                          </p:val>
                                        </p:tav>
                                      </p:tavLst>
                                    </p:anim>
                                    <p:animEffect transition="in" filter="fade">
                                      <p:cBhvr>
                                        <p:cTn id="24" dur="10"/>
                                        <p:tgtEl>
                                          <p:spTgt spid="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 fill="hold"/>
                                        <p:tgtEl>
                                          <p:spTgt spid="6"/>
                                        </p:tgtEl>
                                        <p:attrNameLst>
                                          <p:attrName>ppt_w</p:attrName>
                                        </p:attrNameLst>
                                      </p:cBhvr>
                                      <p:tavLst>
                                        <p:tav tm="0">
                                          <p:val>
                                            <p:fltVal val="0"/>
                                          </p:val>
                                        </p:tav>
                                        <p:tav tm="100000">
                                          <p:val>
                                            <p:strVal val="#ppt_w"/>
                                          </p:val>
                                        </p:tav>
                                      </p:tavLst>
                                    </p:anim>
                                    <p:anim calcmode="lin" valueType="num">
                                      <p:cBhvr>
                                        <p:cTn id="28" dur="10" fill="hold"/>
                                        <p:tgtEl>
                                          <p:spTgt spid="6"/>
                                        </p:tgtEl>
                                        <p:attrNameLst>
                                          <p:attrName>ppt_h</p:attrName>
                                        </p:attrNameLst>
                                      </p:cBhvr>
                                      <p:tavLst>
                                        <p:tav tm="0">
                                          <p:val>
                                            <p:fltVal val="0"/>
                                          </p:val>
                                        </p:tav>
                                        <p:tav tm="100000">
                                          <p:val>
                                            <p:strVal val="#ppt_h"/>
                                          </p:val>
                                        </p:tav>
                                      </p:tavLst>
                                    </p:anim>
                                    <p:anim calcmode="lin" valueType="num">
                                      <p:cBhvr>
                                        <p:cTn id="29" dur="10" fill="hold"/>
                                        <p:tgtEl>
                                          <p:spTgt spid="6"/>
                                        </p:tgtEl>
                                        <p:attrNameLst>
                                          <p:attrName>style.rotation</p:attrName>
                                        </p:attrNameLst>
                                      </p:cBhvr>
                                      <p:tavLst>
                                        <p:tav tm="0">
                                          <p:val>
                                            <p:fltVal val="90"/>
                                          </p:val>
                                        </p:tav>
                                        <p:tav tm="100000">
                                          <p:val>
                                            <p:fltVal val="0"/>
                                          </p:val>
                                        </p:tav>
                                      </p:tavLst>
                                    </p:anim>
                                    <p:animEffect transition="in" filter="fade">
                                      <p:cBhvr>
                                        <p:cTn id="30" dur="10"/>
                                        <p:tgtEl>
                                          <p:spTgt spid="6"/>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 fill="hold"/>
                                        <p:tgtEl>
                                          <p:spTgt spid="20"/>
                                        </p:tgtEl>
                                        <p:attrNameLst>
                                          <p:attrName>ppt_w</p:attrName>
                                        </p:attrNameLst>
                                      </p:cBhvr>
                                      <p:tavLst>
                                        <p:tav tm="0">
                                          <p:val>
                                            <p:fltVal val="0"/>
                                          </p:val>
                                        </p:tav>
                                        <p:tav tm="100000">
                                          <p:val>
                                            <p:strVal val="#ppt_w"/>
                                          </p:val>
                                        </p:tav>
                                      </p:tavLst>
                                    </p:anim>
                                    <p:anim calcmode="lin" valueType="num">
                                      <p:cBhvr>
                                        <p:cTn id="34" dur="10" fill="hold"/>
                                        <p:tgtEl>
                                          <p:spTgt spid="20"/>
                                        </p:tgtEl>
                                        <p:attrNameLst>
                                          <p:attrName>ppt_h</p:attrName>
                                        </p:attrNameLst>
                                      </p:cBhvr>
                                      <p:tavLst>
                                        <p:tav tm="0">
                                          <p:val>
                                            <p:fltVal val="0"/>
                                          </p:val>
                                        </p:tav>
                                        <p:tav tm="100000">
                                          <p:val>
                                            <p:strVal val="#ppt_h"/>
                                          </p:val>
                                        </p:tav>
                                      </p:tavLst>
                                    </p:anim>
                                    <p:anim calcmode="lin" valueType="num">
                                      <p:cBhvr>
                                        <p:cTn id="35" dur="10" fill="hold"/>
                                        <p:tgtEl>
                                          <p:spTgt spid="20"/>
                                        </p:tgtEl>
                                        <p:attrNameLst>
                                          <p:attrName>style.rotation</p:attrName>
                                        </p:attrNameLst>
                                      </p:cBhvr>
                                      <p:tavLst>
                                        <p:tav tm="0">
                                          <p:val>
                                            <p:fltVal val="90"/>
                                          </p:val>
                                        </p:tav>
                                        <p:tav tm="100000">
                                          <p:val>
                                            <p:fltVal val="0"/>
                                          </p:val>
                                        </p:tav>
                                      </p:tavLst>
                                    </p:anim>
                                    <p:animEffect transition="in" filter="fade">
                                      <p:cBhvr>
                                        <p:cTn id="36" dur="10"/>
                                        <p:tgtEl>
                                          <p:spTgt spid="20"/>
                                        </p:tgtEl>
                                      </p:cBhvr>
                                    </p:animEffect>
                                  </p:childTnLst>
                                </p:cTn>
                              </p:par>
                            </p:childTnLst>
                          </p:cTn>
                        </p:par>
                        <p:par>
                          <p:cTn id="37" fill="hold">
                            <p:stCondLst>
                              <p:cond delay="3128"/>
                            </p:stCondLst>
                            <p:childTnLst>
                              <p:par>
                                <p:cTn id="38" presetID="31" presetClass="entr" presetSubtype="0" fill="hold" nodeType="afterEffect">
                                  <p:stCondLst>
                                    <p:cond delay="0"/>
                                  </p:stCondLst>
                                  <p:childTnLst>
                                    <p:set>
                                      <p:cBhvr>
                                        <p:cTn id="39" dur="1" fill="hold">
                                          <p:stCondLst>
                                            <p:cond delay="0"/>
                                          </p:stCondLst>
                                        </p:cTn>
                                        <p:tgtEl>
                                          <p:spTgt spid="6146"/>
                                        </p:tgtEl>
                                        <p:attrNameLst>
                                          <p:attrName>style.visibility</p:attrName>
                                        </p:attrNameLst>
                                      </p:cBhvr>
                                      <p:to>
                                        <p:strVal val="visible"/>
                                      </p:to>
                                    </p:set>
                                    <p:anim calcmode="lin" valueType="num">
                                      <p:cBhvr>
                                        <p:cTn id="40" dur="250" fill="hold"/>
                                        <p:tgtEl>
                                          <p:spTgt spid="6146"/>
                                        </p:tgtEl>
                                        <p:attrNameLst>
                                          <p:attrName>ppt_w</p:attrName>
                                        </p:attrNameLst>
                                      </p:cBhvr>
                                      <p:tavLst>
                                        <p:tav tm="0">
                                          <p:val>
                                            <p:fltVal val="0"/>
                                          </p:val>
                                        </p:tav>
                                        <p:tav tm="100000">
                                          <p:val>
                                            <p:strVal val="#ppt_w"/>
                                          </p:val>
                                        </p:tav>
                                      </p:tavLst>
                                    </p:anim>
                                    <p:anim calcmode="lin" valueType="num">
                                      <p:cBhvr>
                                        <p:cTn id="41" dur="250" fill="hold"/>
                                        <p:tgtEl>
                                          <p:spTgt spid="6146"/>
                                        </p:tgtEl>
                                        <p:attrNameLst>
                                          <p:attrName>ppt_h</p:attrName>
                                        </p:attrNameLst>
                                      </p:cBhvr>
                                      <p:tavLst>
                                        <p:tav tm="0">
                                          <p:val>
                                            <p:fltVal val="0"/>
                                          </p:val>
                                        </p:tav>
                                        <p:tav tm="100000">
                                          <p:val>
                                            <p:strVal val="#ppt_h"/>
                                          </p:val>
                                        </p:tav>
                                      </p:tavLst>
                                    </p:anim>
                                    <p:anim calcmode="lin" valueType="num">
                                      <p:cBhvr>
                                        <p:cTn id="42" dur="250" fill="hold"/>
                                        <p:tgtEl>
                                          <p:spTgt spid="6146"/>
                                        </p:tgtEl>
                                        <p:attrNameLst>
                                          <p:attrName>style.rotation</p:attrName>
                                        </p:attrNameLst>
                                      </p:cBhvr>
                                      <p:tavLst>
                                        <p:tav tm="0">
                                          <p:val>
                                            <p:fltVal val="90"/>
                                          </p:val>
                                        </p:tav>
                                        <p:tav tm="100000">
                                          <p:val>
                                            <p:fltVal val="0"/>
                                          </p:val>
                                        </p:tav>
                                      </p:tavLst>
                                    </p:anim>
                                    <p:animEffect transition="in" filter="fade">
                                      <p:cBhvr>
                                        <p:cTn id="43" dur="250"/>
                                        <p:tgtEl>
                                          <p:spTgt spid="614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2" fill="hold" nodeType="clickEffect">
                                  <p:stCondLst>
                                    <p:cond delay="0"/>
                                  </p:stCondLst>
                                  <p:childTnLst>
                                    <p:anim calcmode="lin" valueType="num">
                                      <p:cBhvr additive="base">
                                        <p:cTn id="54" dur="500"/>
                                        <p:tgtEl>
                                          <p:spTgt spid="14"/>
                                        </p:tgtEl>
                                        <p:attrNameLst>
                                          <p:attrName>ppt_x</p:attrName>
                                        </p:attrNameLst>
                                      </p:cBhvr>
                                      <p:tavLst>
                                        <p:tav tm="0">
                                          <p:val>
                                            <p:strVal val="ppt_x"/>
                                          </p:val>
                                        </p:tav>
                                        <p:tav tm="100000">
                                          <p:val>
                                            <p:strVal val="1+ppt_w/2"/>
                                          </p:val>
                                        </p:tav>
                                      </p:tavLst>
                                    </p:anim>
                                    <p:anim calcmode="lin" valueType="num">
                                      <p:cBhvr additive="base">
                                        <p:cTn id="55" dur="500"/>
                                        <p:tgtEl>
                                          <p:spTgt spid="14"/>
                                        </p:tgtEl>
                                        <p:attrNameLst>
                                          <p:attrName>ppt_y</p:attrName>
                                        </p:attrNameLst>
                                      </p:cBhvr>
                                      <p:tavLst>
                                        <p:tav tm="0">
                                          <p:val>
                                            <p:strVal val="ppt_y"/>
                                          </p:val>
                                        </p:tav>
                                        <p:tav tm="100000">
                                          <p:val>
                                            <p:strVal val="ppt_y"/>
                                          </p:val>
                                        </p:tav>
                                      </p:tavLst>
                                    </p:anim>
                                    <p:set>
                                      <p:cBhvr>
                                        <p:cTn id="56" dur="1" fill="hold">
                                          <p:stCondLst>
                                            <p:cond delay="499"/>
                                          </p:stCondLst>
                                        </p:cTn>
                                        <p:tgtEl>
                                          <p:spTgt spid="14"/>
                                        </p:tgtEl>
                                        <p:attrNameLst>
                                          <p:attrName>style.visibility</p:attrName>
                                        </p:attrNameLst>
                                      </p:cBhvr>
                                      <p:to>
                                        <p:strVal val="hidden"/>
                                      </p:to>
                                    </p:set>
                                  </p:childTnLst>
                                </p:cTn>
                              </p:par>
                              <p:par>
                                <p:cTn id="57" presetID="53" presetClass="exit" presetSubtype="32" fill="hold" nodeType="with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4" presetClass="entr" presetSubtype="1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randombar(horizontal)">
                                      <p:cBhvr>
                                        <p:cTn id="64" dur="500"/>
                                        <p:tgtEl>
                                          <p:spTgt spid="18"/>
                                        </p:tgtEl>
                                      </p:cBhvr>
                                    </p:animEffect>
                                  </p:childTnLst>
                                  <p:subTnLst>
                                    <p:audio>
                                      <p:cMediaNode vol="100000">
                                        <p:cTn display="0" masterRel="sameClick">
                                          <p:stCondLst>
                                            <p:cond evt="begin" delay="0">
                                              <p:tn val="6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0"/>
                </p:tgtEl>
              </p:cMediaNode>
            </p:audio>
          </p:childTnLst>
        </p:cTn>
      </p:par>
    </p:tnLst>
    <p:bldLst>
      <p:bldP spid="3" grpId="0"/>
      <p:bldP spid="2" grpId="0"/>
      <p:bldP spid="6"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altLang="zh-CN" sz="4400" b="0" i="0" u="none" strike="noStrike" kern="1200" cap="none" spc="30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r>
              <a:rPr kumimoji="0" lang="en-US" altLang="zh-CN" sz="4400" b="0" i="0" u="none" strike="noStrike" kern="1200" cap="none" spc="30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zh-CN" sz="4400" b="0" i="0" u="none" strike="noStrike" kern="1200" cap="none" spc="30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altLang="zh-CN" sz="4400" b="0" i="0" u="none" strike="noStrike" kern="1200" cap="none" spc="30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táo</a:t>
            </a:r>
            <a:r>
              <a:rPr kumimoji="0" lang="en-US" altLang="zh-CN" sz="4400" b="0" i="0" u="none" strike="noStrike" kern="1200" cap="none" spc="30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3581241" y="3004083"/>
            <a:ext cx="325678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smtClean="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rPr>
              <a:t>3kg</a:t>
            </a:r>
            <a:r>
              <a:rPr kumimoji="0" lang="en-US" sz="60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300g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809108" y="2967335"/>
            <a:ext cx="240642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3003g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pic>
        <p:nvPicPr>
          <p:cNvPr id="6146" name="Picture 2" descr="Giáo án Toán lớp 1 Chương 1 bài 8: Lớn hơn - Dấu lớ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584" t="29792" r="14651" b="6720"/>
          <a:stretch>
            <a:fillRect/>
          </a:stretch>
        </p:blipFill>
        <p:spPr bwMode="auto">
          <a:xfrm>
            <a:off x="6945160" y="3202819"/>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923948"/>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pic>
        <p:nvPicPr>
          <p:cNvPr id="10"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463796" y="5952556"/>
            <a:ext cx="487363" cy="487363"/>
          </a:xfrm>
          <a:prstGeom prst="rect">
            <a:avLst/>
          </a:prstGeom>
        </p:spPr>
      </p:pic>
      <p:grpSp>
        <p:nvGrpSpPr>
          <p:cNvPr id="12" name="Group 49"/>
          <p:cNvGrpSpPr>
            <a:grpSpLocks/>
          </p:cNvGrpSpPr>
          <p:nvPr/>
        </p:nvGrpSpPr>
        <p:grpSpPr bwMode="auto">
          <a:xfrm>
            <a:off x="9648370" y="377372"/>
            <a:ext cx="1875972" cy="1814286"/>
            <a:chOff x="4320" y="2928"/>
            <a:chExt cx="1104" cy="1104"/>
          </a:xfrm>
        </p:grpSpPr>
        <p:sp>
          <p:nvSpPr>
            <p:cNvPr id="13"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eaLnBrk="1" hangingPunct="1"/>
              <a:endParaRPr lang="en-US" altLang="en-US" sz="6000" b="1">
                <a:solidFill>
                  <a:srgbClr val="FF0066"/>
                </a:solidFill>
                <a:latin typeface=".VnHelvetInsH" pitchFamily="34" charset="0"/>
                <a:cs typeface="Arial" pitchFamily="34" charset="0"/>
              </a:endParaRPr>
            </a:p>
          </p:txBody>
        </p:sp>
        <p:sp>
          <p:nvSpPr>
            <p:cNvPr id="14"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r>
                <a:rPr lang="en-US" sz="3600" kern="10" dirty="0" err="1">
                  <a:ln w="9525">
                    <a:solidFill>
                      <a:srgbClr val="000000"/>
                    </a:solidFill>
                    <a:round/>
                    <a:headEnd/>
                    <a:tailEnd/>
                  </a:ln>
                  <a:solidFill>
                    <a:srgbClr val="000000"/>
                  </a:solidFill>
                  <a:latin typeface="Franklin Gothic Book"/>
                </a:rPr>
                <a:t>Hết</a:t>
              </a:r>
              <a:r>
                <a:rPr lang="en-US" sz="3600" kern="10" dirty="0">
                  <a:ln w="9525">
                    <a:solidFill>
                      <a:srgbClr val="000000"/>
                    </a:solidFill>
                    <a:round/>
                    <a:headEnd/>
                    <a:tailEnd/>
                  </a:ln>
                  <a:solidFill>
                    <a:srgbClr val="000000"/>
                  </a:solidFill>
                  <a:latin typeface="Franklin Gothic Book"/>
                </a:rPr>
                <a:t> </a:t>
              </a:r>
              <a:r>
                <a:rPr lang="en-US" sz="3600" kern="10" dirty="0" err="1">
                  <a:ln w="9525">
                    <a:solidFill>
                      <a:srgbClr val="000000"/>
                    </a:solidFill>
                    <a:round/>
                    <a:headEnd/>
                    <a:tailEnd/>
                  </a:ln>
                  <a:solidFill>
                    <a:srgbClr val="000000"/>
                  </a:solidFill>
                  <a:latin typeface="Franklin Gothic Book"/>
                </a:rPr>
                <a:t>giờ</a:t>
              </a:r>
              <a:endParaRPr lang="en-US" sz="3600" kern="10" dirty="0">
                <a:ln w="9525">
                  <a:solidFill>
                    <a:srgbClr val="000000"/>
                  </a:solidFill>
                  <a:round/>
                  <a:headEnd/>
                  <a:tailEnd/>
                </a:ln>
                <a:solidFill>
                  <a:srgbClr val="000000"/>
                </a:solidFill>
                <a:latin typeface="Franklin Gothic Book"/>
              </a:endParaRPr>
            </a:p>
          </p:txBody>
        </p:sp>
      </p:grpSp>
    </p:spTree>
    <p:extLst>
      <p:ext uri="{BB962C8B-B14F-4D97-AF65-F5344CB8AC3E}">
        <p14:creationId xmlns:p14="http://schemas.microsoft.com/office/powerpoint/2010/main" val="1707850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 fill="hold"/>
                                        <p:tgtEl>
                                          <p:spTgt spid="11"/>
                                        </p:tgtEl>
                                        <p:attrNameLst>
                                          <p:attrName>ppt_w</p:attrName>
                                        </p:attrNameLst>
                                      </p:cBhvr>
                                      <p:tavLst>
                                        <p:tav tm="0">
                                          <p:val>
                                            <p:fltVal val="0"/>
                                          </p:val>
                                        </p:tav>
                                        <p:tav tm="100000">
                                          <p:val>
                                            <p:strVal val="#ppt_w"/>
                                          </p:val>
                                        </p:tav>
                                      </p:tavLst>
                                    </p:anim>
                                    <p:anim calcmode="lin" valueType="num">
                                      <p:cBhvr>
                                        <p:cTn id="8" dur="10" fill="hold"/>
                                        <p:tgtEl>
                                          <p:spTgt spid="11"/>
                                        </p:tgtEl>
                                        <p:attrNameLst>
                                          <p:attrName>ppt_h</p:attrName>
                                        </p:attrNameLst>
                                      </p:cBhvr>
                                      <p:tavLst>
                                        <p:tav tm="0">
                                          <p:val>
                                            <p:fltVal val="0"/>
                                          </p:val>
                                        </p:tav>
                                        <p:tav tm="100000">
                                          <p:val>
                                            <p:strVal val="#ppt_h"/>
                                          </p:val>
                                        </p:tav>
                                      </p:tavLst>
                                    </p:anim>
                                    <p:anim calcmode="lin" valueType="num">
                                      <p:cBhvr>
                                        <p:cTn id="9" dur="10" fill="hold"/>
                                        <p:tgtEl>
                                          <p:spTgt spid="11"/>
                                        </p:tgtEl>
                                        <p:attrNameLst>
                                          <p:attrName>style.rotation</p:attrName>
                                        </p:attrNameLst>
                                      </p:cBhvr>
                                      <p:tavLst>
                                        <p:tav tm="0">
                                          <p:val>
                                            <p:fltVal val="90"/>
                                          </p:val>
                                        </p:tav>
                                        <p:tav tm="100000">
                                          <p:val>
                                            <p:fltVal val="0"/>
                                          </p:val>
                                        </p:tav>
                                      </p:tavLst>
                                    </p:anim>
                                    <p:animEffect transition="in" filter="fade">
                                      <p:cBhvr>
                                        <p:cTn id="10" dur="1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 fill="hold"/>
                                        <p:tgtEl>
                                          <p:spTgt spid="19"/>
                                        </p:tgtEl>
                                        <p:attrNameLst>
                                          <p:attrName>ppt_w</p:attrName>
                                        </p:attrNameLst>
                                      </p:cBhvr>
                                      <p:tavLst>
                                        <p:tav tm="0">
                                          <p:val>
                                            <p:fltVal val="0"/>
                                          </p:val>
                                        </p:tav>
                                        <p:tav tm="100000">
                                          <p:val>
                                            <p:strVal val="#ppt_w"/>
                                          </p:val>
                                        </p:tav>
                                      </p:tavLst>
                                    </p:anim>
                                    <p:anim calcmode="lin" valueType="num">
                                      <p:cBhvr>
                                        <p:cTn id="14" dur="10" fill="hold"/>
                                        <p:tgtEl>
                                          <p:spTgt spid="19"/>
                                        </p:tgtEl>
                                        <p:attrNameLst>
                                          <p:attrName>ppt_h</p:attrName>
                                        </p:attrNameLst>
                                      </p:cBhvr>
                                      <p:tavLst>
                                        <p:tav tm="0">
                                          <p:val>
                                            <p:fltVal val="0"/>
                                          </p:val>
                                        </p:tav>
                                        <p:tav tm="100000">
                                          <p:val>
                                            <p:strVal val="#ppt_h"/>
                                          </p:val>
                                        </p:tav>
                                      </p:tavLst>
                                    </p:anim>
                                    <p:anim calcmode="lin" valueType="num">
                                      <p:cBhvr>
                                        <p:cTn id="15" dur="10" fill="hold"/>
                                        <p:tgtEl>
                                          <p:spTgt spid="19"/>
                                        </p:tgtEl>
                                        <p:attrNameLst>
                                          <p:attrName>style.rotation</p:attrName>
                                        </p:attrNameLst>
                                      </p:cBhvr>
                                      <p:tavLst>
                                        <p:tav tm="0">
                                          <p:val>
                                            <p:fltVal val="90"/>
                                          </p:val>
                                        </p:tav>
                                        <p:tav tm="100000">
                                          <p:val>
                                            <p:fltVal val="0"/>
                                          </p:val>
                                        </p:tav>
                                      </p:tavLst>
                                    </p:anim>
                                    <p:animEffect transition="in" filter="fade">
                                      <p:cBhvr>
                                        <p:cTn id="16" dur="10"/>
                                        <p:tgtEl>
                                          <p:spTgt spid="19"/>
                                        </p:tgtEl>
                                      </p:cBhvr>
                                    </p:animEffect>
                                  </p:childTnLst>
                                </p:cTn>
                              </p:par>
                              <p:par>
                                <p:cTn id="17" presetID="1" presetClass="mediacall" presetSubtype="0" fill="hold" nodeType="withEffect">
                                  <p:stCondLst>
                                    <p:cond delay="0"/>
                                  </p:stCondLst>
                                  <p:childTnLst>
                                    <p:cmd type="call" cmd="playFrom(0.0)">
                                      <p:cBhvr>
                                        <p:cTn id="18" dur="3128" fill="hold"/>
                                        <p:tgtEl>
                                          <p:spTgt spid="10"/>
                                        </p:tgtEl>
                                      </p:cBhvr>
                                    </p:cmd>
                                  </p:childTnLst>
                                </p:cTn>
                              </p:par>
                              <p:par>
                                <p:cTn id="19" presetID="3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250" fill="hold"/>
                                        <p:tgtEl>
                                          <p:spTgt spid="3"/>
                                        </p:tgtEl>
                                        <p:attrNameLst>
                                          <p:attrName>ppt_w</p:attrName>
                                        </p:attrNameLst>
                                      </p:cBhvr>
                                      <p:tavLst>
                                        <p:tav tm="0">
                                          <p:val>
                                            <p:fltVal val="0"/>
                                          </p:val>
                                        </p:tav>
                                        <p:tav tm="100000">
                                          <p:val>
                                            <p:strVal val="#ppt_w"/>
                                          </p:val>
                                        </p:tav>
                                      </p:tavLst>
                                    </p:anim>
                                    <p:anim calcmode="lin" valueType="num">
                                      <p:cBhvr>
                                        <p:cTn id="22" dur="250" fill="hold"/>
                                        <p:tgtEl>
                                          <p:spTgt spid="3"/>
                                        </p:tgtEl>
                                        <p:attrNameLst>
                                          <p:attrName>ppt_h</p:attrName>
                                        </p:attrNameLst>
                                      </p:cBhvr>
                                      <p:tavLst>
                                        <p:tav tm="0">
                                          <p:val>
                                            <p:fltVal val="0"/>
                                          </p:val>
                                        </p:tav>
                                        <p:tav tm="100000">
                                          <p:val>
                                            <p:strVal val="#ppt_h"/>
                                          </p:val>
                                        </p:tav>
                                      </p:tavLst>
                                    </p:anim>
                                    <p:anim calcmode="lin" valueType="num">
                                      <p:cBhvr>
                                        <p:cTn id="23" dur="250" fill="hold"/>
                                        <p:tgtEl>
                                          <p:spTgt spid="3"/>
                                        </p:tgtEl>
                                        <p:attrNameLst>
                                          <p:attrName>style.rotation</p:attrName>
                                        </p:attrNameLst>
                                      </p:cBhvr>
                                      <p:tavLst>
                                        <p:tav tm="0">
                                          <p:val>
                                            <p:fltVal val="90"/>
                                          </p:val>
                                        </p:tav>
                                        <p:tav tm="100000">
                                          <p:val>
                                            <p:fltVal val="0"/>
                                          </p:val>
                                        </p:tav>
                                      </p:tavLst>
                                    </p:anim>
                                    <p:animEffect transition="in" filter="fade">
                                      <p:cBhvr>
                                        <p:cTn id="24" dur="250"/>
                                        <p:tgtEl>
                                          <p:spTgt spid="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250" fill="hold"/>
                                        <p:tgtEl>
                                          <p:spTgt spid="2"/>
                                        </p:tgtEl>
                                        <p:attrNameLst>
                                          <p:attrName>ppt_w</p:attrName>
                                        </p:attrNameLst>
                                      </p:cBhvr>
                                      <p:tavLst>
                                        <p:tav tm="0">
                                          <p:val>
                                            <p:fltVal val="0"/>
                                          </p:val>
                                        </p:tav>
                                        <p:tav tm="100000">
                                          <p:val>
                                            <p:strVal val="#ppt_w"/>
                                          </p:val>
                                        </p:tav>
                                      </p:tavLst>
                                    </p:anim>
                                    <p:anim calcmode="lin" valueType="num">
                                      <p:cBhvr>
                                        <p:cTn id="28" dur="250" fill="hold"/>
                                        <p:tgtEl>
                                          <p:spTgt spid="2"/>
                                        </p:tgtEl>
                                        <p:attrNameLst>
                                          <p:attrName>ppt_h</p:attrName>
                                        </p:attrNameLst>
                                      </p:cBhvr>
                                      <p:tavLst>
                                        <p:tav tm="0">
                                          <p:val>
                                            <p:fltVal val="0"/>
                                          </p:val>
                                        </p:tav>
                                        <p:tav tm="100000">
                                          <p:val>
                                            <p:strVal val="#ppt_h"/>
                                          </p:val>
                                        </p:tav>
                                      </p:tavLst>
                                    </p:anim>
                                    <p:anim calcmode="lin" valueType="num">
                                      <p:cBhvr>
                                        <p:cTn id="29" dur="250" fill="hold"/>
                                        <p:tgtEl>
                                          <p:spTgt spid="2"/>
                                        </p:tgtEl>
                                        <p:attrNameLst>
                                          <p:attrName>style.rotation</p:attrName>
                                        </p:attrNameLst>
                                      </p:cBhvr>
                                      <p:tavLst>
                                        <p:tav tm="0">
                                          <p:val>
                                            <p:fltVal val="90"/>
                                          </p:val>
                                        </p:tav>
                                        <p:tav tm="100000">
                                          <p:val>
                                            <p:fltVal val="0"/>
                                          </p:val>
                                        </p:tav>
                                      </p:tavLst>
                                    </p:anim>
                                    <p:animEffect transition="in" filter="fade">
                                      <p:cBhvr>
                                        <p:cTn id="30" dur="250"/>
                                        <p:tgtEl>
                                          <p:spTgt spid="2"/>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250" fill="hold"/>
                                        <p:tgtEl>
                                          <p:spTgt spid="6"/>
                                        </p:tgtEl>
                                        <p:attrNameLst>
                                          <p:attrName>ppt_w</p:attrName>
                                        </p:attrNameLst>
                                      </p:cBhvr>
                                      <p:tavLst>
                                        <p:tav tm="0">
                                          <p:val>
                                            <p:fltVal val="0"/>
                                          </p:val>
                                        </p:tav>
                                        <p:tav tm="100000">
                                          <p:val>
                                            <p:strVal val="#ppt_w"/>
                                          </p:val>
                                        </p:tav>
                                      </p:tavLst>
                                    </p:anim>
                                    <p:anim calcmode="lin" valueType="num">
                                      <p:cBhvr>
                                        <p:cTn id="34" dur="250" fill="hold"/>
                                        <p:tgtEl>
                                          <p:spTgt spid="6"/>
                                        </p:tgtEl>
                                        <p:attrNameLst>
                                          <p:attrName>ppt_h</p:attrName>
                                        </p:attrNameLst>
                                      </p:cBhvr>
                                      <p:tavLst>
                                        <p:tav tm="0">
                                          <p:val>
                                            <p:fltVal val="0"/>
                                          </p:val>
                                        </p:tav>
                                        <p:tav tm="100000">
                                          <p:val>
                                            <p:strVal val="#ppt_h"/>
                                          </p:val>
                                        </p:tav>
                                      </p:tavLst>
                                    </p:anim>
                                    <p:anim calcmode="lin" valueType="num">
                                      <p:cBhvr>
                                        <p:cTn id="35" dur="250" fill="hold"/>
                                        <p:tgtEl>
                                          <p:spTgt spid="6"/>
                                        </p:tgtEl>
                                        <p:attrNameLst>
                                          <p:attrName>style.rotation</p:attrName>
                                        </p:attrNameLst>
                                      </p:cBhvr>
                                      <p:tavLst>
                                        <p:tav tm="0">
                                          <p:val>
                                            <p:fltVal val="90"/>
                                          </p:val>
                                        </p:tav>
                                        <p:tav tm="100000">
                                          <p:val>
                                            <p:fltVal val="0"/>
                                          </p:val>
                                        </p:tav>
                                      </p:tavLst>
                                    </p:anim>
                                    <p:animEffect transition="in" filter="fade">
                                      <p:cBhvr>
                                        <p:cTn id="36" dur="250"/>
                                        <p:tgtEl>
                                          <p:spTgt spid="6"/>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fltVal val="0"/>
                                          </p:val>
                                        </p:tav>
                                        <p:tav tm="100000">
                                          <p:val>
                                            <p:strVal val="#ppt_w"/>
                                          </p:val>
                                        </p:tav>
                                      </p:tavLst>
                                    </p:anim>
                                    <p:anim calcmode="lin" valueType="num">
                                      <p:cBhvr>
                                        <p:cTn id="40" dur="250" fill="hold"/>
                                        <p:tgtEl>
                                          <p:spTgt spid="20"/>
                                        </p:tgtEl>
                                        <p:attrNameLst>
                                          <p:attrName>ppt_h</p:attrName>
                                        </p:attrNameLst>
                                      </p:cBhvr>
                                      <p:tavLst>
                                        <p:tav tm="0">
                                          <p:val>
                                            <p:fltVal val="0"/>
                                          </p:val>
                                        </p:tav>
                                        <p:tav tm="100000">
                                          <p:val>
                                            <p:strVal val="#ppt_h"/>
                                          </p:val>
                                        </p:tav>
                                      </p:tavLst>
                                    </p:anim>
                                    <p:anim calcmode="lin" valueType="num">
                                      <p:cBhvr>
                                        <p:cTn id="41" dur="250" fill="hold"/>
                                        <p:tgtEl>
                                          <p:spTgt spid="20"/>
                                        </p:tgtEl>
                                        <p:attrNameLst>
                                          <p:attrName>style.rotation</p:attrName>
                                        </p:attrNameLst>
                                      </p:cBhvr>
                                      <p:tavLst>
                                        <p:tav tm="0">
                                          <p:val>
                                            <p:fltVal val="90"/>
                                          </p:val>
                                        </p:tav>
                                        <p:tav tm="100000">
                                          <p:val>
                                            <p:fltVal val="0"/>
                                          </p:val>
                                        </p:tav>
                                      </p:tavLst>
                                    </p:anim>
                                    <p:animEffect transition="in" filter="fade">
                                      <p:cBhvr>
                                        <p:cTn id="42" dur="250"/>
                                        <p:tgtEl>
                                          <p:spTgt spid="20"/>
                                        </p:tgtEl>
                                      </p:cBhvr>
                                    </p:animEffect>
                                  </p:childTnLst>
                                </p:cTn>
                              </p:par>
                            </p:childTnLst>
                          </p:cTn>
                        </p:par>
                        <p:par>
                          <p:cTn id="43" fill="hold">
                            <p:stCondLst>
                              <p:cond delay="3128"/>
                            </p:stCondLst>
                            <p:childTnLst>
                              <p:par>
                                <p:cTn id="44" presetID="31" presetClass="entr" presetSubtype="0" fill="hold" nodeType="afterEffect">
                                  <p:stCondLst>
                                    <p:cond delay="0"/>
                                  </p:stCondLst>
                                  <p:childTnLst>
                                    <p:set>
                                      <p:cBhvr>
                                        <p:cTn id="45" dur="1" fill="hold">
                                          <p:stCondLst>
                                            <p:cond delay="0"/>
                                          </p:stCondLst>
                                        </p:cTn>
                                        <p:tgtEl>
                                          <p:spTgt spid="6146"/>
                                        </p:tgtEl>
                                        <p:attrNameLst>
                                          <p:attrName>style.visibility</p:attrName>
                                        </p:attrNameLst>
                                      </p:cBhvr>
                                      <p:to>
                                        <p:strVal val="visible"/>
                                      </p:to>
                                    </p:set>
                                    <p:anim calcmode="lin" valueType="num">
                                      <p:cBhvr>
                                        <p:cTn id="46" dur="1000" fill="hold"/>
                                        <p:tgtEl>
                                          <p:spTgt spid="6146"/>
                                        </p:tgtEl>
                                        <p:attrNameLst>
                                          <p:attrName>ppt_w</p:attrName>
                                        </p:attrNameLst>
                                      </p:cBhvr>
                                      <p:tavLst>
                                        <p:tav tm="0">
                                          <p:val>
                                            <p:fltVal val="0"/>
                                          </p:val>
                                        </p:tav>
                                        <p:tav tm="100000">
                                          <p:val>
                                            <p:strVal val="#ppt_w"/>
                                          </p:val>
                                        </p:tav>
                                      </p:tavLst>
                                    </p:anim>
                                    <p:anim calcmode="lin" valueType="num">
                                      <p:cBhvr>
                                        <p:cTn id="47" dur="1000" fill="hold"/>
                                        <p:tgtEl>
                                          <p:spTgt spid="6146"/>
                                        </p:tgtEl>
                                        <p:attrNameLst>
                                          <p:attrName>ppt_h</p:attrName>
                                        </p:attrNameLst>
                                      </p:cBhvr>
                                      <p:tavLst>
                                        <p:tav tm="0">
                                          <p:val>
                                            <p:fltVal val="0"/>
                                          </p:val>
                                        </p:tav>
                                        <p:tav tm="100000">
                                          <p:val>
                                            <p:strVal val="#ppt_h"/>
                                          </p:val>
                                        </p:tav>
                                      </p:tavLst>
                                    </p:anim>
                                    <p:anim calcmode="lin" valueType="num">
                                      <p:cBhvr>
                                        <p:cTn id="48" dur="1000" fill="hold"/>
                                        <p:tgtEl>
                                          <p:spTgt spid="6146"/>
                                        </p:tgtEl>
                                        <p:attrNameLst>
                                          <p:attrName>style.rotation</p:attrName>
                                        </p:attrNameLst>
                                      </p:cBhvr>
                                      <p:tavLst>
                                        <p:tav tm="0">
                                          <p:val>
                                            <p:fltVal val="90"/>
                                          </p:val>
                                        </p:tav>
                                        <p:tav tm="100000">
                                          <p:val>
                                            <p:fltVal val="0"/>
                                          </p:val>
                                        </p:tav>
                                      </p:tavLst>
                                    </p:anim>
                                    <p:animEffect transition="in" filter="fade">
                                      <p:cBhvr>
                                        <p:cTn id="49" dur="1000"/>
                                        <p:tgtEl>
                                          <p:spTgt spid="614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subTnLst>
                                    <p:audio>
                                      <p:cMediaNode>
                                        <p:cTn display="0" masterRel="sameClick">
                                          <p:stCondLst>
                                            <p:cond evt="begin" delay="0">
                                              <p:tn val="52"/>
                                            </p:cond>
                                          </p:stCondLst>
                                          <p:endCondLst>
                                            <p:cond evt="onStopAudio" delay="0">
                                              <p:tgtEl>
                                                <p:sldTgt/>
                                              </p:tgtEl>
                                            </p:cond>
                                          </p:endCondLst>
                                        </p:cTn>
                                        <p:tgtEl>
                                          <p:sndTgt r:embed="rId5"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2" fill="hold" nodeType="clickEffect">
                                  <p:stCondLst>
                                    <p:cond delay="0"/>
                                  </p:stCondLst>
                                  <p:childTnLst>
                                    <p:anim calcmode="lin" valueType="num">
                                      <p:cBhvr additive="base">
                                        <p:cTn id="60" dur="500"/>
                                        <p:tgtEl>
                                          <p:spTgt spid="12"/>
                                        </p:tgtEl>
                                        <p:attrNameLst>
                                          <p:attrName>ppt_x</p:attrName>
                                        </p:attrNameLst>
                                      </p:cBhvr>
                                      <p:tavLst>
                                        <p:tav tm="0">
                                          <p:val>
                                            <p:strVal val="ppt_x"/>
                                          </p:val>
                                        </p:tav>
                                        <p:tav tm="100000">
                                          <p:val>
                                            <p:strVal val="1+ppt_w/2"/>
                                          </p:val>
                                        </p:tav>
                                      </p:tavLst>
                                    </p:anim>
                                    <p:anim calcmode="lin" valueType="num">
                                      <p:cBhvr additive="base">
                                        <p:cTn id="61" dur="500"/>
                                        <p:tgtEl>
                                          <p:spTgt spid="12"/>
                                        </p:tgtEl>
                                        <p:attrNameLst>
                                          <p:attrName>ppt_y</p:attrName>
                                        </p:attrNameLst>
                                      </p:cBhvr>
                                      <p:tavLst>
                                        <p:tav tm="0">
                                          <p:val>
                                            <p:strVal val="ppt_y"/>
                                          </p:val>
                                        </p:tav>
                                        <p:tav tm="100000">
                                          <p:val>
                                            <p:strVal val="ppt_y"/>
                                          </p:val>
                                        </p:tav>
                                      </p:tavLst>
                                    </p:anim>
                                    <p:set>
                                      <p:cBhvr>
                                        <p:cTn id="62" dur="1" fill="hold">
                                          <p:stCondLst>
                                            <p:cond delay="499"/>
                                          </p:stCondLst>
                                        </p:cTn>
                                        <p:tgtEl>
                                          <p:spTgt spid="12"/>
                                        </p:tgtEl>
                                        <p:attrNameLst>
                                          <p:attrName>style.visibility</p:attrName>
                                        </p:attrNameLst>
                                      </p:cBhvr>
                                      <p:to>
                                        <p:strVal val="hidden"/>
                                      </p:to>
                                    </p:set>
                                  </p:childTnLst>
                                </p:cTn>
                              </p:par>
                              <p:par>
                                <p:cTn id="63" presetID="14" presetClass="exit" presetSubtype="10" fill="hold" nodeType="withEffect">
                                  <p:stCondLst>
                                    <p:cond delay="0"/>
                                  </p:stCondLst>
                                  <p:childTnLst>
                                    <p:animEffect transition="out" filter="randombar(horizontal)">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4" presetClass="entr" presetSubtype="1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randombar(horizontal)">
                                      <p:cBhvr>
                                        <p:cTn id="68" dur="500"/>
                                        <p:tgtEl>
                                          <p:spTgt spid="18"/>
                                        </p:tgtEl>
                                      </p:cBhvr>
                                    </p:animEffect>
                                  </p:childTnLst>
                                  <p:subTnLst>
                                    <p:audio>
                                      <p:cMediaNode vol="100000">
                                        <p:cTn display="0" masterRel="sameClick">
                                          <p:stCondLst>
                                            <p:cond evt="begin" delay="0">
                                              <p:tn val="66"/>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10"/>
                </p:tgtEl>
              </p:cMediaNode>
            </p:audio>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4"/>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pic>
        <p:nvPicPr>
          <p:cNvPr id="22"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463796" y="5952556"/>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8" fill="hold"/>
                                        <p:tgtEl>
                                          <p:spTgt spid="22"/>
                                        </p:tgtEl>
                                      </p:cBhvr>
                                    </p:cmd>
                                  </p:childTnLst>
                                </p:cTn>
                              </p:par>
                            </p:childTnLst>
                          </p:cTn>
                        </p:par>
                        <p:par>
                          <p:cTn id="7" fill="hold">
                            <p:stCondLst>
                              <p:cond delay="3128"/>
                            </p:stCondLst>
                            <p:childTnLst>
                              <p:par>
                                <p:cTn id="8" presetID="32" presetClass="emph" presetSubtype="0" fill="hold" nodeType="afterEffect">
                                  <p:stCondLst>
                                    <p:cond delay="0"/>
                                  </p:stCondLst>
                                  <p:childTnLst>
                                    <p:animRot by="120000">
                                      <p:cBhvr>
                                        <p:cTn id="9" dur="100" fill="hold">
                                          <p:stCondLst>
                                            <p:cond delay="0"/>
                                          </p:stCondLst>
                                        </p:cTn>
                                        <p:tgtEl>
                                          <p:spTgt spid="35"/>
                                        </p:tgtEl>
                                        <p:attrNameLst>
                                          <p:attrName>r</p:attrName>
                                        </p:attrNameLst>
                                      </p:cBhvr>
                                    </p:animRot>
                                    <p:animRot by="-240000">
                                      <p:cBhvr>
                                        <p:cTn id="10" dur="200" fill="hold">
                                          <p:stCondLst>
                                            <p:cond delay="200"/>
                                          </p:stCondLst>
                                        </p:cTn>
                                        <p:tgtEl>
                                          <p:spTgt spid="35"/>
                                        </p:tgtEl>
                                        <p:attrNameLst>
                                          <p:attrName>r</p:attrName>
                                        </p:attrNameLst>
                                      </p:cBhvr>
                                    </p:animRot>
                                    <p:animRot by="240000">
                                      <p:cBhvr>
                                        <p:cTn id="11" dur="200" fill="hold">
                                          <p:stCondLst>
                                            <p:cond delay="400"/>
                                          </p:stCondLst>
                                        </p:cTn>
                                        <p:tgtEl>
                                          <p:spTgt spid="35"/>
                                        </p:tgtEl>
                                        <p:attrNameLst>
                                          <p:attrName>r</p:attrName>
                                        </p:attrNameLst>
                                      </p:cBhvr>
                                    </p:animRot>
                                    <p:animRot by="-240000">
                                      <p:cBhvr>
                                        <p:cTn id="12" dur="200" fill="hold">
                                          <p:stCondLst>
                                            <p:cond delay="600"/>
                                          </p:stCondLst>
                                        </p:cTn>
                                        <p:tgtEl>
                                          <p:spTgt spid="35"/>
                                        </p:tgtEl>
                                        <p:attrNameLst>
                                          <p:attrName>r</p:attrName>
                                        </p:attrNameLst>
                                      </p:cBhvr>
                                    </p:animRot>
                                    <p:animRot by="120000">
                                      <p:cBhvr>
                                        <p:cTn id="13" dur="200" fill="hold">
                                          <p:stCondLst>
                                            <p:cond delay="800"/>
                                          </p:stCondLst>
                                        </p:cTn>
                                        <p:tgtEl>
                                          <p:spTgt spid="35"/>
                                        </p:tgtEl>
                                        <p:attrNameLst>
                                          <p:attrName>r</p:attrName>
                                        </p:attrNameLst>
                                      </p:cBhvr>
                                    </p:animRot>
                                  </p:childTnLst>
                                </p:cTn>
                              </p:par>
                            </p:childTnLst>
                          </p:cTn>
                        </p:par>
                        <p:par>
                          <p:cTn id="14" fill="hold">
                            <p:stCondLst>
                              <p:cond delay="4128"/>
                            </p:stCondLst>
                            <p:childTnLst>
                              <p:par>
                                <p:cTn id="15" presetID="56" presetClass="path" presetSubtype="0" accel="50000" decel="50000" fill="hold" nodeType="afterEffect">
                                  <p:stCondLst>
                                    <p:cond delay="0"/>
                                  </p:stCondLst>
                                  <p:childTnLst>
                                    <p:animMotion origin="layout" path="M 5E-6 -2.59259E-6 L 0.28008 0.44908 " pathEditMode="relative" rAng="0" ptsTypes="AA">
                                      <p:cBhvr>
                                        <p:cTn id="16" dur="2000" fill="hold"/>
                                        <p:tgtEl>
                                          <p:spTgt spid="35"/>
                                        </p:tgtEl>
                                        <p:attrNameLst>
                                          <p:attrName>ppt_x</p:attrName>
                                          <p:attrName>ppt_y</p:attrName>
                                        </p:attrNameLst>
                                      </p:cBhvr>
                                      <p:rCtr x="13997" y="22454"/>
                                    </p:animMotion>
                                  </p:childTnLst>
                                </p:cTn>
                              </p:par>
                            </p:childTnLst>
                          </p:cTn>
                        </p:par>
                        <p:par>
                          <p:cTn id="17" fill="hold">
                            <p:stCondLst>
                              <p:cond delay="6128"/>
                            </p:stCondLst>
                            <p:childTnLst>
                              <p:par>
                                <p:cTn id="18" presetID="32" presetClass="emph" presetSubtype="0" fill="hold" nodeType="afterEffect">
                                  <p:stCondLst>
                                    <p:cond delay="0"/>
                                  </p:stCondLst>
                                  <p:childTnLst>
                                    <p:animRot by="120000">
                                      <p:cBhvr>
                                        <p:cTn id="19" dur="100" fill="hold">
                                          <p:stCondLst>
                                            <p:cond delay="0"/>
                                          </p:stCondLst>
                                        </p:cTn>
                                        <p:tgtEl>
                                          <p:spTgt spid="36"/>
                                        </p:tgtEl>
                                        <p:attrNameLst>
                                          <p:attrName>r</p:attrName>
                                        </p:attrNameLst>
                                      </p:cBhvr>
                                    </p:animRot>
                                    <p:animRot by="-240000">
                                      <p:cBhvr>
                                        <p:cTn id="20" dur="200" fill="hold">
                                          <p:stCondLst>
                                            <p:cond delay="200"/>
                                          </p:stCondLst>
                                        </p:cTn>
                                        <p:tgtEl>
                                          <p:spTgt spid="36"/>
                                        </p:tgtEl>
                                        <p:attrNameLst>
                                          <p:attrName>r</p:attrName>
                                        </p:attrNameLst>
                                      </p:cBhvr>
                                    </p:animRot>
                                    <p:animRot by="240000">
                                      <p:cBhvr>
                                        <p:cTn id="21" dur="200" fill="hold">
                                          <p:stCondLst>
                                            <p:cond delay="400"/>
                                          </p:stCondLst>
                                        </p:cTn>
                                        <p:tgtEl>
                                          <p:spTgt spid="36"/>
                                        </p:tgtEl>
                                        <p:attrNameLst>
                                          <p:attrName>r</p:attrName>
                                        </p:attrNameLst>
                                      </p:cBhvr>
                                    </p:animRot>
                                    <p:animRot by="-240000">
                                      <p:cBhvr>
                                        <p:cTn id="22" dur="200" fill="hold">
                                          <p:stCondLst>
                                            <p:cond delay="600"/>
                                          </p:stCondLst>
                                        </p:cTn>
                                        <p:tgtEl>
                                          <p:spTgt spid="36"/>
                                        </p:tgtEl>
                                        <p:attrNameLst>
                                          <p:attrName>r</p:attrName>
                                        </p:attrNameLst>
                                      </p:cBhvr>
                                    </p:animRot>
                                    <p:animRot by="120000">
                                      <p:cBhvr>
                                        <p:cTn id="23" dur="200" fill="hold">
                                          <p:stCondLst>
                                            <p:cond delay="800"/>
                                          </p:stCondLst>
                                        </p:cTn>
                                        <p:tgtEl>
                                          <p:spTgt spid="36"/>
                                        </p:tgtEl>
                                        <p:attrNameLst>
                                          <p:attrName>r</p:attrName>
                                        </p:attrNameLst>
                                      </p:cBhvr>
                                    </p:animRot>
                                  </p:childTnLst>
                                </p:cTn>
                              </p:par>
                            </p:childTnLst>
                          </p:cTn>
                        </p:par>
                        <p:par>
                          <p:cTn id="24" fill="hold">
                            <p:stCondLst>
                              <p:cond delay="7128"/>
                            </p:stCondLst>
                            <p:childTnLst>
                              <p:par>
                                <p:cTn id="25" presetID="56" presetClass="path" presetSubtype="0" accel="50000" decel="50000" fill="hold" nodeType="afterEffect">
                                  <p:stCondLst>
                                    <p:cond delay="0"/>
                                  </p:stCondLst>
                                  <p:childTnLst>
                                    <p:animMotion origin="layout" path="M -3.75E-6 3.7037E-6 L 0.17383 0.26759 " pathEditMode="relative" rAng="0" ptsTypes="AA">
                                      <p:cBhvr>
                                        <p:cTn id="26" dur="2000" fill="hold"/>
                                        <p:tgtEl>
                                          <p:spTgt spid="36"/>
                                        </p:tgtEl>
                                        <p:attrNameLst>
                                          <p:attrName>ppt_x</p:attrName>
                                          <p:attrName>ppt_y</p:attrName>
                                        </p:attrNameLst>
                                      </p:cBhvr>
                                      <p:rCtr x="8685" y="13380"/>
                                    </p:animMotion>
                                  </p:childTnLst>
                                </p:cTn>
                              </p:par>
                            </p:childTnLst>
                          </p:cTn>
                        </p:par>
                        <p:par>
                          <p:cTn id="27" fill="hold">
                            <p:stCondLst>
                              <p:cond delay="9128"/>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par>
                          <p:cTn id="34" fill="hold">
                            <p:stCondLst>
                              <p:cond delay="10128"/>
                            </p:stCondLst>
                            <p:childTnLst>
                              <p:par>
                                <p:cTn id="35" presetID="56" presetClass="path" presetSubtype="0" accel="50000" decel="50000" fill="hold" nodeType="afterEffect">
                                  <p:stCondLst>
                                    <p:cond delay="0"/>
                                  </p:stCondLst>
                                  <p:childTnLst>
                                    <p:animMotion origin="layout" path="M -3.95833E-6 -4.44444E-6 L 0.16368 0.32223 " pathEditMode="relative" rAng="0" ptsTypes="AA">
                                      <p:cBhvr>
                                        <p:cTn id="36" dur="2000" fill="hold"/>
                                        <p:tgtEl>
                                          <p:spTgt spid="39"/>
                                        </p:tgtEl>
                                        <p:attrNameLst>
                                          <p:attrName>ppt_x</p:attrName>
                                          <p:attrName>ppt_y</p:attrName>
                                        </p:attrNameLst>
                                      </p:cBhvr>
                                      <p:rCtr x="8177" y="16111"/>
                                    </p:animMotion>
                                  </p:childTnLst>
                                </p:cTn>
                              </p:par>
                            </p:childTnLst>
                          </p:cTn>
                        </p:par>
                        <p:par>
                          <p:cTn id="37" fill="hold">
                            <p:stCondLst>
                              <p:cond delay="12128"/>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40"/>
                                        </p:tgtEl>
                                        <p:attrNameLst>
                                          <p:attrName>r</p:attrName>
                                        </p:attrNameLst>
                                      </p:cBhvr>
                                    </p:animRot>
                                    <p:animRot by="-240000">
                                      <p:cBhvr>
                                        <p:cTn id="40" dur="200" fill="hold">
                                          <p:stCondLst>
                                            <p:cond delay="200"/>
                                          </p:stCondLst>
                                        </p:cTn>
                                        <p:tgtEl>
                                          <p:spTgt spid="40"/>
                                        </p:tgtEl>
                                        <p:attrNameLst>
                                          <p:attrName>r</p:attrName>
                                        </p:attrNameLst>
                                      </p:cBhvr>
                                    </p:animRot>
                                    <p:animRot by="240000">
                                      <p:cBhvr>
                                        <p:cTn id="41" dur="200" fill="hold">
                                          <p:stCondLst>
                                            <p:cond delay="400"/>
                                          </p:stCondLst>
                                        </p:cTn>
                                        <p:tgtEl>
                                          <p:spTgt spid="40"/>
                                        </p:tgtEl>
                                        <p:attrNameLst>
                                          <p:attrName>r</p:attrName>
                                        </p:attrNameLst>
                                      </p:cBhvr>
                                    </p:animRot>
                                    <p:animRot by="-240000">
                                      <p:cBhvr>
                                        <p:cTn id="42" dur="200" fill="hold">
                                          <p:stCondLst>
                                            <p:cond delay="600"/>
                                          </p:stCondLst>
                                        </p:cTn>
                                        <p:tgtEl>
                                          <p:spTgt spid="40"/>
                                        </p:tgtEl>
                                        <p:attrNameLst>
                                          <p:attrName>r</p:attrName>
                                        </p:attrNameLst>
                                      </p:cBhvr>
                                    </p:animRot>
                                    <p:animRot by="120000">
                                      <p:cBhvr>
                                        <p:cTn id="43" dur="200" fill="hold">
                                          <p:stCondLst>
                                            <p:cond delay="800"/>
                                          </p:stCondLst>
                                        </p:cTn>
                                        <p:tgtEl>
                                          <p:spTgt spid="40"/>
                                        </p:tgtEl>
                                        <p:attrNameLst>
                                          <p:attrName>r</p:attrName>
                                        </p:attrNameLst>
                                      </p:cBhvr>
                                    </p:animRot>
                                  </p:childTnLst>
                                </p:cTn>
                              </p:par>
                            </p:childTnLst>
                          </p:cTn>
                        </p:par>
                        <p:par>
                          <p:cTn id="44" fill="hold">
                            <p:stCondLst>
                              <p:cond delay="13128"/>
                            </p:stCondLst>
                            <p:childTnLst>
                              <p:par>
                                <p:cTn id="45" presetID="56" presetClass="path" presetSubtype="0" accel="50000" decel="50000" fill="hold" nodeType="afterEffect">
                                  <p:stCondLst>
                                    <p:cond delay="0"/>
                                  </p:stCondLst>
                                  <p:childTnLst>
                                    <p:animMotion origin="layout" path="M 3.54167E-6 -1.48148E-6 L 0.24661 0.48056 " pathEditMode="relative" rAng="0" ptsTypes="AA">
                                      <p:cBhvr>
                                        <p:cTn id="46" dur="2000" fill="hold"/>
                                        <p:tgtEl>
                                          <p:spTgt spid="40"/>
                                        </p:tgtEl>
                                        <p:attrNameLst>
                                          <p:attrName>ppt_x</p:attrName>
                                          <p:attrName>ppt_y</p:attrName>
                                        </p:attrNameLst>
                                      </p:cBhvr>
                                      <p:rCtr x="12331" y="24028"/>
                                    </p:animMotion>
                                  </p:childTnLst>
                                </p:cTn>
                              </p:par>
                            </p:childTnLst>
                          </p:cTn>
                        </p:par>
                        <p:par>
                          <p:cTn id="47" fill="hold">
                            <p:stCondLst>
                              <p:cond delay="15128"/>
                            </p:stCondLst>
                            <p:childTnLst>
                              <p:par>
                                <p:cTn id="48" presetID="32" presetClass="emph" presetSubtype="0" fill="hold" nodeType="afterEffect">
                                  <p:stCondLst>
                                    <p:cond delay="0"/>
                                  </p:stCondLst>
                                  <p:childTnLst>
                                    <p:animRot by="120000">
                                      <p:cBhvr>
                                        <p:cTn id="49" dur="100" fill="hold">
                                          <p:stCondLst>
                                            <p:cond delay="0"/>
                                          </p:stCondLst>
                                        </p:cTn>
                                        <p:tgtEl>
                                          <p:spTgt spid="37"/>
                                        </p:tgtEl>
                                        <p:attrNameLst>
                                          <p:attrName>r</p:attrName>
                                        </p:attrNameLst>
                                      </p:cBhvr>
                                    </p:animRot>
                                    <p:animRot by="-240000">
                                      <p:cBhvr>
                                        <p:cTn id="50" dur="200" fill="hold">
                                          <p:stCondLst>
                                            <p:cond delay="200"/>
                                          </p:stCondLst>
                                        </p:cTn>
                                        <p:tgtEl>
                                          <p:spTgt spid="37"/>
                                        </p:tgtEl>
                                        <p:attrNameLst>
                                          <p:attrName>r</p:attrName>
                                        </p:attrNameLst>
                                      </p:cBhvr>
                                    </p:animRot>
                                    <p:animRot by="240000">
                                      <p:cBhvr>
                                        <p:cTn id="51" dur="200" fill="hold">
                                          <p:stCondLst>
                                            <p:cond delay="400"/>
                                          </p:stCondLst>
                                        </p:cTn>
                                        <p:tgtEl>
                                          <p:spTgt spid="37"/>
                                        </p:tgtEl>
                                        <p:attrNameLst>
                                          <p:attrName>r</p:attrName>
                                        </p:attrNameLst>
                                      </p:cBhvr>
                                    </p:animRot>
                                    <p:animRot by="-240000">
                                      <p:cBhvr>
                                        <p:cTn id="52" dur="200" fill="hold">
                                          <p:stCondLst>
                                            <p:cond delay="600"/>
                                          </p:stCondLst>
                                        </p:cTn>
                                        <p:tgtEl>
                                          <p:spTgt spid="37"/>
                                        </p:tgtEl>
                                        <p:attrNameLst>
                                          <p:attrName>r</p:attrName>
                                        </p:attrNameLst>
                                      </p:cBhvr>
                                    </p:animRot>
                                    <p:animRot by="120000">
                                      <p:cBhvr>
                                        <p:cTn id="53" dur="200" fill="hold">
                                          <p:stCondLst>
                                            <p:cond delay="800"/>
                                          </p:stCondLst>
                                        </p:cTn>
                                        <p:tgtEl>
                                          <p:spTgt spid="37"/>
                                        </p:tgtEl>
                                        <p:attrNameLst>
                                          <p:attrName>r</p:attrName>
                                        </p:attrNameLst>
                                      </p:cBhvr>
                                    </p:animRot>
                                  </p:childTnLst>
                                </p:cTn>
                              </p:par>
                            </p:childTnLst>
                          </p:cTn>
                        </p:par>
                        <p:par>
                          <p:cTn id="54" fill="hold">
                            <p:stCondLst>
                              <p:cond delay="16128"/>
                            </p:stCondLst>
                            <p:childTnLst>
                              <p:par>
                                <p:cTn id="55" presetID="56" presetClass="path" presetSubtype="0" accel="50000" decel="50000" fill="hold" nodeType="afterEffect">
                                  <p:stCondLst>
                                    <p:cond delay="0"/>
                                  </p:stCondLst>
                                  <p:childTnLst>
                                    <p:animMotion origin="layout" path="M 2.70833E-6 3.7037E-6 L 0.26797 0.20532 " pathEditMode="relative" rAng="0" ptsTypes="AA">
                                      <p:cBhvr>
                                        <p:cTn id="56" dur="2000" fill="hold"/>
                                        <p:tgtEl>
                                          <p:spTgt spid="37"/>
                                        </p:tgtEl>
                                        <p:attrNameLst>
                                          <p:attrName>ppt_x</p:attrName>
                                          <p:attrName>ppt_y</p:attrName>
                                        </p:attrNameLst>
                                      </p:cBhvr>
                                      <p:rCtr x="13398" y="10255"/>
                                    </p:animMotion>
                                  </p:childTnLst>
                                </p:cTn>
                              </p:par>
                            </p:childTnLst>
                          </p:cTn>
                        </p:par>
                        <p:par>
                          <p:cTn id="57" fill="hold">
                            <p:stCondLst>
                              <p:cond delay="18128"/>
                            </p:stCondLst>
                            <p:childTnLst>
                              <p:par>
                                <p:cTn id="58" presetID="32" presetClass="emph" presetSubtype="0" fill="hold" nodeType="afterEffect">
                                  <p:stCondLst>
                                    <p:cond delay="0"/>
                                  </p:stCondLst>
                                  <p:childTnLst>
                                    <p:animRot by="120000">
                                      <p:cBhvr>
                                        <p:cTn id="59" dur="100" fill="hold">
                                          <p:stCondLst>
                                            <p:cond delay="0"/>
                                          </p:stCondLst>
                                        </p:cTn>
                                        <p:tgtEl>
                                          <p:spTgt spid="38"/>
                                        </p:tgtEl>
                                        <p:attrNameLst>
                                          <p:attrName>r</p:attrName>
                                        </p:attrNameLst>
                                      </p:cBhvr>
                                    </p:animRot>
                                    <p:animRot by="-240000">
                                      <p:cBhvr>
                                        <p:cTn id="60" dur="200" fill="hold">
                                          <p:stCondLst>
                                            <p:cond delay="200"/>
                                          </p:stCondLst>
                                        </p:cTn>
                                        <p:tgtEl>
                                          <p:spTgt spid="38"/>
                                        </p:tgtEl>
                                        <p:attrNameLst>
                                          <p:attrName>r</p:attrName>
                                        </p:attrNameLst>
                                      </p:cBhvr>
                                    </p:animRot>
                                    <p:animRot by="240000">
                                      <p:cBhvr>
                                        <p:cTn id="61" dur="200" fill="hold">
                                          <p:stCondLst>
                                            <p:cond delay="400"/>
                                          </p:stCondLst>
                                        </p:cTn>
                                        <p:tgtEl>
                                          <p:spTgt spid="38"/>
                                        </p:tgtEl>
                                        <p:attrNameLst>
                                          <p:attrName>r</p:attrName>
                                        </p:attrNameLst>
                                      </p:cBhvr>
                                    </p:animRot>
                                    <p:animRot by="-240000">
                                      <p:cBhvr>
                                        <p:cTn id="62" dur="200" fill="hold">
                                          <p:stCondLst>
                                            <p:cond delay="600"/>
                                          </p:stCondLst>
                                        </p:cTn>
                                        <p:tgtEl>
                                          <p:spTgt spid="38"/>
                                        </p:tgtEl>
                                        <p:attrNameLst>
                                          <p:attrName>r</p:attrName>
                                        </p:attrNameLst>
                                      </p:cBhvr>
                                    </p:animRot>
                                    <p:animRot by="120000">
                                      <p:cBhvr>
                                        <p:cTn id="63" dur="200" fill="hold">
                                          <p:stCondLst>
                                            <p:cond delay="800"/>
                                          </p:stCondLst>
                                        </p:cTn>
                                        <p:tgtEl>
                                          <p:spTgt spid="38"/>
                                        </p:tgtEl>
                                        <p:attrNameLst>
                                          <p:attrName>r</p:attrName>
                                        </p:attrNameLst>
                                      </p:cBhvr>
                                    </p:animRot>
                                  </p:childTnLst>
                                </p:cTn>
                              </p:par>
                            </p:childTnLst>
                          </p:cTn>
                        </p:par>
                        <p:par>
                          <p:cTn id="64" fill="hold">
                            <p:stCondLst>
                              <p:cond delay="19128"/>
                            </p:stCondLst>
                            <p:childTnLst>
                              <p:par>
                                <p:cTn id="65" presetID="56" presetClass="path" presetSubtype="0" accel="50000" decel="50000" fill="hold" nodeType="afterEffect">
                                  <p:stCondLst>
                                    <p:cond delay="0"/>
                                  </p:stCondLst>
                                  <p:childTnLst>
                                    <p:animMotion origin="layout" path="M -2.70833E-6 -3.7037E-7 L 0.27097 0.33588 " pathEditMode="relative" rAng="0" ptsTypes="AA">
                                      <p:cBhvr>
                                        <p:cTn id="66"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B6104F5-8348-FAF4-6072-6A7A1E5C4AFF}"/>
              </a:ext>
            </a:extLst>
          </p:cNvPr>
          <p:cNvSpPr txBox="1"/>
          <p:nvPr/>
        </p:nvSpPr>
        <p:spPr>
          <a:xfrm>
            <a:off x="1321387" y="2923014"/>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en-US" sz="2400" b="1" kern="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  </a:t>
            </a:r>
            <a:r>
              <a:rPr lang="vi-VN" sz="2400" b="1" kern="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a:t>
            </a: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en-US" sz="2400" b="1" kern="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lang="vi-VN" sz="2400" b="1" kern="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a:t>
            </a: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en-US" sz="2400" b="1" kern="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lang="vi-VN" sz="2400" b="1" kern="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a:t>
            </a: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quyết được một số vấn đề thực tế liên quan đến đo khối lượng.</a:t>
            </a:r>
          </a:p>
        </p:txBody>
      </p:sp>
      <p:sp>
        <p:nvSpPr>
          <p:cNvPr id="2" name="TextBox 1"/>
          <p:cNvSpPr txBox="1"/>
          <p:nvPr/>
        </p:nvSpPr>
        <p:spPr>
          <a:xfrm>
            <a:off x="3309244" y="1698156"/>
            <a:ext cx="5849257" cy="769441"/>
          </a:xfrm>
          <a:prstGeom prst="rect">
            <a:avLst/>
          </a:prstGeom>
          <a:noFill/>
        </p:spPr>
        <p:txBody>
          <a:bodyPr wrap="square" rtlCol="0">
            <a:spAutoFit/>
          </a:bodyPr>
          <a:lstStyle/>
          <a:p>
            <a:pPr algn="ctr"/>
            <a:r>
              <a:rPr lang="en-US" sz="4400" b="1" dirty="0" smtClean="0">
                <a:solidFill>
                  <a:srgbClr val="FF0000"/>
                </a:solidFill>
                <a:latin typeface="Times New Roman" pitchFamily="18" charset="0"/>
                <a:cs typeface="Times New Roman" pitchFamily="18" charset="0"/>
              </a:rPr>
              <a:t>YÊU CẦU CẦN ĐẠT</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xmlns=""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293327" cy="3886200"/>
          </a:xfrm>
          <a:prstGeom prst="rect">
            <a:avLst/>
          </a:prstGeom>
        </p:spPr>
      </p:pic>
      <p:sp>
        <p:nvSpPr>
          <p:cNvPr id="7" name="Speech Bubble: Rectangle with Corners Rounded 6">
            <a:extLst>
              <a:ext uri="{FF2B5EF4-FFF2-40B4-BE49-F238E27FC236}">
                <a16:creationId xmlns:a16="http://schemas.microsoft.com/office/drawing/2014/main" xmlns=""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xmlns=""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xmlns="" id="{7EF38824-BC92-F1AB-36E2-195084847596}"/>
              </a:ext>
            </a:extLst>
          </p:cNvPr>
          <p:cNvSpPr/>
          <p:nvPr/>
        </p:nvSpPr>
        <p:spPr>
          <a:xfrm>
            <a:off x="7340604" y="97518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xmlns=""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8" y="1347789"/>
            <a:ext cx="6257697" cy="42692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87CBD47-7B93-A7BC-FA8F-D004B2F3D344}"/>
              </a:ext>
            </a:extLst>
          </p:cNvPr>
          <p:cNvSpPr/>
          <p:nvPr/>
        </p:nvSpPr>
        <p:spPr>
          <a:xfrm>
            <a:off x="7199086" y="2206171"/>
            <a:ext cx="3759200" cy="2499179"/>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 fill="hold"/>
                                        <p:tgtEl>
                                          <p:spTgt spid="3"/>
                                        </p:tgtEl>
                                        <p:attrNameLst>
                                          <p:attrName>ppt_x</p:attrName>
                                        </p:attrNameLst>
                                      </p:cBhvr>
                                      <p:tavLst>
                                        <p:tav tm="0">
                                          <p:val>
                                            <p:strVal val="#ppt_x"/>
                                          </p:val>
                                        </p:tav>
                                        <p:tav tm="100000">
                                          <p:val>
                                            <p:strVal val="#ppt_x"/>
                                          </p:val>
                                        </p:tav>
                                      </p:tavLst>
                                    </p:anim>
                                    <p:anim calcmode="lin" valueType="num">
                                      <p:cBhvr additive="base">
                                        <p:cTn id="12" dur="1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920</Words>
  <Application>Microsoft Office PowerPoint</Application>
  <PresentationFormat>Custom</PresentationFormat>
  <Paragraphs>217</Paragraphs>
  <Slides>30</Slides>
  <Notes>12</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www.99ppt.com</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128</cp:revision>
  <dcterms:created xsi:type="dcterms:W3CDTF">2023-08-10T04:53:54Z</dcterms:created>
  <dcterms:modified xsi:type="dcterms:W3CDTF">2023-08-20T14:03:56Z</dcterms:modified>
</cp:coreProperties>
</file>