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7"/>
  </p:notesMasterIdLst>
  <p:sldIdLst>
    <p:sldId id="422" r:id="rId3"/>
    <p:sldId id="388" r:id="rId4"/>
    <p:sldId id="264" r:id="rId5"/>
    <p:sldId id="275" r:id="rId6"/>
    <p:sldId id="424" r:id="rId7"/>
    <p:sldId id="265" r:id="rId8"/>
    <p:sldId id="431" r:id="rId9"/>
    <p:sldId id="429" r:id="rId10"/>
    <p:sldId id="425" r:id="rId11"/>
    <p:sldId id="426" r:id="rId12"/>
    <p:sldId id="427" r:id="rId13"/>
    <p:sldId id="428" r:id="rId14"/>
    <p:sldId id="430" r:id="rId15"/>
    <p:sldId id="4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-78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B89BE-3A61-42BA-A0C5-74927E642A47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7B10-8991-4885-A4A5-87D22FAE4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1645603-8C61-FC2F-1243-F4FB09FE7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2D0B430-4D70-FA83-2F96-C997B5EDA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C639CA-7306-C1A4-E0A2-3D6A1DD4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D4D9C21-55B4-0068-B83F-D8002C07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5C46EED-6699-2F20-1D87-7C82FF65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AC6134D-A2A1-2A6B-3808-8AFAD7BF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EDDC637-5638-AF20-88E3-B74DBB5D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2550FF9-71AF-517E-5B87-7C1534B8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51B712F-7460-6F32-BB1D-51B8807A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C49FDE8-EE5A-CD21-079A-620EC96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52D7EA-6AB5-BD15-0D6D-0D3A0BA3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75243A7-795C-C77D-D611-39BFB1E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44D47D3-314B-A128-A2C2-EB70697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BDE231C-C1B0-D391-8D34-8DC658C3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CA71F8A-B40F-CD08-3F62-820B624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D388E3-4968-CFF3-BBD5-A6EBB263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53D0290-AB45-DCEA-3686-4CCEB73EB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E603886-FCFC-ACB4-E465-9345D2B3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0009509-9046-DFF7-DBE4-94D39CCB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2B1BE0F-EC15-F79C-DBEE-CD86EB75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9D0E821-536C-3E37-20E1-EC096D1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B989259-FAC0-BB01-F3B1-EF1B9D4D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F7CEFC2-EC52-FD59-0219-9AEF123D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F9E8128-C74B-263F-8E42-B2F7FCF8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F515A402-317F-37DE-83E6-BCA510D0C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D2DC4615-CAE8-EEB8-F54E-0EB899B67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8B151C40-9D78-878E-DCF2-C4C60019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0637635-32CF-B230-B21B-29E5153E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5F36475F-FAB9-BCD3-4F1B-F234D06D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4654D1-A50B-590F-F55E-7CE30CF0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F01568A-3D65-3764-DBE3-800EDA6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D002BFD8-1FB9-B5C5-4338-44620C8F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B309E3E-CDAF-74E9-5D6E-9DA95A0A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2FC71415-47CB-3C9D-4F8D-4C6EDE79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B6C3D3D6-C2CE-CB6A-2BC2-641BB687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B6FDD683-F8B2-C85F-21B5-4F0CD1B5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67E40EA-2603-9F4A-239D-03D85815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D8CC8FC-AA18-D750-CB92-8A9AE27E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B920F3E-73D9-93A1-1ACF-506EE3611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9ED8A64-98BB-3460-36F1-2B9608FC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CECA9D3-3389-9902-1B2D-8A9A3581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351A92C-7BFA-D901-4467-C7813681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0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B8D570-384D-F9EF-506E-108F31DA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94EB1D58-934D-E750-9329-0880D56F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CA57721-7805-2268-384D-2121AD5F8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A8E3CA5-42A1-6CA6-C021-18188448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F2C1217-B312-046E-928E-50BC98F5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3BF6503-B679-F0B4-BCA3-7B9D13C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2C67F9E-60F8-43C1-A5AF-3F7173F4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ED9C7D8-98C7-8AFA-9B27-34BC1C36D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C32630F-BFE6-558C-A158-4C72752F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1D86B48-E135-E120-111F-3CD99C03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E08C872-F6AC-BFE6-3513-A1618955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262F80C-B564-2E4B-269A-FFF164416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537581F-D206-F5E7-4DF3-FED1C8C1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B36D1B9-37A7-F196-2070-11ED572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9BA34EE-2AD4-39B2-CD2B-63094C9E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2068DE9-9B28-2385-EE3D-7C7A0BFC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0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E7F59CA4-D9CD-0B87-F371-EA2B38EBEE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171450"/>
            <a:ext cx="1266825" cy="126682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7360C182-46CB-A25C-9B37-50A63E81A3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7479EBDA-21E0-25BA-9FBF-8FFA5168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2C27F80-2D3C-0024-325E-3F2E6FD5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E565C7-EEC4-3801-A452-7A24933EB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3017-C9EE-40A3-919E-E766EDC3D7C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2F62378-D0B9-A50F-5166-33E0F6B4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9010C01-6546-DD63-541F-7B1C5E537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2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68" y="-220337"/>
            <a:ext cx="12190415" cy="6884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0" y="408861"/>
            <a:ext cx="12125249" cy="1914823"/>
          </a:xfrm>
          <a:prstGeom prst="rect">
            <a:avLst/>
          </a:prstGeom>
          <a:noFill/>
        </p:spPr>
        <p:txBody>
          <a:bodyPr wrap="square" lIns="92908" tIns="46452" rIns="92908" bIns="4645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ts val="7114"/>
              </a:lnSpc>
            </a:pP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ts val="7114"/>
              </a:lnSpc>
            </a:pP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6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4112" y="3680681"/>
            <a:ext cx="6351509" cy="1715584"/>
          </a:xfrm>
          <a:prstGeom prst="rect">
            <a:avLst/>
          </a:prstGeom>
          <a:noFill/>
        </p:spPr>
        <p:txBody>
          <a:bodyPr wrap="square" lIns="235953" tIns="117976" rIns="235953" bIns="117976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1979</a:t>
            </a:r>
          </a:p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360" y="2370157"/>
            <a:ext cx="10652304" cy="1240610"/>
          </a:xfrm>
          <a:prstGeom prst="rect">
            <a:avLst/>
          </a:prstGeom>
          <a:noFill/>
        </p:spPr>
        <p:txBody>
          <a:bodyPr wrap="square" lIns="161812" tIns="80906" rIns="161812" bIns="80906" rtlCol="0">
            <a:spAutoFit/>
          </a:bodyPr>
          <a:lstStyle/>
          <a:p>
            <a:pPr algn="ctr"/>
            <a:r>
              <a:rPr lang="nl-NL" sz="3500" b="1" dirty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nl-NL" sz="3500" b="1" dirty="0" smtClean="0">
                <a:latin typeface="Times New Roman" pitchFamily="18" charset="0"/>
                <a:cs typeface="Times New Roman" pitchFamily="18" charset="0"/>
              </a:rPr>
              <a:t>45: Sinh hoạt lớp - Sinh hoạt theo </a:t>
            </a:r>
            <a:r>
              <a:rPr lang="nl-NL" sz="3500" b="1" dirty="0">
                <a:latin typeface="Times New Roman" pitchFamily="18" charset="0"/>
                <a:cs typeface="Times New Roman" pitchFamily="18" charset="0"/>
              </a:rPr>
              <a:t>chủ đề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500" b="1" dirty="0" smtClean="0">
                <a:latin typeface="Times New Roman" pitchFamily="18" charset="0"/>
                <a:cs typeface="Times New Roman" pitchFamily="18" charset="0"/>
              </a:rPr>
              <a:t>VƯỢT KHÓ VÀ SÁNG TẠO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334751" y="6230939"/>
            <a:ext cx="6096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2192000" cy="5867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6400" y="1831975"/>
            <a:ext cx="11684000" cy="3803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1966914"/>
            <a:ext cx="11029951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pt-BR" sz="3600" b="1" dirty="0" smtClean="0"/>
              <a:t>   Ngày thành lập Quân đội Nhân dân Việt Nam là ngày, tháng, </a:t>
            </a:r>
            <a:r>
              <a:rPr lang="pt-BR" sz="3600" b="1" dirty="0"/>
              <a:t>năm nào? </a:t>
            </a:r>
            <a:endParaRPr lang="en-US" sz="36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/>
              <a:t>A</a:t>
            </a:r>
            <a:r>
              <a:rPr lang="en-US" altLang="en-US" sz="3200" b="1" dirty="0"/>
              <a:t>.</a:t>
            </a: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03/02/1930                   </a:t>
            </a:r>
            <a:r>
              <a:rPr lang="en-US" altLang="en-US" sz="3200" b="1" dirty="0" smtClean="0"/>
              <a:t>B</a:t>
            </a:r>
            <a:r>
              <a:rPr lang="en-US" altLang="en-US" sz="3200" b="1" dirty="0"/>
              <a:t>.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22/12/1944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C. </a:t>
            </a:r>
            <a:r>
              <a:rPr lang="en-US" altLang="en-US" sz="3200" b="1" dirty="0">
                <a:solidFill>
                  <a:srgbClr val="FF0000"/>
                </a:solidFill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02/09/1945                    </a:t>
            </a:r>
            <a:r>
              <a:rPr lang="en-US" altLang="en-US" sz="3200" b="1" dirty="0" smtClean="0"/>
              <a:t>D</a:t>
            </a:r>
            <a:r>
              <a:rPr lang="en-US" altLang="en-US" sz="3200" b="1" dirty="0"/>
              <a:t>.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30/04/1975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/>
            <a:endParaRPr lang="en-US" altLang="en-US" sz="32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246" name="Picture 6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987926"/>
            <a:ext cx="1320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962400" y="4598989"/>
            <a:ext cx="4099984" cy="1023937"/>
            <a:chOff x="-1198" y="26"/>
            <a:chExt cx="6240" cy="672"/>
          </a:xfrm>
        </p:grpSpPr>
        <p:sp>
          <p:nvSpPr>
            <p:cNvPr id="19493" name="AutoShape 8"/>
            <p:cNvSpPr>
              <a:spLocks noChangeArrowheads="1"/>
            </p:cNvSpPr>
            <p:nvPr/>
          </p:nvSpPr>
          <p:spPr bwMode="auto">
            <a:xfrm>
              <a:off x="-1198" y="26"/>
              <a:ext cx="624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3F3F3"/>
                </a:gs>
                <a:gs pos="50000">
                  <a:srgbClr val="DDDDDD"/>
                </a:gs>
                <a:gs pos="100000">
                  <a:srgbClr val="F3F3F3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>
                  <a:solidFill>
                    <a:srgbClr val="FF0000"/>
                  </a:solidFill>
                  <a:cs typeface="Times New Roman" pitchFamily="18" charset="0"/>
                </a:rPr>
                <a:t>               B</a:t>
              </a:r>
              <a:endParaRPr lang="vi-VN" altLang="en-US" sz="3600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-258" y="161"/>
              <a:ext cx="3038" cy="3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¸p</a:t>
              </a: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0062633" y="6254750"/>
            <a:ext cx="11176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 cmpd="sng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10252" name="Group 33"/>
          <p:cNvGrpSpPr>
            <a:grpSpLocks/>
          </p:cNvGrpSpPr>
          <p:nvPr/>
        </p:nvGrpSpPr>
        <p:grpSpPr bwMode="auto">
          <a:xfrm>
            <a:off x="9749367" y="3727450"/>
            <a:ext cx="2336800" cy="1676400"/>
            <a:chOff x="0" y="0"/>
            <a:chExt cx="3072" cy="960"/>
          </a:xfrm>
        </p:grpSpPr>
        <p:sp>
          <p:nvSpPr>
            <p:cNvPr id="19491" name="Oval 34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9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 </a:t>
              </a:r>
            </a:p>
          </p:txBody>
        </p:sp>
      </p:grpSp>
      <p:sp>
        <p:nvSpPr>
          <p:cNvPr id="10255" name="AutoShape 36"/>
          <p:cNvSpPr>
            <a:spLocks noChangeArrowheads="1"/>
          </p:cNvSpPr>
          <p:nvPr/>
        </p:nvSpPr>
        <p:spPr bwMode="auto">
          <a:xfrm>
            <a:off x="8464551" y="6288088"/>
            <a:ext cx="1403349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Thêi gian</a:t>
            </a:r>
          </a:p>
        </p:txBody>
      </p:sp>
      <p:grpSp>
        <p:nvGrpSpPr>
          <p:cNvPr id="10256" name="AutoShape 37"/>
          <p:cNvGrpSpPr>
            <a:grpSpLocks/>
          </p:cNvGrpSpPr>
          <p:nvPr/>
        </p:nvGrpSpPr>
        <p:grpSpPr bwMode="auto">
          <a:xfrm>
            <a:off x="6891867" y="6224588"/>
            <a:ext cx="1382184" cy="493712"/>
            <a:chOff x="0" y="0"/>
            <a:chExt cx="653" cy="311"/>
          </a:xfrm>
        </p:grpSpPr>
        <p:pic>
          <p:nvPicPr>
            <p:cNvPr id="19489" name="AutoShape 3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18"/>
            <p:cNvSpPr txBox="1">
              <a:spLocks noChangeArrowheads="1"/>
            </p:cNvSpPr>
            <p:nvPr/>
          </p:nvSpPr>
          <p:spPr bwMode="auto">
            <a:xfrm>
              <a:off x="13" y="27"/>
              <a:ext cx="6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00"/>
                  </a:solidFill>
                  <a:latin typeface=".VnArial Narrow" pitchFamily="34" charset="0"/>
                </a:rPr>
                <a:t>C©u hái</a:t>
              </a:r>
            </a:p>
          </p:txBody>
        </p:sp>
      </p:grpSp>
      <p:pic>
        <p:nvPicPr>
          <p:cNvPr id="19468" name="Picture 38" descr="pretty_flower_yellow_h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1168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9" descr="pretty_flower_red_h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381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0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2809" y="-7409"/>
            <a:ext cx="1447800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1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167" y="5084234"/>
            <a:ext cx="152400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42"/>
          <p:cNvSpPr txBox="1">
            <a:spLocks noChangeArrowheads="1"/>
          </p:cNvSpPr>
          <p:nvPr/>
        </p:nvSpPr>
        <p:spPr bwMode="auto">
          <a:xfrm>
            <a:off x="711200" y="4572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S2 Sample Font" pitchFamily="2" charset="0"/>
              </a:rPr>
              <a:t>T</a:t>
            </a:r>
          </a:p>
        </p:txBody>
      </p:sp>
      <p:sp>
        <p:nvSpPr>
          <p:cNvPr id="19473" name="Text Box 43"/>
          <p:cNvSpPr txBox="1">
            <a:spLocks noChangeArrowheads="1"/>
          </p:cNvSpPr>
          <p:nvPr/>
        </p:nvSpPr>
        <p:spPr bwMode="auto">
          <a:xfrm>
            <a:off x="452967" y="1243014"/>
            <a:ext cx="2133600" cy="579437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.VnTime" pitchFamily="34" charset="0"/>
              </a:rPr>
              <a:t>C©u 1:</a:t>
            </a:r>
            <a:endParaRPr lang="en-US" altLang="en-US" sz="3200" b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19474" name="Picture 6" descr="hinh_rungchuôngv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5" name="Group 51"/>
          <p:cNvGrpSpPr>
            <a:grpSpLocks/>
          </p:cNvGrpSpPr>
          <p:nvPr/>
        </p:nvGrpSpPr>
        <p:grpSpPr bwMode="auto">
          <a:xfrm>
            <a:off x="2317751" y="-149225"/>
            <a:ext cx="8432800" cy="2133600"/>
            <a:chOff x="0" y="0"/>
            <a:chExt cx="3984" cy="1344"/>
          </a:xfrm>
        </p:grpSpPr>
        <p:sp>
          <p:nvSpPr>
            <p:cNvPr id="19487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3984" cy="134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88" name="Text Box 53"/>
            <p:cNvSpPr txBox="1">
              <a:spLocks noChangeArrowheads="1"/>
            </p:cNvSpPr>
            <p:nvPr/>
          </p:nvSpPr>
          <p:spPr bwMode="auto">
            <a:xfrm>
              <a:off x="468" y="432"/>
              <a:ext cx="31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Trò chơi: </a:t>
              </a:r>
              <a:r>
                <a:rPr lang="en-US" altLang="en-US" sz="2800" b="1" dirty="0" smtClean="0">
                  <a:solidFill>
                    <a:srgbClr val="FF3300"/>
                  </a:solidFill>
                </a:rPr>
                <a:t>Rung chuông vàng</a:t>
              </a:r>
              <a:endParaRPr lang="en-US" altLang="en-US" sz="28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0269" name="AutoShape 63"/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70" name="AutoShape 64"/>
          <p:cNvSpPr>
            <a:spLocks noChangeArrowheads="1"/>
          </p:cNvSpPr>
          <p:nvPr/>
        </p:nvSpPr>
        <p:spPr bwMode="auto">
          <a:xfrm>
            <a:off x="5008033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71" name="AutoShape 65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272" name="AutoShape 66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273" name="AutoShape 67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274" name="AutoShape 68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88585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63" grpId="0" autoUpdateAnimBg="0"/>
      <p:bldP spid="10269" grpId="0" animBg="1" autoUpdateAnimBg="0"/>
      <p:bldP spid="10270" grpId="0" animBg="1" autoUpdateAnimBg="0"/>
      <p:bldP spid="10271" grpId="0" animBg="1" autoUpdateAnimBg="0"/>
      <p:bldP spid="10272" grpId="0" animBg="1" autoUpdateAnimBg="0"/>
      <p:bldP spid="10273" grpId="0" animBg="1" autoUpdateAnimBg="0"/>
      <p:bldP spid="1027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334751" y="6230939"/>
            <a:ext cx="6096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2192000" cy="5867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6400" y="1831975"/>
            <a:ext cx="11684000" cy="3803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16000" y="1966914"/>
            <a:ext cx="10928351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dirty="0" smtClean="0"/>
              <a:t>    Ai </a:t>
            </a:r>
            <a:r>
              <a:rPr lang="en-US" sz="4000" b="1" dirty="0"/>
              <a:t>là vị tướng đầu tiên của Quân đội </a:t>
            </a:r>
            <a:r>
              <a:rPr lang="en-US" sz="4000" b="1" dirty="0" err="1" smtClean="0"/>
              <a:t>Nhân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Việt</a:t>
            </a:r>
            <a:r>
              <a:rPr lang="en-US" sz="4000" b="1" dirty="0" smtClean="0"/>
              <a:t> </a:t>
            </a:r>
            <a:r>
              <a:rPr lang="en-US" sz="4000" b="1" dirty="0"/>
              <a:t>Nam?</a:t>
            </a:r>
          </a:p>
          <a:p>
            <a:r>
              <a:rPr lang="en-US" altLang="en-US" sz="3200" b="1" dirty="0" smtClean="0"/>
              <a:t>A.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  Trần Phú                  </a:t>
            </a:r>
            <a:r>
              <a:rPr lang="en-US" altLang="en-US" sz="3200" b="1" dirty="0" smtClean="0"/>
              <a:t>B</a:t>
            </a:r>
            <a:r>
              <a:rPr lang="en-US" altLang="en-US" sz="3200" b="1" dirty="0"/>
              <a:t>.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Văn Tiến Dũng</a:t>
            </a:r>
          </a:p>
          <a:p>
            <a:r>
              <a:rPr lang="en-US" altLang="en-US" sz="3200" b="1" dirty="0" smtClean="0"/>
              <a:t>C</a:t>
            </a:r>
            <a:r>
              <a:rPr lang="en-US" altLang="en-US" sz="3200" b="1" dirty="0"/>
              <a:t>. </a:t>
            </a:r>
            <a:r>
              <a:rPr lang="en-US" altLang="en-US" sz="3200" b="1" dirty="0">
                <a:solidFill>
                  <a:srgbClr val="FF0000"/>
                </a:solidFill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Võ Nguyên Giáp      </a:t>
            </a:r>
            <a:r>
              <a:rPr lang="en-US" altLang="en-US" sz="3200" b="1" dirty="0" smtClean="0"/>
              <a:t>D</a:t>
            </a:r>
            <a:r>
              <a:rPr lang="en-US" altLang="en-US" sz="3200" b="1" dirty="0"/>
              <a:t>.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Nguyễn Chí Thanh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/>
            <a:endParaRPr lang="en-US" altLang="en-US" sz="32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246" name="Picture 6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987926"/>
            <a:ext cx="1320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962400" y="4598989"/>
            <a:ext cx="4099984" cy="1023937"/>
            <a:chOff x="-1198" y="26"/>
            <a:chExt cx="6240" cy="672"/>
          </a:xfrm>
        </p:grpSpPr>
        <p:sp>
          <p:nvSpPr>
            <p:cNvPr id="19493" name="AutoShape 8"/>
            <p:cNvSpPr>
              <a:spLocks noChangeArrowheads="1"/>
            </p:cNvSpPr>
            <p:nvPr/>
          </p:nvSpPr>
          <p:spPr bwMode="auto">
            <a:xfrm>
              <a:off x="-1198" y="26"/>
              <a:ext cx="624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3F3F3"/>
                </a:gs>
                <a:gs pos="50000">
                  <a:srgbClr val="DDDDDD"/>
                </a:gs>
                <a:gs pos="100000">
                  <a:srgbClr val="F3F3F3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 dirty="0">
                  <a:solidFill>
                    <a:srgbClr val="FF0000"/>
                  </a:solidFill>
                  <a:cs typeface="Times New Roman" pitchFamily="18" charset="0"/>
                </a:rPr>
                <a:t>               </a:t>
              </a:r>
              <a:r>
                <a:rPr lang="en-US" altLang="en-US" sz="3600" b="1" dirty="0" smtClean="0">
                  <a:solidFill>
                    <a:srgbClr val="FF0000"/>
                  </a:solidFill>
                  <a:cs typeface="Times New Roman" pitchFamily="18" charset="0"/>
                </a:rPr>
                <a:t>C</a:t>
              </a:r>
              <a:endParaRPr lang="vi-VN" altLang="en-US" sz="36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-258" y="161"/>
              <a:ext cx="3038" cy="3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¸p</a:t>
              </a: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0062633" y="6254750"/>
            <a:ext cx="11176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 cmpd="sng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10252" name="Group 33"/>
          <p:cNvGrpSpPr>
            <a:grpSpLocks/>
          </p:cNvGrpSpPr>
          <p:nvPr/>
        </p:nvGrpSpPr>
        <p:grpSpPr bwMode="auto">
          <a:xfrm>
            <a:off x="9749367" y="3727450"/>
            <a:ext cx="2336800" cy="1676400"/>
            <a:chOff x="0" y="0"/>
            <a:chExt cx="3072" cy="960"/>
          </a:xfrm>
        </p:grpSpPr>
        <p:sp>
          <p:nvSpPr>
            <p:cNvPr id="19491" name="Oval 34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9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 </a:t>
              </a:r>
            </a:p>
          </p:txBody>
        </p:sp>
      </p:grpSp>
      <p:sp>
        <p:nvSpPr>
          <p:cNvPr id="10255" name="AutoShape 36"/>
          <p:cNvSpPr>
            <a:spLocks noChangeArrowheads="1"/>
          </p:cNvSpPr>
          <p:nvPr/>
        </p:nvSpPr>
        <p:spPr bwMode="auto">
          <a:xfrm>
            <a:off x="8464551" y="6288088"/>
            <a:ext cx="1403349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Thêi gian</a:t>
            </a:r>
          </a:p>
        </p:txBody>
      </p:sp>
      <p:grpSp>
        <p:nvGrpSpPr>
          <p:cNvPr id="10256" name="AutoShape 37"/>
          <p:cNvGrpSpPr>
            <a:grpSpLocks/>
          </p:cNvGrpSpPr>
          <p:nvPr/>
        </p:nvGrpSpPr>
        <p:grpSpPr bwMode="auto">
          <a:xfrm>
            <a:off x="6891867" y="6224588"/>
            <a:ext cx="1382184" cy="493712"/>
            <a:chOff x="0" y="0"/>
            <a:chExt cx="653" cy="311"/>
          </a:xfrm>
        </p:grpSpPr>
        <p:pic>
          <p:nvPicPr>
            <p:cNvPr id="19489" name="AutoShape 3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18"/>
            <p:cNvSpPr txBox="1">
              <a:spLocks noChangeArrowheads="1"/>
            </p:cNvSpPr>
            <p:nvPr/>
          </p:nvSpPr>
          <p:spPr bwMode="auto">
            <a:xfrm>
              <a:off x="13" y="27"/>
              <a:ext cx="6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00"/>
                  </a:solidFill>
                  <a:latin typeface=".VnArial Narrow" pitchFamily="34" charset="0"/>
                </a:rPr>
                <a:t>C©u hái</a:t>
              </a:r>
            </a:p>
          </p:txBody>
        </p:sp>
      </p:grpSp>
      <p:pic>
        <p:nvPicPr>
          <p:cNvPr id="19468" name="Picture 38" descr="pretty_flower_yellow_h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1168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9" descr="pretty_flower_red_h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381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0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2809" y="-7409"/>
            <a:ext cx="1447800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1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167" y="5084234"/>
            <a:ext cx="152400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42"/>
          <p:cNvSpPr txBox="1">
            <a:spLocks noChangeArrowheads="1"/>
          </p:cNvSpPr>
          <p:nvPr/>
        </p:nvSpPr>
        <p:spPr bwMode="auto">
          <a:xfrm>
            <a:off x="711200" y="4572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S2 Sample Font" pitchFamily="2" charset="0"/>
              </a:rPr>
              <a:t>T</a:t>
            </a:r>
          </a:p>
        </p:txBody>
      </p:sp>
      <p:sp>
        <p:nvSpPr>
          <p:cNvPr id="19473" name="Text Box 43"/>
          <p:cNvSpPr txBox="1">
            <a:spLocks noChangeArrowheads="1"/>
          </p:cNvSpPr>
          <p:nvPr/>
        </p:nvSpPr>
        <p:spPr bwMode="auto">
          <a:xfrm>
            <a:off x="452967" y="1243014"/>
            <a:ext cx="2133600" cy="579437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altLang="en-US" sz="32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.VnTime" pitchFamily="34" charset="0"/>
              </a:rPr>
              <a:t>2:</a:t>
            </a:r>
            <a:endParaRPr lang="en-US" altLang="en-US" sz="32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19474" name="Picture 6" descr="hinh_rungchuôngv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5" name="Group 51"/>
          <p:cNvGrpSpPr>
            <a:grpSpLocks/>
          </p:cNvGrpSpPr>
          <p:nvPr/>
        </p:nvGrpSpPr>
        <p:grpSpPr bwMode="auto">
          <a:xfrm>
            <a:off x="2317751" y="-149225"/>
            <a:ext cx="8432800" cy="2133600"/>
            <a:chOff x="0" y="0"/>
            <a:chExt cx="3984" cy="1344"/>
          </a:xfrm>
        </p:grpSpPr>
        <p:sp>
          <p:nvSpPr>
            <p:cNvPr id="19487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3984" cy="134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88" name="Text Box 53"/>
            <p:cNvSpPr txBox="1">
              <a:spLocks noChangeArrowheads="1"/>
            </p:cNvSpPr>
            <p:nvPr/>
          </p:nvSpPr>
          <p:spPr bwMode="auto">
            <a:xfrm>
              <a:off x="468" y="432"/>
              <a:ext cx="31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Trò chơi: </a:t>
              </a:r>
              <a:r>
                <a:rPr lang="en-US" altLang="en-US" sz="2800" b="1" dirty="0" smtClean="0">
                  <a:solidFill>
                    <a:srgbClr val="FF3300"/>
                  </a:solidFill>
                </a:rPr>
                <a:t>Rung chuông vàng</a:t>
              </a:r>
              <a:endParaRPr lang="en-US" altLang="en-US" sz="28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0269" name="AutoShape 63"/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70" name="AutoShape 64"/>
          <p:cNvSpPr>
            <a:spLocks noChangeArrowheads="1"/>
          </p:cNvSpPr>
          <p:nvPr/>
        </p:nvSpPr>
        <p:spPr bwMode="auto">
          <a:xfrm>
            <a:off x="5008033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71" name="AutoShape 65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272" name="AutoShape 66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273" name="AutoShape 67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274" name="AutoShape 68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35204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63" grpId="0" autoUpdateAnimBg="0"/>
      <p:bldP spid="10269" grpId="0" animBg="1" autoUpdateAnimBg="0"/>
      <p:bldP spid="10270" grpId="0" animBg="1" autoUpdateAnimBg="0"/>
      <p:bldP spid="10271" grpId="0" animBg="1" autoUpdateAnimBg="0"/>
      <p:bldP spid="10272" grpId="0" animBg="1" autoUpdateAnimBg="0"/>
      <p:bldP spid="10273" grpId="0" animBg="1" autoUpdateAnimBg="0"/>
      <p:bldP spid="1027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334751" y="6230939"/>
            <a:ext cx="6096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2192000" cy="5867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6400" y="1831975"/>
            <a:ext cx="11684000" cy="3803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1966914"/>
            <a:ext cx="1102995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smtClean="0"/>
              <a:t>         </a:t>
            </a:r>
            <a:r>
              <a:rPr lang="en-US" sz="3600" b="1" dirty="0" err="1" smtClean="0"/>
              <a:t>Lúc</a:t>
            </a:r>
            <a:r>
              <a:rPr lang="en-US" sz="3600" b="1" dirty="0" smtClean="0"/>
              <a:t> </a:t>
            </a:r>
            <a:r>
              <a:rPr lang="en-US" sz="3600" b="1" dirty="0"/>
              <a:t>mới thành lập, Quân đội </a:t>
            </a:r>
            <a:r>
              <a:rPr lang="en-US" sz="3600" b="1" dirty="0" smtClean="0"/>
              <a:t>Nhân </a:t>
            </a:r>
            <a:r>
              <a:rPr lang="en-US" sz="3600" b="1" dirty="0"/>
              <a:t>dân </a:t>
            </a:r>
            <a:r>
              <a:rPr lang="en-US" sz="3600" b="1" dirty="0" smtClean="0"/>
              <a:t>Việt Nam </a:t>
            </a:r>
            <a:r>
              <a:rPr lang="en-US" sz="3600" b="1" dirty="0"/>
              <a:t>có bao nhiêu chiến </a:t>
            </a:r>
            <a:r>
              <a:rPr lang="en-US" sz="3600" b="1" dirty="0" smtClean="0"/>
              <a:t>sĩ?</a:t>
            </a:r>
          </a:p>
          <a:p>
            <a:r>
              <a:rPr lang="en-US" altLang="en-US" sz="3200" b="1" dirty="0" smtClean="0"/>
              <a:t>          A</a:t>
            </a:r>
            <a:r>
              <a:rPr lang="en-US" altLang="en-US" sz="3200" b="1" dirty="0"/>
              <a:t>.</a:t>
            </a: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3</a:t>
            </a:r>
            <a:r>
              <a:rPr lang="vi-VN" altLang="en-US" sz="32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                 </a:t>
            </a:r>
            <a:r>
              <a:rPr lang="en-US" altLang="en-US" sz="3200" b="1" dirty="0" smtClean="0"/>
              <a:t>B</a:t>
            </a:r>
            <a:r>
              <a:rPr lang="en-US" altLang="en-US" sz="3200" b="1" dirty="0"/>
              <a:t>.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vi-VN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en-US" sz="3200" b="1" dirty="0" smtClean="0"/>
              <a:t>          </a:t>
            </a:r>
            <a:endParaRPr lang="vi-VN" altLang="en-US" sz="3200" b="1" dirty="0" smtClean="0"/>
          </a:p>
          <a:p>
            <a:r>
              <a:rPr lang="vi-VN" altLang="en-US" sz="3200" b="1" dirty="0"/>
              <a:t> </a:t>
            </a:r>
            <a:r>
              <a:rPr lang="vi-VN" altLang="en-US" sz="3200" b="1" dirty="0" smtClean="0"/>
              <a:t>         </a:t>
            </a:r>
            <a:r>
              <a:rPr lang="en-US" altLang="en-US" sz="3200" b="1" dirty="0" smtClean="0"/>
              <a:t>C</a:t>
            </a:r>
            <a:r>
              <a:rPr lang="en-US" altLang="en-US" sz="3200" b="1" dirty="0"/>
              <a:t>. </a:t>
            </a:r>
            <a:r>
              <a:rPr lang="en-US" altLang="en-US" sz="3200" b="1" dirty="0">
                <a:solidFill>
                  <a:srgbClr val="FF0000"/>
                </a:solidFill>
              </a:rPr>
              <a:t> 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3</a:t>
            </a:r>
            <a:r>
              <a:rPr lang="vi-VN" altLang="en-US" sz="32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                 </a:t>
            </a:r>
            <a:r>
              <a:rPr lang="en-US" altLang="en-US" sz="3200" b="1" dirty="0" smtClean="0"/>
              <a:t>D</a:t>
            </a:r>
            <a:r>
              <a:rPr lang="en-US" altLang="en-US" sz="3200" b="1" dirty="0"/>
              <a:t>.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34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3333FF"/>
              </a:solidFill>
              <a:cs typeface="Times New Roman" pitchFamily="18" charset="0"/>
            </a:endParaRPr>
          </a:p>
          <a:p>
            <a:pPr eaLnBrk="1" hangingPunct="1"/>
            <a:endParaRPr lang="en-US" altLang="en-US" sz="32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246" name="Picture 6" descr="6282A33D3F464C77A9A4C1352497B7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987926"/>
            <a:ext cx="1320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962400" y="4598989"/>
            <a:ext cx="4099984" cy="1023937"/>
            <a:chOff x="-1198" y="26"/>
            <a:chExt cx="6240" cy="672"/>
          </a:xfrm>
        </p:grpSpPr>
        <p:sp>
          <p:nvSpPr>
            <p:cNvPr id="19493" name="AutoShape 8"/>
            <p:cNvSpPr>
              <a:spLocks noChangeArrowheads="1"/>
            </p:cNvSpPr>
            <p:nvPr/>
          </p:nvSpPr>
          <p:spPr bwMode="auto">
            <a:xfrm>
              <a:off x="-1198" y="26"/>
              <a:ext cx="624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3F3F3"/>
                </a:gs>
                <a:gs pos="50000">
                  <a:srgbClr val="DDDDDD"/>
                </a:gs>
                <a:gs pos="100000">
                  <a:srgbClr val="F3F3F3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 dirty="0">
                  <a:solidFill>
                    <a:srgbClr val="FF0000"/>
                  </a:solidFill>
                  <a:cs typeface="Times New Roman" pitchFamily="18" charset="0"/>
                </a:rPr>
                <a:t>               </a:t>
              </a:r>
              <a:r>
                <a:rPr lang="en-US" altLang="en-US" sz="3600" b="1" dirty="0" smtClean="0">
                  <a:solidFill>
                    <a:srgbClr val="FF0000"/>
                  </a:solidFill>
                  <a:cs typeface="Times New Roman" pitchFamily="18" charset="0"/>
                </a:rPr>
                <a:t>D</a:t>
              </a:r>
              <a:endParaRPr lang="vi-VN" altLang="en-US" sz="36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-258" y="161"/>
              <a:ext cx="3038" cy="38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¸p</a:t>
              </a: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altLang="en-US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n</a:t>
              </a:r>
              <a:r>
                <a:rPr lang="en-US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0062633" y="6254750"/>
            <a:ext cx="11176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 cmpd="sng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10252" name="Group 33"/>
          <p:cNvGrpSpPr>
            <a:grpSpLocks/>
          </p:cNvGrpSpPr>
          <p:nvPr/>
        </p:nvGrpSpPr>
        <p:grpSpPr bwMode="auto">
          <a:xfrm>
            <a:off x="9749367" y="3727450"/>
            <a:ext cx="2336800" cy="1676400"/>
            <a:chOff x="0" y="0"/>
            <a:chExt cx="3072" cy="960"/>
          </a:xfrm>
        </p:grpSpPr>
        <p:sp>
          <p:nvSpPr>
            <p:cNvPr id="19491" name="Oval 34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9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 </a:t>
              </a:r>
            </a:p>
          </p:txBody>
        </p:sp>
      </p:grpSp>
      <p:sp>
        <p:nvSpPr>
          <p:cNvPr id="10255" name="AutoShape 36"/>
          <p:cNvSpPr>
            <a:spLocks noChangeArrowheads="1"/>
          </p:cNvSpPr>
          <p:nvPr/>
        </p:nvSpPr>
        <p:spPr bwMode="auto">
          <a:xfrm>
            <a:off x="8464551" y="6288088"/>
            <a:ext cx="1403349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Thêi gian</a:t>
            </a:r>
          </a:p>
        </p:txBody>
      </p:sp>
      <p:grpSp>
        <p:nvGrpSpPr>
          <p:cNvPr id="10256" name="AutoShape 37"/>
          <p:cNvGrpSpPr>
            <a:grpSpLocks/>
          </p:cNvGrpSpPr>
          <p:nvPr/>
        </p:nvGrpSpPr>
        <p:grpSpPr bwMode="auto">
          <a:xfrm>
            <a:off x="6891867" y="6224588"/>
            <a:ext cx="1382184" cy="493712"/>
            <a:chOff x="0" y="0"/>
            <a:chExt cx="653" cy="311"/>
          </a:xfrm>
        </p:grpSpPr>
        <p:pic>
          <p:nvPicPr>
            <p:cNvPr id="19489" name="AutoShape 3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18"/>
            <p:cNvSpPr txBox="1">
              <a:spLocks noChangeArrowheads="1"/>
            </p:cNvSpPr>
            <p:nvPr/>
          </p:nvSpPr>
          <p:spPr bwMode="auto">
            <a:xfrm>
              <a:off x="13" y="27"/>
              <a:ext cx="6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00"/>
                  </a:solidFill>
                  <a:latin typeface=".VnArial Narrow" pitchFamily="34" charset="0"/>
                </a:rPr>
                <a:t>C©u hái</a:t>
              </a:r>
            </a:p>
          </p:txBody>
        </p:sp>
      </p:grpSp>
      <p:pic>
        <p:nvPicPr>
          <p:cNvPr id="19468" name="Picture 38" descr="pretty_flower_yellow_h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1168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9" descr="pretty_flower_red_h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381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0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2809" y="-7409"/>
            <a:ext cx="1447800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1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167" y="5084234"/>
            <a:ext cx="152400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42"/>
          <p:cNvSpPr txBox="1">
            <a:spLocks noChangeArrowheads="1"/>
          </p:cNvSpPr>
          <p:nvPr/>
        </p:nvSpPr>
        <p:spPr bwMode="auto">
          <a:xfrm>
            <a:off x="711200" y="457201"/>
            <a:ext cx="304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S2 Sample Font" pitchFamily="2" charset="0"/>
              </a:rPr>
              <a:t>T</a:t>
            </a:r>
          </a:p>
        </p:txBody>
      </p:sp>
      <p:sp>
        <p:nvSpPr>
          <p:cNvPr id="19473" name="Text Box 43"/>
          <p:cNvSpPr txBox="1">
            <a:spLocks noChangeArrowheads="1"/>
          </p:cNvSpPr>
          <p:nvPr/>
        </p:nvSpPr>
        <p:spPr bwMode="auto">
          <a:xfrm>
            <a:off x="452967" y="1243014"/>
            <a:ext cx="2133600" cy="579437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.VnTime" pitchFamily="34" charset="0"/>
              </a:rPr>
              <a:t>C©u</a:t>
            </a:r>
            <a:r>
              <a:rPr lang="en-US" altLang="en-US" sz="32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.VnTime" pitchFamily="34" charset="0"/>
              </a:rPr>
              <a:t>3:</a:t>
            </a:r>
            <a:endParaRPr lang="en-US" altLang="en-US" sz="32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19474" name="Picture 6" descr="hinh_rungchuôngv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5" name="Group 51"/>
          <p:cNvGrpSpPr>
            <a:grpSpLocks/>
          </p:cNvGrpSpPr>
          <p:nvPr/>
        </p:nvGrpSpPr>
        <p:grpSpPr bwMode="auto">
          <a:xfrm>
            <a:off x="2317751" y="-149225"/>
            <a:ext cx="8432800" cy="2133600"/>
            <a:chOff x="0" y="0"/>
            <a:chExt cx="3984" cy="1344"/>
          </a:xfrm>
        </p:grpSpPr>
        <p:sp>
          <p:nvSpPr>
            <p:cNvPr id="19487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3984" cy="134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9488" name="Text Box 53"/>
            <p:cNvSpPr txBox="1">
              <a:spLocks noChangeArrowheads="1"/>
            </p:cNvSpPr>
            <p:nvPr/>
          </p:nvSpPr>
          <p:spPr bwMode="auto">
            <a:xfrm>
              <a:off x="468" y="432"/>
              <a:ext cx="31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3300"/>
                  </a:solidFill>
                </a:rPr>
                <a:t>Trò chơi: </a:t>
              </a:r>
              <a:r>
                <a:rPr lang="en-US" altLang="en-US" sz="2800" b="1" dirty="0" smtClean="0">
                  <a:solidFill>
                    <a:srgbClr val="FF3300"/>
                  </a:solidFill>
                </a:rPr>
                <a:t>Rung chuông vàng</a:t>
              </a:r>
              <a:endParaRPr lang="en-US" altLang="en-US" sz="28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0269" name="AutoShape 63"/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70" name="AutoShape 64"/>
          <p:cNvSpPr>
            <a:spLocks noChangeArrowheads="1"/>
          </p:cNvSpPr>
          <p:nvPr/>
        </p:nvSpPr>
        <p:spPr bwMode="auto">
          <a:xfrm>
            <a:off x="5008033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71" name="AutoShape 65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272" name="AutoShape 66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273" name="AutoShape 67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274" name="AutoShape 68"/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640857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63" grpId="0" autoUpdateAnimBg="0"/>
      <p:bldP spid="10269" grpId="0" animBg="1" autoUpdateAnimBg="0"/>
      <p:bldP spid="10270" grpId="0" animBg="1" autoUpdateAnimBg="0"/>
      <p:bldP spid="10271" grpId="0" animBg="1" autoUpdateAnimBg="0"/>
      <p:bldP spid="10272" grpId="0" animBg="1" autoUpdateAnimBg="0"/>
      <p:bldP spid="10273" grpId="0" animBg="1" autoUpdateAnimBg="0"/>
      <p:bldP spid="1027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2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19046"/>
          <a:stretch/>
        </p:blipFill>
        <p:spPr>
          <a:xfrm>
            <a:off x="-64367" y="-220337"/>
            <a:ext cx="12256368" cy="7078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76" y="1289734"/>
            <a:ext cx="12102838" cy="2097662"/>
          </a:xfrm>
          <a:prstGeom prst="rect">
            <a:avLst/>
          </a:prstGeom>
          <a:noFill/>
        </p:spPr>
        <p:txBody>
          <a:bodyPr wrap="none" lIns="161812" tIns="80906" rIns="161812" bIns="8090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4200" b="1" cap="all" dirty="0">
              <a:ln w="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cap="all" dirty="0" err="1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cap="all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72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474488-7875-48DB-A80F-BB3AF637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901" y="2355767"/>
            <a:ext cx="537713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9AEFEE2-D743-8F05-2EB6-EF8DDC248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238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9017369" y="2406875"/>
            <a:ext cx="3572177" cy="4566960"/>
          </a:xfrm>
          <a:prstGeom prst="rect">
            <a:avLst/>
          </a:prstGeom>
        </p:spPr>
      </p:pic>
      <p:pic>
        <p:nvPicPr>
          <p:cNvPr id="28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-190791" y="2454899"/>
            <a:ext cx="3232443" cy="4588374"/>
          </a:xfrm>
          <a:prstGeom prst="rect">
            <a:avLst/>
          </a:prstGeom>
        </p:spPr>
      </p:pic>
      <p:pic>
        <p:nvPicPr>
          <p:cNvPr id="30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89354" y="2586007"/>
            <a:ext cx="4124118" cy="4457266"/>
          </a:xfrm>
          <a:prstGeom prst="rect">
            <a:avLst/>
          </a:prstGeom>
        </p:spPr>
      </p:pic>
      <p:pic>
        <p:nvPicPr>
          <p:cNvPr id="3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346804" y="2705455"/>
            <a:ext cx="3538131" cy="46158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530DBE-C30F-D294-9625-3531777A09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25132" y="442653"/>
            <a:ext cx="12004064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507BCAD-27C1-57FA-59EE-32476CA55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AF45DDCB-DEEA-744B-3866-50828F7BE3C3}"/>
              </a:ext>
            </a:extLst>
          </p:cNvPr>
          <p:cNvSpPr/>
          <p:nvPr/>
        </p:nvSpPr>
        <p:spPr>
          <a:xfrm>
            <a:off x="817089" y="203557"/>
            <a:ext cx="8176438" cy="6018835"/>
          </a:xfrm>
          <a:custGeom>
            <a:avLst/>
            <a:gdLst>
              <a:gd name="connsiteX0" fmla="*/ 0 w 8176438"/>
              <a:gd name="connsiteY0" fmla="*/ 1003159 h 6018835"/>
              <a:gd name="connsiteX1" fmla="*/ 1003159 w 8176438"/>
              <a:gd name="connsiteY1" fmla="*/ 0 h 6018835"/>
              <a:gd name="connsiteX2" fmla="*/ 7173279 w 8176438"/>
              <a:gd name="connsiteY2" fmla="*/ 0 h 6018835"/>
              <a:gd name="connsiteX3" fmla="*/ 8176438 w 8176438"/>
              <a:gd name="connsiteY3" fmla="*/ 1003159 h 6018835"/>
              <a:gd name="connsiteX4" fmla="*/ 8176438 w 8176438"/>
              <a:gd name="connsiteY4" fmla="*/ 5015676 h 6018835"/>
              <a:gd name="connsiteX5" fmla="*/ 7173279 w 8176438"/>
              <a:gd name="connsiteY5" fmla="*/ 6018835 h 6018835"/>
              <a:gd name="connsiteX6" fmla="*/ 1003159 w 8176438"/>
              <a:gd name="connsiteY6" fmla="*/ 6018835 h 6018835"/>
              <a:gd name="connsiteX7" fmla="*/ 0 w 8176438"/>
              <a:gd name="connsiteY7" fmla="*/ 5015676 h 6018835"/>
              <a:gd name="connsiteX8" fmla="*/ 0 w 8176438"/>
              <a:gd name="connsiteY8" fmla="*/ 1003159 h 60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6438" h="6018835" fill="none" extrusionOk="0">
                <a:moveTo>
                  <a:pt x="0" y="1003159"/>
                </a:moveTo>
                <a:cubicBezTo>
                  <a:pt x="-54790" y="452537"/>
                  <a:pt x="430104" y="108038"/>
                  <a:pt x="1003159" y="0"/>
                </a:cubicBezTo>
                <a:cubicBezTo>
                  <a:pt x="2071890" y="77600"/>
                  <a:pt x="4896375" y="-27269"/>
                  <a:pt x="7173279" y="0"/>
                </a:cubicBezTo>
                <a:cubicBezTo>
                  <a:pt x="7734895" y="-10009"/>
                  <a:pt x="8267374" y="475901"/>
                  <a:pt x="8176438" y="1003159"/>
                </a:cubicBezTo>
                <a:cubicBezTo>
                  <a:pt x="8285438" y="2738288"/>
                  <a:pt x="8098229" y="3773028"/>
                  <a:pt x="8176438" y="5015676"/>
                </a:cubicBezTo>
                <a:cubicBezTo>
                  <a:pt x="8142903" y="5556586"/>
                  <a:pt x="7628321" y="6062491"/>
                  <a:pt x="7173279" y="6018835"/>
                </a:cubicBezTo>
                <a:cubicBezTo>
                  <a:pt x="5589765" y="6068012"/>
                  <a:pt x="3474126" y="5896133"/>
                  <a:pt x="1003159" y="6018835"/>
                </a:cubicBezTo>
                <a:cubicBezTo>
                  <a:pt x="442235" y="6071791"/>
                  <a:pt x="-68027" y="5628277"/>
                  <a:pt x="0" y="5015676"/>
                </a:cubicBezTo>
                <a:cubicBezTo>
                  <a:pt x="47022" y="4476548"/>
                  <a:pt x="104569" y="1843506"/>
                  <a:pt x="0" y="1003159"/>
                </a:cubicBezTo>
                <a:close/>
              </a:path>
              <a:path w="8176438" h="6018835" stroke="0" extrusionOk="0">
                <a:moveTo>
                  <a:pt x="0" y="1003159"/>
                </a:moveTo>
                <a:cubicBezTo>
                  <a:pt x="39818" y="444579"/>
                  <a:pt x="473446" y="-1623"/>
                  <a:pt x="1003159" y="0"/>
                </a:cubicBezTo>
                <a:cubicBezTo>
                  <a:pt x="2438542" y="-129276"/>
                  <a:pt x="6189222" y="-77778"/>
                  <a:pt x="7173279" y="0"/>
                </a:cubicBezTo>
                <a:cubicBezTo>
                  <a:pt x="7708369" y="-60378"/>
                  <a:pt x="8172238" y="473346"/>
                  <a:pt x="8176438" y="1003159"/>
                </a:cubicBezTo>
                <a:cubicBezTo>
                  <a:pt x="8258037" y="1414857"/>
                  <a:pt x="8330738" y="4435568"/>
                  <a:pt x="8176438" y="5015676"/>
                </a:cubicBezTo>
                <a:cubicBezTo>
                  <a:pt x="8206159" y="5632384"/>
                  <a:pt x="7711910" y="6024068"/>
                  <a:pt x="7173279" y="6018835"/>
                </a:cubicBezTo>
                <a:cubicBezTo>
                  <a:pt x="6311702" y="6063055"/>
                  <a:pt x="3262200" y="5989453"/>
                  <a:pt x="1003159" y="6018835"/>
                </a:cubicBezTo>
                <a:cubicBezTo>
                  <a:pt x="439168" y="5980559"/>
                  <a:pt x="-72629" y="5552919"/>
                  <a:pt x="0" y="5015676"/>
                </a:cubicBezTo>
                <a:cubicBezTo>
                  <a:pt x="-159954" y="3306283"/>
                  <a:pt x="22140" y="2264407"/>
                  <a:pt x="0" y="1003159"/>
                </a:cubicBezTo>
                <a:close/>
              </a:path>
            </a:pathLst>
          </a:custGeom>
          <a:solidFill>
            <a:schemeClr val="lt1"/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Hình ảnh 11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20A07B72-174B-A980-2377-A6B36B7284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94" b="74388" l="13388" r="81143">
                        <a14:foregroundMark x1="47429" y1="21224" x2="35429" y2="30408"/>
                        <a14:foregroundMark x1="41224" y1="23163" x2="42531" y2="22551"/>
                        <a14:foregroundMark x1="38857" y1="24388" x2="41878" y2="30816"/>
                        <a14:foregroundMark x1="74204" y1="44184" x2="75429" y2="44184"/>
                        <a14:foregroundMark x1="20082" y1="47041" x2="20898" y2="46224"/>
                        <a14:foregroundMark x1="20898" y1="54592" x2="20408" y2="54592"/>
                        <a14:foregroundMark x1="13388" y1="59592" x2="13388" y2="59592"/>
                        <a14:foregroundMark x1="44571" y1="14796" x2="47184" y2="15612"/>
                        <a14:foregroundMark x1="45388" y1="72959" x2="47755" y2="73571"/>
                        <a14:foregroundMark x1="52735" y1="74184" x2="54367" y2="74388"/>
                        <a14:foregroundMark x1="43429" y1="23061" x2="45061" y2="26837"/>
                        <a14:backgroundMark x1="70041" y1="26122" x2="75837" y2="23163"/>
                        <a14:backgroundMark x1="77469" y1="22653" x2="73061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2" t="7480" r="10611" b="20000"/>
          <a:stretch/>
        </p:blipFill>
        <p:spPr>
          <a:xfrm flipH="1">
            <a:off x="7878515" y="3429000"/>
            <a:ext cx="5043459" cy="3561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A4FDD3-C2A3-56BE-3D5F-62BF34211657}"/>
              </a:ext>
            </a:extLst>
          </p:cNvPr>
          <p:cNvSpPr txBox="1"/>
          <p:nvPr/>
        </p:nvSpPr>
        <p:spPr>
          <a:xfrm>
            <a:off x="2719136" y="617640"/>
            <a:ext cx="481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Sinh hoạt theo chủ đề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09D650-963D-A1E9-AB69-1FE6D5FA1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925" y="1232850"/>
            <a:ext cx="6497052" cy="25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3 0.00347 L -0.31823 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8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xmlns="" id="{3D5B0EEB-ED8B-15F8-2055-9661AAF9B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27964B4-A109-66F1-D100-D4A4BD96DD92}"/>
              </a:ext>
            </a:extLst>
          </p:cNvPr>
          <p:cNvSpPr/>
          <p:nvPr/>
        </p:nvSpPr>
        <p:spPr>
          <a:xfrm>
            <a:off x="517358" y="477116"/>
            <a:ext cx="10825131" cy="5903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A0EB07-8B9D-011E-C5F5-B0C4BE03C684}"/>
              </a:ext>
            </a:extLst>
          </p:cNvPr>
          <p:cNvSpPr txBox="1"/>
          <p:nvPr/>
        </p:nvSpPr>
        <p:spPr>
          <a:xfrm>
            <a:off x="941451" y="666750"/>
            <a:ext cx="1062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B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việc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nhiệm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2D3273-95AB-FCCA-4EDD-B7700E22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42" y="1371600"/>
            <a:ext cx="10251023" cy="4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xmlns="" id="{3D5B0EEB-ED8B-15F8-2055-9661AAF9B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27964B4-A109-66F1-D100-D4A4BD96DD92}"/>
              </a:ext>
            </a:extLst>
          </p:cNvPr>
          <p:cNvSpPr/>
          <p:nvPr/>
        </p:nvSpPr>
        <p:spPr>
          <a:xfrm>
            <a:off x="368247" y="477116"/>
            <a:ext cx="11455505" cy="5903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A0EB07-8B9D-011E-C5F5-B0C4BE03C684}"/>
              </a:ext>
            </a:extLst>
          </p:cNvPr>
          <p:cNvSpPr txBox="1"/>
          <p:nvPr/>
        </p:nvSpPr>
        <p:spPr>
          <a:xfrm>
            <a:off x="941451" y="835198"/>
            <a:ext cx="10306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cáo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lực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qua…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507BCAD-27C1-57FA-59EE-32476CA5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AF45DDCB-DEEA-744B-3866-50828F7BE3C3}"/>
              </a:ext>
            </a:extLst>
          </p:cNvPr>
          <p:cNvSpPr/>
          <p:nvPr/>
        </p:nvSpPr>
        <p:spPr>
          <a:xfrm>
            <a:off x="817089" y="245761"/>
            <a:ext cx="8176438" cy="6018835"/>
          </a:xfrm>
          <a:custGeom>
            <a:avLst/>
            <a:gdLst>
              <a:gd name="connsiteX0" fmla="*/ 0 w 8176438"/>
              <a:gd name="connsiteY0" fmla="*/ 1003159 h 6018835"/>
              <a:gd name="connsiteX1" fmla="*/ 1003159 w 8176438"/>
              <a:gd name="connsiteY1" fmla="*/ 0 h 6018835"/>
              <a:gd name="connsiteX2" fmla="*/ 7173279 w 8176438"/>
              <a:gd name="connsiteY2" fmla="*/ 0 h 6018835"/>
              <a:gd name="connsiteX3" fmla="*/ 8176438 w 8176438"/>
              <a:gd name="connsiteY3" fmla="*/ 1003159 h 6018835"/>
              <a:gd name="connsiteX4" fmla="*/ 8176438 w 8176438"/>
              <a:gd name="connsiteY4" fmla="*/ 5015676 h 6018835"/>
              <a:gd name="connsiteX5" fmla="*/ 7173279 w 8176438"/>
              <a:gd name="connsiteY5" fmla="*/ 6018835 h 6018835"/>
              <a:gd name="connsiteX6" fmla="*/ 1003159 w 8176438"/>
              <a:gd name="connsiteY6" fmla="*/ 6018835 h 6018835"/>
              <a:gd name="connsiteX7" fmla="*/ 0 w 8176438"/>
              <a:gd name="connsiteY7" fmla="*/ 5015676 h 6018835"/>
              <a:gd name="connsiteX8" fmla="*/ 0 w 8176438"/>
              <a:gd name="connsiteY8" fmla="*/ 1003159 h 60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6438" h="6018835" fill="none" extrusionOk="0">
                <a:moveTo>
                  <a:pt x="0" y="1003159"/>
                </a:moveTo>
                <a:cubicBezTo>
                  <a:pt x="-54790" y="452537"/>
                  <a:pt x="430104" y="108038"/>
                  <a:pt x="1003159" y="0"/>
                </a:cubicBezTo>
                <a:cubicBezTo>
                  <a:pt x="2071890" y="77600"/>
                  <a:pt x="4896375" y="-27269"/>
                  <a:pt x="7173279" y="0"/>
                </a:cubicBezTo>
                <a:cubicBezTo>
                  <a:pt x="7734895" y="-10009"/>
                  <a:pt x="8267374" y="475901"/>
                  <a:pt x="8176438" y="1003159"/>
                </a:cubicBezTo>
                <a:cubicBezTo>
                  <a:pt x="8285438" y="2738288"/>
                  <a:pt x="8098229" y="3773028"/>
                  <a:pt x="8176438" y="5015676"/>
                </a:cubicBezTo>
                <a:cubicBezTo>
                  <a:pt x="8142903" y="5556586"/>
                  <a:pt x="7628321" y="6062491"/>
                  <a:pt x="7173279" y="6018835"/>
                </a:cubicBezTo>
                <a:cubicBezTo>
                  <a:pt x="5589765" y="6068012"/>
                  <a:pt x="3474126" y="5896133"/>
                  <a:pt x="1003159" y="6018835"/>
                </a:cubicBezTo>
                <a:cubicBezTo>
                  <a:pt x="442235" y="6071791"/>
                  <a:pt x="-68027" y="5628277"/>
                  <a:pt x="0" y="5015676"/>
                </a:cubicBezTo>
                <a:cubicBezTo>
                  <a:pt x="47022" y="4476548"/>
                  <a:pt x="104569" y="1843506"/>
                  <a:pt x="0" y="1003159"/>
                </a:cubicBezTo>
                <a:close/>
              </a:path>
              <a:path w="8176438" h="6018835" stroke="0" extrusionOk="0">
                <a:moveTo>
                  <a:pt x="0" y="1003159"/>
                </a:moveTo>
                <a:cubicBezTo>
                  <a:pt x="39818" y="444579"/>
                  <a:pt x="473446" y="-1623"/>
                  <a:pt x="1003159" y="0"/>
                </a:cubicBezTo>
                <a:cubicBezTo>
                  <a:pt x="2438542" y="-129276"/>
                  <a:pt x="6189222" y="-77778"/>
                  <a:pt x="7173279" y="0"/>
                </a:cubicBezTo>
                <a:cubicBezTo>
                  <a:pt x="7708369" y="-60378"/>
                  <a:pt x="8172238" y="473346"/>
                  <a:pt x="8176438" y="1003159"/>
                </a:cubicBezTo>
                <a:cubicBezTo>
                  <a:pt x="8258037" y="1414857"/>
                  <a:pt x="8330738" y="4435568"/>
                  <a:pt x="8176438" y="5015676"/>
                </a:cubicBezTo>
                <a:cubicBezTo>
                  <a:pt x="8206159" y="5632384"/>
                  <a:pt x="7711910" y="6024068"/>
                  <a:pt x="7173279" y="6018835"/>
                </a:cubicBezTo>
                <a:cubicBezTo>
                  <a:pt x="6311702" y="6063055"/>
                  <a:pt x="3262200" y="5989453"/>
                  <a:pt x="1003159" y="6018835"/>
                </a:cubicBezTo>
                <a:cubicBezTo>
                  <a:pt x="439168" y="5980559"/>
                  <a:pt x="-72629" y="5552919"/>
                  <a:pt x="0" y="5015676"/>
                </a:cubicBezTo>
                <a:cubicBezTo>
                  <a:pt x="-159954" y="3306283"/>
                  <a:pt x="22140" y="2264407"/>
                  <a:pt x="0" y="1003159"/>
                </a:cubicBezTo>
                <a:close/>
              </a:path>
            </a:pathLst>
          </a:custGeom>
          <a:solidFill>
            <a:schemeClr val="lt1"/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A4FDD3-C2A3-56BE-3D5F-62BF34211657}"/>
              </a:ext>
            </a:extLst>
          </p:cNvPr>
          <p:cNvSpPr txBox="1"/>
          <p:nvPr/>
        </p:nvSpPr>
        <p:spPr>
          <a:xfrm>
            <a:off x="2719136" y="1095952"/>
            <a:ext cx="481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Sinh hoạt theo chủ đề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09D650-963D-A1E9-AB69-1FE6D5FA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25" y="2203542"/>
            <a:ext cx="6497052" cy="25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F0F0"/>
        </a:solidFill>
        <a:ln w="76200">
          <a:solidFill>
            <a:srgbClr val="F5B8F6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343</Words>
  <Application>Microsoft Office PowerPoint</Application>
  <PresentationFormat>Custom</PresentationFormat>
  <Paragraphs>83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Custom Design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62</cp:revision>
  <dcterms:created xsi:type="dcterms:W3CDTF">2023-09-21T00:35:21Z</dcterms:created>
  <dcterms:modified xsi:type="dcterms:W3CDTF">2023-12-12T02:35:08Z</dcterms:modified>
</cp:coreProperties>
</file>