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  <p:sldMasterId id="2147483695" r:id="rId3"/>
  </p:sldMasterIdLst>
  <p:notesMasterIdLst>
    <p:notesMasterId r:id="rId20"/>
  </p:notesMasterIdLst>
  <p:sldIdLst>
    <p:sldId id="979" r:id="rId4"/>
    <p:sldId id="963" r:id="rId5"/>
    <p:sldId id="962" r:id="rId6"/>
    <p:sldId id="980" r:id="rId7"/>
    <p:sldId id="463" r:id="rId8"/>
    <p:sldId id="964" r:id="rId9"/>
    <p:sldId id="972" r:id="rId10"/>
    <p:sldId id="966" r:id="rId11"/>
    <p:sldId id="965" r:id="rId12"/>
    <p:sldId id="975" r:id="rId13"/>
    <p:sldId id="976" r:id="rId14"/>
    <p:sldId id="967" r:id="rId15"/>
    <p:sldId id="970" r:id="rId16"/>
    <p:sldId id="981" r:id="rId17"/>
    <p:sldId id="982" r:id="rId18"/>
    <p:sldId id="98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5865" autoAdjust="0"/>
  </p:normalViewPr>
  <p:slideViewPr>
    <p:cSldViewPr snapToGrid="0">
      <p:cViewPr varScale="1">
        <p:scale>
          <a:sx n="97" d="100"/>
          <a:sy n="97" d="100"/>
        </p:scale>
        <p:origin x="144" y="67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3" Type="http://schemas.openxmlformats.org/officeDocument/2006/relationships/slideMaster" Target="slideMasters/slideMaster3.xml"/><Relationship Id="rId21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D9FBE48-8749-4E5B-8FCD-DDE4A4A8D685}" type="datetimeFigureOut">
              <a:rPr lang="en-US" smtClean="0"/>
              <a:t>12/10/2023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264A665-07BC-432D-AB84-BA565F2CC9A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7102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0066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Free Blank With Foo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18000000">
            <a:off x="-799833" y="4597794"/>
            <a:ext cx="2725293" cy="28103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682471"/>
      </p:ext>
    </p:extLst>
  </p:cSld>
  <p:clrMapOvr>
    <a:masterClrMapping/>
  </p:clrMapOvr>
  <p:transition spd="slow" advTm="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/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7" y="2281732"/>
              <a:ext cx="569399" cy="381260"/>
              <a:chOff x="8341867" y="2281732"/>
              <a:chExt cx="569399" cy="381260"/>
            </a:xfrm>
          </p:grpSpPr>
          <p:sp>
            <p:nvSpPr>
              <p:cNvPr id="23" name="Google Shape;995;p14">
                <a:extLst/>
              </p:cNvPr>
              <p:cNvSpPr/>
              <p:nvPr/>
            </p:nvSpPr>
            <p:spPr>
              <a:xfrm>
                <a:off x="8341867" y="2362126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>
                <a:extLst/>
              </p:cNvPr>
              <p:cNvSpPr/>
              <p:nvPr/>
            </p:nvSpPr>
            <p:spPr>
              <a:xfrm>
                <a:off x="8341867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>
              <a:extLst/>
            </p:cNvPr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7" y="1721414"/>
              <a:ext cx="569399" cy="380041"/>
              <a:chOff x="8341867" y="1721414"/>
              <a:chExt cx="569399" cy="380041"/>
            </a:xfrm>
          </p:grpSpPr>
          <p:sp>
            <p:nvSpPr>
              <p:cNvPr id="21" name="Google Shape;999;p14">
                <a:extLst/>
              </p:cNvPr>
              <p:cNvSpPr/>
              <p:nvPr/>
            </p:nvSpPr>
            <p:spPr>
              <a:xfrm>
                <a:off x="8341867" y="180058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>
                <a:extLst/>
              </p:cNvPr>
              <p:cNvSpPr/>
              <p:nvPr/>
            </p:nvSpPr>
            <p:spPr>
              <a:xfrm>
                <a:off x="8341867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9"/>
              <a:chOff x="8346524" y="1183022"/>
              <a:chExt cx="568235" cy="388569"/>
            </a:xfrm>
          </p:grpSpPr>
          <p:sp>
            <p:nvSpPr>
              <p:cNvPr id="19" name="Google Shape;1002;p14">
                <a:extLst/>
              </p:cNvPr>
              <p:cNvSpPr/>
              <p:nvPr/>
            </p:nvSpPr>
            <p:spPr>
              <a:xfrm>
                <a:off x="8346524" y="1263416"/>
                <a:ext cx="568235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>
                <a:extLst/>
              </p:cNvPr>
              <p:cNvSpPr/>
              <p:nvPr/>
            </p:nvSpPr>
            <p:spPr>
              <a:xfrm>
                <a:off x="8346524" y="1183022"/>
                <a:ext cx="568235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7" y="606869"/>
              <a:ext cx="569399" cy="387350"/>
              <a:chOff x="8341867" y="606869"/>
              <a:chExt cx="569399" cy="387350"/>
            </a:xfrm>
          </p:grpSpPr>
          <p:sp>
            <p:nvSpPr>
              <p:cNvPr id="17" name="Google Shape;1005;p14">
                <a:extLst/>
              </p:cNvPr>
              <p:cNvSpPr/>
              <p:nvPr/>
            </p:nvSpPr>
            <p:spPr>
              <a:xfrm>
                <a:off x="8341867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>
                <a:extLst/>
              </p:cNvPr>
              <p:cNvSpPr/>
              <p:nvPr/>
            </p:nvSpPr>
            <p:spPr>
              <a:xfrm>
                <a:off x="8341867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7" y="2843268"/>
              <a:ext cx="569399" cy="380042"/>
              <a:chOff x="8341867" y="2282343"/>
              <a:chExt cx="569399" cy="380042"/>
            </a:xfrm>
          </p:grpSpPr>
          <p:sp>
            <p:nvSpPr>
              <p:cNvPr id="15" name="Google Shape;1008;p14">
                <a:extLst/>
              </p:cNvPr>
              <p:cNvSpPr/>
              <p:nvPr/>
            </p:nvSpPr>
            <p:spPr>
              <a:xfrm>
                <a:off x="8341867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>
                <a:extLst/>
              </p:cNvPr>
              <p:cNvSpPr/>
              <p:nvPr/>
            </p:nvSpPr>
            <p:spPr>
              <a:xfrm>
                <a:off x="8341867" y="2282343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7" y="3403585"/>
              <a:ext cx="569399" cy="381261"/>
              <a:chOff x="8341867" y="2281735"/>
              <a:chExt cx="569399" cy="381261"/>
            </a:xfrm>
          </p:grpSpPr>
          <p:sp>
            <p:nvSpPr>
              <p:cNvPr id="13" name="Google Shape;1011;p14">
                <a:extLst/>
              </p:cNvPr>
              <p:cNvSpPr/>
              <p:nvPr/>
            </p:nvSpPr>
            <p:spPr>
              <a:xfrm>
                <a:off x="8341867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>
                <a:extLst/>
              </p:cNvPr>
              <p:cNvSpPr/>
              <p:nvPr/>
            </p:nvSpPr>
            <p:spPr>
              <a:xfrm>
                <a:off x="8341867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>
              <a:extLst/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" name="Google Shape;1014;p14">
              <a:extLst/>
            </p:cNvPr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>
            <a:extLst/>
          </p:cNvPr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6" name="Google Shape;1083;p14">
            <a:extLst/>
          </p:cNvPr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7" name="Google Shape;1084;p14">
            <a:extLst/>
          </p:cNvPr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8" name="Google Shape;1085;p14">
            <a:extLst/>
          </p:cNvPr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9" name="Google Shape;1086;p14">
            <a:extLst/>
          </p:cNvPr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0" name="Google Shape;1082;p14">
            <a:extLst/>
          </p:cNvPr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1" name="Google Shape;1083;p14">
            <a:extLst/>
          </p:cNvPr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2" name="Google Shape;1084;p14">
            <a:extLst/>
          </p:cNvPr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3" name="Google Shape;1085;p14">
            <a:extLst/>
          </p:cNvPr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4" name="Google Shape;1086;p14">
            <a:extLst/>
          </p:cNvPr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5" name="Google Shape;1082;p14">
            <a:extLst/>
          </p:cNvPr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6" name="Google Shape;1083;p14">
            <a:extLst/>
          </p:cNvPr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7" name="Google Shape;1084;p14">
            <a:extLst/>
          </p:cNvPr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8" name="Google Shape;1085;p14">
            <a:extLst/>
          </p:cNvPr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9" name="Google Shape;1086;p14">
            <a:extLst/>
          </p:cNvPr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0" name="Google Shape;1082;p14">
            <a:extLst/>
          </p:cNvPr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1" name="Google Shape;1083;p14">
            <a:extLst/>
          </p:cNvPr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2" name="Google Shape;1084;p14">
            <a:extLst/>
          </p:cNvPr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3" name="Google Shape;1085;p14">
            <a:extLst/>
          </p:cNvPr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4" name="Google Shape;1086;p14">
            <a:extLst/>
          </p:cNvPr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5" name="Google Shape;1082;p14">
            <a:extLst/>
          </p:cNvPr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6" name="Google Shape;1083;p14">
            <a:extLst/>
          </p:cNvPr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7" name="Google Shape;1084;p14">
            <a:extLst/>
          </p:cNvPr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8" name="Google Shape;1085;p14">
            <a:extLst/>
          </p:cNvPr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9" name="Google Shape;1086;p14">
            <a:extLst/>
          </p:cNvPr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0" name="Google Shape;1082;p14">
            <a:extLst/>
          </p:cNvPr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1" name="Google Shape;1083;p14">
            <a:extLst/>
          </p:cNvPr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2" name="Google Shape;1084;p14">
            <a:extLst/>
          </p:cNvPr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3" name="Google Shape;1085;p14">
            <a:extLst/>
          </p:cNvPr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4" name="Google Shape;1086;p14">
            <a:extLst/>
          </p:cNvPr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5" name="Google Shape;1082;p14">
            <a:extLst/>
          </p:cNvPr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6" name="Google Shape;1083;p14">
            <a:extLst/>
          </p:cNvPr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7" name="Google Shape;1084;p14">
            <a:extLst/>
          </p:cNvPr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8" name="Google Shape;1085;p14">
            <a:extLst/>
          </p:cNvPr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9" name="Google Shape;1086;p14">
            <a:extLst/>
          </p:cNvPr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0" name="Google Shape;1082;p14">
            <a:extLst/>
          </p:cNvPr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1" name="Google Shape;1083;p14">
            <a:extLst/>
          </p:cNvPr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2" name="Google Shape;1084;p14">
            <a:extLst/>
          </p:cNvPr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3" name="Google Shape;1085;p14">
            <a:extLst/>
          </p:cNvPr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4" name="Google Shape;1086;p14">
            <a:extLst/>
          </p:cNvPr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5" name="Google Shape;1082;p14">
            <a:extLst/>
          </p:cNvPr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6" name="Google Shape;1083;p14">
            <a:extLst/>
          </p:cNvPr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7" name="Google Shape;1084;p14">
            <a:extLst/>
          </p:cNvPr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8" name="Google Shape;1085;p14">
            <a:extLst/>
          </p:cNvPr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9" name="Google Shape;1086;p14">
            <a:extLst/>
          </p:cNvPr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34887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iới thiệu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hủ đề">
            <a:extLst>
              <a:ext uri="{FF2B5EF4-FFF2-40B4-BE49-F238E27FC236}">
                <a16:creationId xmlns:a16="http://schemas.microsoft.com/office/drawing/2014/main" id="{78007B22-33A5-4E09-B943-5AFB5A8CEF4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24445" y="999515"/>
            <a:ext cx="8367561" cy="7571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buNone/>
              <a:defRPr lang="en-US" sz="4800" b="1" smtClean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verta Std CY Bold" panose="00000800000000000000" pitchFamily="50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>
              <a:defRPr lang="en-US" sz="1800" smtClean="0"/>
            </a:lvl2pPr>
            <a:lvl3pPr>
              <a:defRPr lang="en-US" sz="1800" smtClean="0"/>
            </a:lvl3pPr>
            <a:lvl4pPr>
              <a:defRPr lang="en-US" smtClean="0"/>
            </a:lvl4pPr>
            <a:lvl5pPr>
              <a:defRPr lang="en-US"/>
            </a:lvl5pPr>
          </a:lstStyle>
          <a:p>
            <a:pPr marL="0" lvl="0"/>
            <a:r>
              <a:rPr lang="en-US"/>
              <a:t>CHỦ ĐỀ</a:t>
            </a:r>
          </a:p>
        </p:txBody>
      </p:sp>
      <p:sp>
        <p:nvSpPr>
          <p:cNvPr id="6" name="Bài học">
            <a:extLst>
              <a:ext uri="{FF2B5EF4-FFF2-40B4-BE49-F238E27FC236}">
                <a16:creationId xmlns:a16="http://schemas.microsoft.com/office/drawing/2014/main" id="{E1F1D32A-0D6D-45C8-9A6E-055A426D121D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658784" y="2207151"/>
            <a:ext cx="7533216" cy="603428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indent="0">
              <a:buFontTx/>
              <a:buNone/>
              <a:defRPr lang="en-US" sz="5600" b="1" baseline="0"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Quicksand Medium" pitchFamily="2" charset="0"/>
                <a:ea typeface="Arial-Rounded" panose="020B0500000000000000" pitchFamily="34" charset="0"/>
                <a:cs typeface="Arial-SGK-TV" pitchFamily="2" charset="0"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Bài</a:t>
            </a:r>
          </a:p>
        </p:txBody>
      </p:sp>
      <p:sp>
        <p:nvSpPr>
          <p:cNvPr id="3" name="Hình">
            <a:extLst>
              <a:ext uri="{FF2B5EF4-FFF2-40B4-BE49-F238E27FC236}">
                <a16:creationId xmlns:a16="http://schemas.microsoft.com/office/drawing/2014/main" id="{029A8592-CE8C-4050-B1DF-491E7652F223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0" y="2517922"/>
            <a:ext cx="3962400" cy="43400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hình ảnh</a:t>
            </a:r>
          </a:p>
        </p:txBody>
      </p:sp>
    </p:spTree>
    <p:extLst>
      <p:ext uri="{BB962C8B-B14F-4D97-AF65-F5344CB8AC3E}">
        <p14:creationId xmlns:p14="http://schemas.microsoft.com/office/powerpoint/2010/main" val="291235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>
        <p:tmplLst>
          <p:tmpl lvl="1">
            <p:tnLst>
              <p:par>
                <p:cTn presetID="42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5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5"/>
                        </p:tgtEl>
                      </p:cBhvr>
                    </p:animEffect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#ppt_x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>
                        <p:cTn dur="1500" fill="hold"/>
                        <p:tgtEl>
                          <p:spTgt spid="5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+.1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6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6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500"/>
                        <p:tgtEl>
                          <p:spTgt spid="6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/>
    </p:bld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61E65416-D1DB-4D68-AF54-BC73B7C65757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1995748620"/>
      </p:ext>
    </p:extLst>
  </p:cSld>
  <p:clrMapOvr>
    <a:masterClrMapping/>
  </p:clrMapOvr>
  <p:transition spd="med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ếng Việt 2">
            <a:extLst>
              <a:ext uri="{FF2B5EF4-FFF2-40B4-BE49-F238E27FC236}">
                <a16:creationId xmlns:a16="http://schemas.microsoft.com/office/drawing/2014/main" id="{0E378DA4-B0E7-4F30-8358-FD934FF292EF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33162431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Nội dung bài 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ếng Việt 2">
            <a:extLst>
              <a:ext uri="{FF2B5EF4-FFF2-40B4-BE49-F238E27FC236}">
                <a16:creationId xmlns:a16="http://schemas.microsoft.com/office/drawing/2014/main" id="{1D975FD2-A7F8-45CA-9E52-4B928F94C528}"/>
              </a:ext>
            </a:extLst>
          </p:cNvPr>
          <p:cNvSpPr txBox="1"/>
          <p:nvPr userDrawn="1"/>
        </p:nvSpPr>
        <p:spPr>
          <a:xfrm>
            <a:off x="144946" y="100842"/>
            <a:ext cx="1705129" cy="379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>
              <a:defRPr sz="1400">
                <a:solidFill>
                  <a:schemeClr val="bg1"/>
                </a:solidFill>
                <a:effectLst>
                  <a:glow rad="101600">
                    <a:srgbClr val="FF2592">
                      <a:alpha val="60000"/>
                    </a:srgbClr>
                  </a:glow>
                  <a:reflection blurRad="6350" stA="55000" endA="300" endPos="45500" dir="5400000" sy="-100000" algn="bl" rotWithShape="0"/>
                </a:effectLst>
                <a:latin typeface="Quicksand Medium" pitchFamily="2" charset="0"/>
                <a:ea typeface="Arial-Rounded" panose="020B0500000000000000" pitchFamily="34" charset="0"/>
                <a:cs typeface="Arial-Rounded" panose="020B0500000000000000" pitchFamily="34" charset="0"/>
              </a:defRPr>
            </a:lvl1pPr>
            <a:lvl2pPr marL="342900" defTabSz="685800">
              <a:defRPr sz="1350"/>
            </a:lvl2pPr>
            <a:lvl3pPr marL="685800" defTabSz="685800">
              <a:defRPr sz="1350"/>
            </a:lvl3pPr>
            <a:lvl4pPr marL="1028700" defTabSz="685800">
              <a:defRPr sz="1350"/>
            </a:lvl4pPr>
            <a:lvl5pPr marL="1371600" defTabSz="685800">
              <a:defRPr sz="1350"/>
            </a:lvl5pPr>
            <a:lvl6pPr marL="1714500" defTabSz="685800">
              <a:defRPr sz="1350"/>
            </a:lvl6pPr>
            <a:lvl7pPr marL="2057400" defTabSz="685800">
              <a:defRPr sz="1350"/>
            </a:lvl7pPr>
            <a:lvl8pPr marL="2400300" defTabSz="685800">
              <a:defRPr sz="1350"/>
            </a:lvl8pPr>
            <a:lvl9pPr marL="2743200" defTabSz="685800">
              <a:defRPr sz="1350"/>
            </a:lvl9pPr>
          </a:lstStyle>
          <a:p>
            <a:r>
              <a:rPr lang="en-US" sz="1867">
                <a:effectLst>
                  <a:glow rad="63500">
                    <a:srgbClr val="FF9900"/>
                  </a:glow>
                  <a:reflection blurRad="6350" stA="55000" endA="300" endPos="45500" dir="5400000" sy="-100000" algn="bl" rotWithShape="0"/>
                </a:effectLst>
              </a:rPr>
              <a:t>Tiếng Việt 2</a:t>
            </a:r>
          </a:p>
        </p:txBody>
      </p:sp>
    </p:spTree>
    <p:extLst>
      <p:ext uri="{BB962C8B-B14F-4D97-AF65-F5344CB8AC3E}">
        <p14:creationId xmlns:p14="http://schemas.microsoft.com/office/powerpoint/2010/main" val="28842269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ết thú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0499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14:reveal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03977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9116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and Content"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oogle Shape;992;p14"/>
          <p:cNvGrpSpPr>
            <a:grpSpLocks/>
          </p:cNvGrpSpPr>
          <p:nvPr userDrawn="1"/>
        </p:nvGrpSpPr>
        <p:grpSpPr bwMode="auto">
          <a:xfrm>
            <a:off x="395288" y="219075"/>
            <a:ext cx="11614150" cy="6240463"/>
            <a:chOff x="395894" y="219519"/>
            <a:chExt cx="8518865" cy="4788281"/>
          </a:xfrm>
        </p:grpSpPr>
        <p:sp>
          <p:nvSpPr>
            <p:cNvPr id="3" name="Google Shape;993;p14">
              <a:extLst/>
            </p:cNvPr>
            <p:cNvSpPr/>
            <p:nvPr/>
          </p:nvSpPr>
          <p:spPr>
            <a:xfrm>
              <a:off x="661381" y="219519"/>
              <a:ext cx="8068236" cy="4788281"/>
            </a:xfrm>
            <a:custGeom>
              <a:avLst/>
              <a:gdLst/>
              <a:ahLst/>
              <a:cxnLst/>
              <a:rect l="l" t="t" r="r" b="b"/>
              <a:pathLst>
                <a:path w="257584" h="146846" extrusionOk="0">
                  <a:moveTo>
                    <a:pt x="7146" y="1"/>
                  </a:moveTo>
                  <a:cubicBezTo>
                    <a:pt x="3214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214" y="146845"/>
                    <a:pt x="7146" y="146845"/>
                  </a:cubicBezTo>
                  <a:lnTo>
                    <a:pt x="250438" y="146845"/>
                  </a:lnTo>
                  <a:cubicBezTo>
                    <a:pt x="254408" y="146845"/>
                    <a:pt x="257584" y="143632"/>
                    <a:pt x="257584" y="139700"/>
                  </a:cubicBezTo>
                  <a:lnTo>
                    <a:pt x="257584" y="7146"/>
                  </a:lnTo>
                  <a:cubicBezTo>
                    <a:pt x="257584" y="3214"/>
                    <a:pt x="254408" y="1"/>
                    <a:pt x="250438" y="1"/>
                  </a:cubicBezTo>
                  <a:close/>
                </a:path>
              </a:pathLst>
            </a:custGeom>
            <a:solidFill>
              <a:schemeClr val="accent3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grpSp>
          <p:nvGrpSpPr>
            <p:cNvPr id="4" name="Google Shape;994;p14"/>
            <p:cNvGrpSpPr>
              <a:grpSpLocks/>
            </p:cNvGrpSpPr>
            <p:nvPr/>
          </p:nvGrpSpPr>
          <p:grpSpPr bwMode="auto">
            <a:xfrm>
              <a:off x="8341867" y="2281732"/>
              <a:ext cx="569399" cy="381260"/>
              <a:chOff x="8341867" y="2281732"/>
              <a:chExt cx="569399" cy="381260"/>
            </a:xfrm>
          </p:grpSpPr>
          <p:sp>
            <p:nvSpPr>
              <p:cNvPr id="23" name="Google Shape;995;p14">
                <a:extLst/>
              </p:cNvPr>
              <p:cNvSpPr/>
              <p:nvPr/>
            </p:nvSpPr>
            <p:spPr>
              <a:xfrm>
                <a:off x="8341867" y="2362126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24" name="Google Shape;996;p14">
                <a:extLst/>
              </p:cNvPr>
              <p:cNvSpPr/>
              <p:nvPr/>
            </p:nvSpPr>
            <p:spPr>
              <a:xfrm>
                <a:off x="8341867" y="2281732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sp>
          <p:nvSpPr>
            <p:cNvPr id="5" name="Google Shape;997;p14">
              <a:extLst/>
            </p:cNvPr>
            <p:cNvSpPr/>
            <p:nvPr/>
          </p:nvSpPr>
          <p:spPr>
            <a:xfrm>
              <a:off x="8341866" y="4447482"/>
              <a:ext cx="569399" cy="308174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rgbClr val="595959">
                <a:alpha val="14530"/>
              </a:srgbClr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grpSp>
          <p:nvGrpSpPr>
            <p:cNvPr id="6" name="Google Shape;998;p14"/>
            <p:cNvGrpSpPr>
              <a:grpSpLocks/>
            </p:cNvGrpSpPr>
            <p:nvPr/>
          </p:nvGrpSpPr>
          <p:grpSpPr bwMode="auto">
            <a:xfrm>
              <a:off x="8341867" y="1721414"/>
              <a:ext cx="569399" cy="380041"/>
              <a:chOff x="8341867" y="1721414"/>
              <a:chExt cx="569399" cy="380041"/>
            </a:xfrm>
          </p:grpSpPr>
          <p:sp>
            <p:nvSpPr>
              <p:cNvPr id="21" name="Google Shape;999;p14">
                <a:extLst/>
              </p:cNvPr>
              <p:cNvSpPr/>
              <p:nvPr/>
            </p:nvSpPr>
            <p:spPr>
              <a:xfrm>
                <a:off x="8341867" y="180058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22" name="Google Shape;1000;p14">
                <a:extLst/>
              </p:cNvPr>
              <p:cNvSpPr/>
              <p:nvPr/>
            </p:nvSpPr>
            <p:spPr>
              <a:xfrm>
                <a:off x="8341867" y="1721414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0"/>
                    </a:moveTo>
                    <a:lnTo>
                      <a:pt x="0" y="9225"/>
                    </a:lnTo>
                    <a:lnTo>
                      <a:pt x="18186" y="9225"/>
                    </a:lnTo>
                    <a:lnTo>
                      <a:pt x="16824" y="4462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7" name="Google Shape;1001;p14"/>
            <p:cNvGrpSpPr>
              <a:grpSpLocks/>
            </p:cNvGrpSpPr>
            <p:nvPr/>
          </p:nvGrpSpPr>
          <p:grpSpPr bwMode="auto">
            <a:xfrm>
              <a:off x="8346524" y="1183022"/>
              <a:ext cx="568235" cy="388569"/>
              <a:chOff x="8346524" y="1183022"/>
              <a:chExt cx="568235" cy="388569"/>
            </a:xfrm>
          </p:grpSpPr>
          <p:sp>
            <p:nvSpPr>
              <p:cNvPr id="19" name="Google Shape;1002;p14">
                <a:extLst/>
              </p:cNvPr>
              <p:cNvSpPr/>
              <p:nvPr/>
            </p:nvSpPr>
            <p:spPr>
              <a:xfrm>
                <a:off x="8346524" y="1263416"/>
                <a:ext cx="568235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20" name="Google Shape;1003;p14">
                <a:extLst/>
              </p:cNvPr>
              <p:cNvSpPr/>
              <p:nvPr/>
            </p:nvSpPr>
            <p:spPr>
              <a:xfrm>
                <a:off x="8346524" y="1183022"/>
                <a:ext cx="568235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48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48" y="9452"/>
                    </a:lnTo>
                    <a:lnTo>
                      <a:pt x="16787" y="4688"/>
                    </a:lnTo>
                    <a:lnTo>
                      <a:pt x="18148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8" name="Google Shape;1004;p14"/>
            <p:cNvGrpSpPr>
              <a:grpSpLocks/>
            </p:cNvGrpSpPr>
            <p:nvPr/>
          </p:nvGrpSpPr>
          <p:grpSpPr bwMode="auto">
            <a:xfrm>
              <a:off x="8341867" y="606869"/>
              <a:ext cx="569399" cy="387350"/>
              <a:chOff x="8341867" y="606869"/>
              <a:chExt cx="569399" cy="387350"/>
            </a:xfrm>
          </p:grpSpPr>
          <p:sp>
            <p:nvSpPr>
              <p:cNvPr id="17" name="Google Shape;1005;p14">
                <a:extLst/>
              </p:cNvPr>
              <p:cNvSpPr/>
              <p:nvPr/>
            </p:nvSpPr>
            <p:spPr>
              <a:xfrm>
                <a:off x="8341867" y="686045"/>
                <a:ext cx="569399" cy="308174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8" name="Google Shape;1006;p14">
                <a:extLst/>
              </p:cNvPr>
              <p:cNvSpPr/>
              <p:nvPr/>
            </p:nvSpPr>
            <p:spPr>
              <a:xfrm>
                <a:off x="8341867" y="606869"/>
                <a:ext cx="569399" cy="308175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453" extrusionOk="0">
                    <a:moveTo>
                      <a:pt x="0" y="0"/>
                    </a:moveTo>
                    <a:lnTo>
                      <a:pt x="0" y="9452"/>
                    </a:lnTo>
                    <a:lnTo>
                      <a:pt x="18186" y="9452"/>
                    </a:lnTo>
                    <a:lnTo>
                      <a:pt x="16824" y="4613"/>
                    </a:lnTo>
                    <a:lnTo>
                      <a:pt x="18186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9" name="Google Shape;1007;p14"/>
            <p:cNvGrpSpPr>
              <a:grpSpLocks/>
            </p:cNvGrpSpPr>
            <p:nvPr/>
          </p:nvGrpSpPr>
          <p:grpSpPr bwMode="auto">
            <a:xfrm>
              <a:off x="8341867" y="2843268"/>
              <a:ext cx="569399" cy="380042"/>
              <a:chOff x="8341867" y="2282343"/>
              <a:chExt cx="569399" cy="380042"/>
            </a:xfrm>
          </p:grpSpPr>
          <p:sp>
            <p:nvSpPr>
              <p:cNvPr id="15" name="Google Shape;1008;p14">
                <a:extLst/>
              </p:cNvPr>
              <p:cNvSpPr/>
              <p:nvPr/>
            </p:nvSpPr>
            <p:spPr>
              <a:xfrm>
                <a:off x="8341867" y="2361519"/>
                <a:ext cx="569399" cy="300866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6" name="Google Shape;1009;p14">
                <a:extLst/>
              </p:cNvPr>
              <p:cNvSpPr/>
              <p:nvPr/>
            </p:nvSpPr>
            <p:spPr>
              <a:xfrm>
                <a:off x="8341867" y="2282343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grpSp>
          <p:nvGrpSpPr>
            <p:cNvPr id="10" name="Google Shape;1010;p14"/>
            <p:cNvGrpSpPr>
              <a:grpSpLocks/>
            </p:cNvGrpSpPr>
            <p:nvPr/>
          </p:nvGrpSpPr>
          <p:grpSpPr bwMode="auto">
            <a:xfrm>
              <a:off x="8341867" y="3403585"/>
              <a:ext cx="569399" cy="381261"/>
              <a:chOff x="8341867" y="2281735"/>
              <a:chExt cx="569399" cy="381261"/>
            </a:xfrm>
          </p:grpSpPr>
          <p:sp>
            <p:nvSpPr>
              <p:cNvPr id="13" name="Google Shape;1011;p14">
                <a:extLst/>
              </p:cNvPr>
              <p:cNvSpPr/>
              <p:nvPr/>
            </p:nvSpPr>
            <p:spPr>
              <a:xfrm>
                <a:off x="8341867" y="2362129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rgbClr val="595959">
                  <a:alpha val="14530"/>
                </a:srgbClr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  <p:sp>
            <p:nvSpPr>
              <p:cNvPr id="14" name="Google Shape;1012;p14">
                <a:extLst/>
              </p:cNvPr>
              <p:cNvSpPr/>
              <p:nvPr/>
            </p:nvSpPr>
            <p:spPr>
              <a:xfrm>
                <a:off x="8341867" y="2281735"/>
                <a:ext cx="569399" cy="300867"/>
              </a:xfrm>
              <a:custGeom>
                <a:avLst/>
                <a:gdLst/>
                <a:ahLst/>
                <a:cxnLst/>
                <a:rect l="l" t="t" r="r" b="b"/>
                <a:pathLst>
                  <a:path w="18186" h="9226" extrusionOk="0">
                    <a:moveTo>
                      <a:pt x="0" y="1"/>
                    </a:moveTo>
                    <a:lnTo>
                      <a:pt x="0" y="9226"/>
                    </a:lnTo>
                    <a:lnTo>
                      <a:pt x="18186" y="9226"/>
                    </a:lnTo>
                    <a:lnTo>
                      <a:pt x="16673" y="4462"/>
                    </a:lnTo>
                    <a:lnTo>
                      <a:pt x="18186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lIns="91425" tIns="91425" rIns="91425" bIns="91425" anchor="ctr"/>
              <a:lstStyle/>
              <a:p>
                <a:pPr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>
                  <a:latin typeface="+mn-lt"/>
                  <a:cs typeface="+mn-cs"/>
                </a:endParaRPr>
              </a:p>
            </p:txBody>
          </p:sp>
        </p:grpSp>
        <p:sp>
          <p:nvSpPr>
            <p:cNvPr id="11" name="Google Shape;1013;p14">
              <a:extLst/>
            </p:cNvPr>
            <p:cNvSpPr/>
            <p:nvPr/>
          </p:nvSpPr>
          <p:spPr>
            <a:xfrm>
              <a:off x="8341866" y="4368307"/>
              <a:ext cx="569399" cy="308175"/>
            </a:xfrm>
            <a:custGeom>
              <a:avLst/>
              <a:gdLst/>
              <a:ahLst/>
              <a:cxnLst/>
              <a:rect l="l" t="t" r="r" b="b"/>
              <a:pathLst>
                <a:path w="18186" h="9453" extrusionOk="0">
                  <a:moveTo>
                    <a:pt x="0" y="0"/>
                  </a:moveTo>
                  <a:lnTo>
                    <a:pt x="0" y="9452"/>
                  </a:lnTo>
                  <a:lnTo>
                    <a:pt x="18186" y="9452"/>
                  </a:lnTo>
                  <a:lnTo>
                    <a:pt x="16824" y="4613"/>
                  </a:lnTo>
                  <a:lnTo>
                    <a:pt x="1818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>
                <a:latin typeface="+mn-lt"/>
                <a:cs typeface="+mn-cs"/>
              </a:endParaRPr>
            </a:p>
          </p:txBody>
        </p:sp>
        <p:sp>
          <p:nvSpPr>
            <p:cNvPr id="12" name="Google Shape;1014;p14">
              <a:extLst/>
            </p:cNvPr>
            <p:cNvSpPr/>
            <p:nvPr/>
          </p:nvSpPr>
          <p:spPr>
            <a:xfrm>
              <a:off x="395894" y="219519"/>
              <a:ext cx="8053099" cy="4788281"/>
            </a:xfrm>
            <a:custGeom>
              <a:avLst/>
              <a:gdLst/>
              <a:ahLst/>
              <a:cxnLst/>
              <a:rect l="l" t="t" r="r" b="b"/>
              <a:pathLst>
                <a:path w="257093" h="146846" extrusionOk="0">
                  <a:moveTo>
                    <a:pt x="7146" y="1"/>
                  </a:moveTo>
                  <a:cubicBezTo>
                    <a:pt x="3177" y="1"/>
                    <a:pt x="1" y="3214"/>
                    <a:pt x="1" y="7146"/>
                  </a:cubicBezTo>
                  <a:lnTo>
                    <a:pt x="1" y="139700"/>
                  </a:lnTo>
                  <a:cubicBezTo>
                    <a:pt x="1" y="143632"/>
                    <a:pt x="3177" y="146845"/>
                    <a:pt x="7146" y="146845"/>
                  </a:cubicBezTo>
                  <a:lnTo>
                    <a:pt x="249947" y="146845"/>
                  </a:lnTo>
                  <a:cubicBezTo>
                    <a:pt x="253879" y="146845"/>
                    <a:pt x="257093" y="143632"/>
                    <a:pt x="257093" y="139700"/>
                  </a:cubicBezTo>
                  <a:lnTo>
                    <a:pt x="257093" y="7146"/>
                  </a:lnTo>
                  <a:cubicBezTo>
                    <a:pt x="257093" y="3214"/>
                    <a:pt x="253879" y="1"/>
                    <a:pt x="249947" y="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spcFirstLastPara="1" lIns="91425" tIns="91425" rIns="91425" bIns="91425" anchor="ctr"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dirty="0">
                <a:latin typeface="+mn-lt"/>
                <a:cs typeface="+mn-cs"/>
              </a:endParaRPr>
            </a:p>
          </p:txBody>
        </p:sp>
      </p:grpSp>
      <p:sp>
        <p:nvSpPr>
          <p:cNvPr id="25" name="Google Shape;1082;p14">
            <a:extLst/>
          </p:cNvPr>
          <p:cNvSpPr/>
          <p:nvPr userDrawn="1"/>
        </p:nvSpPr>
        <p:spPr>
          <a:xfrm>
            <a:off x="465138" y="882650"/>
            <a:ext cx="111125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6" name="Google Shape;1083;p14">
            <a:extLst/>
          </p:cNvPr>
          <p:cNvSpPr/>
          <p:nvPr userDrawn="1"/>
        </p:nvSpPr>
        <p:spPr>
          <a:xfrm>
            <a:off x="200025" y="906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7" name="Google Shape;1084;p14">
            <a:extLst/>
          </p:cNvPr>
          <p:cNvSpPr/>
          <p:nvPr userDrawn="1"/>
        </p:nvSpPr>
        <p:spPr>
          <a:xfrm>
            <a:off x="223838" y="9890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8" name="Google Shape;1085;p14">
            <a:extLst/>
          </p:cNvPr>
          <p:cNvSpPr/>
          <p:nvPr userDrawn="1"/>
        </p:nvSpPr>
        <p:spPr>
          <a:xfrm>
            <a:off x="525463" y="947738"/>
            <a:ext cx="44450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29" name="Google Shape;1086;p14">
            <a:extLst/>
          </p:cNvPr>
          <p:cNvSpPr/>
          <p:nvPr userDrawn="1"/>
        </p:nvSpPr>
        <p:spPr>
          <a:xfrm>
            <a:off x="201613" y="9175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0" name="Google Shape;1082;p14">
            <a:extLst/>
          </p:cNvPr>
          <p:cNvSpPr/>
          <p:nvPr userDrawn="1"/>
        </p:nvSpPr>
        <p:spPr>
          <a:xfrm>
            <a:off x="465138" y="1495425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1" name="Google Shape;1083;p14">
            <a:extLst/>
          </p:cNvPr>
          <p:cNvSpPr/>
          <p:nvPr userDrawn="1"/>
        </p:nvSpPr>
        <p:spPr>
          <a:xfrm>
            <a:off x="198438" y="1520825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2" name="Google Shape;1084;p14">
            <a:extLst/>
          </p:cNvPr>
          <p:cNvSpPr/>
          <p:nvPr userDrawn="1"/>
        </p:nvSpPr>
        <p:spPr>
          <a:xfrm>
            <a:off x="222250" y="1603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3" name="Google Shape;1085;p14">
            <a:extLst/>
          </p:cNvPr>
          <p:cNvSpPr/>
          <p:nvPr userDrawn="1"/>
        </p:nvSpPr>
        <p:spPr>
          <a:xfrm>
            <a:off x="523875" y="1562100"/>
            <a:ext cx="46038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4" name="Google Shape;1086;p14">
            <a:extLst/>
          </p:cNvPr>
          <p:cNvSpPr/>
          <p:nvPr userDrawn="1"/>
        </p:nvSpPr>
        <p:spPr>
          <a:xfrm>
            <a:off x="200025" y="1531938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5" name="Google Shape;1082;p14">
            <a:extLst/>
          </p:cNvPr>
          <p:cNvSpPr/>
          <p:nvPr userDrawn="1"/>
        </p:nvSpPr>
        <p:spPr>
          <a:xfrm>
            <a:off x="463550" y="21097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6" name="Google Shape;1083;p14">
            <a:extLst/>
          </p:cNvPr>
          <p:cNvSpPr/>
          <p:nvPr userDrawn="1"/>
        </p:nvSpPr>
        <p:spPr>
          <a:xfrm>
            <a:off x="198438" y="2135188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7" name="Google Shape;1084;p14">
            <a:extLst/>
          </p:cNvPr>
          <p:cNvSpPr/>
          <p:nvPr userDrawn="1"/>
        </p:nvSpPr>
        <p:spPr>
          <a:xfrm>
            <a:off x="222250" y="2217738"/>
            <a:ext cx="44450" cy="44450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8" name="Google Shape;1085;p14">
            <a:extLst/>
          </p:cNvPr>
          <p:cNvSpPr/>
          <p:nvPr userDrawn="1"/>
        </p:nvSpPr>
        <p:spPr>
          <a:xfrm>
            <a:off x="522288" y="21748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39" name="Google Shape;1086;p14">
            <a:extLst/>
          </p:cNvPr>
          <p:cNvSpPr/>
          <p:nvPr userDrawn="1"/>
        </p:nvSpPr>
        <p:spPr>
          <a:xfrm>
            <a:off x="198438" y="2146300"/>
            <a:ext cx="449262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0" name="Google Shape;1082;p14">
            <a:extLst/>
          </p:cNvPr>
          <p:cNvSpPr/>
          <p:nvPr userDrawn="1"/>
        </p:nvSpPr>
        <p:spPr>
          <a:xfrm>
            <a:off x="461963" y="2724150"/>
            <a:ext cx="109537" cy="176213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1" name="Google Shape;1083;p14">
            <a:extLst/>
          </p:cNvPr>
          <p:cNvSpPr/>
          <p:nvPr userDrawn="1"/>
        </p:nvSpPr>
        <p:spPr>
          <a:xfrm>
            <a:off x="196850" y="27479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2" name="Google Shape;1084;p14">
            <a:extLst/>
          </p:cNvPr>
          <p:cNvSpPr/>
          <p:nvPr userDrawn="1"/>
        </p:nvSpPr>
        <p:spPr>
          <a:xfrm>
            <a:off x="220663" y="2830513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3" name="Google Shape;1085;p14">
            <a:extLst/>
          </p:cNvPr>
          <p:cNvSpPr/>
          <p:nvPr userDrawn="1"/>
        </p:nvSpPr>
        <p:spPr>
          <a:xfrm>
            <a:off x="520700" y="27892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4" name="Google Shape;1086;p14">
            <a:extLst/>
          </p:cNvPr>
          <p:cNvSpPr/>
          <p:nvPr userDrawn="1"/>
        </p:nvSpPr>
        <p:spPr>
          <a:xfrm>
            <a:off x="198438" y="2759075"/>
            <a:ext cx="447675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5" name="Google Shape;1082;p14">
            <a:extLst/>
          </p:cNvPr>
          <p:cNvSpPr/>
          <p:nvPr userDrawn="1"/>
        </p:nvSpPr>
        <p:spPr>
          <a:xfrm>
            <a:off x="460375" y="3336925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6" name="Google Shape;1083;p14">
            <a:extLst/>
          </p:cNvPr>
          <p:cNvSpPr/>
          <p:nvPr userDrawn="1"/>
        </p:nvSpPr>
        <p:spPr>
          <a:xfrm>
            <a:off x="195263" y="33623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7" name="Google Shape;1084;p14">
            <a:extLst/>
          </p:cNvPr>
          <p:cNvSpPr/>
          <p:nvPr userDrawn="1"/>
        </p:nvSpPr>
        <p:spPr>
          <a:xfrm>
            <a:off x="219075" y="34448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8" name="Google Shape;1085;p14">
            <a:extLst/>
          </p:cNvPr>
          <p:cNvSpPr/>
          <p:nvPr userDrawn="1"/>
        </p:nvSpPr>
        <p:spPr>
          <a:xfrm>
            <a:off x="520700" y="3403600"/>
            <a:ext cx="44450" cy="44450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49" name="Google Shape;1086;p14">
            <a:extLst/>
          </p:cNvPr>
          <p:cNvSpPr/>
          <p:nvPr userDrawn="1"/>
        </p:nvSpPr>
        <p:spPr>
          <a:xfrm>
            <a:off x="196850" y="33734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0" name="Google Shape;1082;p14">
            <a:extLst/>
          </p:cNvPr>
          <p:cNvSpPr/>
          <p:nvPr userDrawn="1"/>
        </p:nvSpPr>
        <p:spPr>
          <a:xfrm>
            <a:off x="460375" y="3951288"/>
            <a:ext cx="109538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1" name="Google Shape;1083;p14">
            <a:extLst/>
          </p:cNvPr>
          <p:cNvSpPr/>
          <p:nvPr userDrawn="1"/>
        </p:nvSpPr>
        <p:spPr>
          <a:xfrm>
            <a:off x="193675" y="3976688"/>
            <a:ext cx="450850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2" name="Google Shape;1084;p14">
            <a:extLst/>
          </p:cNvPr>
          <p:cNvSpPr/>
          <p:nvPr userDrawn="1"/>
        </p:nvSpPr>
        <p:spPr>
          <a:xfrm>
            <a:off x="217488" y="40592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3" name="Google Shape;1085;p14">
            <a:extLst/>
          </p:cNvPr>
          <p:cNvSpPr/>
          <p:nvPr userDrawn="1"/>
        </p:nvSpPr>
        <p:spPr>
          <a:xfrm>
            <a:off x="519113" y="4016375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4" name="Google Shape;1086;p14">
            <a:extLst/>
          </p:cNvPr>
          <p:cNvSpPr/>
          <p:nvPr userDrawn="1"/>
        </p:nvSpPr>
        <p:spPr>
          <a:xfrm>
            <a:off x="195263" y="39878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5" name="Google Shape;1082;p14">
            <a:extLst/>
          </p:cNvPr>
          <p:cNvSpPr/>
          <p:nvPr userDrawn="1"/>
        </p:nvSpPr>
        <p:spPr>
          <a:xfrm>
            <a:off x="458788" y="4565650"/>
            <a:ext cx="109537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6" name="Google Shape;1083;p14">
            <a:extLst/>
          </p:cNvPr>
          <p:cNvSpPr/>
          <p:nvPr userDrawn="1"/>
        </p:nvSpPr>
        <p:spPr>
          <a:xfrm>
            <a:off x="193675" y="4589463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7" name="Google Shape;1084;p14">
            <a:extLst/>
          </p:cNvPr>
          <p:cNvSpPr/>
          <p:nvPr userDrawn="1"/>
        </p:nvSpPr>
        <p:spPr>
          <a:xfrm>
            <a:off x="217488" y="4672013"/>
            <a:ext cx="44450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8" name="Google Shape;1085;p14">
            <a:extLst/>
          </p:cNvPr>
          <p:cNvSpPr/>
          <p:nvPr userDrawn="1"/>
        </p:nvSpPr>
        <p:spPr>
          <a:xfrm>
            <a:off x="517525" y="4630738"/>
            <a:ext cx="46038" cy="46037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59" name="Google Shape;1086;p14">
            <a:extLst/>
          </p:cNvPr>
          <p:cNvSpPr/>
          <p:nvPr userDrawn="1"/>
        </p:nvSpPr>
        <p:spPr>
          <a:xfrm>
            <a:off x="193675" y="4600575"/>
            <a:ext cx="449263" cy="96838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0" name="Google Shape;1082;p14">
            <a:extLst/>
          </p:cNvPr>
          <p:cNvSpPr/>
          <p:nvPr userDrawn="1"/>
        </p:nvSpPr>
        <p:spPr>
          <a:xfrm>
            <a:off x="457200" y="5180013"/>
            <a:ext cx="109538" cy="176212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1" name="Google Shape;1083;p14">
            <a:extLst/>
          </p:cNvPr>
          <p:cNvSpPr/>
          <p:nvPr userDrawn="1"/>
        </p:nvSpPr>
        <p:spPr>
          <a:xfrm>
            <a:off x="192088" y="5203825"/>
            <a:ext cx="449262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2" name="Google Shape;1084;p14">
            <a:extLst/>
          </p:cNvPr>
          <p:cNvSpPr/>
          <p:nvPr userDrawn="1"/>
        </p:nvSpPr>
        <p:spPr>
          <a:xfrm>
            <a:off x="215900" y="5286375"/>
            <a:ext cx="46038" cy="46038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3" name="Google Shape;1085;p14">
            <a:extLst/>
          </p:cNvPr>
          <p:cNvSpPr/>
          <p:nvPr userDrawn="1"/>
        </p:nvSpPr>
        <p:spPr>
          <a:xfrm>
            <a:off x="515938" y="5245100"/>
            <a:ext cx="46037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4" name="Google Shape;1086;p14">
            <a:extLst/>
          </p:cNvPr>
          <p:cNvSpPr/>
          <p:nvPr userDrawn="1"/>
        </p:nvSpPr>
        <p:spPr>
          <a:xfrm>
            <a:off x="193675" y="5214938"/>
            <a:ext cx="447675" cy="96837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5" name="Google Shape;1082;p14">
            <a:extLst/>
          </p:cNvPr>
          <p:cNvSpPr/>
          <p:nvPr userDrawn="1"/>
        </p:nvSpPr>
        <p:spPr>
          <a:xfrm>
            <a:off x="455613" y="5792788"/>
            <a:ext cx="111125" cy="177800"/>
          </a:xfrm>
          <a:custGeom>
            <a:avLst/>
            <a:gdLst/>
            <a:ahLst/>
            <a:cxnLst/>
            <a:rect l="l" t="t" r="r" b="b"/>
            <a:pathLst>
              <a:path w="2534" h="4047" extrusionOk="0">
                <a:moveTo>
                  <a:pt x="1286" y="1"/>
                </a:moveTo>
                <a:cubicBezTo>
                  <a:pt x="567" y="1"/>
                  <a:pt x="0" y="908"/>
                  <a:pt x="0" y="2042"/>
                </a:cubicBezTo>
                <a:cubicBezTo>
                  <a:pt x="0" y="3139"/>
                  <a:pt x="567" y="4046"/>
                  <a:pt x="1286" y="4046"/>
                </a:cubicBezTo>
                <a:cubicBezTo>
                  <a:pt x="1966" y="4046"/>
                  <a:pt x="2533" y="3139"/>
                  <a:pt x="2533" y="2042"/>
                </a:cubicBezTo>
                <a:cubicBezTo>
                  <a:pt x="2533" y="908"/>
                  <a:pt x="1966" y="1"/>
                  <a:pt x="1286" y="1"/>
                </a:cubicBezTo>
                <a:close/>
              </a:path>
            </a:pathLst>
          </a:custGeom>
          <a:solidFill>
            <a:srgbClr val="E2CDB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6" name="Google Shape;1083;p14">
            <a:extLst/>
          </p:cNvPr>
          <p:cNvSpPr/>
          <p:nvPr userDrawn="1"/>
        </p:nvSpPr>
        <p:spPr>
          <a:xfrm>
            <a:off x="190500" y="5818188"/>
            <a:ext cx="449263" cy="111125"/>
          </a:xfrm>
          <a:custGeom>
            <a:avLst/>
            <a:gdLst/>
            <a:ahLst/>
            <a:cxnLst/>
            <a:rect l="l" t="t" r="r" b="b"/>
            <a:pathLst>
              <a:path w="10360" h="2534" extrusionOk="0">
                <a:moveTo>
                  <a:pt x="794" y="1"/>
                </a:moveTo>
                <a:cubicBezTo>
                  <a:pt x="341" y="1"/>
                  <a:pt x="0" y="568"/>
                  <a:pt x="0" y="1286"/>
                </a:cubicBezTo>
                <a:cubicBezTo>
                  <a:pt x="0" y="1967"/>
                  <a:pt x="341" y="2534"/>
                  <a:pt x="794" y="2534"/>
                </a:cubicBezTo>
                <a:lnTo>
                  <a:pt x="9566" y="2534"/>
                </a:lnTo>
                <a:cubicBezTo>
                  <a:pt x="10019" y="2534"/>
                  <a:pt x="10360" y="1967"/>
                  <a:pt x="10360" y="1286"/>
                </a:cubicBezTo>
                <a:cubicBezTo>
                  <a:pt x="10360" y="568"/>
                  <a:pt x="10019" y="1"/>
                  <a:pt x="9566" y="1"/>
                </a:cubicBezTo>
                <a:close/>
              </a:path>
            </a:pathLst>
          </a:custGeom>
          <a:solidFill>
            <a:srgbClr val="D3D3D3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7" name="Google Shape;1084;p14">
            <a:extLst/>
          </p:cNvPr>
          <p:cNvSpPr/>
          <p:nvPr userDrawn="1"/>
        </p:nvSpPr>
        <p:spPr>
          <a:xfrm>
            <a:off x="214313" y="5900738"/>
            <a:ext cx="46037" cy="46037"/>
          </a:xfrm>
          <a:custGeom>
            <a:avLst/>
            <a:gdLst/>
            <a:ahLst/>
            <a:cxnLst/>
            <a:rect l="l" t="t" r="r" b="b"/>
            <a:pathLst>
              <a:path w="1022" h="1" extrusionOk="0">
                <a:moveTo>
                  <a:pt x="1021" y="1"/>
                </a:moveTo>
                <a:lnTo>
                  <a:pt x="38" y="1"/>
                </a:lnTo>
                <a:lnTo>
                  <a:pt x="38" y="1"/>
                </a:lnTo>
                <a:lnTo>
                  <a:pt x="38" y="1"/>
                </a:lnTo>
                <a:lnTo>
                  <a:pt x="1021" y="1"/>
                </a:lnTo>
                <a:lnTo>
                  <a:pt x="102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  <a:moveTo>
                  <a:pt x="1" y="1"/>
                </a:moveTo>
                <a:cubicBezTo>
                  <a:pt x="1" y="1"/>
                  <a:pt x="1" y="1"/>
                  <a:pt x="1" y="1"/>
                </a:cubicBezTo>
                <a:cubicBezTo>
                  <a:pt x="1" y="1"/>
                  <a:pt x="1" y="1"/>
                  <a:pt x="1" y="1"/>
                </a:cubicBezTo>
                <a:close/>
                <a:moveTo>
                  <a:pt x="1" y="1"/>
                </a:moveTo>
                <a:lnTo>
                  <a:pt x="1" y="1"/>
                </a:lnTo>
                <a:lnTo>
                  <a:pt x="1" y="1"/>
                </a:lnTo>
                <a:close/>
              </a:path>
            </a:pathLst>
          </a:custGeom>
          <a:solidFill>
            <a:srgbClr val="6C2D0A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8" name="Google Shape;1085;p14">
            <a:extLst/>
          </p:cNvPr>
          <p:cNvSpPr/>
          <p:nvPr userDrawn="1"/>
        </p:nvSpPr>
        <p:spPr>
          <a:xfrm>
            <a:off x="515938" y="5857875"/>
            <a:ext cx="44450" cy="46038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  <a:moveTo>
                  <a:pt x="1" y="0"/>
                </a:moveTo>
                <a:lnTo>
                  <a:pt x="1" y="0"/>
                </a:lnTo>
                <a:lnTo>
                  <a:pt x="1" y="0"/>
                </a:lnTo>
                <a:close/>
              </a:path>
            </a:pathLst>
          </a:custGeom>
          <a:solidFill>
            <a:srgbClr val="BEAD9D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  <p:sp>
        <p:nvSpPr>
          <p:cNvPr id="69" name="Google Shape;1086;p14">
            <a:extLst/>
          </p:cNvPr>
          <p:cNvSpPr/>
          <p:nvPr userDrawn="1"/>
        </p:nvSpPr>
        <p:spPr>
          <a:xfrm>
            <a:off x="192088" y="5829300"/>
            <a:ext cx="447675" cy="95250"/>
          </a:xfrm>
          <a:custGeom>
            <a:avLst/>
            <a:gdLst/>
            <a:ahLst/>
            <a:cxnLst/>
            <a:rect l="l" t="t" r="r" b="b"/>
            <a:pathLst>
              <a:path w="10322" h="2193" extrusionOk="0">
                <a:moveTo>
                  <a:pt x="10057" y="0"/>
                </a:moveTo>
                <a:lnTo>
                  <a:pt x="10057" y="0"/>
                </a:lnTo>
                <a:cubicBezTo>
                  <a:pt x="10095" y="113"/>
                  <a:pt x="10095" y="227"/>
                  <a:pt x="10095" y="340"/>
                </a:cubicBezTo>
                <a:cubicBezTo>
                  <a:pt x="10095" y="1021"/>
                  <a:pt x="9755" y="1588"/>
                  <a:pt x="9301" y="1588"/>
                </a:cubicBezTo>
                <a:lnTo>
                  <a:pt x="530" y="1588"/>
                </a:lnTo>
                <a:cubicBezTo>
                  <a:pt x="303" y="1588"/>
                  <a:pt x="114" y="1437"/>
                  <a:pt x="0" y="1248"/>
                </a:cubicBezTo>
                <a:lnTo>
                  <a:pt x="0" y="1248"/>
                </a:lnTo>
                <a:cubicBezTo>
                  <a:pt x="76" y="1777"/>
                  <a:pt x="378" y="2155"/>
                  <a:pt x="719" y="2193"/>
                </a:cubicBezTo>
                <a:lnTo>
                  <a:pt x="9528" y="2193"/>
                </a:lnTo>
                <a:cubicBezTo>
                  <a:pt x="9981" y="2193"/>
                  <a:pt x="10322" y="1626"/>
                  <a:pt x="10322" y="945"/>
                </a:cubicBezTo>
                <a:lnTo>
                  <a:pt x="10322" y="907"/>
                </a:lnTo>
                <a:cubicBezTo>
                  <a:pt x="10322" y="567"/>
                  <a:pt x="10208" y="227"/>
                  <a:pt x="10057" y="0"/>
                </a:cubicBezTo>
                <a:close/>
              </a:path>
            </a:pathLst>
          </a:custGeom>
          <a:solidFill>
            <a:srgbClr val="B2B2B2"/>
          </a:solidFill>
          <a:ln>
            <a:noFill/>
          </a:ln>
        </p:spPr>
        <p:txBody>
          <a:bodyPr spcFirstLastPara="1" lIns="91425" tIns="91425" rIns="91425" bIns="91425"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endParaRPr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084957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36339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98917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4628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5259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/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/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/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8FF778A8-731D-41C2-91CF-E996A92A715F}" type="datetimeFigureOut">
              <a:rPr lang="en-US"/>
              <a:pPr>
                <a:defRPr/>
              </a:pPr>
              <a:t>12/10/2023</a:t>
            </a:fld>
            <a:endParaRPr lang="en-US"/>
          </a:p>
        </p:txBody>
      </p:sp>
      <p:sp>
        <p:nvSpPr>
          <p:cNvPr id="5" name="Footer Placeholder 4">
            <a:extLst/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/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cs typeface="+mn-cs"/>
              </a:defRPr>
            </a:lvl1pPr>
          </a:lstStyle>
          <a:p>
            <a:pPr>
              <a:defRPr/>
            </a:pPr>
            <a:fld id="{BF5B6C49-A4FD-4695-BCB5-8078E778904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50838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7.xml"/><Relationship Id="rId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5" Type="http://schemas.openxmlformats.org/officeDocument/2006/relationships/slideLayout" Target="../slideLayouts/slideLayout9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8.xml"/><Relationship Id="rId9" Type="http://schemas.microsoft.com/office/2007/relationships/hdphoto" Target="../media/hdphoto1.wdp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3051689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3" r:id="rId2"/>
    <p:sldLayoutId id="2147483715" r:id="rId3"/>
    <p:sldLayoutId id="2147483717" r:id="rId4"/>
  </p:sldLayoutIdLst>
  <p:transition spd="slow" advTm="2000">
    <p:wipe/>
  </p:transition>
  <p:hf hdr="0" ftr="0" dt="0"/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4198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718" r:id="rId5"/>
    <p:sldLayoutId id="2147483719" r:id="rId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786167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5.gif"/><Relationship Id="rId4" Type="http://schemas.openxmlformats.org/officeDocument/2006/relationships/image" Target="../media/image14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3.png"/><Relationship Id="rId4" Type="http://schemas.openxmlformats.org/officeDocument/2006/relationships/image" Target="../media/image22.jp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0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7" Type="http://schemas.openxmlformats.org/officeDocument/2006/relationships/image" Target="../media/image20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emf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348436" y="-16530"/>
            <a:ext cx="1233970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362" name="WordArt 2"/>
          <p:cNvSpPr>
            <a:spLocks noChangeArrowheads="1" noChangeShapeType="1" noTextEdit="1"/>
          </p:cNvSpPr>
          <p:nvPr/>
        </p:nvSpPr>
        <p:spPr bwMode="auto">
          <a:xfrm>
            <a:off x="3251200" y="395008"/>
            <a:ext cx="5795010" cy="1216305"/>
          </a:xfrm>
          <a:prstGeom prst="rect">
            <a:avLst/>
          </a:prstGeom>
        </p:spPr>
        <p:txBody>
          <a:bodyPr wrap="none" fromWordArt="1">
            <a:prstTxWarp prst="textDeflate">
              <a:avLst>
                <a:gd name="adj" fmla="val 18750"/>
              </a:avLst>
            </a:prstTxWarp>
          </a:bodyPr>
          <a:lstStyle/>
          <a:p>
            <a:pPr algn="ctr"/>
            <a:endParaRPr lang="en-US" sz="3200" b="1" kern="10" dirty="0">
              <a:ln w="9525">
                <a:solidFill>
                  <a:srgbClr val="FF6600"/>
                </a:solidFill>
                <a:round/>
                <a:headEnd/>
                <a:tailEnd/>
              </a:ln>
              <a:solidFill>
                <a:srgbClr val="002060"/>
              </a:solidFill>
              <a:latin typeface="Times New Roman"/>
              <a:cs typeface="Times New Roman"/>
            </a:endParaRPr>
          </a:p>
        </p:txBody>
      </p:sp>
      <p:pic>
        <p:nvPicPr>
          <p:cNvPr id="15363" name="Picture 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873250" y="2530475"/>
            <a:ext cx="1173163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4" name="Picture 5" descr="ANIFLOWE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251200" y="5970588"/>
            <a:ext cx="1422400" cy="96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5" name="Picture 6" descr="blumen-pflanzen04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733800"/>
            <a:ext cx="2946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66" name="Picture 7" descr="blumen-pflanzen042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9245600" y="3709769"/>
            <a:ext cx="29464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8"/>
          <p:cNvGrpSpPr>
            <a:grpSpLocks/>
          </p:cNvGrpSpPr>
          <p:nvPr/>
        </p:nvGrpSpPr>
        <p:grpSpPr bwMode="auto">
          <a:xfrm>
            <a:off x="2442189" y="4444188"/>
            <a:ext cx="2798762" cy="2112962"/>
            <a:chOff x="3011" y="2648"/>
            <a:chExt cx="1620" cy="845"/>
          </a:xfrm>
        </p:grpSpPr>
        <p:grpSp>
          <p:nvGrpSpPr>
            <p:cNvPr id="3" name="Group 9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4" name="Group 10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15491" name="Freeform 11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3 w 866"/>
                    <a:gd name="T3" fmla="*/ 0 h 1998"/>
                    <a:gd name="T4" fmla="*/ 5 w 866"/>
                    <a:gd name="T5" fmla="*/ 0 h 1998"/>
                    <a:gd name="T6" fmla="*/ 6 w 866"/>
                    <a:gd name="T7" fmla="*/ 0 h 1998"/>
                    <a:gd name="T8" fmla="*/ 7 w 866"/>
                    <a:gd name="T9" fmla="*/ 0 h 1998"/>
                    <a:gd name="T10" fmla="*/ 10 w 866"/>
                    <a:gd name="T11" fmla="*/ 1 h 1998"/>
                    <a:gd name="T12" fmla="*/ 11 w 866"/>
                    <a:gd name="T13" fmla="*/ 1 h 1998"/>
                    <a:gd name="T14" fmla="*/ 12 w 866"/>
                    <a:gd name="T15" fmla="*/ 1 h 1998"/>
                    <a:gd name="T16" fmla="*/ 13 w 866"/>
                    <a:gd name="T17" fmla="*/ 2 h 1998"/>
                    <a:gd name="T18" fmla="*/ 13 w 866"/>
                    <a:gd name="T19" fmla="*/ 2 h 1998"/>
                    <a:gd name="T20" fmla="*/ 14 w 866"/>
                    <a:gd name="T21" fmla="*/ 2 h 1998"/>
                    <a:gd name="T22" fmla="*/ 14 w 866"/>
                    <a:gd name="T23" fmla="*/ 2 h 1998"/>
                    <a:gd name="T24" fmla="*/ 14 w 866"/>
                    <a:gd name="T25" fmla="*/ 3 h 1998"/>
                    <a:gd name="T26" fmla="*/ 14 w 866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92" name="Freeform 12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2 w 889"/>
                    <a:gd name="T3" fmla="*/ 0 h 1998"/>
                    <a:gd name="T4" fmla="*/ 4 w 889"/>
                    <a:gd name="T5" fmla="*/ 0 h 1998"/>
                    <a:gd name="T6" fmla="*/ 5 w 889"/>
                    <a:gd name="T7" fmla="*/ 0 h 1998"/>
                    <a:gd name="T8" fmla="*/ 7 w 889"/>
                    <a:gd name="T9" fmla="*/ 0 h 1998"/>
                    <a:gd name="T10" fmla="*/ 9 w 889"/>
                    <a:gd name="T11" fmla="*/ 1 h 1998"/>
                    <a:gd name="T12" fmla="*/ 10 w 889"/>
                    <a:gd name="T13" fmla="*/ 1 h 1998"/>
                    <a:gd name="T14" fmla="*/ 11 w 889"/>
                    <a:gd name="T15" fmla="*/ 1 h 1998"/>
                    <a:gd name="T16" fmla="*/ 12 w 889"/>
                    <a:gd name="T17" fmla="*/ 2 h 1998"/>
                    <a:gd name="T18" fmla="*/ 13 w 889"/>
                    <a:gd name="T19" fmla="*/ 2 h 1998"/>
                    <a:gd name="T20" fmla="*/ 13 w 889"/>
                    <a:gd name="T21" fmla="*/ 2 h 1998"/>
                    <a:gd name="T22" fmla="*/ 13 w 889"/>
                    <a:gd name="T23" fmla="*/ 2 h 1998"/>
                    <a:gd name="T24" fmla="*/ 13 w 889"/>
                    <a:gd name="T25" fmla="*/ 3 h 1998"/>
                    <a:gd name="T26" fmla="*/ 13 w 889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93" name="Freeform 13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3 w 895"/>
                    <a:gd name="T3" fmla="*/ 0 h 1990"/>
                    <a:gd name="T4" fmla="*/ 5 w 895"/>
                    <a:gd name="T5" fmla="*/ 0 h 1990"/>
                    <a:gd name="T6" fmla="*/ 6 w 895"/>
                    <a:gd name="T7" fmla="*/ 0 h 1990"/>
                    <a:gd name="T8" fmla="*/ 8 w 895"/>
                    <a:gd name="T9" fmla="*/ 0 h 1990"/>
                    <a:gd name="T10" fmla="*/ 10 w 895"/>
                    <a:gd name="T11" fmla="*/ 1 h 1990"/>
                    <a:gd name="T12" fmla="*/ 12 w 895"/>
                    <a:gd name="T13" fmla="*/ 1 h 1990"/>
                    <a:gd name="T14" fmla="*/ 12 w 895"/>
                    <a:gd name="T15" fmla="*/ 1 h 1990"/>
                    <a:gd name="T16" fmla="*/ 13 w 895"/>
                    <a:gd name="T17" fmla="*/ 2 h 1990"/>
                    <a:gd name="T18" fmla="*/ 14 w 895"/>
                    <a:gd name="T19" fmla="*/ 2 h 1990"/>
                    <a:gd name="T20" fmla="*/ 14 w 895"/>
                    <a:gd name="T21" fmla="*/ 2 h 1990"/>
                    <a:gd name="T22" fmla="*/ 14 w 895"/>
                    <a:gd name="T23" fmla="*/ 2 h 1990"/>
                    <a:gd name="T24" fmla="*/ 14 w 895"/>
                    <a:gd name="T25" fmla="*/ 3 h 1990"/>
                    <a:gd name="T26" fmla="*/ 14 w 895"/>
                    <a:gd name="T27" fmla="*/ 3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5" name="Group 14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15467" name="Freeform 15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4 w 719"/>
                    <a:gd name="T1" fmla="*/ 0 h 778"/>
                    <a:gd name="T2" fmla="*/ 3 w 719"/>
                    <a:gd name="T3" fmla="*/ 0 h 778"/>
                    <a:gd name="T4" fmla="*/ 2 w 719"/>
                    <a:gd name="T5" fmla="*/ 0 h 778"/>
                    <a:gd name="T6" fmla="*/ 2 w 719"/>
                    <a:gd name="T7" fmla="*/ 0 h 778"/>
                    <a:gd name="T8" fmla="*/ 1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3 w 719"/>
                    <a:gd name="T19" fmla="*/ 1 h 778"/>
                    <a:gd name="T20" fmla="*/ 2 w 719"/>
                    <a:gd name="T21" fmla="*/ 1 h 778"/>
                    <a:gd name="T22" fmla="*/ 3 w 719"/>
                    <a:gd name="T23" fmla="*/ 1 h 778"/>
                    <a:gd name="T24" fmla="*/ 3 w 719"/>
                    <a:gd name="T25" fmla="*/ 1 h 778"/>
                    <a:gd name="T26" fmla="*/ 3 w 719"/>
                    <a:gd name="T27" fmla="*/ 1 h 778"/>
                    <a:gd name="T28" fmla="*/ 3 w 719"/>
                    <a:gd name="T29" fmla="*/ 1 h 778"/>
                    <a:gd name="T30" fmla="*/ 3 w 719"/>
                    <a:gd name="T31" fmla="*/ 1 h 778"/>
                    <a:gd name="T32" fmla="*/ 4 w 719"/>
                    <a:gd name="T33" fmla="*/ 1 h 778"/>
                    <a:gd name="T34" fmla="*/ 4 w 719"/>
                    <a:gd name="T35" fmla="*/ 1 h 778"/>
                    <a:gd name="T36" fmla="*/ 5 w 719"/>
                    <a:gd name="T37" fmla="*/ 1 h 778"/>
                    <a:gd name="T38" fmla="*/ 5 w 719"/>
                    <a:gd name="T39" fmla="*/ 1 h 778"/>
                    <a:gd name="T40" fmla="*/ 6 w 719"/>
                    <a:gd name="T41" fmla="*/ 1 h 778"/>
                    <a:gd name="T42" fmla="*/ 7 w 719"/>
                    <a:gd name="T43" fmla="*/ 1 h 778"/>
                    <a:gd name="T44" fmla="*/ 7 w 719"/>
                    <a:gd name="T45" fmla="*/ 1 h 778"/>
                    <a:gd name="T46" fmla="*/ 8 w 719"/>
                    <a:gd name="T47" fmla="*/ 1 h 778"/>
                    <a:gd name="T48" fmla="*/ 9 w 719"/>
                    <a:gd name="T49" fmla="*/ 1 h 778"/>
                    <a:gd name="T50" fmla="*/ 9 w 719"/>
                    <a:gd name="T51" fmla="*/ 1 h 778"/>
                    <a:gd name="T52" fmla="*/ 9 w 719"/>
                    <a:gd name="T53" fmla="*/ 1 h 778"/>
                    <a:gd name="T54" fmla="*/ 9 w 719"/>
                    <a:gd name="T55" fmla="*/ 1 h 778"/>
                    <a:gd name="T56" fmla="*/ 11 w 719"/>
                    <a:gd name="T57" fmla="*/ 1 h 778"/>
                    <a:gd name="T58" fmla="*/ 10 w 719"/>
                    <a:gd name="T59" fmla="*/ 0 h 778"/>
                    <a:gd name="T60" fmla="*/ 9 w 719"/>
                    <a:gd name="T61" fmla="*/ 0 h 778"/>
                    <a:gd name="T62" fmla="*/ 9 w 719"/>
                    <a:gd name="T63" fmla="*/ 0 h 778"/>
                    <a:gd name="T64" fmla="*/ 8 w 719"/>
                    <a:gd name="T65" fmla="*/ 0 h 778"/>
                    <a:gd name="T66" fmla="*/ 7 w 719"/>
                    <a:gd name="T67" fmla="*/ 0 h 778"/>
                    <a:gd name="T68" fmla="*/ 7 w 719"/>
                    <a:gd name="T69" fmla="*/ 0 h 778"/>
                    <a:gd name="T70" fmla="*/ 6 w 719"/>
                    <a:gd name="T71" fmla="*/ 0 h 778"/>
                    <a:gd name="T72" fmla="*/ 5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6" name="Group 16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15487" name="Freeform 17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6 w 449"/>
                      <a:gd name="T3" fmla="*/ 0 h 172"/>
                      <a:gd name="T4" fmla="*/ 3 w 449"/>
                      <a:gd name="T5" fmla="*/ 0 h 172"/>
                      <a:gd name="T6" fmla="*/ 7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88" name="Freeform 18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7 w 449"/>
                      <a:gd name="T3" fmla="*/ 0 h 172"/>
                      <a:gd name="T4" fmla="*/ 4 w 449"/>
                      <a:gd name="T5" fmla="*/ 0 h 172"/>
                      <a:gd name="T6" fmla="*/ 8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89" name="Freeform 19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3 w 161"/>
                      <a:gd name="T3" fmla="*/ 1 h 483"/>
                      <a:gd name="T4" fmla="*/ 2 w 161"/>
                      <a:gd name="T5" fmla="*/ 0 h 483"/>
                      <a:gd name="T6" fmla="*/ 2 w 161"/>
                      <a:gd name="T7" fmla="*/ 1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90" name="Freeform 20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1 h 482"/>
                      <a:gd name="T2" fmla="*/ 3 w 161"/>
                      <a:gd name="T3" fmla="*/ 0 h 482"/>
                      <a:gd name="T4" fmla="*/ 2 w 161"/>
                      <a:gd name="T5" fmla="*/ 0 h 482"/>
                      <a:gd name="T6" fmla="*/ 2 w 161"/>
                      <a:gd name="T7" fmla="*/ 0 h 482"/>
                      <a:gd name="T8" fmla="*/ 0 w 161"/>
                      <a:gd name="T9" fmla="*/ 1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7" name="Group 21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8" name="Group 22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15485" name="Freeform 23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0 h 381"/>
                        <a:gd name="T2" fmla="*/ 1 w 328"/>
                        <a:gd name="T3" fmla="*/ 1 h 381"/>
                        <a:gd name="T4" fmla="*/ 3 w 328"/>
                        <a:gd name="T5" fmla="*/ 0 h 381"/>
                        <a:gd name="T6" fmla="*/ 1 w 328"/>
                        <a:gd name="T7" fmla="*/ 1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86" name="Freeform 24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3 w 330"/>
                        <a:gd name="T3" fmla="*/ 1 h 381"/>
                        <a:gd name="T4" fmla="*/ 1 w 330"/>
                        <a:gd name="T5" fmla="*/ 0 h 381"/>
                        <a:gd name="T6" fmla="*/ 5 w 330"/>
                        <a:gd name="T7" fmla="*/ 1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9" name="Group 25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15475" name="Freeform 26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8 w 449"/>
                        <a:gd name="T1" fmla="*/ 0 h 172"/>
                        <a:gd name="T2" fmla="*/ 1 w 449"/>
                        <a:gd name="T3" fmla="*/ 0 h 172"/>
                        <a:gd name="T4" fmla="*/ 4 w 449"/>
                        <a:gd name="T5" fmla="*/ 0 h 172"/>
                        <a:gd name="T6" fmla="*/ 0 w 449"/>
                        <a:gd name="T7" fmla="*/ 0 h 172"/>
                        <a:gd name="T8" fmla="*/ 8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76" name="Freeform 27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7 w 450"/>
                        <a:gd name="T1" fmla="*/ 0 h 173"/>
                        <a:gd name="T2" fmla="*/ 0 w 450"/>
                        <a:gd name="T3" fmla="*/ 0 h 173"/>
                        <a:gd name="T4" fmla="*/ 3 w 450"/>
                        <a:gd name="T5" fmla="*/ 0 h 173"/>
                        <a:gd name="T6" fmla="*/ 0 w 450"/>
                        <a:gd name="T7" fmla="*/ 0 h 173"/>
                        <a:gd name="T8" fmla="*/ 7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77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2 w 161"/>
                        <a:gd name="T1" fmla="*/ 0 h 482"/>
                        <a:gd name="T2" fmla="*/ 0 w 161"/>
                        <a:gd name="T3" fmla="*/ 1 h 482"/>
                        <a:gd name="T4" fmla="*/ 1 w 161"/>
                        <a:gd name="T5" fmla="*/ 0 h 482"/>
                        <a:gd name="T6" fmla="*/ 0 w 161"/>
                        <a:gd name="T7" fmla="*/ 1 h 482"/>
                        <a:gd name="T8" fmla="*/ 2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78" name="Freeform 29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2 w 161"/>
                        <a:gd name="T1" fmla="*/ 1 h 481"/>
                        <a:gd name="T2" fmla="*/ 0 w 161"/>
                        <a:gd name="T3" fmla="*/ 0 h 481"/>
                        <a:gd name="T4" fmla="*/ 1 w 161"/>
                        <a:gd name="T5" fmla="*/ 0 h 481"/>
                        <a:gd name="T6" fmla="*/ 0 w 161"/>
                        <a:gd name="T7" fmla="*/ 0 h 481"/>
                        <a:gd name="T8" fmla="*/ 2 w 161"/>
                        <a:gd name="T9" fmla="*/ 1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79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1 h 381"/>
                        <a:gd name="T2" fmla="*/ 1 w 328"/>
                        <a:gd name="T3" fmla="*/ 0 h 381"/>
                        <a:gd name="T4" fmla="*/ 3 w 328"/>
                        <a:gd name="T5" fmla="*/ 0 h 381"/>
                        <a:gd name="T6" fmla="*/ 1 w 328"/>
                        <a:gd name="T7" fmla="*/ 0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80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7 w 462"/>
                        <a:gd name="T1" fmla="*/ 0 h 117"/>
                        <a:gd name="T2" fmla="*/ 2 w 462"/>
                        <a:gd name="T3" fmla="*/ 0 h 117"/>
                        <a:gd name="T4" fmla="*/ 5 w 462"/>
                        <a:gd name="T5" fmla="*/ 0 h 117"/>
                        <a:gd name="T6" fmla="*/ 0 w 462"/>
                        <a:gd name="T7" fmla="*/ 0 h 117"/>
                        <a:gd name="T8" fmla="*/ 4 w 462"/>
                        <a:gd name="T9" fmla="*/ 0 h 117"/>
                        <a:gd name="T10" fmla="*/ 2 w 462"/>
                        <a:gd name="T11" fmla="*/ 0 h 117"/>
                        <a:gd name="T12" fmla="*/ 7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81" name="Freeform 32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1 h 381"/>
                        <a:gd name="T2" fmla="*/ 3 w 330"/>
                        <a:gd name="T3" fmla="*/ 0 h 381"/>
                        <a:gd name="T4" fmla="*/ 1 w 330"/>
                        <a:gd name="T5" fmla="*/ 0 h 381"/>
                        <a:gd name="T6" fmla="*/ 5 w 330"/>
                        <a:gd name="T7" fmla="*/ 0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82" name="Freeform 33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5 w 464"/>
                        <a:gd name="T3" fmla="*/ 0 h 117"/>
                        <a:gd name="T4" fmla="*/ 3 w 464"/>
                        <a:gd name="T5" fmla="*/ 0 h 117"/>
                        <a:gd name="T6" fmla="*/ 7 w 464"/>
                        <a:gd name="T7" fmla="*/ 0 h 117"/>
                        <a:gd name="T8" fmla="*/ 3 w 464"/>
                        <a:gd name="T9" fmla="*/ 0 h 117"/>
                        <a:gd name="T10" fmla="*/ 6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83" name="Freeform 34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1 h 496"/>
                        <a:gd name="T2" fmla="*/ 1 w 110"/>
                        <a:gd name="T3" fmla="*/ 0 h 496"/>
                        <a:gd name="T4" fmla="*/ 1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1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84" name="Freeform 35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1 w 109"/>
                        <a:gd name="T3" fmla="*/ 1 h 498"/>
                        <a:gd name="T4" fmla="*/ 1 w 109"/>
                        <a:gd name="T5" fmla="*/ 0 h 498"/>
                        <a:gd name="T6" fmla="*/ 0 w 109"/>
                        <a:gd name="T7" fmla="*/ 1 h 498"/>
                        <a:gd name="T8" fmla="*/ 0 w 109"/>
                        <a:gd name="T9" fmla="*/ 0 h 498"/>
                        <a:gd name="T10" fmla="*/ 0 w 109"/>
                        <a:gd name="T11" fmla="*/ 1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470" name="Freeform 36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4 w 536"/>
                    <a:gd name="T1" fmla="*/ 0 h 589"/>
                    <a:gd name="T2" fmla="*/ 4 w 536"/>
                    <a:gd name="T3" fmla="*/ 0 h 589"/>
                    <a:gd name="T4" fmla="*/ 5 w 536"/>
                    <a:gd name="T5" fmla="*/ 0 h 589"/>
                    <a:gd name="T6" fmla="*/ 4 w 536"/>
                    <a:gd name="T7" fmla="*/ 0 h 589"/>
                    <a:gd name="T8" fmla="*/ 7 w 536"/>
                    <a:gd name="T9" fmla="*/ 0 h 589"/>
                    <a:gd name="T10" fmla="*/ 5 w 536"/>
                    <a:gd name="T11" fmla="*/ 0 h 589"/>
                    <a:gd name="T12" fmla="*/ 7 w 536"/>
                    <a:gd name="T13" fmla="*/ 0 h 589"/>
                    <a:gd name="T14" fmla="*/ 5 w 536"/>
                    <a:gd name="T15" fmla="*/ 0 h 589"/>
                    <a:gd name="T16" fmla="*/ 8 w 536"/>
                    <a:gd name="T17" fmla="*/ 0 h 589"/>
                    <a:gd name="T18" fmla="*/ 4 w 536"/>
                    <a:gd name="T19" fmla="*/ 0 h 589"/>
                    <a:gd name="T20" fmla="*/ 8 w 536"/>
                    <a:gd name="T21" fmla="*/ 0 h 589"/>
                    <a:gd name="T22" fmla="*/ 5 w 536"/>
                    <a:gd name="T23" fmla="*/ 0 h 589"/>
                    <a:gd name="T24" fmla="*/ 7 w 536"/>
                    <a:gd name="T25" fmla="*/ 1 h 589"/>
                    <a:gd name="T26" fmla="*/ 4 w 536"/>
                    <a:gd name="T27" fmla="*/ 0 h 589"/>
                    <a:gd name="T28" fmla="*/ 5 w 536"/>
                    <a:gd name="T29" fmla="*/ 1 h 589"/>
                    <a:gd name="T30" fmla="*/ 4 w 536"/>
                    <a:gd name="T31" fmla="*/ 0 h 589"/>
                    <a:gd name="T32" fmla="*/ 4 w 536"/>
                    <a:gd name="T33" fmla="*/ 1 h 589"/>
                    <a:gd name="T34" fmla="*/ 4 w 536"/>
                    <a:gd name="T35" fmla="*/ 0 h 589"/>
                    <a:gd name="T36" fmla="*/ 2 w 536"/>
                    <a:gd name="T37" fmla="*/ 1 h 589"/>
                    <a:gd name="T38" fmla="*/ 4 w 536"/>
                    <a:gd name="T39" fmla="*/ 0 h 589"/>
                    <a:gd name="T40" fmla="*/ 1 w 536"/>
                    <a:gd name="T41" fmla="*/ 1 h 589"/>
                    <a:gd name="T42" fmla="*/ 3 w 536"/>
                    <a:gd name="T43" fmla="*/ 0 h 589"/>
                    <a:gd name="T44" fmla="*/ 1 w 536"/>
                    <a:gd name="T45" fmla="*/ 0 h 589"/>
                    <a:gd name="T46" fmla="*/ 3 w 536"/>
                    <a:gd name="T47" fmla="*/ 0 h 589"/>
                    <a:gd name="T48" fmla="*/ 0 w 536"/>
                    <a:gd name="T49" fmla="*/ 0 h 589"/>
                    <a:gd name="T50" fmla="*/ 3 w 536"/>
                    <a:gd name="T51" fmla="*/ 0 h 589"/>
                    <a:gd name="T52" fmla="*/ 1 w 536"/>
                    <a:gd name="T53" fmla="*/ 0 h 589"/>
                    <a:gd name="T54" fmla="*/ 3 w 536"/>
                    <a:gd name="T55" fmla="*/ 0 h 589"/>
                    <a:gd name="T56" fmla="*/ 1 w 536"/>
                    <a:gd name="T57" fmla="*/ 0 h 589"/>
                    <a:gd name="T58" fmla="*/ 4 w 536"/>
                    <a:gd name="T59" fmla="*/ 0 h 589"/>
                    <a:gd name="T60" fmla="*/ 3 w 536"/>
                    <a:gd name="T61" fmla="*/ 0 h 589"/>
                    <a:gd name="T62" fmla="*/ 4 w 536"/>
                    <a:gd name="T63" fmla="*/ 0 h 589"/>
                    <a:gd name="T64" fmla="*/ 4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71" name="Freeform 37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3 w 798"/>
                    <a:gd name="T1" fmla="*/ 0 h 786"/>
                    <a:gd name="T2" fmla="*/ 6 w 798"/>
                    <a:gd name="T3" fmla="*/ 0 h 786"/>
                    <a:gd name="T4" fmla="*/ 5 w 798"/>
                    <a:gd name="T5" fmla="*/ 0 h 786"/>
                    <a:gd name="T6" fmla="*/ 6 w 798"/>
                    <a:gd name="T7" fmla="*/ 0 h 786"/>
                    <a:gd name="T8" fmla="*/ 7 w 798"/>
                    <a:gd name="T9" fmla="*/ 0 h 786"/>
                    <a:gd name="T10" fmla="*/ 6 w 798"/>
                    <a:gd name="T11" fmla="*/ 0 h 786"/>
                    <a:gd name="T12" fmla="*/ 8 w 798"/>
                    <a:gd name="T13" fmla="*/ 0 h 786"/>
                    <a:gd name="T14" fmla="*/ 7 w 798"/>
                    <a:gd name="T15" fmla="*/ 0 h 786"/>
                    <a:gd name="T16" fmla="*/ 11 w 798"/>
                    <a:gd name="T17" fmla="*/ 0 h 786"/>
                    <a:gd name="T18" fmla="*/ 7 w 798"/>
                    <a:gd name="T19" fmla="*/ 1 h 786"/>
                    <a:gd name="T20" fmla="*/ 12 w 798"/>
                    <a:gd name="T21" fmla="*/ 0 h 786"/>
                    <a:gd name="T22" fmla="*/ 7 w 798"/>
                    <a:gd name="T23" fmla="*/ 1 h 786"/>
                    <a:gd name="T24" fmla="*/ 12 w 798"/>
                    <a:gd name="T25" fmla="*/ 1 h 786"/>
                    <a:gd name="T26" fmla="*/ 7 w 798"/>
                    <a:gd name="T27" fmla="*/ 1 h 786"/>
                    <a:gd name="T28" fmla="*/ 11 w 798"/>
                    <a:gd name="T29" fmla="*/ 1 h 786"/>
                    <a:gd name="T30" fmla="*/ 7 w 798"/>
                    <a:gd name="T31" fmla="*/ 1 h 786"/>
                    <a:gd name="T32" fmla="*/ 9 w 798"/>
                    <a:gd name="T33" fmla="*/ 1 h 786"/>
                    <a:gd name="T34" fmla="*/ 6 w 798"/>
                    <a:gd name="T35" fmla="*/ 1 h 786"/>
                    <a:gd name="T36" fmla="*/ 7 w 798"/>
                    <a:gd name="T37" fmla="*/ 1 h 786"/>
                    <a:gd name="T38" fmla="*/ 6 w 798"/>
                    <a:gd name="T39" fmla="*/ 1 h 786"/>
                    <a:gd name="T40" fmla="*/ 5 w 798"/>
                    <a:gd name="T41" fmla="*/ 1 h 786"/>
                    <a:gd name="T42" fmla="*/ 6 w 798"/>
                    <a:gd name="T43" fmla="*/ 1 h 786"/>
                    <a:gd name="T44" fmla="*/ 3 w 798"/>
                    <a:gd name="T45" fmla="*/ 1 h 786"/>
                    <a:gd name="T46" fmla="*/ 5 w 798"/>
                    <a:gd name="T47" fmla="*/ 1 h 786"/>
                    <a:gd name="T48" fmla="*/ 0 w 798"/>
                    <a:gd name="T49" fmla="*/ 1 h 786"/>
                    <a:gd name="T50" fmla="*/ 5 w 798"/>
                    <a:gd name="T51" fmla="*/ 1 h 786"/>
                    <a:gd name="T52" fmla="*/ 0 w 798"/>
                    <a:gd name="T53" fmla="*/ 1 h 786"/>
                    <a:gd name="T54" fmla="*/ 5 w 798"/>
                    <a:gd name="T55" fmla="*/ 1 h 786"/>
                    <a:gd name="T56" fmla="*/ 0 w 798"/>
                    <a:gd name="T57" fmla="*/ 0 h 786"/>
                    <a:gd name="T58" fmla="*/ 5 w 798"/>
                    <a:gd name="T59" fmla="*/ 1 h 786"/>
                    <a:gd name="T60" fmla="*/ 0 w 798"/>
                    <a:gd name="T61" fmla="*/ 0 h 786"/>
                    <a:gd name="T62" fmla="*/ 5 w 798"/>
                    <a:gd name="T63" fmla="*/ 0 h 786"/>
                    <a:gd name="T64" fmla="*/ 3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72" name="Freeform 38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3 w 332"/>
                    <a:gd name="T1" fmla="*/ 0 h 366"/>
                    <a:gd name="T2" fmla="*/ 3 w 332"/>
                    <a:gd name="T3" fmla="*/ 0 h 366"/>
                    <a:gd name="T4" fmla="*/ 3 w 332"/>
                    <a:gd name="T5" fmla="*/ 0 h 366"/>
                    <a:gd name="T6" fmla="*/ 3 w 332"/>
                    <a:gd name="T7" fmla="*/ 0 h 366"/>
                    <a:gd name="T8" fmla="*/ 5 w 332"/>
                    <a:gd name="T9" fmla="*/ 0 h 366"/>
                    <a:gd name="T10" fmla="*/ 3 w 332"/>
                    <a:gd name="T11" fmla="*/ 0 h 366"/>
                    <a:gd name="T12" fmla="*/ 5 w 332"/>
                    <a:gd name="T13" fmla="*/ 0 h 366"/>
                    <a:gd name="T14" fmla="*/ 3 w 332"/>
                    <a:gd name="T15" fmla="*/ 0 h 366"/>
                    <a:gd name="T16" fmla="*/ 5 w 332"/>
                    <a:gd name="T17" fmla="*/ 0 h 366"/>
                    <a:gd name="T18" fmla="*/ 3 w 332"/>
                    <a:gd name="T19" fmla="*/ 0 h 366"/>
                    <a:gd name="T20" fmla="*/ 5 w 332"/>
                    <a:gd name="T21" fmla="*/ 0 h 366"/>
                    <a:gd name="T22" fmla="*/ 3 w 332"/>
                    <a:gd name="T23" fmla="*/ 0 h 366"/>
                    <a:gd name="T24" fmla="*/ 5 w 332"/>
                    <a:gd name="T25" fmla="*/ 0 h 366"/>
                    <a:gd name="T26" fmla="*/ 3 w 332"/>
                    <a:gd name="T27" fmla="*/ 0 h 366"/>
                    <a:gd name="T28" fmla="*/ 3 w 332"/>
                    <a:gd name="T29" fmla="*/ 0 h 366"/>
                    <a:gd name="T30" fmla="*/ 3 w 332"/>
                    <a:gd name="T31" fmla="*/ 0 h 366"/>
                    <a:gd name="T32" fmla="*/ 3 w 332"/>
                    <a:gd name="T33" fmla="*/ 1 h 366"/>
                    <a:gd name="T34" fmla="*/ 3 w 332"/>
                    <a:gd name="T35" fmla="*/ 0 h 366"/>
                    <a:gd name="T36" fmla="*/ 1 w 332"/>
                    <a:gd name="T37" fmla="*/ 0 h 366"/>
                    <a:gd name="T38" fmla="*/ 3 w 332"/>
                    <a:gd name="T39" fmla="*/ 0 h 366"/>
                    <a:gd name="T40" fmla="*/ 1 w 332"/>
                    <a:gd name="T41" fmla="*/ 0 h 366"/>
                    <a:gd name="T42" fmla="*/ 3 w 332"/>
                    <a:gd name="T43" fmla="*/ 0 h 366"/>
                    <a:gd name="T44" fmla="*/ 1 w 332"/>
                    <a:gd name="T45" fmla="*/ 0 h 366"/>
                    <a:gd name="T46" fmla="*/ 3 w 332"/>
                    <a:gd name="T47" fmla="*/ 0 h 366"/>
                    <a:gd name="T48" fmla="*/ 0 w 332"/>
                    <a:gd name="T49" fmla="*/ 0 h 366"/>
                    <a:gd name="T50" fmla="*/ 3 w 332"/>
                    <a:gd name="T51" fmla="*/ 0 h 366"/>
                    <a:gd name="T52" fmla="*/ 1 w 332"/>
                    <a:gd name="T53" fmla="*/ 0 h 366"/>
                    <a:gd name="T54" fmla="*/ 3 w 332"/>
                    <a:gd name="T55" fmla="*/ 0 h 366"/>
                    <a:gd name="T56" fmla="*/ 1 w 332"/>
                    <a:gd name="T57" fmla="*/ 0 h 366"/>
                    <a:gd name="T58" fmla="*/ 3 w 332"/>
                    <a:gd name="T59" fmla="*/ 0 h 366"/>
                    <a:gd name="T60" fmla="*/ 1 w 332"/>
                    <a:gd name="T61" fmla="*/ 0 h 366"/>
                    <a:gd name="T62" fmla="*/ 3 w 332"/>
                    <a:gd name="T63" fmla="*/ 0 h 366"/>
                    <a:gd name="T64" fmla="*/ 3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10" name="Group 39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15435" name="Freeform 40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32 w 2012"/>
                  <a:gd name="T1" fmla="*/ 0 h 1540"/>
                  <a:gd name="T2" fmla="*/ 26 w 2012"/>
                  <a:gd name="T3" fmla="*/ 0 h 1540"/>
                  <a:gd name="T4" fmla="*/ 22 w 2012"/>
                  <a:gd name="T5" fmla="*/ 0 h 1540"/>
                  <a:gd name="T6" fmla="*/ 19 w 2012"/>
                  <a:gd name="T7" fmla="*/ 0 h 1540"/>
                  <a:gd name="T8" fmla="*/ 14 w 2012"/>
                  <a:gd name="T9" fmla="*/ 0 h 1540"/>
                  <a:gd name="T10" fmla="*/ 11 w 2012"/>
                  <a:gd name="T11" fmla="*/ 1 h 1540"/>
                  <a:gd name="T12" fmla="*/ 7 w 2012"/>
                  <a:gd name="T13" fmla="*/ 1 h 1540"/>
                  <a:gd name="T14" fmla="*/ 5 w 2012"/>
                  <a:gd name="T15" fmla="*/ 1 h 1540"/>
                  <a:gd name="T16" fmla="*/ 3 w 2012"/>
                  <a:gd name="T17" fmla="*/ 1 h 1540"/>
                  <a:gd name="T18" fmla="*/ 2 w 2012"/>
                  <a:gd name="T19" fmla="*/ 1 h 1540"/>
                  <a:gd name="T20" fmla="*/ 1 w 2012"/>
                  <a:gd name="T21" fmla="*/ 2 h 1540"/>
                  <a:gd name="T22" fmla="*/ 1 w 2012"/>
                  <a:gd name="T23" fmla="*/ 2 h 1540"/>
                  <a:gd name="T24" fmla="*/ 0 w 2012"/>
                  <a:gd name="T25" fmla="*/ 2 h 1540"/>
                  <a:gd name="T26" fmla="*/ 0 w 2012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6" name="Freeform 41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32 w 2065"/>
                  <a:gd name="T1" fmla="*/ 0 h 1540"/>
                  <a:gd name="T2" fmla="*/ 26 w 2065"/>
                  <a:gd name="T3" fmla="*/ 0 h 1540"/>
                  <a:gd name="T4" fmla="*/ 22 w 2065"/>
                  <a:gd name="T5" fmla="*/ 0 h 1540"/>
                  <a:gd name="T6" fmla="*/ 18 w 2065"/>
                  <a:gd name="T7" fmla="*/ 0 h 1540"/>
                  <a:gd name="T8" fmla="*/ 14 w 2065"/>
                  <a:gd name="T9" fmla="*/ 0 h 1540"/>
                  <a:gd name="T10" fmla="*/ 10 w 2065"/>
                  <a:gd name="T11" fmla="*/ 1 h 1540"/>
                  <a:gd name="T12" fmla="*/ 6 w 2065"/>
                  <a:gd name="T13" fmla="*/ 1 h 1540"/>
                  <a:gd name="T14" fmla="*/ 4 w 2065"/>
                  <a:gd name="T15" fmla="*/ 1 h 1540"/>
                  <a:gd name="T16" fmla="*/ 2 w 2065"/>
                  <a:gd name="T17" fmla="*/ 1 h 1540"/>
                  <a:gd name="T18" fmla="*/ 1 w 2065"/>
                  <a:gd name="T19" fmla="*/ 1 h 1540"/>
                  <a:gd name="T20" fmla="*/ 0 w 2065"/>
                  <a:gd name="T21" fmla="*/ 2 h 1540"/>
                  <a:gd name="T22" fmla="*/ 0 w 2065"/>
                  <a:gd name="T23" fmla="*/ 2 h 1540"/>
                  <a:gd name="T24" fmla="*/ 0 w 2065"/>
                  <a:gd name="T25" fmla="*/ 2 h 1540"/>
                  <a:gd name="T26" fmla="*/ 0 w 2065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437" name="Freeform 42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33 w 2083"/>
                  <a:gd name="T1" fmla="*/ 0 h 1533"/>
                  <a:gd name="T2" fmla="*/ 27 w 2083"/>
                  <a:gd name="T3" fmla="*/ 0 h 1533"/>
                  <a:gd name="T4" fmla="*/ 23 w 2083"/>
                  <a:gd name="T5" fmla="*/ 0 h 1533"/>
                  <a:gd name="T6" fmla="*/ 19 w 2083"/>
                  <a:gd name="T7" fmla="*/ 0 h 1533"/>
                  <a:gd name="T8" fmla="*/ 15 w 2083"/>
                  <a:gd name="T9" fmla="*/ 0 h 1533"/>
                  <a:gd name="T10" fmla="*/ 11 w 2083"/>
                  <a:gd name="T11" fmla="*/ 1 h 1533"/>
                  <a:gd name="T12" fmla="*/ 7 w 2083"/>
                  <a:gd name="T13" fmla="*/ 1 h 1533"/>
                  <a:gd name="T14" fmla="*/ 5 w 2083"/>
                  <a:gd name="T15" fmla="*/ 1 h 1533"/>
                  <a:gd name="T16" fmla="*/ 3 w 2083"/>
                  <a:gd name="T17" fmla="*/ 1 h 1533"/>
                  <a:gd name="T18" fmla="*/ 2 w 2083"/>
                  <a:gd name="T19" fmla="*/ 1 h 1533"/>
                  <a:gd name="T20" fmla="*/ 1 w 2083"/>
                  <a:gd name="T21" fmla="*/ 2 h 1533"/>
                  <a:gd name="T22" fmla="*/ 1 w 2083"/>
                  <a:gd name="T23" fmla="*/ 2 h 1533"/>
                  <a:gd name="T24" fmla="*/ 0 w 2083"/>
                  <a:gd name="T25" fmla="*/ 2 h 1533"/>
                  <a:gd name="T26" fmla="*/ 0 w 2083"/>
                  <a:gd name="T27" fmla="*/ 2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11" name="Group 43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15439" name="Freeform 44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10 w 1081"/>
                    <a:gd name="T1" fmla="*/ 0 h 1167"/>
                    <a:gd name="T2" fmla="*/ 11 w 1081"/>
                    <a:gd name="T3" fmla="*/ 0 h 1167"/>
                    <a:gd name="T4" fmla="*/ 12 w 1081"/>
                    <a:gd name="T5" fmla="*/ 0 h 1167"/>
                    <a:gd name="T6" fmla="*/ 13 w 1081"/>
                    <a:gd name="T7" fmla="*/ 0 h 1167"/>
                    <a:gd name="T8" fmla="*/ 14 w 1081"/>
                    <a:gd name="T9" fmla="*/ 0 h 1167"/>
                    <a:gd name="T10" fmla="*/ 15 w 1081"/>
                    <a:gd name="T11" fmla="*/ 0 h 1167"/>
                    <a:gd name="T12" fmla="*/ 16 w 1081"/>
                    <a:gd name="T13" fmla="*/ 0 h 1167"/>
                    <a:gd name="T14" fmla="*/ 16 w 1081"/>
                    <a:gd name="T15" fmla="*/ 0 h 1167"/>
                    <a:gd name="T16" fmla="*/ 16 w 1081"/>
                    <a:gd name="T17" fmla="*/ 1 h 1167"/>
                    <a:gd name="T18" fmla="*/ 11 w 1081"/>
                    <a:gd name="T19" fmla="*/ 1 h 1167"/>
                    <a:gd name="T20" fmla="*/ 12 w 1081"/>
                    <a:gd name="T21" fmla="*/ 1 h 1167"/>
                    <a:gd name="T22" fmla="*/ 12 w 1081"/>
                    <a:gd name="T23" fmla="*/ 1 h 1167"/>
                    <a:gd name="T24" fmla="*/ 11 w 1081"/>
                    <a:gd name="T25" fmla="*/ 1 h 1167"/>
                    <a:gd name="T26" fmla="*/ 11 w 1081"/>
                    <a:gd name="T27" fmla="*/ 1 h 1167"/>
                    <a:gd name="T28" fmla="*/ 11 w 1081"/>
                    <a:gd name="T29" fmla="*/ 1 h 1167"/>
                    <a:gd name="T30" fmla="*/ 11 w 1081"/>
                    <a:gd name="T31" fmla="*/ 1 h 1167"/>
                    <a:gd name="T32" fmla="*/ 10 w 1081"/>
                    <a:gd name="T33" fmla="*/ 1 h 1167"/>
                    <a:gd name="T34" fmla="*/ 10 w 1081"/>
                    <a:gd name="T35" fmla="*/ 1 h 1167"/>
                    <a:gd name="T36" fmla="*/ 9 w 1081"/>
                    <a:gd name="T37" fmla="*/ 2 h 1167"/>
                    <a:gd name="T38" fmla="*/ 8 w 1081"/>
                    <a:gd name="T39" fmla="*/ 2 h 1167"/>
                    <a:gd name="T40" fmla="*/ 7 w 1081"/>
                    <a:gd name="T41" fmla="*/ 1 h 1167"/>
                    <a:gd name="T42" fmla="*/ 6 w 1081"/>
                    <a:gd name="T43" fmla="*/ 1 h 1167"/>
                    <a:gd name="T44" fmla="*/ 5 w 1081"/>
                    <a:gd name="T45" fmla="*/ 1 h 1167"/>
                    <a:gd name="T46" fmla="*/ 4 w 1081"/>
                    <a:gd name="T47" fmla="*/ 1 h 1167"/>
                    <a:gd name="T48" fmla="*/ 2 w 1081"/>
                    <a:gd name="T49" fmla="*/ 1 h 1167"/>
                    <a:gd name="T50" fmla="*/ 3 w 1081"/>
                    <a:gd name="T51" fmla="*/ 1 h 1167"/>
                    <a:gd name="T52" fmla="*/ 2 w 1081"/>
                    <a:gd name="T53" fmla="*/ 1 h 1167"/>
                    <a:gd name="T54" fmla="*/ 2 w 1081"/>
                    <a:gd name="T55" fmla="*/ 1 h 1167"/>
                    <a:gd name="T56" fmla="*/ 0 w 1081"/>
                    <a:gd name="T57" fmla="*/ 1 h 1167"/>
                    <a:gd name="T58" fmla="*/ 1 w 1081"/>
                    <a:gd name="T59" fmla="*/ 1 h 1167"/>
                    <a:gd name="T60" fmla="*/ 2 w 1081"/>
                    <a:gd name="T61" fmla="*/ 1 h 1167"/>
                    <a:gd name="T62" fmla="*/ 2 w 1081"/>
                    <a:gd name="T63" fmla="*/ 0 h 1167"/>
                    <a:gd name="T64" fmla="*/ 3 w 1081"/>
                    <a:gd name="T65" fmla="*/ 0 h 1167"/>
                    <a:gd name="T66" fmla="*/ 5 w 1081"/>
                    <a:gd name="T67" fmla="*/ 0 h 1167"/>
                    <a:gd name="T68" fmla="*/ 6 w 1081"/>
                    <a:gd name="T69" fmla="*/ 0 h 1167"/>
                    <a:gd name="T70" fmla="*/ 7 w 1081"/>
                    <a:gd name="T71" fmla="*/ 0 h 1167"/>
                    <a:gd name="T72" fmla="*/ 8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12" name="Group 45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13" name="Group 46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15461" name="Freeform 47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1 w 676"/>
                        <a:gd name="T1" fmla="*/ 0 h 257"/>
                        <a:gd name="T2" fmla="*/ 1 w 676"/>
                        <a:gd name="T3" fmla="*/ 0 h 257"/>
                        <a:gd name="T4" fmla="*/ 5 w 676"/>
                        <a:gd name="T5" fmla="*/ 0 h 257"/>
                        <a:gd name="T6" fmla="*/ 0 w 676"/>
                        <a:gd name="T7" fmla="*/ 0 h 257"/>
                        <a:gd name="T8" fmla="*/ 1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62" name="Freeform 48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10 w 675"/>
                        <a:gd name="T1" fmla="*/ 0 h 256"/>
                        <a:gd name="T2" fmla="*/ 0 w 675"/>
                        <a:gd name="T3" fmla="*/ 0 h 256"/>
                        <a:gd name="T4" fmla="*/ 5 w 675"/>
                        <a:gd name="T5" fmla="*/ 0 h 256"/>
                        <a:gd name="T6" fmla="*/ 0 w 675"/>
                        <a:gd name="T7" fmla="*/ 0 h 256"/>
                        <a:gd name="T8" fmla="*/ 1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63" name="Freeform 49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4 w 240"/>
                        <a:gd name="T1" fmla="*/ 0 h 722"/>
                        <a:gd name="T2" fmla="*/ 0 w 240"/>
                        <a:gd name="T3" fmla="*/ 1 h 722"/>
                        <a:gd name="T4" fmla="*/ 2 w 240"/>
                        <a:gd name="T5" fmla="*/ 1 h 722"/>
                        <a:gd name="T6" fmla="*/ 2 w 240"/>
                        <a:gd name="T7" fmla="*/ 1 h 722"/>
                        <a:gd name="T8" fmla="*/ 4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64" name="Freeform 50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4 w 240"/>
                        <a:gd name="T1" fmla="*/ 1 h 723"/>
                        <a:gd name="T2" fmla="*/ 0 w 240"/>
                        <a:gd name="T3" fmla="*/ 0 h 723"/>
                        <a:gd name="T4" fmla="*/ 2 w 240"/>
                        <a:gd name="T5" fmla="*/ 0 h 723"/>
                        <a:gd name="T6" fmla="*/ 2 w 240"/>
                        <a:gd name="T7" fmla="*/ 0 h 723"/>
                        <a:gd name="T8" fmla="*/ 4 w 240"/>
                        <a:gd name="T9" fmla="*/ 1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14" name="Group 51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15" name="Group 5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15459" name="Freeform 5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4 w 494"/>
                          <a:gd name="T3" fmla="*/ 1 h 570"/>
                          <a:gd name="T4" fmla="*/ 2 w 494"/>
                          <a:gd name="T5" fmla="*/ 0 h 570"/>
                          <a:gd name="T6" fmla="*/ 7 w 494"/>
                          <a:gd name="T7" fmla="*/ 1 h 570"/>
                          <a:gd name="T8" fmla="*/ 3 w 494"/>
                          <a:gd name="T9" fmla="*/ 0 h 570"/>
                          <a:gd name="T10" fmla="*/ 7 w 494"/>
                          <a:gd name="T11" fmla="*/ 1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60" name="Freeform 5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0 h 570"/>
                          <a:gd name="T2" fmla="*/ 3 w 493"/>
                          <a:gd name="T3" fmla="*/ 1 h 570"/>
                          <a:gd name="T4" fmla="*/ 6 w 493"/>
                          <a:gd name="T5" fmla="*/ 0 h 570"/>
                          <a:gd name="T6" fmla="*/ 1 w 493"/>
                          <a:gd name="T7" fmla="*/ 1 h 570"/>
                          <a:gd name="T8" fmla="*/ 5 w 493"/>
                          <a:gd name="T9" fmla="*/ 0 h 570"/>
                          <a:gd name="T10" fmla="*/ 0 w 493"/>
                          <a:gd name="T11" fmla="*/ 1 h 570"/>
                          <a:gd name="T12" fmla="*/ 8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6" name="Group 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15449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0 w 676"/>
                          <a:gd name="T3" fmla="*/ 0 h 256"/>
                          <a:gd name="T4" fmla="*/ 5 w 676"/>
                          <a:gd name="T5" fmla="*/ 0 h 256"/>
                          <a:gd name="T6" fmla="*/ 1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0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0 w 674"/>
                          <a:gd name="T3" fmla="*/ 0 h 258"/>
                          <a:gd name="T4" fmla="*/ 5 w 674"/>
                          <a:gd name="T5" fmla="*/ 0 h 258"/>
                          <a:gd name="T6" fmla="*/ 1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1" name="Freeform 5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4 w 240"/>
                          <a:gd name="T3" fmla="*/ 1 h 722"/>
                          <a:gd name="T4" fmla="*/ 2 w 240"/>
                          <a:gd name="T5" fmla="*/ 1 h 722"/>
                          <a:gd name="T6" fmla="*/ 3 w 240"/>
                          <a:gd name="T7" fmla="*/ 1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2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1 h 723"/>
                          <a:gd name="T2" fmla="*/ 4 w 240"/>
                          <a:gd name="T3" fmla="*/ 0 h 723"/>
                          <a:gd name="T4" fmla="*/ 2 w 240"/>
                          <a:gd name="T5" fmla="*/ 0 h 723"/>
                          <a:gd name="T6" fmla="*/ 3 w 240"/>
                          <a:gd name="T7" fmla="*/ 0 h 723"/>
                          <a:gd name="T8" fmla="*/ 0 w 240"/>
                          <a:gd name="T9" fmla="*/ 1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3" name="Freeform 6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1 h 571"/>
                          <a:gd name="T2" fmla="*/ 4 w 494"/>
                          <a:gd name="T3" fmla="*/ 0 h 571"/>
                          <a:gd name="T4" fmla="*/ 2 w 494"/>
                          <a:gd name="T5" fmla="*/ 0 h 571"/>
                          <a:gd name="T6" fmla="*/ 7 w 494"/>
                          <a:gd name="T7" fmla="*/ 0 h 571"/>
                          <a:gd name="T8" fmla="*/ 3 w 494"/>
                          <a:gd name="T9" fmla="*/ 0 h 571"/>
                          <a:gd name="T10" fmla="*/ 7 w 494"/>
                          <a:gd name="T11" fmla="*/ 0 h 571"/>
                          <a:gd name="T12" fmla="*/ 0 w 494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4" name="Freeform 6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8 w 696"/>
                          <a:gd name="T3" fmla="*/ 0 h 174"/>
                          <a:gd name="T4" fmla="*/ 4 w 696"/>
                          <a:gd name="T5" fmla="*/ 0 h 174"/>
                          <a:gd name="T6" fmla="*/ 10 w 696"/>
                          <a:gd name="T7" fmla="*/ 0 h 174"/>
                          <a:gd name="T8" fmla="*/ 4 w 696"/>
                          <a:gd name="T9" fmla="*/ 0 h 174"/>
                          <a:gd name="T10" fmla="*/ 9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5" name="Freeform 6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1 h 571"/>
                          <a:gd name="T2" fmla="*/ 3 w 493"/>
                          <a:gd name="T3" fmla="*/ 0 h 571"/>
                          <a:gd name="T4" fmla="*/ 6 w 493"/>
                          <a:gd name="T5" fmla="*/ 0 h 571"/>
                          <a:gd name="T6" fmla="*/ 1 w 493"/>
                          <a:gd name="T7" fmla="*/ 0 h 571"/>
                          <a:gd name="T8" fmla="*/ 5 w 493"/>
                          <a:gd name="T9" fmla="*/ 0 h 571"/>
                          <a:gd name="T10" fmla="*/ 0 w 493"/>
                          <a:gd name="T11" fmla="*/ 0 h 571"/>
                          <a:gd name="T12" fmla="*/ 8 w 493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6" name="Freeform 6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1 w 695"/>
                          <a:gd name="T1" fmla="*/ 0 h 174"/>
                          <a:gd name="T2" fmla="*/ 2 w 695"/>
                          <a:gd name="T3" fmla="*/ 0 h 174"/>
                          <a:gd name="T4" fmla="*/ 7 w 695"/>
                          <a:gd name="T5" fmla="*/ 0 h 174"/>
                          <a:gd name="T6" fmla="*/ 0 w 695"/>
                          <a:gd name="T7" fmla="*/ 0 h 174"/>
                          <a:gd name="T8" fmla="*/ 6 w 695"/>
                          <a:gd name="T9" fmla="*/ 0 h 174"/>
                          <a:gd name="T10" fmla="*/ 2 w 695"/>
                          <a:gd name="T11" fmla="*/ 0 h 174"/>
                          <a:gd name="T12" fmla="*/ 1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7" name="Freeform 6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1 h 745"/>
                          <a:gd name="T2" fmla="*/ 0 w 162"/>
                          <a:gd name="T3" fmla="*/ 0 h 745"/>
                          <a:gd name="T4" fmla="*/ 1 w 162"/>
                          <a:gd name="T5" fmla="*/ 1 h 745"/>
                          <a:gd name="T6" fmla="*/ 1 w 162"/>
                          <a:gd name="T7" fmla="*/ 0 h 745"/>
                          <a:gd name="T8" fmla="*/ 1 w 162"/>
                          <a:gd name="T9" fmla="*/ 1 h 745"/>
                          <a:gd name="T10" fmla="*/ 3 w 162"/>
                          <a:gd name="T11" fmla="*/ 0 h 745"/>
                          <a:gd name="T12" fmla="*/ 1 w 162"/>
                          <a:gd name="T13" fmla="*/ 1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458" name="Freeform 6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1 w 163"/>
                          <a:gd name="T1" fmla="*/ 0 h 745"/>
                          <a:gd name="T2" fmla="*/ 0 w 163"/>
                          <a:gd name="T3" fmla="*/ 1 h 745"/>
                          <a:gd name="T4" fmla="*/ 0 w 163"/>
                          <a:gd name="T5" fmla="*/ 0 h 745"/>
                          <a:gd name="T6" fmla="*/ 1 w 163"/>
                          <a:gd name="T7" fmla="*/ 1 h 745"/>
                          <a:gd name="T8" fmla="*/ 1 w 163"/>
                          <a:gd name="T9" fmla="*/ 0 h 745"/>
                          <a:gd name="T10" fmla="*/ 2 w 163"/>
                          <a:gd name="T11" fmla="*/ 1 h 745"/>
                          <a:gd name="T12" fmla="*/ 1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7" name="Group 66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15442" name="Freeform 67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6 w 807"/>
                      <a:gd name="T1" fmla="*/ 0 h 884"/>
                      <a:gd name="T2" fmla="*/ 5 w 807"/>
                      <a:gd name="T3" fmla="*/ 0 h 884"/>
                      <a:gd name="T4" fmla="*/ 4 w 807"/>
                      <a:gd name="T5" fmla="*/ 0 h 884"/>
                      <a:gd name="T6" fmla="*/ 5 w 807"/>
                      <a:gd name="T7" fmla="*/ 0 h 884"/>
                      <a:gd name="T8" fmla="*/ 1 w 807"/>
                      <a:gd name="T9" fmla="*/ 0 h 884"/>
                      <a:gd name="T10" fmla="*/ 5 w 807"/>
                      <a:gd name="T11" fmla="*/ 0 h 884"/>
                      <a:gd name="T12" fmla="*/ 0 w 807"/>
                      <a:gd name="T13" fmla="*/ 0 h 884"/>
                      <a:gd name="T14" fmla="*/ 4 w 807"/>
                      <a:gd name="T15" fmla="*/ 1 h 884"/>
                      <a:gd name="T16" fmla="*/ 0 w 807"/>
                      <a:gd name="T17" fmla="*/ 1 h 884"/>
                      <a:gd name="T18" fmla="*/ 5 w 807"/>
                      <a:gd name="T19" fmla="*/ 1 h 884"/>
                      <a:gd name="T20" fmla="*/ 0 w 807"/>
                      <a:gd name="T21" fmla="*/ 1 h 884"/>
                      <a:gd name="T22" fmla="*/ 4 w 807"/>
                      <a:gd name="T23" fmla="*/ 1 h 884"/>
                      <a:gd name="T24" fmla="*/ 1 w 807"/>
                      <a:gd name="T25" fmla="*/ 1 h 884"/>
                      <a:gd name="T26" fmla="*/ 5 w 807"/>
                      <a:gd name="T27" fmla="*/ 1 h 884"/>
                      <a:gd name="T28" fmla="*/ 4 w 807"/>
                      <a:gd name="T29" fmla="*/ 1 h 884"/>
                      <a:gd name="T30" fmla="*/ 5 w 807"/>
                      <a:gd name="T31" fmla="*/ 1 h 884"/>
                      <a:gd name="T32" fmla="*/ 6 w 807"/>
                      <a:gd name="T33" fmla="*/ 1 h 884"/>
                      <a:gd name="T34" fmla="*/ 6 w 807"/>
                      <a:gd name="T35" fmla="*/ 1 h 884"/>
                      <a:gd name="T36" fmla="*/ 8 w 807"/>
                      <a:gd name="T37" fmla="*/ 1 h 884"/>
                      <a:gd name="T38" fmla="*/ 6 w 807"/>
                      <a:gd name="T39" fmla="*/ 1 h 884"/>
                      <a:gd name="T40" fmla="*/ 10 w 807"/>
                      <a:gd name="T41" fmla="*/ 1 h 884"/>
                      <a:gd name="T42" fmla="*/ 6 w 807"/>
                      <a:gd name="T43" fmla="*/ 1 h 884"/>
                      <a:gd name="T44" fmla="*/ 11 w 807"/>
                      <a:gd name="T45" fmla="*/ 1 h 884"/>
                      <a:gd name="T46" fmla="*/ 6 w 807"/>
                      <a:gd name="T47" fmla="*/ 1 h 884"/>
                      <a:gd name="T48" fmla="*/ 12 w 807"/>
                      <a:gd name="T49" fmla="*/ 1 h 884"/>
                      <a:gd name="T50" fmla="*/ 6 w 807"/>
                      <a:gd name="T51" fmla="*/ 1 h 884"/>
                      <a:gd name="T52" fmla="*/ 11 w 807"/>
                      <a:gd name="T53" fmla="*/ 0 h 884"/>
                      <a:gd name="T54" fmla="*/ 6 w 807"/>
                      <a:gd name="T55" fmla="*/ 1 h 884"/>
                      <a:gd name="T56" fmla="*/ 9 w 807"/>
                      <a:gd name="T57" fmla="*/ 0 h 884"/>
                      <a:gd name="T58" fmla="*/ 6 w 807"/>
                      <a:gd name="T59" fmla="*/ 1 h 884"/>
                      <a:gd name="T60" fmla="*/ 8 w 807"/>
                      <a:gd name="T61" fmla="*/ 0 h 884"/>
                      <a:gd name="T62" fmla="*/ 6 w 807"/>
                      <a:gd name="T63" fmla="*/ 0 h 884"/>
                      <a:gd name="T64" fmla="*/ 6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43" name="Freeform 68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4 w 1197"/>
                      <a:gd name="T1" fmla="*/ 0 h 1181"/>
                      <a:gd name="T2" fmla="*/ 10 w 1197"/>
                      <a:gd name="T3" fmla="*/ 1 h 1181"/>
                      <a:gd name="T4" fmla="*/ 11 w 1197"/>
                      <a:gd name="T5" fmla="*/ 0 h 1181"/>
                      <a:gd name="T6" fmla="*/ 10 w 1197"/>
                      <a:gd name="T7" fmla="*/ 1 h 1181"/>
                      <a:gd name="T8" fmla="*/ 8 w 1197"/>
                      <a:gd name="T9" fmla="*/ 0 h 1181"/>
                      <a:gd name="T10" fmla="*/ 9 w 1197"/>
                      <a:gd name="T11" fmla="*/ 1 h 1181"/>
                      <a:gd name="T12" fmla="*/ 6 w 1197"/>
                      <a:gd name="T13" fmla="*/ 0 h 1181"/>
                      <a:gd name="T14" fmla="*/ 8 w 1197"/>
                      <a:gd name="T15" fmla="*/ 1 h 1181"/>
                      <a:gd name="T16" fmla="*/ 2 w 1197"/>
                      <a:gd name="T17" fmla="*/ 0 h 1181"/>
                      <a:gd name="T18" fmla="*/ 8 w 1197"/>
                      <a:gd name="T19" fmla="*/ 1 h 1181"/>
                      <a:gd name="T20" fmla="*/ 1 w 1197"/>
                      <a:gd name="T21" fmla="*/ 1 h 1181"/>
                      <a:gd name="T22" fmla="*/ 8 w 1197"/>
                      <a:gd name="T23" fmla="*/ 1 h 1181"/>
                      <a:gd name="T24" fmla="*/ 0 w 1197"/>
                      <a:gd name="T25" fmla="*/ 1 h 1181"/>
                      <a:gd name="T26" fmla="*/ 8 w 1197"/>
                      <a:gd name="T27" fmla="*/ 1 h 1181"/>
                      <a:gd name="T28" fmla="*/ 2 w 1197"/>
                      <a:gd name="T29" fmla="*/ 1 h 1181"/>
                      <a:gd name="T30" fmla="*/ 9 w 1197"/>
                      <a:gd name="T31" fmla="*/ 1 h 1181"/>
                      <a:gd name="T32" fmla="*/ 5 w 1197"/>
                      <a:gd name="T33" fmla="*/ 2 h 1181"/>
                      <a:gd name="T34" fmla="*/ 9 w 1197"/>
                      <a:gd name="T35" fmla="*/ 1 h 1181"/>
                      <a:gd name="T36" fmla="*/ 8 w 1197"/>
                      <a:gd name="T37" fmla="*/ 2 h 1181"/>
                      <a:gd name="T38" fmla="*/ 10 w 1197"/>
                      <a:gd name="T39" fmla="*/ 1 h 1181"/>
                      <a:gd name="T40" fmla="*/ 11 w 1197"/>
                      <a:gd name="T41" fmla="*/ 2 h 1181"/>
                      <a:gd name="T42" fmla="*/ 10 w 1197"/>
                      <a:gd name="T43" fmla="*/ 1 h 1181"/>
                      <a:gd name="T44" fmla="*/ 14 w 1197"/>
                      <a:gd name="T45" fmla="*/ 2 h 1181"/>
                      <a:gd name="T46" fmla="*/ 10 w 1197"/>
                      <a:gd name="T47" fmla="*/ 1 h 1181"/>
                      <a:gd name="T48" fmla="*/ 18 w 1197"/>
                      <a:gd name="T49" fmla="*/ 1 h 1181"/>
                      <a:gd name="T50" fmla="*/ 10 w 1197"/>
                      <a:gd name="T51" fmla="*/ 1 h 1181"/>
                      <a:gd name="T52" fmla="*/ 19 w 1197"/>
                      <a:gd name="T53" fmla="*/ 1 h 1181"/>
                      <a:gd name="T54" fmla="*/ 11 w 1197"/>
                      <a:gd name="T55" fmla="*/ 1 h 1181"/>
                      <a:gd name="T56" fmla="*/ 19 w 1197"/>
                      <a:gd name="T57" fmla="*/ 1 h 1181"/>
                      <a:gd name="T58" fmla="*/ 11 w 1197"/>
                      <a:gd name="T59" fmla="*/ 1 h 1181"/>
                      <a:gd name="T60" fmla="*/ 19 w 1197"/>
                      <a:gd name="T61" fmla="*/ 0 h 1181"/>
                      <a:gd name="T62" fmla="*/ 11 w 1197"/>
                      <a:gd name="T63" fmla="*/ 1 h 1181"/>
                      <a:gd name="T64" fmla="*/ 14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44" name="Freeform 69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3 w 497"/>
                      <a:gd name="T1" fmla="*/ 0 h 548"/>
                      <a:gd name="T2" fmla="*/ 3 w 497"/>
                      <a:gd name="T3" fmla="*/ 0 h 548"/>
                      <a:gd name="T4" fmla="*/ 2 w 497"/>
                      <a:gd name="T5" fmla="*/ 0 h 548"/>
                      <a:gd name="T6" fmla="*/ 3 w 497"/>
                      <a:gd name="T7" fmla="*/ 0 h 548"/>
                      <a:gd name="T8" fmla="*/ 1 w 497"/>
                      <a:gd name="T9" fmla="*/ 0 h 548"/>
                      <a:gd name="T10" fmla="*/ 3 w 497"/>
                      <a:gd name="T11" fmla="*/ 0 h 548"/>
                      <a:gd name="T12" fmla="*/ 0 w 497"/>
                      <a:gd name="T13" fmla="*/ 0 h 548"/>
                      <a:gd name="T14" fmla="*/ 2 w 497"/>
                      <a:gd name="T15" fmla="*/ 0 h 548"/>
                      <a:gd name="T16" fmla="*/ 0 w 497"/>
                      <a:gd name="T17" fmla="*/ 0 h 548"/>
                      <a:gd name="T18" fmla="*/ 3 w 497"/>
                      <a:gd name="T19" fmla="*/ 0 h 548"/>
                      <a:gd name="T20" fmla="*/ 0 w 497"/>
                      <a:gd name="T21" fmla="*/ 0 h 548"/>
                      <a:gd name="T22" fmla="*/ 3 w 497"/>
                      <a:gd name="T23" fmla="*/ 0 h 548"/>
                      <a:gd name="T24" fmla="*/ 1 w 497"/>
                      <a:gd name="T25" fmla="*/ 1 h 548"/>
                      <a:gd name="T26" fmla="*/ 3 w 497"/>
                      <a:gd name="T27" fmla="*/ 0 h 548"/>
                      <a:gd name="T28" fmla="*/ 2 w 497"/>
                      <a:gd name="T29" fmla="*/ 1 h 548"/>
                      <a:gd name="T30" fmla="*/ 3 w 497"/>
                      <a:gd name="T31" fmla="*/ 0 h 548"/>
                      <a:gd name="T32" fmla="*/ 3 w 497"/>
                      <a:gd name="T33" fmla="*/ 1 h 548"/>
                      <a:gd name="T34" fmla="*/ 3 w 497"/>
                      <a:gd name="T35" fmla="*/ 0 h 548"/>
                      <a:gd name="T36" fmla="*/ 5 w 497"/>
                      <a:gd name="T37" fmla="*/ 1 h 548"/>
                      <a:gd name="T38" fmla="*/ 3 w 497"/>
                      <a:gd name="T39" fmla="*/ 0 h 548"/>
                      <a:gd name="T40" fmla="*/ 6 w 497"/>
                      <a:gd name="T41" fmla="*/ 1 h 548"/>
                      <a:gd name="T42" fmla="*/ 4 w 497"/>
                      <a:gd name="T43" fmla="*/ 0 h 548"/>
                      <a:gd name="T44" fmla="*/ 7 w 497"/>
                      <a:gd name="T45" fmla="*/ 0 h 548"/>
                      <a:gd name="T46" fmla="*/ 4 w 497"/>
                      <a:gd name="T47" fmla="*/ 0 h 548"/>
                      <a:gd name="T48" fmla="*/ 7 w 497"/>
                      <a:gd name="T49" fmla="*/ 0 h 548"/>
                      <a:gd name="T50" fmla="*/ 4 w 497"/>
                      <a:gd name="T51" fmla="*/ 0 h 548"/>
                      <a:gd name="T52" fmla="*/ 7 w 497"/>
                      <a:gd name="T53" fmla="*/ 0 h 548"/>
                      <a:gd name="T54" fmla="*/ 4 w 497"/>
                      <a:gd name="T55" fmla="*/ 0 h 548"/>
                      <a:gd name="T56" fmla="*/ 6 w 497"/>
                      <a:gd name="T57" fmla="*/ 0 h 548"/>
                      <a:gd name="T58" fmla="*/ 4 w 497"/>
                      <a:gd name="T59" fmla="*/ 0 h 548"/>
                      <a:gd name="T60" fmla="*/ 4 w 497"/>
                      <a:gd name="T61" fmla="*/ 0 h 548"/>
                      <a:gd name="T62" fmla="*/ 3 w 497"/>
                      <a:gd name="T63" fmla="*/ 0 h 548"/>
                      <a:gd name="T64" fmla="*/ 3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sp>
        <p:nvSpPr>
          <p:cNvPr id="15368" name="Text Box 70"/>
          <p:cNvSpPr txBox="1">
            <a:spLocks noChangeArrowheads="1"/>
          </p:cNvSpPr>
          <p:nvPr/>
        </p:nvSpPr>
        <p:spPr bwMode="auto">
          <a:xfrm>
            <a:off x="1965872" y="3819144"/>
            <a:ext cx="80264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en-US" altLang="en-US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ĐƠN VỊ TRƯỜNG TIỂU HỌC NAM HƯNG</a:t>
            </a:r>
            <a:endParaRPr lang="en-US" sz="2000" dirty="0">
              <a:latin typeface="Tahoma" pitchFamily="34" charset="0"/>
            </a:endParaRPr>
          </a:p>
        </p:txBody>
      </p:sp>
      <p:sp>
        <p:nvSpPr>
          <p:cNvPr id="15369" name="WordArt 71"/>
          <p:cNvSpPr>
            <a:spLocks noChangeArrowheads="1" noChangeShapeType="1" noTextEdit="1"/>
          </p:cNvSpPr>
          <p:nvPr/>
        </p:nvSpPr>
        <p:spPr bwMode="auto">
          <a:xfrm>
            <a:off x="693450" y="4355584"/>
            <a:ext cx="11029950" cy="1313871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vi-VN" sz="4000" b="1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+mj-lt"/>
              <a:cs typeface="Arial"/>
            </a:endParaRPr>
          </a:p>
          <a:p>
            <a:pPr algn="ctr"/>
            <a:endParaRPr lang="vi-VN" sz="4000" b="1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+mj-lt"/>
              <a:cs typeface="Arial"/>
            </a:endParaRPr>
          </a:p>
          <a:p>
            <a:pPr algn="ctr"/>
            <a:endParaRPr lang="vi-VN" sz="4000" b="1" kern="10" dirty="0">
              <a:ln w="9525">
                <a:solidFill>
                  <a:srgbClr val="3333FF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+mj-lt"/>
              <a:cs typeface="Arial"/>
            </a:endParaRPr>
          </a:p>
        </p:txBody>
      </p:sp>
      <p:grpSp>
        <p:nvGrpSpPr>
          <p:cNvPr id="18" name="Group 72"/>
          <p:cNvGrpSpPr>
            <a:grpSpLocks/>
          </p:cNvGrpSpPr>
          <p:nvPr/>
        </p:nvGrpSpPr>
        <p:grpSpPr bwMode="auto">
          <a:xfrm>
            <a:off x="6953577" y="4926793"/>
            <a:ext cx="2798763" cy="2112963"/>
            <a:chOff x="3011" y="2648"/>
            <a:chExt cx="1620" cy="845"/>
          </a:xfrm>
        </p:grpSpPr>
        <p:grpSp>
          <p:nvGrpSpPr>
            <p:cNvPr id="19" name="Group 73"/>
            <p:cNvGrpSpPr>
              <a:grpSpLocks/>
            </p:cNvGrpSpPr>
            <p:nvPr/>
          </p:nvGrpSpPr>
          <p:grpSpPr bwMode="auto">
            <a:xfrm>
              <a:off x="3011" y="2648"/>
              <a:ext cx="698" cy="841"/>
              <a:chOff x="3011" y="2648"/>
              <a:chExt cx="698" cy="841"/>
            </a:xfrm>
          </p:grpSpPr>
          <p:grpSp>
            <p:nvGrpSpPr>
              <p:cNvPr id="20" name="Group 74"/>
              <p:cNvGrpSpPr>
                <a:grpSpLocks/>
              </p:cNvGrpSpPr>
              <p:nvPr/>
            </p:nvGrpSpPr>
            <p:grpSpPr bwMode="auto">
              <a:xfrm>
                <a:off x="3257" y="2819"/>
                <a:ext cx="452" cy="670"/>
                <a:chOff x="3257" y="2819"/>
                <a:chExt cx="452" cy="670"/>
              </a:xfrm>
            </p:grpSpPr>
            <p:sp>
              <p:nvSpPr>
                <p:cNvPr id="15430" name="Freeform 75"/>
                <p:cNvSpPr>
                  <a:spLocks/>
                </p:cNvSpPr>
                <p:nvPr/>
              </p:nvSpPr>
              <p:spPr bwMode="auto">
                <a:xfrm>
                  <a:off x="3258" y="2823"/>
                  <a:ext cx="433" cy="666"/>
                </a:xfrm>
                <a:custGeom>
                  <a:avLst/>
                  <a:gdLst>
                    <a:gd name="T0" fmla="*/ 0 w 866"/>
                    <a:gd name="T1" fmla="*/ 0 h 1998"/>
                    <a:gd name="T2" fmla="*/ 3 w 866"/>
                    <a:gd name="T3" fmla="*/ 0 h 1998"/>
                    <a:gd name="T4" fmla="*/ 5 w 866"/>
                    <a:gd name="T5" fmla="*/ 0 h 1998"/>
                    <a:gd name="T6" fmla="*/ 6 w 866"/>
                    <a:gd name="T7" fmla="*/ 0 h 1998"/>
                    <a:gd name="T8" fmla="*/ 7 w 866"/>
                    <a:gd name="T9" fmla="*/ 0 h 1998"/>
                    <a:gd name="T10" fmla="*/ 10 w 866"/>
                    <a:gd name="T11" fmla="*/ 1 h 1998"/>
                    <a:gd name="T12" fmla="*/ 11 w 866"/>
                    <a:gd name="T13" fmla="*/ 1 h 1998"/>
                    <a:gd name="T14" fmla="*/ 12 w 866"/>
                    <a:gd name="T15" fmla="*/ 1 h 1998"/>
                    <a:gd name="T16" fmla="*/ 13 w 866"/>
                    <a:gd name="T17" fmla="*/ 2 h 1998"/>
                    <a:gd name="T18" fmla="*/ 13 w 866"/>
                    <a:gd name="T19" fmla="*/ 2 h 1998"/>
                    <a:gd name="T20" fmla="*/ 14 w 866"/>
                    <a:gd name="T21" fmla="*/ 2 h 1998"/>
                    <a:gd name="T22" fmla="*/ 14 w 866"/>
                    <a:gd name="T23" fmla="*/ 2 h 1998"/>
                    <a:gd name="T24" fmla="*/ 14 w 866"/>
                    <a:gd name="T25" fmla="*/ 3 h 1998"/>
                    <a:gd name="T26" fmla="*/ 14 w 866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66"/>
                    <a:gd name="T43" fmla="*/ 0 h 1998"/>
                    <a:gd name="T44" fmla="*/ 866 w 866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66" h="1998">
                      <a:moveTo>
                        <a:pt x="0" y="0"/>
                      </a:moveTo>
                      <a:lnTo>
                        <a:pt x="150" y="36"/>
                      </a:lnTo>
                      <a:lnTo>
                        <a:pt x="265" y="100"/>
                      </a:lnTo>
                      <a:lnTo>
                        <a:pt x="366" y="199"/>
                      </a:lnTo>
                      <a:lnTo>
                        <a:pt x="482" y="344"/>
                      </a:lnTo>
                      <a:lnTo>
                        <a:pt x="591" y="543"/>
                      </a:lnTo>
                      <a:lnTo>
                        <a:pt x="684" y="769"/>
                      </a:lnTo>
                      <a:lnTo>
                        <a:pt x="744" y="977"/>
                      </a:lnTo>
                      <a:lnTo>
                        <a:pt x="795" y="1212"/>
                      </a:lnTo>
                      <a:lnTo>
                        <a:pt x="823" y="1374"/>
                      </a:lnTo>
                      <a:lnTo>
                        <a:pt x="845" y="1556"/>
                      </a:lnTo>
                      <a:lnTo>
                        <a:pt x="861" y="1799"/>
                      </a:lnTo>
                      <a:lnTo>
                        <a:pt x="866" y="1990"/>
                      </a:lnTo>
                      <a:lnTo>
                        <a:pt x="866" y="1998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1" name="Freeform 76"/>
                <p:cNvSpPr>
                  <a:spLocks/>
                </p:cNvSpPr>
                <p:nvPr/>
              </p:nvSpPr>
              <p:spPr bwMode="auto">
                <a:xfrm>
                  <a:off x="3257" y="2819"/>
                  <a:ext cx="444" cy="666"/>
                </a:xfrm>
                <a:custGeom>
                  <a:avLst/>
                  <a:gdLst>
                    <a:gd name="T0" fmla="*/ 0 w 889"/>
                    <a:gd name="T1" fmla="*/ 0 h 1998"/>
                    <a:gd name="T2" fmla="*/ 2 w 889"/>
                    <a:gd name="T3" fmla="*/ 0 h 1998"/>
                    <a:gd name="T4" fmla="*/ 4 w 889"/>
                    <a:gd name="T5" fmla="*/ 0 h 1998"/>
                    <a:gd name="T6" fmla="*/ 5 w 889"/>
                    <a:gd name="T7" fmla="*/ 0 h 1998"/>
                    <a:gd name="T8" fmla="*/ 7 w 889"/>
                    <a:gd name="T9" fmla="*/ 0 h 1998"/>
                    <a:gd name="T10" fmla="*/ 9 w 889"/>
                    <a:gd name="T11" fmla="*/ 1 h 1998"/>
                    <a:gd name="T12" fmla="*/ 10 w 889"/>
                    <a:gd name="T13" fmla="*/ 1 h 1998"/>
                    <a:gd name="T14" fmla="*/ 11 w 889"/>
                    <a:gd name="T15" fmla="*/ 1 h 1998"/>
                    <a:gd name="T16" fmla="*/ 12 w 889"/>
                    <a:gd name="T17" fmla="*/ 2 h 1998"/>
                    <a:gd name="T18" fmla="*/ 13 w 889"/>
                    <a:gd name="T19" fmla="*/ 2 h 1998"/>
                    <a:gd name="T20" fmla="*/ 13 w 889"/>
                    <a:gd name="T21" fmla="*/ 2 h 1998"/>
                    <a:gd name="T22" fmla="*/ 13 w 889"/>
                    <a:gd name="T23" fmla="*/ 2 h 1998"/>
                    <a:gd name="T24" fmla="*/ 13 w 889"/>
                    <a:gd name="T25" fmla="*/ 3 h 1998"/>
                    <a:gd name="T26" fmla="*/ 13 w 889"/>
                    <a:gd name="T27" fmla="*/ 3 h 1998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89"/>
                    <a:gd name="T43" fmla="*/ 0 h 1998"/>
                    <a:gd name="T44" fmla="*/ 889 w 889"/>
                    <a:gd name="T45" fmla="*/ 1998 h 1998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89" h="1998">
                      <a:moveTo>
                        <a:pt x="0" y="0"/>
                      </a:moveTo>
                      <a:lnTo>
                        <a:pt x="154" y="37"/>
                      </a:lnTo>
                      <a:lnTo>
                        <a:pt x="271" y="99"/>
                      </a:lnTo>
                      <a:lnTo>
                        <a:pt x="375" y="199"/>
                      </a:lnTo>
                      <a:lnTo>
                        <a:pt x="493" y="344"/>
                      </a:lnTo>
                      <a:lnTo>
                        <a:pt x="605" y="543"/>
                      </a:lnTo>
                      <a:lnTo>
                        <a:pt x="702" y="768"/>
                      </a:lnTo>
                      <a:lnTo>
                        <a:pt x="762" y="976"/>
                      </a:lnTo>
                      <a:lnTo>
                        <a:pt x="815" y="1212"/>
                      </a:lnTo>
                      <a:lnTo>
                        <a:pt x="843" y="1375"/>
                      </a:lnTo>
                      <a:lnTo>
                        <a:pt x="866" y="1555"/>
                      </a:lnTo>
                      <a:lnTo>
                        <a:pt x="883" y="1799"/>
                      </a:lnTo>
                      <a:lnTo>
                        <a:pt x="889" y="1989"/>
                      </a:lnTo>
                      <a:lnTo>
                        <a:pt x="889" y="1998"/>
                      </a:lnTo>
                    </a:path>
                  </a:pathLst>
                </a:custGeom>
                <a:noFill/>
                <a:ln w="7938">
                  <a:solidFill>
                    <a:srgbClr val="000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32" name="Freeform 77"/>
                <p:cNvSpPr>
                  <a:spLocks/>
                </p:cNvSpPr>
                <p:nvPr/>
              </p:nvSpPr>
              <p:spPr bwMode="auto">
                <a:xfrm>
                  <a:off x="3261" y="2819"/>
                  <a:ext cx="448" cy="663"/>
                </a:xfrm>
                <a:custGeom>
                  <a:avLst/>
                  <a:gdLst>
                    <a:gd name="T0" fmla="*/ 0 w 895"/>
                    <a:gd name="T1" fmla="*/ 0 h 1990"/>
                    <a:gd name="T2" fmla="*/ 3 w 895"/>
                    <a:gd name="T3" fmla="*/ 0 h 1990"/>
                    <a:gd name="T4" fmla="*/ 5 w 895"/>
                    <a:gd name="T5" fmla="*/ 0 h 1990"/>
                    <a:gd name="T6" fmla="*/ 6 w 895"/>
                    <a:gd name="T7" fmla="*/ 0 h 1990"/>
                    <a:gd name="T8" fmla="*/ 8 w 895"/>
                    <a:gd name="T9" fmla="*/ 0 h 1990"/>
                    <a:gd name="T10" fmla="*/ 10 w 895"/>
                    <a:gd name="T11" fmla="*/ 1 h 1990"/>
                    <a:gd name="T12" fmla="*/ 12 w 895"/>
                    <a:gd name="T13" fmla="*/ 1 h 1990"/>
                    <a:gd name="T14" fmla="*/ 12 w 895"/>
                    <a:gd name="T15" fmla="*/ 1 h 1990"/>
                    <a:gd name="T16" fmla="*/ 13 w 895"/>
                    <a:gd name="T17" fmla="*/ 2 h 1990"/>
                    <a:gd name="T18" fmla="*/ 14 w 895"/>
                    <a:gd name="T19" fmla="*/ 2 h 1990"/>
                    <a:gd name="T20" fmla="*/ 14 w 895"/>
                    <a:gd name="T21" fmla="*/ 2 h 1990"/>
                    <a:gd name="T22" fmla="*/ 14 w 895"/>
                    <a:gd name="T23" fmla="*/ 2 h 1990"/>
                    <a:gd name="T24" fmla="*/ 14 w 895"/>
                    <a:gd name="T25" fmla="*/ 3 h 1990"/>
                    <a:gd name="T26" fmla="*/ 14 w 895"/>
                    <a:gd name="T27" fmla="*/ 3 h 1990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w 895"/>
                    <a:gd name="T43" fmla="*/ 0 h 1990"/>
                    <a:gd name="T44" fmla="*/ 895 w 895"/>
                    <a:gd name="T45" fmla="*/ 1990 h 1990"/>
                  </a:gdLst>
                  <a:ahLst/>
                  <a:cxnLst>
                    <a:cxn ang="T28">
                      <a:pos x="T0" y="T1"/>
                    </a:cxn>
                    <a:cxn ang="T29">
                      <a:pos x="T2" y="T3"/>
                    </a:cxn>
                    <a:cxn ang="T30">
                      <a:pos x="T4" y="T5"/>
                    </a:cxn>
                    <a:cxn ang="T31">
                      <a:pos x="T6" y="T7"/>
                    </a:cxn>
                    <a:cxn ang="T32">
                      <a:pos x="T8" y="T9"/>
                    </a:cxn>
                    <a:cxn ang="T33">
                      <a:pos x="T10" y="T11"/>
                    </a:cxn>
                    <a:cxn ang="T34">
                      <a:pos x="T12" y="T13"/>
                    </a:cxn>
                    <a:cxn ang="T35">
                      <a:pos x="T14" y="T15"/>
                    </a:cxn>
                    <a:cxn ang="T36">
                      <a:pos x="T16" y="T17"/>
                    </a:cxn>
                    <a:cxn ang="T37">
                      <a:pos x="T18" y="T19"/>
                    </a:cxn>
                    <a:cxn ang="T38">
                      <a:pos x="T20" y="T21"/>
                    </a:cxn>
                    <a:cxn ang="T39">
                      <a:pos x="T22" y="T23"/>
                    </a:cxn>
                    <a:cxn ang="T40">
                      <a:pos x="T24" y="T25"/>
                    </a:cxn>
                    <a:cxn ang="T41">
                      <a:pos x="T26" y="T27"/>
                    </a:cxn>
                  </a:cxnLst>
                  <a:rect l="T42" t="T43" r="T44" b="T45"/>
                  <a:pathLst>
                    <a:path w="895" h="1990">
                      <a:moveTo>
                        <a:pt x="0" y="0"/>
                      </a:moveTo>
                      <a:lnTo>
                        <a:pt x="155" y="35"/>
                      </a:lnTo>
                      <a:lnTo>
                        <a:pt x="274" y="98"/>
                      </a:lnTo>
                      <a:lnTo>
                        <a:pt x="378" y="197"/>
                      </a:lnTo>
                      <a:lnTo>
                        <a:pt x="497" y="342"/>
                      </a:lnTo>
                      <a:lnTo>
                        <a:pt x="609" y="540"/>
                      </a:lnTo>
                      <a:lnTo>
                        <a:pt x="707" y="766"/>
                      </a:lnTo>
                      <a:lnTo>
                        <a:pt x="768" y="972"/>
                      </a:lnTo>
                      <a:lnTo>
                        <a:pt x="822" y="1205"/>
                      </a:lnTo>
                      <a:lnTo>
                        <a:pt x="851" y="1368"/>
                      </a:lnTo>
                      <a:lnTo>
                        <a:pt x="873" y="1550"/>
                      </a:lnTo>
                      <a:lnTo>
                        <a:pt x="890" y="1793"/>
                      </a:lnTo>
                      <a:lnTo>
                        <a:pt x="895" y="1983"/>
                      </a:lnTo>
                      <a:lnTo>
                        <a:pt x="895" y="1990"/>
                      </a:lnTo>
                    </a:path>
                  </a:pathLst>
                </a:custGeom>
                <a:noFill/>
                <a:ln w="7938">
                  <a:solidFill>
                    <a:srgbClr val="8080FF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21" name="Group 78"/>
              <p:cNvGrpSpPr>
                <a:grpSpLocks/>
              </p:cNvGrpSpPr>
              <p:nvPr/>
            </p:nvGrpSpPr>
            <p:grpSpPr bwMode="auto">
              <a:xfrm>
                <a:off x="3011" y="2648"/>
                <a:ext cx="488" cy="349"/>
                <a:chOff x="3011" y="2648"/>
                <a:chExt cx="488" cy="349"/>
              </a:xfrm>
            </p:grpSpPr>
            <p:sp>
              <p:nvSpPr>
                <p:cNvPr id="15406" name="Freeform 79"/>
                <p:cNvSpPr>
                  <a:spLocks/>
                </p:cNvSpPr>
                <p:nvPr/>
              </p:nvSpPr>
              <p:spPr bwMode="auto">
                <a:xfrm>
                  <a:off x="3098" y="2694"/>
                  <a:ext cx="359" cy="259"/>
                </a:xfrm>
                <a:custGeom>
                  <a:avLst/>
                  <a:gdLst>
                    <a:gd name="T0" fmla="*/ 4 w 719"/>
                    <a:gd name="T1" fmla="*/ 0 h 778"/>
                    <a:gd name="T2" fmla="*/ 3 w 719"/>
                    <a:gd name="T3" fmla="*/ 0 h 778"/>
                    <a:gd name="T4" fmla="*/ 2 w 719"/>
                    <a:gd name="T5" fmla="*/ 0 h 778"/>
                    <a:gd name="T6" fmla="*/ 2 w 719"/>
                    <a:gd name="T7" fmla="*/ 0 h 778"/>
                    <a:gd name="T8" fmla="*/ 1 w 719"/>
                    <a:gd name="T9" fmla="*/ 0 h 778"/>
                    <a:gd name="T10" fmla="*/ 0 w 719"/>
                    <a:gd name="T11" fmla="*/ 0 h 778"/>
                    <a:gd name="T12" fmla="*/ 0 w 719"/>
                    <a:gd name="T13" fmla="*/ 0 h 778"/>
                    <a:gd name="T14" fmla="*/ 0 w 719"/>
                    <a:gd name="T15" fmla="*/ 0 h 778"/>
                    <a:gd name="T16" fmla="*/ 0 w 719"/>
                    <a:gd name="T17" fmla="*/ 0 h 778"/>
                    <a:gd name="T18" fmla="*/ 3 w 719"/>
                    <a:gd name="T19" fmla="*/ 1 h 778"/>
                    <a:gd name="T20" fmla="*/ 2 w 719"/>
                    <a:gd name="T21" fmla="*/ 1 h 778"/>
                    <a:gd name="T22" fmla="*/ 3 w 719"/>
                    <a:gd name="T23" fmla="*/ 1 h 778"/>
                    <a:gd name="T24" fmla="*/ 3 w 719"/>
                    <a:gd name="T25" fmla="*/ 1 h 778"/>
                    <a:gd name="T26" fmla="*/ 3 w 719"/>
                    <a:gd name="T27" fmla="*/ 1 h 778"/>
                    <a:gd name="T28" fmla="*/ 3 w 719"/>
                    <a:gd name="T29" fmla="*/ 1 h 778"/>
                    <a:gd name="T30" fmla="*/ 3 w 719"/>
                    <a:gd name="T31" fmla="*/ 1 h 778"/>
                    <a:gd name="T32" fmla="*/ 4 w 719"/>
                    <a:gd name="T33" fmla="*/ 1 h 778"/>
                    <a:gd name="T34" fmla="*/ 4 w 719"/>
                    <a:gd name="T35" fmla="*/ 1 h 778"/>
                    <a:gd name="T36" fmla="*/ 5 w 719"/>
                    <a:gd name="T37" fmla="*/ 1 h 778"/>
                    <a:gd name="T38" fmla="*/ 5 w 719"/>
                    <a:gd name="T39" fmla="*/ 1 h 778"/>
                    <a:gd name="T40" fmla="*/ 6 w 719"/>
                    <a:gd name="T41" fmla="*/ 1 h 778"/>
                    <a:gd name="T42" fmla="*/ 7 w 719"/>
                    <a:gd name="T43" fmla="*/ 1 h 778"/>
                    <a:gd name="T44" fmla="*/ 7 w 719"/>
                    <a:gd name="T45" fmla="*/ 1 h 778"/>
                    <a:gd name="T46" fmla="*/ 8 w 719"/>
                    <a:gd name="T47" fmla="*/ 1 h 778"/>
                    <a:gd name="T48" fmla="*/ 9 w 719"/>
                    <a:gd name="T49" fmla="*/ 1 h 778"/>
                    <a:gd name="T50" fmla="*/ 9 w 719"/>
                    <a:gd name="T51" fmla="*/ 1 h 778"/>
                    <a:gd name="T52" fmla="*/ 9 w 719"/>
                    <a:gd name="T53" fmla="*/ 1 h 778"/>
                    <a:gd name="T54" fmla="*/ 9 w 719"/>
                    <a:gd name="T55" fmla="*/ 1 h 778"/>
                    <a:gd name="T56" fmla="*/ 11 w 719"/>
                    <a:gd name="T57" fmla="*/ 1 h 778"/>
                    <a:gd name="T58" fmla="*/ 10 w 719"/>
                    <a:gd name="T59" fmla="*/ 0 h 778"/>
                    <a:gd name="T60" fmla="*/ 9 w 719"/>
                    <a:gd name="T61" fmla="*/ 0 h 778"/>
                    <a:gd name="T62" fmla="*/ 9 w 719"/>
                    <a:gd name="T63" fmla="*/ 0 h 778"/>
                    <a:gd name="T64" fmla="*/ 8 w 719"/>
                    <a:gd name="T65" fmla="*/ 0 h 778"/>
                    <a:gd name="T66" fmla="*/ 7 w 719"/>
                    <a:gd name="T67" fmla="*/ 0 h 778"/>
                    <a:gd name="T68" fmla="*/ 7 w 719"/>
                    <a:gd name="T69" fmla="*/ 0 h 778"/>
                    <a:gd name="T70" fmla="*/ 6 w 719"/>
                    <a:gd name="T71" fmla="*/ 0 h 778"/>
                    <a:gd name="T72" fmla="*/ 5 w 719"/>
                    <a:gd name="T73" fmla="*/ 0 h 778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719"/>
                    <a:gd name="T112" fmla="*/ 0 h 778"/>
                    <a:gd name="T113" fmla="*/ 719 w 719"/>
                    <a:gd name="T114" fmla="*/ 778 h 778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719" h="778">
                      <a:moveTo>
                        <a:pt x="297" y="177"/>
                      </a:moveTo>
                      <a:lnTo>
                        <a:pt x="263" y="43"/>
                      </a:lnTo>
                      <a:lnTo>
                        <a:pt x="285" y="242"/>
                      </a:lnTo>
                      <a:lnTo>
                        <a:pt x="235" y="48"/>
                      </a:lnTo>
                      <a:lnTo>
                        <a:pt x="252" y="209"/>
                      </a:lnTo>
                      <a:lnTo>
                        <a:pt x="177" y="69"/>
                      </a:lnTo>
                      <a:lnTo>
                        <a:pt x="237" y="250"/>
                      </a:lnTo>
                      <a:lnTo>
                        <a:pt x="145" y="85"/>
                      </a:lnTo>
                      <a:lnTo>
                        <a:pt x="220" y="274"/>
                      </a:lnTo>
                      <a:lnTo>
                        <a:pt x="108" y="94"/>
                      </a:lnTo>
                      <a:lnTo>
                        <a:pt x="213" y="286"/>
                      </a:lnTo>
                      <a:lnTo>
                        <a:pt x="48" y="122"/>
                      </a:lnTo>
                      <a:lnTo>
                        <a:pt x="203" y="297"/>
                      </a:lnTo>
                      <a:lnTo>
                        <a:pt x="33" y="199"/>
                      </a:lnTo>
                      <a:lnTo>
                        <a:pt x="187" y="316"/>
                      </a:lnTo>
                      <a:lnTo>
                        <a:pt x="4" y="242"/>
                      </a:lnTo>
                      <a:lnTo>
                        <a:pt x="167" y="337"/>
                      </a:lnTo>
                      <a:lnTo>
                        <a:pt x="0" y="314"/>
                      </a:lnTo>
                      <a:lnTo>
                        <a:pt x="195" y="363"/>
                      </a:lnTo>
                      <a:lnTo>
                        <a:pt x="208" y="383"/>
                      </a:lnTo>
                      <a:lnTo>
                        <a:pt x="4" y="430"/>
                      </a:lnTo>
                      <a:lnTo>
                        <a:pt x="174" y="411"/>
                      </a:lnTo>
                      <a:lnTo>
                        <a:pt x="23" y="455"/>
                      </a:lnTo>
                      <a:lnTo>
                        <a:pt x="193" y="430"/>
                      </a:lnTo>
                      <a:lnTo>
                        <a:pt x="33" y="522"/>
                      </a:lnTo>
                      <a:lnTo>
                        <a:pt x="213" y="445"/>
                      </a:lnTo>
                      <a:lnTo>
                        <a:pt x="61" y="558"/>
                      </a:lnTo>
                      <a:lnTo>
                        <a:pt x="238" y="467"/>
                      </a:lnTo>
                      <a:lnTo>
                        <a:pt x="45" y="629"/>
                      </a:lnTo>
                      <a:lnTo>
                        <a:pt x="223" y="494"/>
                      </a:lnTo>
                      <a:lnTo>
                        <a:pt x="88" y="686"/>
                      </a:lnTo>
                      <a:lnTo>
                        <a:pt x="237" y="486"/>
                      </a:lnTo>
                      <a:lnTo>
                        <a:pt x="163" y="657"/>
                      </a:lnTo>
                      <a:lnTo>
                        <a:pt x="267" y="497"/>
                      </a:lnTo>
                      <a:lnTo>
                        <a:pt x="241" y="704"/>
                      </a:lnTo>
                      <a:lnTo>
                        <a:pt x="288" y="534"/>
                      </a:lnTo>
                      <a:lnTo>
                        <a:pt x="313" y="625"/>
                      </a:lnTo>
                      <a:lnTo>
                        <a:pt x="328" y="778"/>
                      </a:lnTo>
                      <a:lnTo>
                        <a:pt x="328" y="555"/>
                      </a:lnTo>
                      <a:lnTo>
                        <a:pt x="362" y="732"/>
                      </a:lnTo>
                      <a:lnTo>
                        <a:pt x="345" y="539"/>
                      </a:lnTo>
                      <a:lnTo>
                        <a:pt x="390" y="727"/>
                      </a:lnTo>
                      <a:lnTo>
                        <a:pt x="369" y="542"/>
                      </a:lnTo>
                      <a:lnTo>
                        <a:pt x="454" y="716"/>
                      </a:lnTo>
                      <a:lnTo>
                        <a:pt x="400" y="542"/>
                      </a:lnTo>
                      <a:lnTo>
                        <a:pt x="484" y="694"/>
                      </a:lnTo>
                      <a:lnTo>
                        <a:pt x="421" y="525"/>
                      </a:lnTo>
                      <a:lnTo>
                        <a:pt x="542" y="711"/>
                      </a:lnTo>
                      <a:lnTo>
                        <a:pt x="447" y="527"/>
                      </a:lnTo>
                      <a:lnTo>
                        <a:pt x="602" y="667"/>
                      </a:lnTo>
                      <a:lnTo>
                        <a:pt x="430" y="488"/>
                      </a:lnTo>
                      <a:lnTo>
                        <a:pt x="580" y="567"/>
                      </a:lnTo>
                      <a:lnTo>
                        <a:pt x="421" y="448"/>
                      </a:lnTo>
                      <a:lnTo>
                        <a:pt x="599" y="522"/>
                      </a:lnTo>
                      <a:lnTo>
                        <a:pt x="440" y="425"/>
                      </a:lnTo>
                      <a:lnTo>
                        <a:pt x="621" y="455"/>
                      </a:lnTo>
                      <a:lnTo>
                        <a:pt x="423" y="404"/>
                      </a:lnTo>
                      <a:lnTo>
                        <a:pt x="719" y="365"/>
                      </a:lnTo>
                      <a:lnTo>
                        <a:pt x="458" y="373"/>
                      </a:lnTo>
                      <a:lnTo>
                        <a:pt x="647" y="325"/>
                      </a:lnTo>
                      <a:lnTo>
                        <a:pt x="400" y="363"/>
                      </a:lnTo>
                      <a:lnTo>
                        <a:pt x="604" y="247"/>
                      </a:lnTo>
                      <a:lnTo>
                        <a:pt x="385" y="344"/>
                      </a:lnTo>
                      <a:lnTo>
                        <a:pt x="621" y="113"/>
                      </a:lnTo>
                      <a:lnTo>
                        <a:pt x="404" y="306"/>
                      </a:lnTo>
                      <a:lnTo>
                        <a:pt x="552" y="74"/>
                      </a:lnTo>
                      <a:lnTo>
                        <a:pt x="410" y="278"/>
                      </a:lnTo>
                      <a:lnTo>
                        <a:pt x="477" y="92"/>
                      </a:lnTo>
                      <a:lnTo>
                        <a:pt x="385" y="274"/>
                      </a:lnTo>
                      <a:lnTo>
                        <a:pt x="462" y="31"/>
                      </a:lnTo>
                      <a:lnTo>
                        <a:pt x="358" y="263"/>
                      </a:lnTo>
                      <a:lnTo>
                        <a:pt x="393" y="13"/>
                      </a:lnTo>
                      <a:lnTo>
                        <a:pt x="337" y="260"/>
                      </a:lnTo>
                      <a:lnTo>
                        <a:pt x="337" y="0"/>
                      </a:lnTo>
                      <a:lnTo>
                        <a:pt x="297" y="177"/>
                      </a:lnTo>
                      <a:close/>
                    </a:path>
                  </a:pathLst>
                </a:custGeom>
                <a:solidFill>
                  <a:srgbClr val="404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2" name="Group 80"/>
                <p:cNvGrpSpPr>
                  <a:grpSpLocks/>
                </p:cNvGrpSpPr>
                <p:nvPr/>
              </p:nvGrpSpPr>
              <p:grpSpPr bwMode="auto">
                <a:xfrm>
                  <a:off x="3259" y="2655"/>
                  <a:ext cx="228" cy="331"/>
                  <a:chOff x="3259" y="2655"/>
                  <a:chExt cx="228" cy="331"/>
                </a:xfrm>
              </p:grpSpPr>
              <p:sp>
                <p:nvSpPr>
                  <p:cNvPr id="15426" name="Freeform 81"/>
                  <p:cNvSpPr>
                    <a:spLocks/>
                  </p:cNvSpPr>
                  <p:nvPr/>
                </p:nvSpPr>
                <p:spPr bwMode="auto">
                  <a:xfrm>
                    <a:off x="3260" y="2761"/>
                    <a:ext cx="224" cy="58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6 w 449"/>
                      <a:gd name="T3" fmla="*/ 0 h 172"/>
                      <a:gd name="T4" fmla="*/ 3 w 449"/>
                      <a:gd name="T5" fmla="*/ 0 h 172"/>
                      <a:gd name="T6" fmla="*/ 7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172"/>
                        </a:moveTo>
                        <a:lnTo>
                          <a:pt x="416" y="0"/>
                        </a:lnTo>
                        <a:lnTo>
                          <a:pt x="231" y="90"/>
                        </a:lnTo>
                        <a:lnTo>
                          <a:pt x="449" y="52"/>
                        </a:lnTo>
                        <a:lnTo>
                          <a:pt x="0" y="17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27" name="Freeform 82"/>
                  <p:cNvSpPr>
                    <a:spLocks/>
                  </p:cNvSpPr>
                  <p:nvPr/>
                </p:nvSpPr>
                <p:spPr bwMode="auto">
                  <a:xfrm>
                    <a:off x="3262" y="2823"/>
                    <a:ext cx="225" cy="57"/>
                  </a:xfrm>
                  <a:custGeom>
                    <a:avLst/>
                    <a:gdLst>
                      <a:gd name="T0" fmla="*/ 0 w 449"/>
                      <a:gd name="T1" fmla="*/ 0 h 172"/>
                      <a:gd name="T2" fmla="*/ 7 w 449"/>
                      <a:gd name="T3" fmla="*/ 0 h 172"/>
                      <a:gd name="T4" fmla="*/ 4 w 449"/>
                      <a:gd name="T5" fmla="*/ 0 h 172"/>
                      <a:gd name="T6" fmla="*/ 8 w 449"/>
                      <a:gd name="T7" fmla="*/ 0 h 172"/>
                      <a:gd name="T8" fmla="*/ 0 w 449"/>
                      <a:gd name="T9" fmla="*/ 0 h 17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449"/>
                      <a:gd name="T16" fmla="*/ 0 h 172"/>
                      <a:gd name="T17" fmla="*/ 449 w 449"/>
                      <a:gd name="T18" fmla="*/ 172 h 17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449" h="172">
                        <a:moveTo>
                          <a:pt x="0" y="0"/>
                        </a:moveTo>
                        <a:lnTo>
                          <a:pt x="415" y="172"/>
                        </a:lnTo>
                        <a:lnTo>
                          <a:pt x="231" y="82"/>
                        </a:lnTo>
                        <a:lnTo>
                          <a:pt x="449" y="12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28" name="Freeform 83"/>
                  <p:cNvSpPr>
                    <a:spLocks/>
                  </p:cNvSpPr>
                  <p:nvPr/>
                </p:nvSpPr>
                <p:spPr bwMode="auto">
                  <a:xfrm>
                    <a:off x="3259" y="2825"/>
                    <a:ext cx="81" cy="161"/>
                  </a:xfrm>
                  <a:custGeom>
                    <a:avLst/>
                    <a:gdLst>
                      <a:gd name="T0" fmla="*/ 0 w 161"/>
                      <a:gd name="T1" fmla="*/ 0 h 483"/>
                      <a:gd name="T2" fmla="*/ 3 w 161"/>
                      <a:gd name="T3" fmla="*/ 1 h 483"/>
                      <a:gd name="T4" fmla="*/ 2 w 161"/>
                      <a:gd name="T5" fmla="*/ 0 h 483"/>
                      <a:gd name="T6" fmla="*/ 2 w 161"/>
                      <a:gd name="T7" fmla="*/ 1 h 483"/>
                      <a:gd name="T8" fmla="*/ 0 w 161"/>
                      <a:gd name="T9" fmla="*/ 0 h 483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3"/>
                      <a:gd name="T17" fmla="*/ 161 w 161"/>
                      <a:gd name="T18" fmla="*/ 483 h 483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3">
                        <a:moveTo>
                          <a:pt x="0" y="0"/>
                        </a:moveTo>
                        <a:lnTo>
                          <a:pt x="161" y="447"/>
                        </a:lnTo>
                        <a:lnTo>
                          <a:pt x="78" y="248"/>
                        </a:lnTo>
                        <a:lnTo>
                          <a:pt x="113" y="483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429" name="Freeform 84"/>
                  <p:cNvSpPr>
                    <a:spLocks/>
                  </p:cNvSpPr>
                  <p:nvPr/>
                </p:nvSpPr>
                <p:spPr bwMode="auto">
                  <a:xfrm>
                    <a:off x="3259" y="2655"/>
                    <a:ext cx="81" cy="161"/>
                  </a:xfrm>
                  <a:custGeom>
                    <a:avLst/>
                    <a:gdLst>
                      <a:gd name="T0" fmla="*/ 0 w 161"/>
                      <a:gd name="T1" fmla="*/ 1 h 482"/>
                      <a:gd name="T2" fmla="*/ 3 w 161"/>
                      <a:gd name="T3" fmla="*/ 0 h 482"/>
                      <a:gd name="T4" fmla="*/ 2 w 161"/>
                      <a:gd name="T5" fmla="*/ 0 h 482"/>
                      <a:gd name="T6" fmla="*/ 2 w 161"/>
                      <a:gd name="T7" fmla="*/ 0 h 482"/>
                      <a:gd name="T8" fmla="*/ 0 w 161"/>
                      <a:gd name="T9" fmla="*/ 1 h 482"/>
                      <a:gd name="T10" fmla="*/ 0 60000 65536"/>
                      <a:gd name="T11" fmla="*/ 0 60000 65536"/>
                      <a:gd name="T12" fmla="*/ 0 60000 65536"/>
                      <a:gd name="T13" fmla="*/ 0 60000 65536"/>
                      <a:gd name="T14" fmla="*/ 0 60000 65536"/>
                      <a:gd name="T15" fmla="*/ 0 w 161"/>
                      <a:gd name="T16" fmla="*/ 0 h 482"/>
                      <a:gd name="T17" fmla="*/ 161 w 161"/>
                      <a:gd name="T18" fmla="*/ 482 h 482"/>
                    </a:gdLst>
                    <a:ahLst/>
                    <a:cxnLst>
                      <a:cxn ang="T10">
                        <a:pos x="T0" y="T1"/>
                      </a:cxn>
                      <a:cxn ang="T11">
                        <a:pos x="T2" y="T3"/>
                      </a:cxn>
                      <a:cxn ang="T12">
                        <a:pos x="T4" y="T5"/>
                      </a:cxn>
                      <a:cxn ang="T13">
                        <a:pos x="T6" y="T7"/>
                      </a:cxn>
                      <a:cxn ang="T14">
                        <a:pos x="T8" y="T9"/>
                      </a:cxn>
                    </a:cxnLst>
                    <a:rect l="T15" t="T16" r="T17" b="T18"/>
                    <a:pathLst>
                      <a:path w="161" h="482">
                        <a:moveTo>
                          <a:pt x="0" y="482"/>
                        </a:moveTo>
                        <a:lnTo>
                          <a:pt x="161" y="36"/>
                        </a:lnTo>
                        <a:lnTo>
                          <a:pt x="78" y="235"/>
                        </a:lnTo>
                        <a:lnTo>
                          <a:pt x="113" y="0"/>
                        </a:lnTo>
                        <a:lnTo>
                          <a:pt x="0" y="482"/>
                        </a:lnTo>
                        <a:close/>
                      </a:path>
                    </a:pathLst>
                  </a:custGeom>
                  <a:solidFill>
                    <a:srgbClr val="0000C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  <p:grpSp>
              <p:nvGrpSpPr>
                <p:cNvPr id="23" name="Group 85"/>
                <p:cNvGrpSpPr>
                  <a:grpSpLocks/>
                </p:cNvGrpSpPr>
                <p:nvPr/>
              </p:nvGrpSpPr>
              <p:grpSpPr bwMode="auto">
                <a:xfrm>
                  <a:off x="3011" y="2648"/>
                  <a:ext cx="488" cy="349"/>
                  <a:chOff x="3011" y="2648"/>
                  <a:chExt cx="488" cy="349"/>
                </a:xfrm>
              </p:grpSpPr>
              <p:grpSp>
                <p:nvGrpSpPr>
                  <p:cNvPr id="24" name="Group 86"/>
                  <p:cNvGrpSpPr>
                    <a:grpSpLocks/>
                  </p:cNvGrpSpPr>
                  <p:nvPr/>
                </p:nvGrpSpPr>
                <p:grpSpPr bwMode="auto">
                  <a:xfrm>
                    <a:off x="3078" y="2828"/>
                    <a:ext cx="355" cy="127"/>
                    <a:chOff x="3078" y="2828"/>
                    <a:chExt cx="355" cy="127"/>
                  </a:xfrm>
                </p:grpSpPr>
                <p:sp>
                  <p:nvSpPr>
                    <p:cNvPr id="15424" name="Freeform 87"/>
                    <p:cNvSpPr>
                      <a:spLocks/>
                    </p:cNvSpPr>
                    <p:nvPr/>
                  </p:nvSpPr>
                  <p:spPr bwMode="auto">
                    <a:xfrm>
                      <a:off x="3078" y="2828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0 h 381"/>
                        <a:gd name="T2" fmla="*/ 1 w 328"/>
                        <a:gd name="T3" fmla="*/ 1 h 381"/>
                        <a:gd name="T4" fmla="*/ 3 w 328"/>
                        <a:gd name="T5" fmla="*/ 0 h 381"/>
                        <a:gd name="T6" fmla="*/ 1 w 328"/>
                        <a:gd name="T7" fmla="*/ 1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0"/>
                          </a:moveTo>
                          <a:lnTo>
                            <a:pt x="116" y="381"/>
                          </a:lnTo>
                          <a:lnTo>
                            <a:pt x="217" y="166"/>
                          </a:lnTo>
                          <a:lnTo>
                            <a:pt x="19" y="381"/>
                          </a:lnTo>
                          <a:lnTo>
                            <a:pt x="186" y="143"/>
                          </a:lnTo>
                          <a:lnTo>
                            <a:pt x="0" y="255"/>
                          </a:lnTo>
                          <a:lnTo>
                            <a:pt x="328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5" name="Freeform 88"/>
                    <p:cNvSpPr>
                      <a:spLocks/>
                    </p:cNvSpPr>
                    <p:nvPr/>
                  </p:nvSpPr>
                  <p:spPr bwMode="auto">
                    <a:xfrm>
                      <a:off x="3268" y="2828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0 h 381"/>
                        <a:gd name="T2" fmla="*/ 3 w 330"/>
                        <a:gd name="T3" fmla="*/ 1 h 381"/>
                        <a:gd name="T4" fmla="*/ 1 w 330"/>
                        <a:gd name="T5" fmla="*/ 0 h 381"/>
                        <a:gd name="T6" fmla="*/ 5 w 330"/>
                        <a:gd name="T7" fmla="*/ 1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0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0"/>
                          </a:moveTo>
                          <a:lnTo>
                            <a:pt x="214" y="381"/>
                          </a:lnTo>
                          <a:lnTo>
                            <a:pt x="112" y="166"/>
                          </a:lnTo>
                          <a:lnTo>
                            <a:pt x="310" y="381"/>
                          </a:lnTo>
                          <a:lnTo>
                            <a:pt x="144" y="143"/>
                          </a:lnTo>
                          <a:lnTo>
                            <a:pt x="330" y="255"/>
                          </a:lnTo>
                          <a:lnTo>
                            <a:pt x="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25" name="Group 89"/>
                  <p:cNvGrpSpPr>
                    <a:grpSpLocks/>
                  </p:cNvGrpSpPr>
                  <p:nvPr/>
                </p:nvGrpSpPr>
                <p:grpSpPr bwMode="auto">
                  <a:xfrm>
                    <a:off x="3011" y="2648"/>
                    <a:ext cx="488" cy="349"/>
                    <a:chOff x="3011" y="2648"/>
                    <a:chExt cx="488" cy="349"/>
                  </a:xfrm>
                </p:grpSpPr>
                <p:sp>
                  <p:nvSpPr>
                    <p:cNvPr id="15414" name="Freeform 90"/>
                    <p:cNvSpPr>
                      <a:spLocks/>
                    </p:cNvSpPr>
                    <p:nvPr/>
                  </p:nvSpPr>
                  <p:spPr bwMode="auto">
                    <a:xfrm>
                      <a:off x="3021" y="2764"/>
                      <a:ext cx="225" cy="57"/>
                    </a:xfrm>
                    <a:custGeom>
                      <a:avLst/>
                      <a:gdLst>
                        <a:gd name="T0" fmla="*/ 8 w 449"/>
                        <a:gd name="T1" fmla="*/ 0 h 172"/>
                        <a:gd name="T2" fmla="*/ 1 w 449"/>
                        <a:gd name="T3" fmla="*/ 0 h 172"/>
                        <a:gd name="T4" fmla="*/ 4 w 449"/>
                        <a:gd name="T5" fmla="*/ 0 h 172"/>
                        <a:gd name="T6" fmla="*/ 0 w 449"/>
                        <a:gd name="T7" fmla="*/ 0 h 172"/>
                        <a:gd name="T8" fmla="*/ 8 w 449"/>
                        <a:gd name="T9" fmla="*/ 0 h 17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49"/>
                        <a:gd name="T16" fmla="*/ 0 h 172"/>
                        <a:gd name="T17" fmla="*/ 449 w 449"/>
                        <a:gd name="T18" fmla="*/ 172 h 17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49" h="172">
                          <a:moveTo>
                            <a:pt x="449" y="172"/>
                          </a:moveTo>
                          <a:lnTo>
                            <a:pt x="34" y="0"/>
                          </a:lnTo>
                          <a:lnTo>
                            <a:pt x="218" y="89"/>
                          </a:lnTo>
                          <a:lnTo>
                            <a:pt x="0" y="53"/>
                          </a:lnTo>
                          <a:lnTo>
                            <a:pt x="449" y="172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15" name="Freeform 91"/>
                    <p:cNvSpPr>
                      <a:spLocks/>
                    </p:cNvSpPr>
                    <p:nvPr/>
                  </p:nvSpPr>
                  <p:spPr bwMode="auto">
                    <a:xfrm>
                      <a:off x="3019" y="2825"/>
                      <a:ext cx="224" cy="58"/>
                    </a:xfrm>
                    <a:custGeom>
                      <a:avLst/>
                      <a:gdLst>
                        <a:gd name="T0" fmla="*/ 7 w 450"/>
                        <a:gd name="T1" fmla="*/ 0 h 173"/>
                        <a:gd name="T2" fmla="*/ 0 w 450"/>
                        <a:gd name="T3" fmla="*/ 0 h 173"/>
                        <a:gd name="T4" fmla="*/ 3 w 450"/>
                        <a:gd name="T5" fmla="*/ 0 h 173"/>
                        <a:gd name="T6" fmla="*/ 0 w 450"/>
                        <a:gd name="T7" fmla="*/ 0 h 173"/>
                        <a:gd name="T8" fmla="*/ 7 w 450"/>
                        <a:gd name="T9" fmla="*/ 0 h 17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450"/>
                        <a:gd name="T16" fmla="*/ 0 h 173"/>
                        <a:gd name="T17" fmla="*/ 450 w 450"/>
                        <a:gd name="T18" fmla="*/ 173 h 17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450" h="173">
                          <a:moveTo>
                            <a:pt x="450" y="0"/>
                          </a:moveTo>
                          <a:lnTo>
                            <a:pt x="34" y="173"/>
                          </a:lnTo>
                          <a:lnTo>
                            <a:pt x="219" y="83"/>
                          </a:lnTo>
                          <a:lnTo>
                            <a:pt x="0" y="121"/>
                          </a:lnTo>
                          <a:lnTo>
                            <a:pt x="450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16" name="Freeform 92"/>
                    <p:cNvSpPr>
                      <a:spLocks/>
                    </p:cNvSpPr>
                    <p:nvPr/>
                  </p:nvSpPr>
                  <p:spPr bwMode="auto">
                    <a:xfrm>
                      <a:off x="3166" y="2828"/>
                      <a:ext cx="80" cy="161"/>
                    </a:xfrm>
                    <a:custGeom>
                      <a:avLst/>
                      <a:gdLst>
                        <a:gd name="T0" fmla="*/ 2 w 161"/>
                        <a:gd name="T1" fmla="*/ 0 h 482"/>
                        <a:gd name="T2" fmla="*/ 0 w 161"/>
                        <a:gd name="T3" fmla="*/ 1 h 482"/>
                        <a:gd name="T4" fmla="*/ 1 w 161"/>
                        <a:gd name="T5" fmla="*/ 0 h 482"/>
                        <a:gd name="T6" fmla="*/ 0 w 161"/>
                        <a:gd name="T7" fmla="*/ 1 h 482"/>
                        <a:gd name="T8" fmla="*/ 2 w 161"/>
                        <a:gd name="T9" fmla="*/ 0 h 48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2"/>
                        <a:gd name="T17" fmla="*/ 161 w 161"/>
                        <a:gd name="T18" fmla="*/ 482 h 48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2">
                          <a:moveTo>
                            <a:pt x="161" y="0"/>
                          </a:moveTo>
                          <a:lnTo>
                            <a:pt x="0" y="446"/>
                          </a:lnTo>
                          <a:lnTo>
                            <a:pt x="85" y="247"/>
                          </a:lnTo>
                          <a:lnTo>
                            <a:pt x="50" y="482"/>
                          </a:lnTo>
                          <a:lnTo>
                            <a:pt x="161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17" name="Freeform 93"/>
                    <p:cNvSpPr>
                      <a:spLocks/>
                    </p:cNvSpPr>
                    <p:nvPr/>
                  </p:nvSpPr>
                  <p:spPr bwMode="auto">
                    <a:xfrm>
                      <a:off x="3166" y="2658"/>
                      <a:ext cx="80" cy="160"/>
                    </a:xfrm>
                    <a:custGeom>
                      <a:avLst/>
                      <a:gdLst>
                        <a:gd name="T0" fmla="*/ 2 w 161"/>
                        <a:gd name="T1" fmla="*/ 1 h 481"/>
                        <a:gd name="T2" fmla="*/ 0 w 161"/>
                        <a:gd name="T3" fmla="*/ 0 h 481"/>
                        <a:gd name="T4" fmla="*/ 1 w 161"/>
                        <a:gd name="T5" fmla="*/ 0 h 481"/>
                        <a:gd name="T6" fmla="*/ 0 w 161"/>
                        <a:gd name="T7" fmla="*/ 0 h 481"/>
                        <a:gd name="T8" fmla="*/ 2 w 161"/>
                        <a:gd name="T9" fmla="*/ 1 h 481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161"/>
                        <a:gd name="T16" fmla="*/ 0 h 481"/>
                        <a:gd name="T17" fmla="*/ 161 w 161"/>
                        <a:gd name="T18" fmla="*/ 481 h 481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161" h="481">
                          <a:moveTo>
                            <a:pt x="161" y="481"/>
                          </a:moveTo>
                          <a:lnTo>
                            <a:pt x="0" y="35"/>
                          </a:lnTo>
                          <a:lnTo>
                            <a:pt x="85" y="234"/>
                          </a:lnTo>
                          <a:lnTo>
                            <a:pt x="50" y="0"/>
                          </a:lnTo>
                          <a:lnTo>
                            <a:pt x="161" y="4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18" name="Freeform 94"/>
                    <p:cNvSpPr>
                      <a:spLocks/>
                    </p:cNvSpPr>
                    <p:nvPr/>
                  </p:nvSpPr>
                  <p:spPr bwMode="auto">
                    <a:xfrm>
                      <a:off x="3078" y="2692"/>
                      <a:ext cx="164" cy="127"/>
                    </a:xfrm>
                    <a:custGeom>
                      <a:avLst/>
                      <a:gdLst>
                        <a:gd name="T0" fmla="*/ 5 w 328"/>
                        <a:gd name="T1" fmla="*/ 1 h 381"/>
                        <a:gd name="T2" fmla="*/ 1 w 328"/>
                        <a:gd name="T3" fmla="*/ 0 h 381"/>
                        <a:gd name="T4" fmla="*/ 3 w 328"/>
                        <a:gd name="T5" fmla="*/ 0 h 381"/>
                        <a:gd name="T6" fmla="*/ 1 w 328"/>
                        <a:gd name="T7" fmla="*/ 0 h 381"/>
                        <a:gd name="T8" fmla="*/ 3 w 328"/>
                        <a:gd name="T9" fmla="*/ 0 h 381"/>
                        <a:gd name="T10" fmla="*/ 0 w 328"/>
                        <a:gd name="T11" fmla="*/ 0 h 381"/>
                        <a:gd name="T12" fmla="*/ 5 w 328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28"/>
                        <a:gd name="T22" fmla="*/ 0 h 381"/>
                        <a:gd name="T23" fmla="*/ 328 w 328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28" h="381">
                          <a:moveTo>
                            <a:pt x="328" y="381"/>
                          </a:moveTo>
                          <a:lnTo>
                            <a:pt x="116" y="0"/>
                          </a:lnTo>
                          <a:lnTo>
                            <a:pt x="217" y="215"/>
                          </a:lnTo>
                          <a:lnTo>
                            <a:pt x="19" y="0"/>
                          </a:lnTo>
                          <a:lnTo>
                            <a:pt x="186" y="238"/>
                          </a:lnTo>
                          <a:lnTo>
                            <a:pt x="0" y="127"/>
                          </a:lnTo>
                          <a:lnTo>
                            <a:pt x="328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19" name="Freeform 95"/>
                    <p:cNvSpPr>
                      <a:spLocks/>
                    </p:cNvSpPr>
                    <p:nvPr/>
                  </p:nvSpPr>
                  <p:spPr bwMode="auto">
                    <a:xfrm>
                      <a:off x="3011" y="2802"/>
                      <a:ext cx="231" cy="39"/>
                    </a:xfrm>
                    <a:custGeom>
                      <a:avLst/>
                      <a:gdLst>
                        <a:gd name="T0" fmla="*/ 7 w 462"/>
                        <a:gd name="T1" fmla="*/ 0 h 117"/>
                        <a:gd name="T2" fmla="*/ 2 w 462"/>
                        <a:gd name="T3" fmla="*/ 0 h 117"/>
                        <a:gd name="T4" fmla="*/ 5 w 462"/>
                        <a:gd name="T5" fmla="*/ 0 h 117"/>
                        <a:gd name="T6" fmla="*/ 0 w 462"/>
                        <a:gd name="T7" fmla="*/ 0 h 117"/>
                        <a:gd name="T8" fmla="*/ 4 w 462"/>
                        <a:gd name="T9" fmla="*/ 0 h 117"/>
                        <a:gd name="T10" fmla="*/ 2 w 462"/>
                        <a:gd name="T11" fmla="*/ 0 h 117"/>
                        <a:gd name="T12" fmla="*/ 7 w 462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2"/>
                        <a:gd name="T22" fmla="*/ 0 h 117"/>
                        <a:gd name="T23" fmla="*/ 462 w 462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2" h="117">
                          <a:moveTo>
                            <a:pt x="462" y="57"/>
                          </a:moveTo>
                          <a:lnTo>
                            <a:pt x="81" y="0"/>
                          </a:lnTo>
                          <a:lnTo>
                            <a:pt x="259" y="41"/>
                          </a:lnTo>
                          <a:lnTo>
                            <a:pt x="0" y="78"/>
                          </a:lnTo>
                          <a:lnTo>
                            <a:pt x="252" y="76"/>
                          </a:lnTo>
                          <a:lnTo>
                            <a:pt x="73" y="117"/>
                          </a:lnTo>
                          <a:lnTo>
                            <a:pt x="462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0" name="Freeform 96"/>
                    <p:cNvSpPr>
                      <a:spLocks/>
                    </p:cNvSpPr>
                    <p:nvPr/>
                  </p:nvSpPr>
                  <p:spPr bwMode="auto">
                    <a:xfrm>
                      <a:off x="3268" y="2692"/>
                      <a:ext cx="165" cy="127"/>
                    </a:xfrm>
                    <a:custGeom>
                      <a:avLst/>
                      <a:gdLst>
                        <a:gd name="T0" fmla="*/ 0 w 330"/>
                        <a:gd name="T1" fmla="*/ 1 h 381"/>
                        <a:gd name="T2" fmla="*/ 3 w 330"/>
                        <a:gd name="T3" fmla="*/ 0 h 381"/>
                        <a:gd name="T4" fmla="*/ 1 w 330"/>
                        <a:gd name="T5" fmla="*/ 0 h 381"/>
                        <a:gd name="T6" fmla="*/ 5 w 330"/>
                        <a:gd name="T7" fmla="*/ 0 h 381"/>
                        <a:gd name="T8" fmla="*/ 3 w 330"/>
                        <a:gd name="T9" fmla="*/ 0 h 381"/>
                        <a:gd name="T10" fmla="*/ 5 w 330"/>
                        <a:gd name="T11" fmla="*/ 0 h 381"/>
                        <a:gd name="T12" fmla="*/ 0 w 330"/>
                        <a:gd name="T13" fmla="*/ 1 h 38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330"/>
                        <a:gd name="T22" fmla="*/ 0 h 381"/>
                        <a:gd name="T23" fmla="*/ 330 w 330"/>
                        <a:gd name="T24" fmla="*/ 381 h 38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330" h="381">
                          <a:moveTo>
                            <a:pt x="0" y="381"/>
                          </a:moveTo>
                          <a:lnTo>
                            <a:pt x="214" y="0"/>
                          </a:lnTo>
                          <a:lnTo>
                            <a:pt x="112" y="215"/>
                          </a:lnTo>
                          <a:lnTo>
                            <a:pt x="310" y="0"/>
                          </a:lnTo>
                          <a:lnTo>
                            <a:pt x="144" y="238"/>
                          </a:lnTo>
                          <a:lnTo>
                            <a:pt x="330" y="127"/>
                          </a:lnTo>
                          <a:lnTo>
                            <a:pt x="0" y="381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1" name="Freeform 97"/>
                    <p:cNvSpPr>
                      <a:spLocks/>
                    </p:cNvSpPr>
                    <p:nvPr/>
                  </p:nvSpPr>
                  <p:spPr bwMode="auto">
                    <a:xfrm>
                      <a:off x="3268" y="2802"/>
                      <a:ext cx="231" cy="39"/>
                    </a:xfrm>
                    <a:custGeom>
                      <a:avLst/>
                      <a:gdLst>
                        <a:gd name="T0" fmla="*/ 0 w 464"/>
                        <a:gd name="T1" fmla="*/ 0 h 117"/>
                        <a:gd name="T2" fmla="*/ 5 w 464"/>
                        <a:gd name="T3" fmla="*/ 0 h 117"/>
                        <a:gd name="T4" fmla="*/ 3 w 464"/>
                        <a:gd name="T5" fmla="*/ 0 h 117"/>
                        <a:gd name="T6" fmla="*/ 7 w 464"/>
                        <a:gd name="T7" fmla="*/ 0 h 117"/>
                        <a:gd name="T8" fmla="*/ 3 w 464"/>
                        <a:gd name="T9" fmla="*/ 0 h 117"/>
                        <a:gd name="T10" fmla="*/ 6 w 464"/>
                        <a:gd name="T11" fmla="*/ 0 h 117"/>
                        <a:gd name="T12" fmla="*/ 0 w 464"/>
                        <a:gd name="T13" fmla="*/ 0 h 117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464"/>
                        <a:gd name="T22" fmla="*/ 0 h 117"/>
                        <a:gd name="T23" fmla="*/ 464 w 464"/>
                        <a:gd name="T24" fmla="*/ 117 h 117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464" h="117">
                          <a:moveTo>
                            <a:pt x="0" y="57"/>
                          </a:moveTo>
                          <a:lnTo>
                            <a:pt x="382" y="0"/>
                          </a:lnTo>
                          <a:lnTo>
                            <a:pt x="205" y="41"/>
                          </a:lnTo>
                          <a:lnTo>
                            <a:pt x="464" y="78"/>
                          </a:lnTo>
                          <a:lnTo>
                            <a:pt x="212" y="76"/>
                          </a:lnTo>
                          <a:lnTo>
                            <a:pt x="391" y="117"/>
                          </a:lnTo>
                          <a:lnTo>
                            <a:pt x="0" y="57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2" name="Freeform 98"/>
                    <p:cNvSpPr>
                      <a:spLocks/>
                    </p:cNvSpPr>
                    <p:nvPr/>
                  </p:nvSpPr>
                  <p:spPr bwMode="auto">
                    <a:xfrm>
                      <a:off x="3225" y="2648"/>
                      <a:ext cx="54" cy="166"/>
                    </a:xfrm>
                    <a:custGeom>
                      <a:avLst/>
                      <a:gdLst>
                        <a:gd name="T0" fmla="*/ 0 w 110"/>
                        <a:gd name="T1" fmla="*/ 1 h 496"/>
                        <a:gd name="T2" fmla="*/ 1 w 110"/>
                        <a:gd name="T3" fmla="*/ 0 h 496"/>
                        <a:gd name="T4" fmla="*/ 1 w 110"/>
                        <a:gd name="T5" fmla="*/ 0 h 496"/>
                        <a:gd name="T6" fmla="*/ 0 w 110"/>
                        <a:gd name="T7" fmla="*/ 0 h 496"/>
                        <a:gd name="T8" fmla="*/ 0 w 110"/>
                        <a:gd name="T9" fmla="*/ 0 h 496"/>
                        <a:gd name="T10" fmla="*/ 0 w 110"/>
                        <a:gd name="T11" fmla="*/ 0 h 496"/>
                        <a:gd name="T12" fmla="*/ 0 w 110"/>
                        <a:gd name="T13" fmla="*/ 1 h 496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10"/>
                        <a:gd name="T22" fmla="*/ 0 h 496"/>
                        <a:gd name="T23" fmla="*/ 110 w 110"/>
                        <a:gd name="T24" fmla="*/ 496 h 496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10" h="496">
                          <a:moveTo>
                            <a:pt x="56" y="496"/>
                          </a:moveTo>
                          <a:lnTo>
                            <a:pt x="110" y="87"/>
                          </a:lnTo>
                          <a:lnTo>
                            <a:pt x="71" y="277"/>
                          </a:lnTo>
                          <a:lnTo>
                            <a:pt x="36" y="0"/>
                          </a:lnTo>
                          <a:lnTo>
                            <a:pt x="39" y="269"/>
                          </a:lnTo>
                          <a:lnTo>
                            <a:pt x="0" y="78"/>
                          </a:lnTo>
                          <a:lnTo>
                            <a:pt x="56" y="496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23" name="Freeform 99"/>
                    <p:cNvSpPr>
                      <a:spLocks/>
                    </p:cNvSpPr>
                    <p:nvPr/>
                  </p:nvSpPr>
                  <p:spPr bwMode="auto">
                    <a:xfrm>
                      <a:off x="3226" y="2831"/>
                      <a:ext cx="54" cy="166"/>
                    </a:xfrm>
                    <a:custGeom>
                      <a:avLst/>
                      <a:gdLst>
                        <a:gd name="T0" fmla="*/ 0 w 109"/>
                        <a:gd name="T1" fmla="*/ 0 h 498"/>
                        <a:gd name="T2" fmla="*/ 1 w 109"/>
                        <a:gd name="T3" fmla="*/ 1 h 498"/>
                        <a:gd name="T4" fmla="*/ 1 w 109"/>
                        <a:gd name="T5" fmla="*/ 0 h 498"/>
                        <a:gd name="T6" fmla="*/ 0 w 109"/>
                        <a:gd name="T7" fmla="*/ 1 h 498"/>
                        <a:gd name="T8" fmla="*/ 0 w 109"/>
                        <a:gd name="T9" fmla="*/ 0 h 498"/>
                        <a:gd name="T10" fmla="*/ 0 w 109"/>
                        <a:gd name="T11" fmla="*/ 1 h 498"/>
                        <a:gd name="T12" fmla="*/ 0 w 109"/>
                        <a:gd name="T13" fmla="*/ 0 h 498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109"/>
                        <a:gd name="T22" fmla="*/ 0 h 498"/>
                        <a:gd name="T23" fmla="*/ 109 w 109"/>
                        <a:gd name="T24" fmla="*/ 498 h 498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109" h="498">
                          <a:moveTo>
                            <a:pt x="56" y="0"/>
                          </a:moveTo>
                          <a:lnTo>
                            <a:pt x="109" y="409"/>
                          </a:lnTo>
                          <a:lnTo>
                            <a:pt x="71" y="220"/>
                          </a:lnTo>
                          <a:lnTo>
                            <a:pt x="36" y="498"/>
                          </a:lnTo>
                          <a:lnTo>
                            <a:pt x="38" y="227"/>
                          </a:lnTo>
                          <a:lnTo>
                            <a:pt x="0" y="419"/>
                          </a:lnTo>
                          <a:lnTo>
                            <a:pt x="56" y="0"/>
                          </a:lnTo>
                          <a:close/>
                        </a:path>
                      </a:pathLst>
                    </a:custGeom>
                    <a:solidFill>
                      <a:srgbClr val="0000C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  <p:sp>
              <p:nvSpPr>
                <p:cNvPr id="15409" name="Freeform 100"/>
                <p:cNvSpPr>
                  <a:spLocks/>
                </p:cNvSpPr>
                <p:nvPr/>
              </p:nvSpPr>
              <p:spPr bwMode="auto">
                <a:xfrm>
                  <a:off x="3115" y="2734"/>
                  <a:ext cx="268" cy="196"/>
                </a:xfrm>
                <a:custGeom>
                  <a:avLst/>
                  <a:gdLst>
                    <a:gd name="T0" fmla="*/ 4 w 536"/>
                    <a:gd name="T1" fmla="*/ 0 h 589"/>
                    <a:gd name="T2" fmla="*/ 4 w 536"/>
                    <a:gd name="T3" fmla="*/ 0 h 589"/>
                    <a:gd name="T4" fmla="*/ 5 w 536"/>
                    <a:gd name="T5" fmla="*/ 0 h 589"/>
                    <a:gd name="T6" fmla="*/ 4 w 536"/>
                    <a:gd name="T7" fmla="*/ 0 h 589"/>
                    <a:gd name="T8" fmla="*/ 7 w 536"/>
                    <a:gd name="T9" fmla="*/ 0 h 589"/>
                    <a:gd name="T10" fmla="*/ 5 w 536"/>
                    <a:gd name="T11" fmla="*/ 0 h 589"/>
                    <a:gd name="T12" fmla="*/ 7 w 536"/>
                    <a:gd name="T13" fmla="*/ 0 h 589"/>
                    <a:gd name="T14" fmla="*/ 5 w 536"/>
                    <a:gd name="T15" fmla="*/ 0 h 589"/>
                    <a:gd name="T16" fmla="*/ 8 w 536"/>
                    <a:gd name="T17" fmla="*/ 0 h 589"/>
                    <a:gd name="T18" fmla="*/ 4 w 536"/>
                    <a:gd name="T19" fmla="*/ 0 h 589"/>
                    <a:gd name="T20" fmla="*/ 8 w 536"/>
                    <a:gd name="T21" fmla="*/ 0 h 589"/>
                    <a:gd name="T22" fmla="*/ 5 w 536"/>
                    <a:gd name="T23" fmla="*/ 0 h 589"/>
                    <a:gd name="T24" fmla="*/ 7 w 536"/>
                    <a:gd name="T25" fmla="*/ 1 h 589"/>
                    <a:gd name="T26" fmla="*/ 4 w 536"/>
                    <a:gd name="T27" fmla="*/ 0 h 589"/>
                    <a:gd name="T28" fmla="*/ 5 w 536"/>
                    <a:gd name="T29" fmla="*/ 1 h 589"/>
                    <a:gd name="T30" fmla="*/ 4 w 536"/>
                    <a:gd name="T31" fmla="*/ 0 h 589"/>
                    <a:gd name="T32" fmla="*/ 4 w 536"/>
                    <a:gd name="T33" fmla="*/ 1 h 589"/>
                    <a:gd name="T34" fmla="*/ 4 w 536"/>
                    <a:gd name="T35" fmla="*/ 0 h 589"/>
                    <a:gd name="T36" fmla="*/ 2 w 536"/>
                    <a:gd name="T37" fmla="*/ 1 h 589"/>
                    <a:gd name="T38" fmla="*/ 4 w 536"/>
                    <a:gd name="T39" fmla="*/ 0 h 589"/>
                    <a:gd name="T40" fmla="*/ 1 w 536"/>
                    <a:gd name="T41" fmla="*/ 1 h 589"/>
                    <a:gd name="T42" fmla="*/ 3 w 536"/>
                    <a:gd name="T43" fmla="*/ 0 h 589"/>
                    <a:gd name="T44" fmla="*/ 1 w 536"/>
                    <a:gd name="T45" fmla="*/ 0 h 589"/>
                    <a:gd name="T46" fmla="*/ 3 w 536"/>
                    <a:gd name="T47" fmla="*/ 0 h 589"/>
                    <a:gd name="T48" fmla="*/ 0 w 536"/>
                    <a:gd name="T49" fmla="*/ 0 h 589"/>
                    <a:gd name="T50" fmla="*/ 3 w 536"/>
                    <a:gd name="T51" fmla="*/ 0 h 589"/>
                    <a:gd name="T52" fmla="*/ 1 w 536"/>
                    <a:gd name="T53" fmla="*/ 0 h 589"/>
                    <a:gd name="T54" fmla="*/ 3 w 536"/>
                    <a:gd name="T55" fmla="*/ 0 h 589"/>
                    <a:gd name="T56" fmla="*/ 1 w 536"/>
                    <a:gd name="T57" fmla="*/ 0 h 589"/>
                    <a:gd name="T58" fmla="*/ 4 w 536"/>
                    <a:gd name="T59" fmla="*/ 0 h 589"/>
                    <a:gd name="T60" fmla="*/ 3 w 536"/>
                    <a:gd name="T61" fmla="*/ 0 h 589"/>
                    <a:gd name="T62" fmla="*/ 4 w 536"/>
                    <a:gd name="T63" fmla="*/ 0 h 589"/>
                    <a:gd name="T64" fmla="*/ 4 w 536"/>
                    <a:gd name="T65" fmla="*/ 0 h 589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536"/>
                    <a:gd name="T100" fmla="*/ 0 h 589"/>
                    <a:gd name="T101" fmla="*/ 536 w 536"/>
                    <a:gd name="T102" fmla="*/ 589 h 589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536" h="589">
                      <a:moveTo>
                        <a:pt x="278" y="0"/>
                      </a:moveTo>
                      <a:lnTo>
                        <a:pt x="288" y="238"/>
                      </a:lnTo>
                      <a:lnTo>
                        <a:pt x="358" y="32"/>
                      </a:lnTo>
                      <a:lnTo>
                        <a:pt x="310" y="243"/>
                      </a:lnTo>
                      <a:lnTo>
                        <a:pt x="466" y="67"/>
                      </a:lnTo>
                      <a:lnTo>
                        <a:pt x="323" y="243"/>
                      </a:lnTo>
                      <a:lnTo>
                        <a:pt x="510" y="182"/>
                      </a:lnTo>
                      <a:lnTo>
                        <a:pt x="330" y="256"/>
                      </a:lnTo>
                      <a:lnTo>
                        <a:pt x="536" y="268"/>
                      </a:lnTo>
                      <a:lnTo>
                        <a:pt x="312" y="275"/>
                      </a:lnTo>
                      <a:lnTo>
                        <a:pt x="512" y="342"/>
                      </a:lnTo>
                      <a:lnTo>
                        <a:pt x="325" y="289"/>
                      </a:lnTo>
                      <a:lnTo>
                        <a:pt x="468" y="481"/>
                      </a:lnTo>
                      <a:lnTo>
                        <a:pt x="310" y="302"/>
                      </a:lnTo>
                      <a:lnTo>
                        <a:pt x="360" y="505"/>
                      </a:lnTo>
                      <a:lnTo>
                        <a:pt x="290" y="305"/>
                      </a:lnTo>
                      <a:lnTo>
                        <a:pt x="278" y="589"/>
                      </a:lnTo>
                      <a:lnTo>
                        <a:pt x="275" y="294"/>
                      </a:lnTo>
                      <a:lnTo>
                        <a:pt x="190" y="519"/>
                      </a:lnTo>
                      <a:lnTo>
                        <a:pt x="265" y="294"/>
                      </a:lnTo>
                      <a:lnTo>
                        <a:pt x="91" y="486"/>
                      </a:lnTo>
                      <a:lnTo>
                        <a:pt x="238" y="289"/>
                      </a:lnTo>
                      <a:lnTo>
                        <a:pt x="38" y="351"/>
                      </a:lnTo>
                      <a:lnTo>
                        <a:pt x="245" y="271"/>
                      </a:lnTo>
                      <a:lnTo>
                        <a:pt x="0" y="268"/>
                      </a:lnTo>
                      <a:lnTo>
                        <a:pt x="247" y="258"/>
                      </a:lnTo>
                      <a:lnTo>
                        <a:pt x="50" y="189"/>
                      </a:lnTo>
                      <a:lnTo>
                        <a:pt x="240" y="247"/>
                      </a:lnTo>
                      <a:lnTo>
                        <a:pt x="113" y="85"/>
                      </a:lnTo>
                      <a:lnTo>
                        <a:pt x="258" y="247"/>
                      </a:lnTo>
                      <a:lnTo>
                        <a:pt x="193" y="18"/>
                      </a:lnTo>
                      <a:lnTo>
                        <a:pt x="269" y="233"/>
                      </a:lnTo>
                      <a:lnTo>
                        <a:pt x="278" y="0"/>
                      </a:lnTo>
                      <a:close/>
                    </a:path>
                  </a:pathLst>
                </a:custGeom>
                <a:solidFill>
                  <a:srgbClr val="0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0" name="Freeform 101"/>
                <p:cNvSpPr>
                  <a:spLocks/>
                </p:cNvSpPr>
                <p:nvPr/>
              </p:nvSpPr>
              <p:spPr bwMode="auto">
                <a:xfrm>
                  <a:off x="3051" y="2693"/>
                  <a:ext cx="398" cy="262"/>
                </a:xfrm>
                <a:custGeom>
                  <a:avLst/>
                  <a:gdLst>
                    <a:gd name="T0" fmla="*/ 3 w 798"/>
                    <a:gd name="T1" fmla="*/ 0 h 786"/>
                    <a:gd name="T2" fmla="*/ 6 w 798"/>
                    <a:gd name="T3" fmla="*/ 0 h 786"/>
                    <a:gd name="T4" fmla="*/ 5 w 798"/>
                    <a:gd name="T5" fmla="*/ 0 h 786"/>
                    <a:gd name="T6" fmla="*/ 6 w 798"/>
                    <a:gd name="T7" fmla="*/ 0 h 786"/>
                    <a:gd name="T8" fmla="*/ 7 w 798"/>
                    <a:gd name="T9" fmla="*/ 0 h 786"/>
                    <a:gd name="T10" fmla="*/ 6 w 798"/>
                    <a:gd name="T11" fmla="*/ 0 h 786"/>
                    <a:gd name="T12" fmla="*/ 8 w 798"/>
                    <a:gd name="T13" fmla="*/ 0 h 786"/>
                    <a:gd name="T14" fmla="*/ 7 w 798"/>
                    <a:gd name="T15" fmla="*/ 0 h 786"/>
                    <a:gd name="T16" fmla="*/ 11 w 798"/>
                    <a:gd name="T17" fmla="*/ 0 h 786"/>
                    <a:gd name="T18" fmla="*/ 7 w 798"/>
                    <a:gd name="T19" fmla="*/ 1 h 786"/>
                    <a:gd name="T20" fmla="*/ 12 w 798"/>
                    <a:gd name="T21" fmla="*/ 0 h 786"/>
                    <a:gd name="T22" fmla="*/ 7 w 798"/>
                    <a:gd name="T23" fmla="*/ 1 h 786"/>
                    <a:gd name="T24" fmla="*/ 12 w 798"/>
                    <a:gd name="T25" fmla="*/ 1 h 786"/>
                    <a:gd name="T26" fmla="*/ 7 w 798"/>
                    <a:gd name="T27" fmla="*/ 1 h 786"/>
                    <a:gd name="T28" fmla="*/ 11 w 798"/>
                    <a:gd name="T29" fmla="*/ 1 h 786"/>
                    <a:gd name="T30" fmla="*/ 7 w 798"/>
                    <a:gd name="T31" fmla="*/ 1 h 786"/>
                    <a:gd name="T32" fmla="*/ 9 w 798"/>
                    <a:gd name="T33" fmla="*/ 1 h 786"/>
                    <a:gd name="T34" fmla="*/ 6 w 798"/>
                    <a:gd name="T35" fmla="*/ 1 h 786"/>
                    <a:gd name="T36" fmla="*/ 7 w 798"/>
                    <a:gd name="T37" fmla="*/ 1 h 786"/>
                    <a:gd name="T38" fmla="*/ 6 w 798"/>
                    <a:gd name="T39" fmla="*/ 1 h 786"/>
                    <a:gd name="T40" fmla="*/ 5 w 798"/>
                    <a:gd name="T41" fmla="*/ 1 h 786"/>
                    <a:gd name="T42" fmla="*/ 6 w 798"/>
                    <a:gd name="T43" fmla="*/ 1 h 786"/>
                    <a:gd name="T44" fmla="*/ 3 w 798"/>
                    <a:gd name="T45" fmla="*/ 1 h 786"/>
                    <a:gd name="T46" fmla="*/ 5 w 798"/>
                    <a:gd name="T47" fmla="*/ 1 h 786"/>
                    <a:gd name="T48" fmla="*/ 0 w 798"/>
                    <a:gd name="T49" fmla="*/ 1 h 786"/>
                    <a:gd name="T50" fmla="*/ 5 w 798"/>
                    <a:gd name="T51" fmla="*/ 1 h 786"/>
                    <a:gd name="T52" fmla="*/ 0 w 798"/>
                    <a:gd name="T53" fmla="*/ 1 h 786"/>
                    <a:gd name="T54" fmla="*/ 5 w 798"/>
                    <a:gd name="T55" fmla="*/ 1 h 786"/>
                    <a:gd name="T56" fmla="*/ 0 w 798"/>
                    <a:gd name="T57" fmla="*/ 0 h 786"/>
                    <a:gd name="T58" fmla="*/ 5 w 798"/>
                    <a:gd name="T59" fmla="*/ 1 h 786"/>
                    <a:gd name="T60" fmla="*/ 0 w 798"/>
                    <a:gd name="T61" fmla="*/ 0 h 786"/>
                    <a:gd name="T62" fmla="*/ 5 w 798"/>
                    <a:gd name="T63" fmla="*/ 0 h 786"/>
                    <a:gd name="T64" fmla="*/ 3 w 798"/>
                    <a:gd name="T65" fmla="*/ 0 h 78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798"/>
                    <a:gd name="T100" fmla="*/ 0 h 786"/>
                    <a:gd name="T101" fmla="*/ 798 w 798"/>
                    <a:gd name="T102" fmla="*/ 786 h 78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798" h="786">
                      <a:moveTo>
                        <a:pt x="234" y="26"/>
                      </a:moveTo>
                      <a:lnTo>
                        <a:pt x="387" y="348"/>
                      </a:lnTo>
                      <a:lnTo>
                        <a:pt x="332" y="0"/>
                      </a:lnTo>
                      <a:lnTo>
                        <a:pt x="404" y="335"/>
                      </a:lnTo>
                      <a:lnTo>
                        <a:pt x="469" y="9"/>
                      </a:lnTo>
                      <a:lnTo>
                        <a:pt x="432" y="345"/>
                      </a:lnTo>
                      <a:lnTo>
                        <a:pt x="576" y="26"/>
                      </a:lnTo>
                      <a:lnTo>
                        <a:pt x="456" y="349"/>
                      </a:lnTo>
                      <a:lnTo>
                        <a:pt x="746" y="183"/>
                      </a:lnTo>
                      <a:lnTo>
                        <a:pt x="463" y="366"/>
                      </a:lnTo>
                      <a:lnTo>
                        <a:pt x="783" y="300"/>
                      </a:lnTo>
                      <a:lnTo>
                        <a:pt x="461" y="384"/>
                      </a:lnTo>
                      <a:lnTo>
                        <a:pt x="798" y="459"/>
                      </a:lnTo>
                      <a:lnTo>
                        <a:pt x="459" y="405"/>
                      </a:lnTo>
                      <a:lnTo>
                        <a:pt x="741" y="568"/>
                      </a:lnTo>
                      <a:lnTo>
                        <a:pt x="452" y="423"/>
                      </a:lnTo>
                      <a:lnTo>
                        <a:pt x="589" y="761"/>
                      </a:lnTo>
                      <a:lnTo>
                        <a:pt x="426" y="428"/>
                      </a:lnTo>
                      <a:lnTo>
                        <a:pt x="482" y="782"/>
                      </a:lnTo>
                      <a:lnTo>
                        <a:pt x="411" y="423"/>
                      </a:lnTo>
                      <a:lnTo>
                        <a:pt x="339" y="761"/>
                      </a:lnTo>
                      <a:lnTo>
                        <a:pt x="396" y="412"/>
                      </a:lnTo>
                      <a:lnTo>
                        <a:pt x="228" y="786"/>
                      </a:lnTo>
                      <a:lnTo>
                        <a:pt x="381" y="410"/>
                      </a:lnTo>
                      <a:lnTo>
                        <a:pt x="40" y="615"/>
                      </a:lnTo>
                      <a:lnTo>
                        <a:pt x="372" y="398"/>
                      </a:lnTo>
                      <a:lnTo>
                        <a:pt x="7" y="471"/>
                      </a:lnTo>
                      <a:lnTo>
                        <a:pt x="357" y="384"/>
                      </a:lnTo>
                      <a:lnTo>
                        <a:pt x="0" y="312"/>
                      </a:lnTo>
                      <a:lnTo>
                        <a:pt x="364" y="371"/>
                      </a:lnTo>
                      <a:lnTo>
                        <a:pt x="25" y="183"/>
                      </a:lnTo>
                      <a:lnTo>
                        <a:pt x="359" y="351"/>
                      </a:lnTo>
                      <a:lnTo>
                        <a:pt x="234" y="26"/>
                      </a:lnTo>
                      <a:close/>
                    </a:path>
                  </a:pathLst>
                </a:custGeom>
                <a:solidFill>
                  <a:srgbClr val="8080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15411" name="Freeform 102"/>
                <p:cNvSpPr>
                  <a:spLocks/>
                </p:cNvSpPr>
                <p:nvPr/>
              </p:nvSpPr>
              <p:spPr bwMode="auto">
                <a:xfrm>
                  <a:off x="3166" y="2765"/>
                  <a:ext cx="166" cy="122"/>
                </a:xfrm>
                <a:custGeom>
                  <a:avLst/>
                  <a:gdLst>
                    <a:gd name="T0" fmla="*/ 3 w 332"/>
                    <a:gd name="T1" fmla="*/ 0 h 366"/>
                    <a:gd name="T2" fmla="*/ 3 w 332"/>
                    <a:gd name="T3" fmla="*/ 0 h 366"/>
                    <a:gd name="T4" fmla="*/ 3 w 332"/>
                    <a:gd name="T5" fmla="*/ 0 h 366"/>
                    <a:gd name="T6" fmla="*/ 3 w 332"/>
                    <a:gd name="T7" fmla="*/ 0 h 366"/>
                    <a:gd name="T8" fmla="*/ 5 w 332"/>
                    <a:gd name="T9" fmla="*/ 0 h 366"/>
                    <a:gd name="T10" fmla="*/ 3 w 332"/>
                    <a:gd name="T11" fmla="*/ 0 h 366"/>
                    <a:gd name="T12" fmla="*/ 5 w 332"/>
                    <a:gd name="T13" fmla="*/ 0 h 366"/>
                    <a:gd name="T14" fmla="*/ 3 w 332"/>
                    <a:gd name="T15" fmla="*/ 0 h 366"/>
                    <a:gd name="T16" fmla="*/ 5 w 332"/>
                    <a:gd name="T17" fmla="*/ 0 h 366"/>
                    <a:gd name="T18" fmla="*/ 3 w 332"/>
                    <a:gd name="T19" fmla="*/ 0 h 366"/>
                    <a:gd name="T20" fmla="*/ 5 w 332"/>
                    <a:gd name="T21" fmla="*/ 0 h 366"/>
                    <a:gd name="T22" fmla="*/ 3 w 332"/>
                    <a:gd name="T23" fmla="*/ 0 h 366"/>
                    <a:gd name="T24" fmla="*/ 5 w 332"/>
                    <a:gd name="T25" fmla="*/ 0 h 366"/>
                    <a:gd name="T26" fmla="*/ 3 w 332"/>
                    <a:gd name="T27" fmla="*/ 0 h 366"/>
                    <a:gd name="T28" fmla="*/ 3 w 332"/>
                    <a:gd name="T29" fmla="*/ 0 h 366"/>
                    <a:gd name="T30" fmla="*/ 3 w 332"/>
                    <a:gd name="T31" fmla="*/ 0 h 366"/>
                    <a:gd name="T32" fmla="*/ 3 w 332"/>
                    <a:gd name="T33" fmla="*/ 1 h 366"/>
                    <a:gd name="T34" fmla="*/ 3 w 332"/>
                    <a:gd name="T35" fmla="*/ 0 h 366"/>
                    <a:gd name="T36" fmla="*/ 1 w 332"/>
                    <a:gd name="T37" fmla="*/ 0 h 366"/>
                    <a:gd name="T38" fmla="*/ 3 w 332"/>
                    <a:gd name="T39" fmla="*/ 0 h 366"/>
                    <a:gd name="T40" fmla="*/ 1 w 332"/>
                    <a:gd name="T41" fmla="*/ 0 h 366"/>
                    <a:gd name="T42" fmla="*/ 3 w 332"/>
                    <a:gd name="T43" fmla="*/ 0 h 366"/>
                    <a:gd name="T44" fmla="*/ 1 w 332"/>
                    <a:gd name="T45" fmla="*/ 0 h 366"/>
                    <a:gd name="T46" fmla="*/ 3 w 332"/>
                    <a:gd name="T47" fmla="*/ 0 h 366"/>
                    <a:gd name="T48" fmla="*/ 0 w 332"/>
                    <a:gd name="T49" fmla="*/ 0 h 366"/>
                    <a:gd name="T50" fmla="*/ 3 w 332"/>
                    <a:gd name="T51" fmla="*/ 0 h 366"/>
                    <a:gd name="T52" fmla="*/ 1 w 332"/>
                    <a:gd name="T53" fmla="*/ 0 h 366"/>
                    <a:gd name="T54" fmla="*/ 3 w 332"/>
                    <a:gd name="T55" fmla="*/ 0 h 366"/>
                    <a:gd name="T56" fmla="*/ 1 w 332"/>
                    <a:gd name="T57" fmla="*/ 0 h 366"/>
                    <a:gd name="T58" fmla="*/ 3 w 332"/>
                    <a:gd name="T59" fmla="*/ 0 h 366"/>
                    <a:gd name="T60" fmla="*/ 1 w 332"/>
                    <a:gd name="T61" fmla="*/ 0 h 366"/>
                    <a:gd name="T62" fmla="*/ 3 w 332"/>
                    <a:gd name="T63" fmla="*/ 0 h 366"/>
                    <a:gd name="T64" fmla="*/ 3 w 332"/>
                    <a:gd name="T65" fmla="*/ 0 h 36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w 332"/>
                    <a:gd name="T100" fmla="*/ 0 h 366"/>
                    <a:gd name="T101" fmla="*/ 332 w 332"/>
                    <a:gd name="T102" fmla="*/ 366 h 366"/>
                  </a:gdLst>
                  <a:ahLst/>
                  <a:cxnLst>
                    <a:cxn ang="T66">
                      <a:pos x="T0" y="T1"/>
                    </a:cxn>
                    <a:cxn ang="T67">
                      <a:pos x="T2" y="T3"/>
                    </a:cxn>
                    <a:cxn ang="T68">
                      <a:pos x="T4" y="T5"/>
                    </a:cxn>
                    <a:cxn ang="T69">
                      <a:pos x="T6" y="T7"/>
                    </a:cxn>
                    <a:cxn ang="T70">
                      <a:pos x="T8" y="T9"/>
                    </a:cxn>
                    <a:cxn ang="T71">
                      <a:pos x="T10" y="T11"/>
                    </a:cxn>
                    <a:cxn ang="T72">
                      <a:pos x="T12" y="T13"/>
                    </a:cxn>
                    <a:cxn ang="T73">
                      <a:pos x="T14" y="T15"/>
                    </a:cxn>
                    <a:cxn ang="T74">
                      <a:pos x="T16" y="T17"/>
                    </a:cxn>
                    <a:cxn ang="T75">
                      <a:pos x="T18" y="T19"/>
                    </a:cxn>
                    <a:cxn ang="T76">
                      <a:pos x="T20" y="T21"/>
                    </a:cxn>
                    <a:cxn ang="T77">
                      <a:pos x="T22" y="T23"/>
                    </a:cxn>
                    <a:cxn ang="T78">
                      <a:pos x="T24" y="T25"/>
                    </a:cxn>
                    <a:cxn ang="T79">
                      <a:pos x="T26" y="T27"/>
                    </a:cxn>
                    <a:cxn ang="T80">
                      <a:pos x="T28" y="T29"/>
                    </a:cxn>
                    <a:cxn ang="T81">
                      <a:pos x="T30" y="T31"/>
                    </a:cxn>
                    <a:cxn ang="T82">
                      <a:pos x="T32" y="T33"/>
                    </a:cxn>
                    <a:cxn ang="T83">
                      <a:pos x="T34" y="T35"/>
                    </a:cxn>
                    <a:cxn ang="T84">
                      <a:pos x="T36" y="T37"/>
                    </a:cxn>
                    <a:cxn ang="T85">
                      <a:pos x="T38" y="T39"/>
                    </a:cxn>
                    <a:cxn ang="T86">
                      <a:pos x="T40" y="T41"/>
                    </a:cxn>
                    <a:cxn ang="T87">
                      <a:pos x="T42" y="T43"/>
                    </a:cxn>
                    <a:cxn ang="T88">
                      <a:pos x="T44" y="T45"/>
                    </a:cxn>
                    <a:cxn ang="T89">
                      <a:pos x="T46" y="T47"/>
                    </a:cxn>
                    <a:cxn ang="T90">
                      <a:pos x="T48" y="T49"/>
                    </a:cxn>
                    <a:cxn ang="T91">
                      <a:pos x="T50" y="T51"/>
                    </a:cxn>
                    <a:cxn ang="T92">
                      <a:pos x="T52" y="T53"/>
                    </a:cxn>
                    <a:cxn ang="T93">
                      <a:pos x="T54" y="T55"/>
                    </a:cxn>
                    <a:cxn ang="T94">
                      <a:pos x="T56" y="T57"/>
                    </a:cxn>
                    <a:cxn ang="T95">
                      <a:pos x="T58" y="T59"/>
                    </a:cxn>
                    <a:cxn ang="T96">
                      <a:pos x="T60" y="T61"/>
                    </a:cxn>
                    <a:cxn ang="T97">
                      <a:pos x="T62" y="T63"/>
                    </a:cxn>
                    <a:cxn ang="T98">
                      <a:pos x="T64" y="T65"/>
                    </a:cxn>
                  </a:cxnLst>
                  <a:rect l="T99" t="T100" r="T101" b="T102"/>
                  <a:pathLst>
                    <a:path w="332" h="366">
                      <a:moveTo>
                        <a:pt x="172" y="0"/>
                      </a:moveTo>
                      <a:lnTo>
                        <a:pt x="179" y="148"/>
                      </a:lnTo>
                      <a:lnTo>
                        <a:pt x="222" y="20"/>
                      </a:lnTo>
                      <a:lnTo>
                        <a:pt x="192" y="150"/>
                      </a:lnTo>
                      <a:lnTo>
                        <a:pt x="287" y="40"/>
                      </a:lnTo>
                      <a:lnTo>
                        <a:pt x="200" y="150"/>
                      </a:lnTo>
                      <a:lnTo>
                        <a:pt x="316" y="112"/>
                      </a:lnTo>
                      <a:lnTo>
                        <a:pt x="205" y="158"/>
                      </a:lnTo>
                      <a:lnTo>
                        <a:pt x="332" y="166"/>
                      </a:lnTo>
                      <a:lnTo>
                        <a:pt x="194" y="171"/>
                      </a:lnTo>
                      <a:lnTo>
                        <a:pt x="318" y="212"/>
                      </a:lnTo>
                      <a:lnTo>
                        <a:pt x="201" y="179"/>
                      </a:lnTo>
                      <a:lnTo>
                        <a:pt x="289" y="300"/>
                      </a:lnTo>
                      <a:lnTo>
                        <a:pt x="192" y="188"/>
                      </a:lnTo>
                      <a:lnTo>
                        <a:pt x="223" y="313"/>
                      </a:lnTo>
                      <a:lnTo>
                        <a:pt x="180" y="189"/>
                      </a:lnTo>
                      <a:lnTo>
                        <a:pt x="172" y="366"/>
                      </a:lnTo>
                      <a:lnTo>
                        <a:pt x="170" y="182"/>
                      </a:lnTo>
                      <a:lnTo>
                        <a:pt x="119" y="323"/>
                      </a:lnTo>
                      <a:lnTo>
                        <a:pt x="164" y="182"/>
                      </a:lnTo>
                      <a:lnTo>
                        <a:pt x="56" y="304"/>
                      </a:lnTo>
                      <a:lnTo>
                        <a:pt x="149" y="179"/>
                      </a:lnTo>
                      <a:lnTo>
                        <a:pt x="25" y="218"/>
                      </a:lnTo>
                      <a:lnTo>
                        <a:pt x="152" y="167"/>
                      </a:lnTo>
                      <a:lnTo>
                        <a:pt x="0" y="166"/>
                      </a:lnTo>
                      <a:lnTo>
                        <a:pt x="152" y="160"/>
                      </a:lnTo>
                      <a:lnTo>
                        <a:pt x="32" y="117"/>
                      </a:lnTo>
                      <a:lnTo>
                        <a:pt x="150" y="154"/>
                      </a:lnTo>
                      <a:lnTo>
                        <a:pt x="70" y="52"/>
                      </a:lnTo>
                      <a:lnTo>
                        <a:pt x="160" y="154"/>
                      </a:lnTo>
                      <a:lnTo>
                        <a:pt x="120" y="10"/>
                      </a:lnTo>
                      <a:lnTo>
                        <a:pt x="167" y="145"/>
                      </a:lnTo>
                      <a:lnTo>
                        <a:pt x="172" y="0"/>
                      </a:lnTo>
                      <a:close/>
                    </a:path>
                  </a:pathLst>
                </a:custGeom>
                <a:solidFill>
                  <a:srgbClr val="C0FFFF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  <p:grpSp>
          <p:nvGrpSpPr>
            <p:cNvPr id="26" name="Group 103"/>
            <p:cNvGrpSpPr>
              <a:grpSpLocks/>
            </p:cNvGrpSpPr>
            <p:nvPr/>
          </p:nvGrpSpPr>
          <p:grpSpPr bwMode="auto">
            <a:xfrm>
              <a:off x="3208" y="2717"/>
              <a:ext cx="1423" cy="776"/>
              <a:chOff x="3208" y="2717"/>
              <a:chExt cx="1423" cy="776"/>
            </a:xfrm>
          </p:grpSpPr>
          <p:sp>
            <p:nvSpPr>
              <p:cNvPr id="15374" name="Freeform 104"/>
              <p:cNvSpPr>
                <a:spLocks/>
              </p:cNvSpPr>
              <p:nvPr/>
            </p:nvSpPr>
            <p:spPr bwMode="auto">
              <a:xfrm>
                <a:off x="3244" y="2979"/>
                <a:ext cx="1007" cy="514"/>
              </a:xfrm>
              <a:custGeom>
                <a:avLst/>
                <a:gdLst>
                  <a:gd name="T0" fmla="*/ 32 w 2012"/>
                  <a:gd name="T1" fmla="*/ 0 h 1540"/>
                  <a:gd name="T2" fmla="*/ 26 w 2012"/>
                  <a:gd name="T3" fmla="*/ 0 h 1540"/>
                  <a:gd name="T4" fmla="*/ 22 w 2012"/>
                  <a:gd name="T5" fmla="*/ 0 h 1540"/>
                  <a:gd name="T6" fmla="*/ 19 w 2012"/>
                  <a:gd name="T7" fmla="*/ 0 h 1540"/>
                  <a:gd name="T8" fmla="*/ 14 w 2012"/>
                  <a:gd name="T9" fmla="*/ 0 h 1540"/>
                  <a:gd name="T10" fmla="*/ 11 w 2012"/>
                  <a:gd name="T11" fmla="*/ 1 h 1540"/>
                  <a:gd name="T12" fmla="*/ 7 w 2012"/>
                  <a:gd name="T13" fmla="*/ 1 h 1540"/>
                  <a:gd name="T14" fmla="*/ 5 w 2012"/>
                  <a:gd name="T15" fmla="*/ 1 h 1540"/>
                  <a:gd name="T16" fmla="*/ 3 w 2012"/>
                  <a:gd name="T17" fmla="*/ 1 h 1540"/>
                  <a:gd name="T18" fmla="*/ 2 w 2012"/>
                  <a:gd name="T19" fmla="*/ 1 h 1540"/>
                  <a:gd name="T20" fmla="*/ 1 w 2012"/>
                  <a:gd name="T21" fmla="*/ 2 h 1540"/>
                  <a:gd name="T22" fmla="*/ 1 w 2012"/>
                  <a:gd name="T23" fmla="*/ 2 h 1540"/>
                  <a:gd name="T24" fmla="*/ 0 w 2012"/>
                  <a:gd name="T25" fmla="*/ 2 h 1540"/>
                  <a:gd name="T26" fmla="*/ 0 w 2012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12"/>
                  <a:gd name="T43" fmla="*/ 0 h 1540"/>
                  <a:gd name="T44" fmla="*/ 2012 w 2012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12" h="1540">
                    <a:moveTo>
                      <a:pt x="2012" y="0"/>
                    </a:moveTo>
                    <a:lnTo>
                      <a:pt x="1663" y="28"/>
                    </a:lnTo>
                    <a:lnTo>
                      <a:pt x="1396" y="77"/>
                    </a:lnTo>
                    <a:lnTo>
                      <a:pt x="1161" y="154"/>
                    </a:lnTo>
                    <a:lnTo>
                      <a:pt x="894" y="265"/>
                    </a:lnTo>
                    <a:lnTo>
                      <a:pt x="641" y="418"/>
                    </a:lnTo>
                    <a:lnTo>
                      <a:pt x="425" y="593"/>
                    </a:lnTo>
                    <a:lnTo>
                      <a:pt x="286" y="752"/>
                    </a:lnTo>
                    <a:lnTo>
                      <a:pt x="165" y="934"/>
                    </a:lnTo>
                    <a:lnTo>
                      <a:pt x="101" y="1060"/>
                    </a:lnTo>
                    <a:lnTo>
                      <a:pt x="50" y="1199"/>
                    </a:lnTo>
                    <a:lnTo>
                      <a:pt x="12" y="1387"/>
                    </a:lnTo>
                    <a:lnTo>
                      <a:pt x="0" y="1534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5" name="Freeform 105"/>
              <p:cNvSpPr>
                <a:spLocks/>
              </p:cNvSpPr>
              <p:nvPr/>
            </p:nvSpPr>
            <p:spPr bwMode="auto">
              <a:xfrm>
                <a:off x="3224" y="2976"/>
                <a:ext cx="1032" cy="514"/>
              </a:xfrm>
              <a:custGeom>
                <a:avLst/>
                <a:gdLst>
                  <a:gd name="T0" fmla="*/ 32 w 2065"/>
                  <a:gd name="T1" fmla="*/ 0 h 1540"/>
                  <a:gd name="T2" fmla="*/ 26 w 2065"/>
                  <a:gd name="T3" fmla="*/ 0 h 1540"/>
                  <a:gd name="T4" fmla="*/ 22 w 2065"/>
                  <a:gd name="T5" fmla="*/ 0 h 1540"/>
                  <a:gd name="T6" fmla="*/ 18 w 2065"/>
                  <a:gd name="T7" fmla="*/ 0 h 1540"/>
                  <a:gd name="T8" fmla="*/ 14 w 2065"/>
                  <a:gd name="T9" fmla="*/ 0 h 1540"/>
                  <a:gd name="T10" fmla="*/ 10 w 2065"/>
                  <a:gd name="T11" fmla="*/ 1 h 1540"/>
                  <a:gd name="T12" fmla="*/ 6 w 2065"/>
                  <a:gd name="T13" fmla="*/ 1 h 1540"/>
                  <a:gd name="T14" fmla="*/ 4 w 2065"/>
                  <a:gd name="T15" fmla="*/ 1 h 1540"/>
                  <a:gd name="T16" fmla="*/ 2 w 2065"/>
                  <a:gd name="T17" fmla="*/ 1 h 1540"/>
                  <a:gd name="T18" fmla="*/ 1 w 2065"/>
                  <a:gd name="T19" fmla="*/ 1 h 1540"/>
                  <a:gd name="T20" fmla="*/ 0 w 2065"/>
                  <a:gd name="T21" fmla="*/ 2 h 1540"/>
                  <a:gd name="T22" fmla="*/ 0 w 2065"/>
                  <a:gd name="T23" fmla="*/ 2 h 1540"/>
                  <a:gd name="T24" fmla="*/ 0 w 2065"/>
                  <a:gd name="T25" fmla="*/ 2 h 1540"/>
                  <a:gd name="T26" fmla="*/ 0 w 2065"/>
                  <a:gd name="T27" fmla="*/ 2 h 1540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65"/>
                  <a:gd name="T43" fmla="*/ 0 h 1540"/>
                  <a:gd name="T44" fmla="*/ 2065 w 2065"/>
                  <a:gd name="T45" fmla="*/ 1540 h 1540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65" h="1540">
                    <a:moveTo>
                      <a:pt x="2065" y="0"/>
                    </a:moveTo>
                    <a:lnTo>
                      <a:pt x="1706" y="28"/>
                    </a:lnTo>
                    <a:lnTo>
                      <a:pt x="1433" y="76"/>
                    </a:lnTo>
                    <a:lnTo>
                      <a:pt x="1191" y="153"/>
                    </a:lnTo>
                    <a:lnTo>
                      <a:pt x="919" y="264"/>
                    </a:lnTo>
                    <a:lnTo>
                      <a:pt x="657" y="418"/>
                    </a:lnTo>
                    <a:lnTo>
                      <a:pt x="436" y="592"/>
                    </a:lnTo>
                    <a:lnTo>
                      <a:pt x="293" y="753"/>
                    </a:lnTo>
                    <a:lnTo>
                      <a:pt x="169" y="933"/>
                    </a:lnTo>
                    <a:lnTo>
                      <a:pt x="104" y="1059"/>
                    </a:lnTo>
                    <a:lnTo>
                      <a:pt x="51" y="1199"/>
                    </a:lnTo>
                    <a:lnTo>
                      <a:pt x="13" y="1387"/>
                    </a:lnTo>
                    <a:lnTo>
                      <a:pt x="0" y="1533"/>
                    </a:lnTo>
                    <a:lnTo>
                      <a:pt x="0" y="1540"/>
                    </a:lnTo>
                  </a:path>
                </a:pathLst>
              </a:custGeom>
              <a:noFill/>
              <a:ln w="7938">
                <a:solidFill>
                  <a:srgbClr val="FF00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5376" name="Freeform 106"/>
              <p:cNvSpPr>
                <a:spLocks/>
              </p:cNvSpPr>
              <p:nvPr/>
            </p:nvSpPr>
            <p:spPr bwMode="auto">
              <a:xfrm>
                <a:off x="3208" y="2973"/>
                <a:ext cx="1042" cy="511"/>
              </a:xfrm>
              <a:custGeom>
                <a:avLst/>
                <a:gdLst>
                  <a:gd name="T0" fmla="*/ 33 w 2083"/>
                  <a:gd name="T1" fmla="*/ 0 h 1533"/>
                  <a:gd name="T2" fmla="*/ 27 w 2083"/>
                  <a:gd name="T3" fmla="*/ 0 h 1533"/>
                  <a:gd name="T4" fmla="*/ 23 w 2083"/>
                  <a:gd name="T5" fmla="*/ 0 h 1533"/>
                  <a:gd name="T6" fmla="*/ 19 w 2083"/>
                  <a:gd name="T7" fmla="*/ 0 h 1533"/>
                  <a:gd name="T8" fmla="*/ 15 w 2083"/>
                  <a:gd name="T9" fmla="*/ 0 h 1533"/>
                  <a:gd name="T10" fmla="*/ 11 w 2083"/>
                  <a:gd name="T11" fmla="*/ 1 h 1533"/>
                  <a:gd name="T12" fmla="*/ 7 w 2083"/>
                  <a:gd name="T13" fmla="*/ 1 h 1533"/>
                  <a:gd name="T14" fmla="*/ 5 w 2083"/>
                  <a:gd name="T15" fmla="*/ 1 h 1533"/>
                  <a:gd name="T16" fmla="*/ 3 w 2083"/>
                  <a:gd name="T17" fmla="*/ 1 h 1533"/>
                  <a:gd name="T18" fmla="*/ 2 w 2083"/>
                  <a:gd name="T19" fmla="*/ 1 h 1533"/>
                  <a:gd name="T20" fmla="*/ 1 w 2083"/>
                  <a:gd name="T21" fmla="*/ 2 h 1533"/>
                  <a:gd name="T22" fmla="*/ 1 w 2083"/>
                  <a:gd name="T23" fmla="*/ 2 h 1533"/>
                  <a:gd name="T24" fmla="*/ 0 w 2083"/>
                  <a:gd name="T25" fmla="*/ 2 h 1533"/>
                  <a:gd name="T26" fmla="*/ 0 w 2083"/>
                  <a:gd name="T27" fmla="*/ 2 h 1533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60000 65536"/>
                  <a:gd name="T37" fmla="*/ 0 60000 65536"/>
                  <a:gd name="T38" fmla="*/ 0 60000 65536"/>
                  <a:gd name="T39" fmla="*/ 0 60000 65536"/>
                  <a:gd name="T40" fmla="*/ 0 60000 65536"/>
                  <a:gd name="T41" fmla="*/ 0 60000 65536"/>
                  <a:gd name="T42" fmla="*/ 0 w 2083"/>
                  <a:gd name="T43" fmla="*/ 0 h 1533"/>
                  <a:gd name="T44" fmla="*/ 2083 w 2083"/>
                  <a:gd name="T45" fmla="*/ 1533 h 1533"/>
                </a:gdLst>
                <a:ahLst/>
                <a:cxnLst>
                  <a:cxn ang="T28">
                    <a:pos x="T0" y="T1"/>
                  </a:cxn>
                  <a:cxn ang="T29">
                    <a:pos x="T2" y="T3"/>
                  </a:cxn>
                  <a:cxn ang="T30">
                    <a:pos x="T4" y="T5"/>
                  </a:cxn>
                  <a:cxn ang="T31">
                    <a:pos x="T6" y="T7"/>
                  </a:cxn>
                  <a:cxn ang="T32">
                    <a:pos x="T8" y="T9"/>
                  </a:cxn>
                  <a:cxn ang="T33">
                    <a:pos x="T10" y="T11"/>
                  </a:cxn>
                  <a:cxn ang="T34">
                    <a:pos x="T12" y="T13"/>
                  </a:cxn>
                  <a:cxn ang="T35">
                    <a:pos x="T14" y="T15"/>
                  </a:cxn>
                  <a:cxn ang="T36">
                    <a:pos x="T16" y="T17"/>
                  </a:cxn>
                  <a:cxn ang="T37">
                    <a:pos x="T18" y="T19"/>
                  </a:cxn>
                  <a:cxn ang="T38">
                    <a:pos x="T20" y="T21"/>
                  </a:cxn>
                  <a:cxn ang="T39">
                    <a:pos x="T22" y="T23"/>
                  </a:cxn>
                  <a:cxn ang="T40">
                    <a:pos x="T24" y="T25"/>
                  </a:cxn>
                  <a:cxn ang="T41">
                    <a:pos x="T26" y="T27"/>
                  </a:cxn>
                </a:cxnLst>
                <a:rect l="T42" t="T43" r="T44" b="T45"/>
                <a:pathLst>
                  <a:path w="2083" h="1533">
                    <a:moveTo>
                      <a:pt x="2083" y="0"/>
                    </a:moveTo>
                    <a:lnTo>
                      <a:pt x="1722" y="27"/>
                    </a:lnTo>
                    <a:lnTo>
                      <a:pt x="1445" y="76"/>
                    </a:lnTo>
                    <a:lnTo>
                      <a:pt x="1202" y="152"/>
                    </a:lnTo>
                    <a:lnTo>
                      <a:pt x="927" y="265"/>
                    </a:lnTo>
                    <a:lnTo>
                      <a:pt x="664" y="417"/>
                    </a:lnTo>
                    <a:lnTo>
                      <a:pt x="440" y="591"/>
                    </a:lnTo>
                    <a:lnTo>
                      <a:pt x="296" y="750"/>
                    </a:lnTo>
                    <a:lnTo>
                      <a:pt x="171" y="930"/>
                    </a:lnTo>
                    <a:lnTo>
                      <a:pt x="104" y="1056"/>
                    </a:lnTo>
                    <a:lnTo>
                      <a:pt x="52" y="1195"/>
                    </a:lnTo>
                    <a:lnTo>
                      <a:pt x="14" y="1382"/>
                    </a:lnTo>
                    <a:lnTo>
                      <a:pt x="0" y="1529"/>
                    </a:lnTo>
                    <a:lnTo>
                      <a:pt x="0" y="1533"/>
                    </a:lnTo>
                  </a:path>
                </a:pathLst>
              </a:custGeom>
              <a:noFill/>
              <a:ln w="7938">
                <a:solidFill>
                  <a:srgbClr val="FFFF00"/>
                </a:solidFill>
                <a:prstDash val="solid"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27" name="Group 107"/>
              <p:cNvGrpSpPr>
                <a:grpSpLocks/>
              </p:cNvGrpSpPr>
              <p:nvPr/>
            </p:nvGrpSpPr>
            <p:grpSpPr bwMode="auto">
              <a:xfrm>
                <a:off x="3897" y="2717"/>
                <a:ext cx="734" cy="523"/>
                <a:chOff x="3897" y="2717"/>
                <a:chExt cx="734" cy="523"/>
              </a:xfrm>
            </p:grpSpPr>
            <p:sp>
              <p:nvSpPr>
                <p:cNvPr id="15378" name="Freeform 108"/>
                <p:cNvSpPr>
                  <a:spLocks/>
                </p:cNvSpPr>
                <p:nvPr/>
              </p:nvSpPr>
              <p:spPr bwMode="auto">
                <a:xfrm>
                  <a:off x="3961" y="2786"/>
                  <a:ext cx="540" cy="389"/>
                </a:xfrm>
                <a:custGeom>
                  <a:avLst/>
                  <a:gdLst>
                    <a:gd name="T0" fmla="*/ 10 w 1081"/>
                    <a:gd name="T1" fmla="*/ 0 h 1167"/>
                    <a:gd name="T2" fmla="*/ 11 w 1081"/>
                    <a:gd name="T3" fmla="*/ 0 h 1167"/>
                    <a:gd name="T4" fmla="*/ 12 w 1081"/>
                    <a:gd name="T5" fmla="*/ 0 h 1167"/>
                    <a:gd name="T6" fmla="*/ 13 w 1081"/>
                    <a:gd name="T7" fmla="*/ 0 h 1167"/>
                    <a:gd name="T8" fmla="*/ 14 w 1081"/>
                    <a:gd name="T9" fmla="*/ 0 h 1167"/>
                    <a:gd name="T10" fmla="*/ 15 w 1081"/>
                    <a:gd name="T11" fmla="*/ 0 h 1167"/>
                    <a:gd name="T12" fmla="*/ 16 w 1081"/>
                    <a:gd name="T13" fmla="*/ 0 h 1167"/>
                    <a:gd name="T14" fmla="*/ 16 w 1081"/>
                    <a:gd name="T15" fmla="*/ 0 h 1167"/>
                    <a:gd name="T16" fmla="*/ 16 w 1081"/>
                    <a:gd name="T17" fmla="*/ 1 h 1167"/>
                    <a:gd name="T18" fmla="*/ 11 w 1081"/>
                    <a:gd name="T19" fmla="*/ 1 h 1167"/>
                    <a:gd name="T20" fmla="*/ 12 w 1081"/>
                    <a:gd name="T21" fmla="*/ 1 h 1167"/>
                    <a:gd name="T22" fmla="*/ 12 w 1081"/>
                    <a:gd name="T23" fmla="*/ 1 h 1167"/>
                    <a:gd name="T24" fmla="*/ 11 w 1081"/>
                    <a:gd name="T25" fmla="*/ 1 h 1167"/>
                    <a:gd name="T26" fmla="*/ 11 w 1081"/>
                    <a:gd name="T27" fmla="*/ 1 h 1167"/>
                    <a:gd name="T28" fmla="*/ 11 w 1081"/>
                    <a:gd name="T29" fmla="*/ 1 h 1167"/>
                    <a:gd name="T30" fmla="*/ 11 w 1081"/>
                    <a:gd name="T31" fmla="*/ 1 h 1167"/>
                    <a:gd name="T32" fmla="*/ 10 w 1081"/>
                    <a:gd name="T33" fmla="*/ 1 h 1167"/>
                    <a:gd name="T34" fmla="*/ 10 w 1081"/>
                    <a:gd name="T35" fmla="*/ 1 h 1167"/>
                    <a:gd name="T36" fmla="*/ 9 w 1081"/>
                    <a:gd name="T37" fmla="*/ 2 h 1167"/>
                    <a:gd name="T38" fmla="*/ 8 w 1081"/>
                    <a:gd name="T39" fmla="*/ 2 h 1167"/>
                    <a:gd name="T40" fmla="*/ 7 w 1081"/>
                    <a:gd name="T41" fmla="*/ 1 h 1167"/>
                    <a:gd name="T42" fmla="*/ 6 w 1081"/>
                    <a:gd name="T43" fmla="*/ 1 h 1167"/>
                    <a:gd name="T44" fmla="*/ 5 w 1081"/>
                    <a:gd name="T45" fmla="*/ 1 h 1167"/>
                    <a:gd name="T46" fmla="*/ 4 w 1081"/>
                    <a:gd name="T47" fmla="*/ 1 h 1167"/>
                    <a:gd name="T48" fmla="*/ 2 w 1081"/>
                    <a:gd name="T49" fmla="*/ 1 h 1167"/>
                    <a:gd name="T50" fmla="*/ 3 w 1081"/>
                    <a:gd name="T51" fmla="*/ 1 h 1167"/>
                    <a:gd name="T52" fmla="*/ 2 w 1081"/>
                    <a:gd name="T53" fmla="*/ 1 h 1167"/>
                    <a:gd name="T54" fmla="*/ 2 w 1081"/>
                    <a:gd name="T55" fmla="*/ 1 h 1167"/>
                    <a:gd name="T56" fmla="*/ 0 w 1081"/>
                    <a:gd name="T57" fmla="*/ 1 h 1167"/>
                    <a:gd name="T58" fmla="*/ 1 w 1081"/>
                    <a:gd name="T59" fmla="*/ 1 h 1167"/>
                    <a:gd name="T60" fmla="*/ 2 w 1081"/>
                    <a:gd name="T61" fmla="*/ 1 h 1167"/>
                    <a:gd name="T62" fmla="*/ 2 w 1081"/>
                    <a:gd name="T63" fmla="*/ 0 h 1167"/>
                    <a:gd name="T64" fmla="*/ 3 w 1081"/>
                    <a:gd name="T65" fmla="*/ 0 h 1167"/>
                    <a:gd name="T66" fmla="*/ 5 w 1081"/>
                    <a:gd name="T67" fmla="*/ 0 h 1167"/>
                    <a:gd name="T68" fmla="*/ 6 w 1081"/>
                    <a:gd name="T69" fmla="*/ 0 h 1167"/>
                    <a:gd name="T70" fmla="*/ 7 w 1081"/>
                    <a:gd name="T71" fmla="*/ 0 h 1167"/>
                    <a:gd name="T72" fmla="*/ 8 w 1081"/>
                    <a:gd name="T73" fmla="*/ 0 h 1167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w 1081"/>
                    <a:gd name="T112" fmla="*/ 0 h 1167"/>
                    <a:gd name="T113" fmla="*/ 1081 w 1081"/>
                    <a:gd name="T114" fmla="*/ 1167 h 1167"/>
                  </a:gdLst>
                  <a:ahLst/>
                  <a:cxnLst>
                    <a:cxn ang="T74">
                      <a:pos x="T0" y="T1"/>
                    </a:cxn>
                    <a:cxn ang="T75">
                      <a:pos x="T2" y="T3"/>
                    </a:cxn>
                    <a:cxn ang="T76">
                      <a:pos x="T4" y="T5"/>
                    </a:cxn>
                    <a:cxn ang="T77">
                      <a:pos x="T6" y="T7"/>
                    </a:cxn>
                    <a:cxn ang="T78">
                      <a:pos x="T8" y="T9"/>
                    </a:cxn>
                    <a:cxn ang="T79">
                      <a:pos x="T10" y="T11"/>
                    </a:cxn>
                    <a:cxn ang="T80">
                      <a:pos x="T12" y="T13"/>
                    </a:cxn>
                    <a:cxn ang="T81">
                      <a:pos x="T14" y="T15"/>
                    </a:cxn>
                    <a:cxn ang="T82">
                      <a:pos x="T16" y="T17"/>
                    </a:cxn>
                    <a:cxn ang="T83">
                      <a:pos x="T18" y="T19"/>
                    </a:cxn>
                    <a:cxn ang="T84">
                      <a:pos x="T20" y="T21"/>
                    </a:cxn>
                    <a:cxn ang="T85">
                      <a:pos x="T22" y="T23"/>
                    </a:cxn>
                    <a:cxn ang="T86">
                      <a:pos x="T24" y="T25"/>
                    </a:cxn>
                    <a:cxn ang="T87">
                      <a:pos x="T26" y="T27"/>
                    </a:cxn>
                    <a:cxn ang="T88">
                      <a:pos x="T28" y="T29"/>
                    </a:cxn>
                    <a:cxn ang="T89">
                      <a:pos x="T30" y="T31"/>
                    </a:cxn>
                    <a:cxn ang="T90">
                      <a:pos x="T32" y="T33"/>
                    </a:cxn>
                    <a:cxn ang="T91">
                      <a:pos x="T34" y="T35"/>
                    </a:cxn>
                    <a:cxn ang="T92">
                      <a:pos x="T36" y="T37"/>
                    </a:cxn>
                    <a:cxn ang="T93">
                      <a:pos x="T38" y="T39"/>
                    </a:cxn>
                    <a:cxn ang="T94">
                      <a:pos x="T40" y="T41"/>
                    </a:cxn>
                    <a:cxn ang="T95">
                      <a:pos x="T42" y="T43"/>
                    </a:cxn>
                    <a:cxn ang="T96">
                      <a:pos x="T44" y="T45"/>
                    </a:cxn>
                    <a:cxn ang="T97">
                      <a:pos x="T46" y="T47"/>
                    </a:cxn>
                    <a:cxn ang="T98">
                      <a:pos x="T48" y="T49"/>
                    </a:cxn>
                    <a:cxn ang="T99">
                      <a:pos x="T50" y="T51"/>
                    </a:cxn>
                    <a:cxn ang="T100">
                      <a:pos x="T52" y="T53"/>
                    </a:cxn>
                    <a:cxn ang="T101">
                      <a:pos x="T54" y="T55"/>
                    </a:cxn>
                    <a:cxn ang="T102">
                      <a:pos x="T56" y="T57"/>
                    </a:cxn>
                    <a:cxn ang="T103">
                      <a:pos x="T58" y="T59"/>
                    </a:cxn>
                    <a:cxn ang="T104">
                      <a:pos x="T60" y="T61"/>
                    </a:cxn>
                    <a:cxn ang="T105">
                      <a:pos x="T62" y="T63"/>
                    </a:cxn>
                    <a:cxn ang="T106">
                      <a:pos x="T64" y="T65"/>
                    </a:cxn>
                    <a:cxn ang="T107">
                      <a:pos x="T66" y="T67"/>
                    </a:cxn>
                    <a:cxn ang="T108">
                      <a:pos x="T68" y="T69"/>
                    </a:cxn>
                    <a:cxn ang="T109">
                      <a:pos x="T70" y="T71"/>
                    </a:cxn>
                    <a:cxn ang="T110">
                      <a:pos x="T72" y="T73"/>
                    </a:cxn>
                  </a:cxnLst>
                  <a:rect l="T111" t="T112" r="T113" b="T114"/>
                  <a:pathLst>
                    <a:path w="1081" h="1167">
                      <a:moveTo>
                        <a:pt x="632" y="266"/>
                      </a:moveTo>
                      <a:lnTo>
                        <a:pt x="685" y="64"/>
                      </a:lnTo>
                      <a:lnTo>
                        <a:pt x="652" y="361"/>
                      </a:lnTo>
                      <a:lnTo>
                        <a:pt x="728" y="70"/>
                      </a:lnTo>
                      <a:lnTo>
                        <a:pt x="701" y="312"/>
                      </a:lnTo>
                      <a:lnTo>
                        <a:pt x="814" y="101"/>
                      </a:lnTo>
                      <a:lnTo>
                        <a:pt x="724" y="374"/>
                      </a:lnTo>
                      <a:lnTo>
                        <a:pt x="862" y="126"/>
                      </a:lnTo>
                      <a:lnTo>
                        <a:pt x="750" y="410"/>
                      </a:lnTo>
                      <a:lnTo>
                        <a:pt x="917" y="140"/>
                      </a:lnTo>
                      <a:lnTo>
                        <a:pt x="760" y="427"/>
                      </a:lnTo>
                      <a:lnTo>
                        <a:pt x="1009" y="182"/>
                      </a:lnTo>
                      <a:lnTo>
                        <a:pt x="773" y="444"/>
                      </a:lnTo>
                      <a:lnTo>
                        <a:pt x="1032" y="298"/>
                      </a:lnTo>
                      <a:lnTo>
                        <a:pt x="799" y="472"/>
                      </a:lnTo>
                      <a:lnTo>
                        <a:pt x="1074" y="361"/>
                      </a:lnTo>
                      <a:lnTo>
                        <a:pt x="830" y="504"/>
                      </a:lnTo>
                      <a:lnTo>
                        <a:pt x="1081" y="468"/>
                      </a:lnTo>
                      <a:lnTo>
                        <a:pt x="786" y="541"/>
                      </a:lnTo>
                      <a:lnTo>
                        <a:pt x="766" y="573"/>
                      </a:lnTo>
                      <a:lnTo>
                        <a:pt x="1074" y="643"/>
                      </a:lnTo>
                      <a:lnTo>
                        <a:pt x="816" y="614"/>
                      </a:lnTo>
                      <a:lnTo>
                        <a:pt x="1045" y="682"/>
                      </a:lnTo>
                      <a:lnTo>
                        <a:pt x="789" y="643"/>
                      </a:lnTo>
                      <a:lnTo>
                        <a:pt x="1032" y="783"/>
                      </a:lnTo>
                      <a:lnTo>
                        <a:pt x="760" y="667"/>
                      </a:lnTo>
                      <a:lnTo>
                        <a:pt x="989" y="835"/>
                      </a:lnTo>
                      <a:lnTo>
                        <a:pt x="721" y="699"/>
                      </a:lnTo>
                      <a:lnTo>
                        <a:pt x="1012" y="944"/>
                      </a:lnTo>
                      <a:lnTo>
                        <a:pt x="744" y="740"/>
                      </a:lnTo>
                      <a:lnTo>
                        <a:pt x="947" y="1028"/>
                      </a:lnTo>
                      <a:lnTo>
                        <a:pt x="724" y="727"/>
                      </a:lnTo>
                      <a:lnTo>
                        <a:pt x="836" y="985"/>
                      </a:lnTo>
                      <a:lnTo>
                        <a:pt x="679" y="744"/>
                      </a:lnTo>
                      <a:lnTo>
                        <a:pt x="717" y="1056"/>
                      </a:lnTo>
                      <a:lnTo>
                        <a:pt x="646" y="800"/>
                      </a:lnTo>
                      <a:lnTo>
                        <a:pt x="610" y="936"/>
                      </a:lnTo>
                      <a:lnTo>
                        <a:pt x="587" y="1167"/>
                      </a:lnTo>
                      <a:lnTo>
                        <a:pt x="587" y="831"/>
                      </a:lnTo>
                      <a:lnTo>
                        <a:pt x="535" y="1097"/>
                      </a:lnTo>
                      <a:lnTo>
                        <a:pt x="562" y="807"/>
                      </a:lnTo>
                      <a:lnTo>
                        <a:pt x="493" y="1090"/>
                      </a:lnTo>
                      <a:lnTo>
                        <a:pt x="526" y="810"/>
                      </a:lnTo>
                      <a:lnTo>
                        <a:pt x="398" y="1073"/>
                      </a:lnTo>
                      <a:lnTo>
                        <a:pt x="480" y="810"/>
                      </a:lnTo>
                      <a:lnTo>
                        <a:pt x="353" y="1041"/>
                      </a:lnTo>
                      <a:lnTo>
                        <a:pt x="447" y="785"/>
                      </a:lnTo>
                      <a:lnTo>
                        <a:pt x="263" y="1065"/>
                      </a:lnTo>
                      <a:lnTo>
                        <a:pt x="408" y="789"/>
                      </a:lnTo>
                      <a:lnTo>
                        <a:pt x="176" y="1000"/>
                      </a:lnTo>
                      <a:lnTo>
                        <a:pt x="434" y="730"/>
                      </a:lnTo>
                      <a:lnTo>
                        <a:pt x="209" y="849"/>
                      </a:lnTo>
                      <a:lnTo>
                        <a:pt x="447" y="671"/>
                      </a:lnTo>
                      <a:lnTo>
                        <a:pt x="179" y="783"/>
                      </a:lnTo>
                      <a:lnTo>
                        <a:pt x="418" y="636"/>
                      </a:lnTo>
                      <a:lnTo>
                        <a:pt x="146" y="682"/>
                      </a:lnTo>
                      <a:lnTo>
                        <a:pt x="444" y="605"/>
                      </a:lnTo>
                      <a:lnTo>
                        <a:pt x="0" y="545"/>
                      </a:lnTo>
                      <a:lnTo>
                        <a:pt x="392" y="560"/>
                      </a:lnTo>
                      <a:lnTo>
                        <a:pt x="108" y="487"/>
                      </a:lnTo>
                      <a:lnTo>
                        <a:pt x="480" y="541"/>
                      </a:lnTo>
                      <a:lnTo>
                        <a:pt x="173" y="367"/>
                      </a:lnTo>
                      <a:lnTo>
                        <a:pt x="502" y="513"/>
                      </a:lnTo>
                      <a:lnTo>
                        <a:pt x="146" y="167"/>
                      </a:lnTo>
                      <a:lnTo>
                        <a:pt x="473" y="458"/>
                      </a:lnTo>
                      <a:lnTo>
                        <a:pt x="251" y="109"/>
                      </a:lnTo>
                      <a:lnTo>
                        <a:pt x="463" y="416"/>
                      </a:lnTo>
                      <a:lnTo>
                        <a:pt x="363" y="137"/>
                      </a:lnTo>
                      <a:lnTo>
                        <a:pt x="502" y="410"/>
                      </a:lnTo>
                      <a:lnTo>
                        <a:pt x="385" y="45"/>
                      </a:lnTo>
                      <a:lnTo>
                        <a:pt x="542" y="391"/>
                      </a:lnTo>
                      <a:lnTo>
                        <a:pt x="490" y="18"/>
                      </a:lnTo>
                      <a:lnTo>
                        <a:pt x="574" y="389"/>
                      </a:lnTo>
                      <a:lnTo>
                        <a:pt x="574" y="0"/>
                      </a:lnTo>
                      <a:lnTo>
                        <a:pt x="632" y="266"/>
                      </a:lnTo>
                      <a:close/>
                    </a:path>
                  </a:pathLst>
                </a:custGeom>
                <a:solidFill>
                  <a:srgbClr val="FFC080"/>
                </a:solidFill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28" name="Group 109"/>
                <p:cNvGrpSpPr>
                  <a:grpSpLocks/>
                </p:cNvGrpSpPr>
                <p:nvPr/>
              </p:nvGrpSpPr>
              <p:grpSpPr bwMode="auto">
                <a:xfrm>
                  <a:off x="3897" y="2717"/>
                  <a:ext cx="734" cy="523"/>
                  <a:chOff x="3897" y="2717"/>
                  <a:chExt cx="734" cy="523"/>
                </a:xfrm>
              </p:grpSpPr>
              <p:grpSp>
                <p:nvGrpSpPr>
                  <p:cNvPr id="29" name="Group 110"/>
                  <p:cNvGrpSpPr>
                    <a:grpSpLocks/>
                  </p:cNvGrpSpPr>
                  <p:nvPr/>
                </p:nvGrpSpPr>
                <p:grpSpPr bwMode="auto">
                  <a:xfrm>
                    <a:off x="3916" y="2728"/>
                    <a:ext cx="342" cy="496"/>
                    <a:chOff x="3916" y="2728"/>
                    <a:chExt cx="342" cy="496"/>
                  </a:xfrm>
                </p:grpSpPr>
                <p:sp>
                  <p:nvSpPr>
                    <p:cNvPr id="15400" name="Freeform 111"/>
                    <p:cNvSpPr>
                      <a:spLocks/>
                    </p:cNvSpPr>
                    <p:nvPr/>
                  </p:nvSpPr>
                  <p:spPr bwMode="auto">
                    <a:xfrm>
                      <a:off x="3919" y="2887"/>
                      <a:ext cx="338" cy="86"/>
                    </a:xfrm>
                    <a:custGeom>
                      <a:avLst/>
                      <a:gdLst>
                        <a:gd name="T0" fmla="*/ 11 w 676"/>
                        <a:gd name="T1" fmla="*/ 0 h 257"/>
                        <a:gd name="T2" fmla="*/ 1 w 676"/>
                        <a:gd name="T3" fmla="*/ 0 h 257"/>
                        <a:gd name="T4" fmla="*/ 5 w 676"/>
                        <a:gd name="T5" fmla="*/ 0 h 257"/>
                        <a:gd name="T6" fmla="*/ 0 w 676"/>
                        <a:gd name="T7" fmla="*/ 0 h 257"/>
                        <a:gd name="T8" fmla="*/ 11 w 676"/>
                        <a:gd name="T9" fmla="*/ 0 h 257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6"/>
                        <a:gd name="T16" fmla="*/ 0 h 257"/>
                        <a:gd name="T17" fmla="*/ 676 w 676"/>
                        <a:gd name="T18" fmla="*/ 257 h 257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6" h="257">
                          <a:moveTo>
                            <a:pt x="676" y="257"/>
                          </a:moveTo>
                          <a:lnTo>
                            <a:pt x="50" y="0"/>
                          </a:lnTo>
                          <a:lnTo>
                            <a:pt x="329" y="134"/>
                          </a:lnTo>
                          <a:lnTo>
                            <a:pt x="0" y="78"/>
                          </a:lnTo>
                          <a:lnTo>
                            <a:pt x="676" y="257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01" name="Freeform 112"/>
                    <p:cNvSpPr>
                      <a:spLocks/>
                    </p:cNvSpPr>
                    <p:nvPr/>
                  </p:nvSpPr>
                  <p:spPr bwMode="auto">
                    <a:xfrm>
                      <a:off x="3916" y="2980"/>
                      <a:ext cx="337" cy="85"/>
                    </a:xfrm>
                    <a:custGeom>
                      <a:avLst/>
                      <a:gdLst>
                        <a:gd name="T0" fmla="*/ 10 w 675"/>
                        <a:gd name="T1" fmla="*/ 0 h 256"/>
                        <a:gd name="T2" fmla="*/ 0 w 675"/>
                        <a:gd name="T3" fmla="*/ 0 h 256"/>
                        <a:gd name="T4" fmla="*/ 5 w 675"/>
                        <a:gd name="T5" fmla="*/ 0 h 256"/>
                        <a:gd name="T6" fmla="*/ 0 w 675"/>
                        <a:gd name="T7" fmla="*/ 0 h 256"/>
                        <a:gd name="T8" fmla="*/ 10 w 675"/>
                        <a:gd name="T9" fmla="*/ 0 h 256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675"/>
                        <a:gd name="T16" fmla="*/ 0 h 256"/>
                        <a:gd name="T17" fmla="*/ 675 w 675"/>
                        <a:gd name="T18" fmla="*/ 256 h 256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675" h="256">
                          <a:moveTo>
                            <a:pt x="675" y="0"/>
                          </a:moveTo>
                          <a:lnTo>
                            <a:pt x="50" y="256"/>
                          </a:lnTo>
                          <a:lnTo>
                            <a:pt x="328" y="123"/>
                          </a:lnTo>
                          <a:lnTo>
                            <a:pt x="0" y="179"/>
                          </a:lnTo>
                          <a:lnTo>
                            <a:pt x="675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02" name="Freeform 113"/>
                    <p:cNvSpPr>
                      <a:spLocks/>
                    </p:cNvSpPr>
                    <p:nvPr/>
                  </p:nvSpPr>
                  <p:spPr bwMode="auto">
                    <a:xfrm>
                      <a:off x="4137" y="2984"/>
                      <a:ext cx="121" cy="240"/>
                    </a:xfrm>
                    <a:custGeom>
                      <a:avLst/>
                      <a:gdLst>
                        <a:gd name="T0" fmla="*/ 4 w 240"/>
                        <a:gd name="T1" fmla="*/ 0 h 722"/>
                        <a:gd name="T2" fmla="*/ 0 w 240"/>
                        <a:gd name="T3" fmla="*/ 1 h 722"/>
                        <a:gd name="T4" fmla="*/ 2 w 240"/>
                        <a:gd name="T5" fmla="*/ 1 h 722"/>
                        <a:gd name="T6" fmla="*/ 2 w 240"/>
                        <a:gd name="T7" fmla="*/ 1 h 722"/>
                        <a:gd name="T8" fmla="*/ 4 w 240"/>
                        <a:gd name="T9" fmla="*/ 0 h 722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2"/>
                        <a:gd name="T17" fmla="*/ 240 w 240"/>
                        <a:gd name="T18" fmla="*/ 722 h 722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2">
                          <a:moveTo>
                            <a:pt x="240" y="0"/>
                          </a:moveTo>
                          <a:lnTo>
                            <a:pt x="0" y="669"/>
                          </a:lnTo>
                          <a:lnTo>
                            <a:pt x="125" y="371"/>
                          </a:lnTo>
                          <a:lnTo>
                            <a:pt x="73" y="722"/>
                          </a:lnTo>
                          <a:lnTo>
                            <a:pt x="240" y="0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15403" name="Freeform 114"/>
                    <p:cNvSpPr>
                      <a:spLocks/>
                    </p:cNvSpPr>
                    <p:nvPr/>
                  </p:nvSpPr>
                  <p:spPr bwMode="auto">
                    <a:xfrm>
                      <a:off x="4137" y="2728"/>
                      <a:ext cx="121" cy="241"/>
                    </a:xfrm>
                    <a:custGeom>
                      <a:avLst/>
                      <a:gdLst>
                        <a:gd name="T0" fmla="*/ 4 w 240"/>
                        <a:gd name="T1" fmla="*/ 1 h 723"/>
                        <a:gd name="T2" fmla="*/ 0 w 240"/>
                        <a:gd name="T3" fmla="*/ 0 h 723"/>
                        <a:gd name="T4" fmla="*/ 2 w 240"/>
                        <a:gd name="T5" fmla="*/ 0 h 723"/>
                        <a:gd name="T6" fmla="*/ 2 w 240"/>
                        <a:gd name="T7" fmla="*/ 0 h 723"/>
                        <a:gd name="T8" fmla="*/ 4 w 240"/>
                        <a:gd name="T9" fmla="*/ 1 h 723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240"/>
                        <a:gd name="T16" fmla="*/ 0 h 723"/>
                        <a:gd name="T17" fmla="*/ 240 w 240"/>
                        <a:gd name="T18" fmla="*/ 723 h 723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240" h="723">
                          <a:moveTo>
                            <a:pt x="240" y="723"/>
                          </a:moveTo>
                          <a:lnTo>
                            <a:pt x="0" y="54"/>
                          </a:lnTo>
                          <a:lnTo>
                            <a:pt x="125" y="351"/>
                          </a:lnTo>
                          <a:lnTo>
                            <a:pt x="73" y="0"/>
                          </a:lnTo>
                          <a:lnTo>
                            <a:pt x="240" y="723"/>
                          </a:lnTo>
                          <a:close/>
                        </a:path>
                      </a:pathLst>
                    </a:custGeom>
                    <a:solidFill>
                      <a:srgbClr val="A00000"/>
                    </a:solidFill>
                    <a:ln w="9525">
                      <a:noFill/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0" name="Group 115"/>
                  <p:cNvGrpSpPr>
                    <a:grpSpLocks/>
                  </p:cNvGrpSpPr>
                  <p:nvPr/>
                </p:nvGrpSpPr>
                <p:grpSpPr bwMode="auto">
                  <a:xfrm>
                    <a:off x="3897" y="2717"/>
                    <a:ext cx="734" cy="523"/>
                    <a:chOff x="3897" y="2717"/>
                    <a:chExt cx="734" cy="523"/>
                  </a:xfrm>
                </p:grpSpPr>
                <p:grpSp>
                  <p:nvGrpSpPr>
                    <p:cNvPr id="31" name="Group 116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998" y="2988"/>
                      <a:ext cx="532" cy="190"/>
                      <a:chOff x="3998" y="2988"/>
                      <a:chExt cx="532" cy="190"/>
                    </a:xfrm>
                  </p:grpSpPr>
                  <p:sp>
                    <p:nvSpPr>
                      <p:cNvPr id="15398" name="Freeform 11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88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0 h 570"/>
                          <a:gd name="T2" fmla="*/ 4 w 494"/>
                          <a:gd name="T3" fmla="*/ 1 h 570"/>
                          <a:gd name="T4" fmla="*/ 2 w 494"/>
                          <a:gd name="T5" fmla="*/ 0 h 570"/>
                          <a:gd name="T6" fmla="*/ 7 w 494"/>
                          <a:gd name="T7" fmla="*/ 1 h 570"/>
                          <a:gd name="T8" fmla="*/ 3 w 494"/>
                          <a:gd name="T9" fmla="*/ 0 h 570"/>
                          <a:gd name="T10" fmla="*/ 7 w 494"/>
                          <a:gd name="T11" fmla="*/ 1 h 570"/>
                          <a:gd name="T12" fmla="*/ 0 w 494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0"/>
                          <a:gd name="T23" fmla="*/ 494 w 494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0">
                            <a:moveTo>
                              <a:pt x="0" y="0"/>
                            </a:moveTo>
                            <a:lnTo>
                              <a:pt x="320" y="570"/>
                            </a:lnTo>
                            <a:lnTo>
                              <a:pt x="167" y="249"/>
                            </a:lnTo>
                            <a:lnTo>
                              <a:pt x="465" y="570"/>
                            </a:lnTo>
                            <a:lnTo>
                              <a:pt x="216" y="213"/>
                            </a:lnTo>
                            <a:lnTo>
                              <a:pt x="494" y="3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9" name="Freeform 11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988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0 h 570"/>
                          <a:gd name="T2" fmla="*/ 3 w 493"/>
                          <a:gd name="T3" fmla="*/ 1 h 570"/>
                          <a:gd name="T4" fmla="*/ 6 w 493"/>
                          <a:gd name="T5" fmla="*/ 0 h 570"/>
                          <a:gd name="T6" fmla="*/ 1 w 493"/>
                          <a:gd name="T7" fmla="*/ 1 h 570"/>
                          <a:gd name="T8" fmla="*/ 5 w 493"/>
                          <a:gd name="T9" fmla="*/ 0 h 570"/>
                          <a:gd name="T10" fmla="*/ 0 w 493"/>
                          <a:gd name="T11" fmla="*/ 1 h 570"/>
                          <a:gd name="T12" fmla="*/ 8 w 493"/>
                          <a:gd name="T13" fmla="*/ 0 h 570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0"/>
                          <a:gd name="T23" fmla="*/ 493 w 493"/>
                          <a:gd name="T24" fmla="*/ 570 h 570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0">
                            <a:moveTo>
                              <a:pt x="493" y="0"/>
                            </a:moveTo>
                            <a:lnTo>
                              <a:pt x="173" y="570"/>
                            </a:lnTo>
                            <a:lnTo>
                              <a:pt x="326" y="249"/>
                            </a:lnTo>
                            <a:lnTo>
                              <a:pt x="29" y="570"/>
                            </a:lnTo>
                            <a:lnTo>
                              <a:pt x="278" y="213"/>
                            </a:lnTo>
                            <a:lnTo>
                              <a:pt x="0" y="380"/>
                            </a:lnTo>
                            <a:lnTo>
                              <a:pt x="493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15465" name="Group 1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3897" y="2717"/>
                      <a:ext cx="734" cy="523"/>
                      <a:chOff x="3897" y="2717"/>
                      <a:chExt cx="734" cy="523"/>
                    </a:xfrm>
                  </p:grpSpPr>
                  <p:sp>
                    <p:nvSpPr>
                      <p:cNvPr id="15388" name="Freeform 12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891"/>
                        <a:ext cx="338" cy="85"/>
                      </a:xfrm>
                      <a:custGeom>
                        <a:avLst/>
                        <a:gdLst>
                          <a:gd name="T0" fmla="*/ 0 w 676"/>
                          <a:gd name="T1" fmla="*/ 0 h 256"/>
                          <a:gd name="T2" fmla="*/ 10 w 676"/>
                          <a:gd name="T3" fmla="*/ 0 h 256"/>
                          <a:gd name="T4" fmla="*/ 5 w 676"/>
                          <a:gd name="T5" fmla="*/ 0 h 256"/>
                          <a:gd name="T6" fmla="*/ 11 w 676"/>
                          <a:gd name="T7" fmla="*/ 0 h 256"/>
                          <a:gd name="T8" fmla="*/ 0 w 676"/>
                          <a:gd name="T9" fmla="*/ 0 h 256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6"/>
                          <a:gd name="T16" fmla="*/ 0 h 256"/>
                          <a:gd name="T17" fmla="*/ 676 w 676"/>
                          <a:gd name="T18" fmla="*/ 256 h 256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6" h="256">
                            <a:moveTo>
                              <a:pt x="0" y="256"/>
                            </a:moveTo>
                            <a:lnTo>
                              <a:pt x="626" y="0"/>
                            </a:lnTo>
                            <a:lnTo>
                              <a:pt x="347" y="133"/>
                            </a:lnTo>
                            <a:lnTo>
                              <a:pt x="676" y="76"/>
                            </a:lnTo>
                            <a:lnTo>
                              <a:pt x="0" y="256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89" name="Freeform 1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2" y="2983"/>
                        <a:ext cx="337" cy="86"/>
                      </a:xfrm>
                      <a:custGeom>
                        <a:avLst/>
                        <a:gdLst>
                          <a:gd name="T0" fmla="*/ 0 w 674"/>
                          <a:gd name="T1" fmla="*/ 0 h 258"/>
                          <a:gd name="T2" fmla="*/ 10 w 674"/>
                          <a:gd name="T3" fmla="*/ 0 h 258"/>
                          <a:gd name="T4" fmla="*/ 5 w 674"/>
                          <a:gd name="T5" fmla="*/ 0 h 258"/>
                          <a:gd name="T6" fmla="*/ 11 w 674"/>
                          <a:gd name="T7" fmla="*/ 0 h 258"/>
                          <a:gd name="T8" fmla="*/ 0 w 674"/>
                          <a:gd name="T9" fmla="*/ 0 h 258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674"/>
                          <a:gd name="T16" fmla="*/ 0 h 258"/>
                          <a:gd name="T17" fmla="*/ 674 w 674"/>
                          <a:gd name="T18" fmla="*/ 258 h 258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674" h="258">
                            <a:moveTo>
                              <a:pt x="0" y="0"/>
                            </a:moveTo>
                            <a:lnTo>
                              <a:pt x="624" y="258"/>
                            </a:lnTo>
                            <a:lnTo>
                              <a:pt x="347" y="123"/>
                            </a:lnTo>
                            <a:lnTo>
                              <a:pt x="674" y="180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0" name="Freeform 12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987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0 h 722"/>
                          <a:gd name="T2" fmla="*/ 4 w 240"/>
                          <a:gd name="T3" fmla="*/ 1 h 722"/>
                          <a:gd name="T4" fmla="*/ 2 w 240"/>
                          <a:gd name="T5" fmla="*/ 1 h 722"/>
                          <a:gd name="T6" fmla="*/ 3 w 240"/>
                          <a:gd name="T7" fmla="*/ 1 h 722"/>
                          <a:gd name="T8" fmla="*/ 0 w 240"/>
                          <a:gd name="T9" fmla="*/ 0 h 722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2"/>
                          <a:gd name="T17" fmla="*/ 240 w 240"/>
                          <a:gd name="T18" fmla="*/ 722 h 722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2">
                            <a:moveTo>
                              <a:pt x="0" y="0"/>
                            </a:moveTo>
                            <a:lnTo>
                              <a:pt x="240" y="669"/>
                            </a:lnTo>
                            <a:lnTo>
                              <a:pt x="115" y="371"/>
                            </a:lnTo>
                            <a:lnTo>
                              <a:pt x="167" y="722"/>
                            </a:lnTo>
                            <a:lnTo>
                              <a:pt x="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1" name="Freeform 1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78" y="2732"/>
                        <a:ext cx="120" cy="241"/>
                      </a:xfrm>
                      <a:custGeom>
                        <a:avLst/>
                        <a:gdLst>
                          <a:gd name="T0" fmla="*/ 0 w 240"/>
                          <a:gd name="T1" fmla="*/ 1 h 723"/>
                          <a:gd name="T2" fmla="*/ 4 w 240"/>
                          <a:gd name="T3" fmla="*/ 0 h 723"/>
                          <a:gd name="T4" fmla="*/ 2 w 240"/>
                          <a:gd name="T5" fmla="*/ 0 h 723"/>
                          <a:gd name="T6" fmla="*/ 3 w 240"/>
                          <a:gd name="T7" fmla="*/ 0 h 723"/>
                          <a:gd name="T8" fmla="*/ 0 w 240"/>
                          <a:gd name="T9" fmla="*/ 1 h 723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240"/>
                          <a:gd name="T16" fmla="*/ 0 h 723"/>
                          <a:gd name="T17" fmla="*/ 240 w 240"/>
                          <a:gd name="T18" fmla="*/ 723 h 723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240" h="723">
                            <a:moveTo>
                              <a:pt x="0" y="723"/>
                            </a:moveTo>
                            <a:lnTo>
                              <a:pt x="240" y="53"/>
                            </a:lnTo>
                            <a:lnTo>
                              <a:pt x="115" y="351"/>
                            </a:lnTo>
                            <a:lnTo>
                              <a:pt x="167" y="0"/>
                            </a:lnTo>
                            <a:lnTo>
                              <a:pt x="0" y="723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2" name="Freeform 1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783"/>
                        <a:ext cx="246" cy="190"/>
                      </a:xfrm>
                      <a:custGeom>
                        <a:avLst/>
                        <a:gdLst>
                          <a:gd name="T0" fmla="*/ 0 w 494"/>
                          <a:gd name="T1" fmla="*/ 1 h 571"/>
                          <a:gd name="T2" fmla="*/ 4 w 494"/>
                          <a:gd name="T3" fmla="*/ 0 h 571"/>
                          <a:gd name="T4" fmla="*/ 2 w 494"/>
                          <a:gd name="T5" fmla="*/ 0 h 571"/>
                          <a:gd name="T6" fmla="*/ 7 w 494"/>
                          <a:gd name="T7" fmla="*/ 0 h 571"/>
                          <a:gd name="T8" fmla="*/ 3 w 494"/>
                          <a:gd name="T9" fmla="*/ 0 h 571"/>
                          <a:gd name="T10" fmla="*/ 7 w 494"/>
                          <a:gd name="T11" fmla="*/ 0 h 571"/>
                          <a:gd name="T12" fmla="*/ 0 w 494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4"/>
                          <a:gd name="T22" fmla="*/ 0 h 571"/>
                          <a:gd name="T23" fmla="*/ 494 w 494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4" h="571">
                            <a:moveTo>
                              <a:pt x="0" y="571"/>
                            </a:moveTo>
                            <a:lnTo>
                              <a:pt x="320" y="0"/>
                            </a:lnTo>
                            <a:lnTo>
                              <a:pt x="167" y="322"/>
                            </a:lnTo>
                            <a:lnTo>
                              <a:pt x="465" y="0"/>
                            </a:lnTo>
                            <a:lnTo>
                              <a:pt x="216" y="356"/>
                            </a:lnTo>
                            <a:lnTo>
                              <a:pt x="494" y="189"/>
                            </a:lnTo>
                            <a:lnTo>
                              <a:pt x="0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3" name="Freeform 125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84" y="2949"/>
                        <a:ext cx="347" cy="58"/>
                      </a:xfrm>
                      <a:custGeom>
                        <a:avLst/>
                        <a:gdLst>
                          <a:gd name="T0" fmla="*/ 0 w 696"/>
                          <a:gd name="T1" fmla="*/ 0 h 174"/>
                          <a:gd name="T2" fmla="*/ 8 w 696"/>
                          <a:gd name="T3" fmla="*/ 0 h 174"/>
                          <a:gd name="T4" fmla="*/ 4 w 696"/>
                          <a:gd name="T5" fmla="*/ 0 h 174"/>
                          <a:gd name="T6" fmla="*/ 10 w 696"/>
                          <a:gd name="T7" fmla="*/ 0 h 174"/>
                          <a:gd name="T8" fmla="*/ 4 w 696"/>
                          <a:gd name="T9" fmla="*/ 0 h 174"/>
                          <a:gd name="T10" fmla="*/ 9 w 696"/>
                          <a:gd name="T11" fmla="*/ 0 h 174"/>
                          <a:gd name="T12" fmla="*/ 0 w 696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6"/>
                          <a:gd name="T22" fmla="*/ 0 h 174"/>
                          <a:gd name="T23" fmla="*/ 696 w 696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6" h="174">
                            <a:moveTo>
                              <a:pt x="0" y="85"/>
                            </a:moveTo>
                            <a:lnTo>
                              <a:pt x="572" y="0"/>
                            </a:lnTo>
                            <a:lnTo>
                              <a:pt x="307" y="61"/>
                            </a:lnTo>
                            <a:lnTo>
                              <a:pt x="696" y="117"/>
                            </a:lnTo>
                            <a:lnTo>
                              <a:pt x="317" y="113"/>
                            </a:lnTo>
                            <a:lnTo>
                              <a:pt x="585" y="174"/>
                            </a:lnTo>
                            <a:lnTo>
                              <a:pt x="0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4" name="Freeform 12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998" y="2783"/>
                        <a:ext cx="247" cy="190"/>
                      </a:xfrm>
                      <a:custGeom>
                        <a:avLst/>
                        <a:gdLst>
                          <a:gd name="T0" fmla="*/ 8 w 493"/>
                          <a:gd name="T1" fmla="*/ 1 h 571"/>
                          <a:gd name="T2" fmla="*/ 3 w 493"/>
                          <a:gd name="T3" fmla="*/ 0 h 571"/>
                          <a:gd name="T4" fmla="*/ 6 w 493"/>
                          <a:gd name="T5" fmla="*/ 0 h 571"/>
                          <a:gd name="T6" fmla="*/ 1 w 493"/>
                          <a:gd name="T7" fmla="*/ 0 h 571"/>
                          <a:gd name="T8" fmla="*/ 5 w 493"/>
                          <a:gd name="T9" fmla="*/ 0 h 571"/>
                          <a:gd name="T10" fmla="*/ 0 w 493"/>
                          <a:gd name="T11" fmla="*/ 0 h 571"/>
                          <a:gd name="T12" fmla="*/ 8 w 493"/>
                          <a:gd name="T13" fmla="*/ 1 h 571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493"/>
                          <a:gd name="T22" fmla="*/ 0 h 571"/>
                          <a:gd name="T23" fmla="*/ 493 w 493"/>
                          <a:gd name="T24" fmla="*/ 571 h 571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493" h="571">
                            <a:moveTo>
                              <a:pt x="493" y="571"/>
                            </a:moveTo>
                            <a:lnTo>
                              <a:pt x="173" y="0"/>
                            </a:lnTo>
                            <a:lnTo>
                              <a:pt x="326" y="322"/>
                            </a:lnTo>
                            <a:lnTo>
                              <a:pt x="29" y="0"/>
                            </a:lnTo>
                            <a:lnTo>
                              <a:pt x="278" y="356"/>
                            </a:lnTo>
                            <a:lnTo>
                              <a:pt x="0" y="189"/>
                            </a:lnTo>
                            <a:lnTo>
                              <a:pt x="493" y="571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5" name="Freeform 12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3897" y="2949"/>
                        <a:ext cx="348" cy="58"/>
                      </a:xfrm>
                      <a:custGeom>
                        <a:avLst/>
                        <a:gdLst>
                          <a:gd name="T0" fmla="*/ 11 w 695"/>
                          <a:gd name="T1" fmla="*/ 0 h 174"/>
                          <a:gd name="T2" fmla="*/ 2 w 695"/>
                          <a:gd name="T3" fmla="*/ 0 h 174"/>
                          <a:gd name="T4" fmla="*/ 7 w 695"/>
                          <a:gd name="T5" fmla="*/ 0 h 174"/>
                          <a:gd name="T6" fmla="*/ 0 w 695"/>
                          <a:gd name="T7" fmla="*/ 0 h 174"/>
                          <a:gd name="T8" fmla="*/ 6 w 695"/>
                          <a:gd name="T9" fmla="*/ 0 h 174"/>
                          <a:gd name="T10" fmla="*/ 2 w 695"/>
                          <a:gd name="T11" fmla="*/ 0 h 174"/>
                          <a:gd name="T12" fmla="*/ 11 w 695"/>
                          <a:gd name="T13" fmla="*/ 0 h 174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95"/>
                          <a:gd name="T22" fmla="*/ 0 h 174"/>
                          <a:gd name="T23" fmla="*/ 695 w 695"/>
                          <a:gd name="T24" fmla="*/ 174 h 174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95" h="174">
                            <a:moveTo>
                              <a:pt x="695" y="85"/>
                            </a:moveTo>
                            <a:lnTo>
                              <a:pt x="123" y="0"/>
                            </a:lnTo>
                            <a:lnTo>
                              <a:pt x="389" y="61"/>
                            </a:lnTo>
                            <a:lnTo>
                              <a:pt x="0" y="117"/>
                            </a:lnTo>
                            <a:lnTo>
                              <a:pt x="379" y="113"/>
                            </a:lnTo>
                            <a:lnTo>
                              <a:pt x="110" y="174"/>
                            </a:lnTo>
                            <a:lnTo>
                              <a:pt x="695" y="8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6" name="Freeform 128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8" y="2717"/>
                        <a:ext cx="81" cy="249"/>
                      </a:xfrm>
                      <a:custGeom>
                        <a:avLst/>
                        <a:gdLst>
                          <a:gd name="T0" fmla="*/ 1 w 162"/>
                          <a:gd name="T1" fmla="*/ 1 h 745"/>
                          <a:gd name="T2" fmla="*/ 0 w 162"/>
                          <a:gd name="T3" fmla="*/ 0 h 745"/>
                          <a:gd name="T4" fmla="*/ 1 w 162"/>
                          <a:gd name="T5" fmla="*/ 1 h 745"/>
                          <a:gd name="T6" fmla="*/ 1 w 162"/>
                          <a:gd name="T7" fmla="*/ 0 h 745"/>
                          <a:gd name="T8" fmla="*/ 1 w 162"/>
                          <a:gd name="T9" fmla="*/ 1 h 745"/>
                          <a:gd name="T10" fmla="*/ 3 w 162"/>
                          <a:gd name="T11" fmla="*/ 0 h 745"/>
                          <a:gd name="T12" fmla="*/ 1 w 162"/>
                          <a:gd name="T13" fmla="*/ 1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2"/>
                          <a:gd name="T22" fmla="*/ 0 h 745"/>
                          <a:gd name="T23" fmla="*/ 162 w 162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2" h="745">
                            <a:moveTo>
                              <a:pt x="80" y="745"/>
                            </a:moveTo>
                            <a:lnTo>
                              <a:pt x="0" y="132"/>
                            </a:lnTo>
                            <a:lnTo>
                              <a:pt x="57" y="416"/>
                            </a:lnTo>
                            <a:lnTo>
                              <a:pt x="109" y="0"/>
                            </a:lnTo>
                            <a:lnTo>
                              <a:pt x="105" y="405"/>
                            </a:lnTo>
                            <a:lnTo>
                              <a:pt x="162" y="118"/>
                            </a:lnTo>
                            <a:lnTo>
                              <a:pt x="80" y="745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15397" name="Freeform 12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4226" y="2992"/>
                        <a:ext cx="81" cy="248"/>
                      </a:xfrm>
                      <a:custGeom>
                        <a:avLst/>
                        <a:gdLst>
                          <a:gd name="T0" fmla="*/ 1 w 163"/>
                          <a:gd name="T1" fmla="*/ 0 h 745"/>
                          <a:gd name="T2" fmla="*/ 0 w 163"/>
                          <a:gd name="T3" fmla="*/ 1 h 745"/>
                          <a:gd name="T4" fmla="*/ 0 w 163"/>
                          <a:gd name="T5" fmla="*/ 0 h 745"/>
                          <a:gd name="T6" fmla="*/ 1 w 163"/>
                          <a:gd name="T7" fmla="*/ 1 h 745"/>
                          <a:gd name="T8" fmla="*/ 1 w 163"/>
                          <a:gd name="T9" fmla="*/ 0 h 745"/>
                          <a:gd name="T10" fmla="*/ 2 w 163"/>
                          <a:gd name="T11" fmla="*/ 1 h 745"/>
                          <a:gd name="T12" fmla="*/ 1 w 163"/>
                          <a:gd name="T13" fmla="*/ 0 h 74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163"/>
                          <a:gd name="T22" fmla="*/ 0 h 745"/>
                          <a:gd name="T23" fmla="*/ 163 w 163"/>
                          <a:gd name="T24" fmla="*/ 745 h 74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163" h="745">
                            <a:moveTo>
                              <a:pt x="80" y="0"/>
                            </a:moveTo>
                            <a:lnTo>
                              <a:pt x="0" y="613"/>
                            </a:lnTo>
                            <a:lnTo>
                              <a:pt x="57" y="329"/>
                            </a:lnTo>
                            <a:lnTo>
                              <a:pt x="109" y="745"/>
                            </a:lnTo>
                            <a:lnTo>
                              <a:pt x="106" y="340"/>
                            </a:lnTo>
                            <a:lnTo>
                              <a:pt x="163" y="627"/>
                            </a:lnTo>
                            <a:lnTo>
                              <a:pt x="80" y="0"/>
                            </a:lnTo>
                            <a:close/>
                          </a:path>
                        </a:pathLst>
                      </a:custGeom>
                      <a:solidFill>
                        <a:srgbClr val="A00000"/>
                      </a:solidFill>
                      <a:ln w="9525">
                        <a:noFill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15466" name="Group 130"/>
                <p:cNvGrpSpPr>
                  <a:grpSpLocks/>
                </p:cNvGrpSpPr>
                <p:nvPr/>
              </p:nvGrpSpPr>
              <p:grpSpPr bwMode="auto">
                <a:xfrm>
                  <a:off x="3972" y="2785"/>
                  <a:ext cx="599" cy="394"/>
                  <a:chOff x="3972" y="2785"/>
                  <a:chExt cx="599" cy="394"/>
                </a:xfrm>
              </p:grpSpPr>
              <p:sp>
                <p:nvSpPr>
                  <p:cNvPr id="15381" name="Freeform 131"/>
                  <p:cNvSpPr>
                    <a:spLocks/>
                  </p:cNvSpPr>
                  <p:nvPr/>
                </p:nvSpPr>
                <p:spPr bwMode="auto">
                  <a:xfrm>
                    <a:off x="4072" y="2845"/>
                    <a:ext cx="403" cy="295"/>
                  </a:xfrm>
                  <a:custGeom>
                    <a:avLst/>
                    <a:gdLst>
                      <a:gd name="T0" fmla="*/ 6 w 807"/>
                      <a:gd name="T1" fmla="*/ 0 h 884"/>
                      <a:gd name="T2" fmla="*/ 5 w 807"/>
                      <a:gd name="T3" fmla="*/ 0 h 884"/>
                      <a:gd name="T4" fmla="*/ 4 w 807"/>
                      <a:gd name="T5" fmla="*/ 0 h 884"/>
                      <a:gd name="T6" fmla="*/ 5 w 807"/>
                      <a:gd name="T7" fmla="*/ 0 h 884"/>
                      <a:gd name="T8" fmla="*/ 1 w 807"/>
                      <a:gd name="T9" fmla="*/ 0 h 884"/>
                      <a:gd name="T10" fmla="*/ 5 w 807"/>
                      <a:gd name="T11" fmla="*/ 0 h 884"/>
                      <a:gd name="T12" fmla="*/ 0 w 807"/>
                      <a:gd name="T13" fmla="*/ 0 h 884"/>
                      <a:gd name="T14" fmla="*/ 4 w 807"/>
                      <a:gd name="T15" fmla="*/ 1 h 884"/>
                      <a:gd name="T16" fmla="*/ 0 w 807"/>
                      <a:gd name="T17" fmla="*/ 1 h 884"/>
                      <a:gd name="T18" fmla="*/ 5 w 807"/>
                      <a:gd name="T19" fmla="*/ 1 h 884"/>
                      <a:gd name="T20" fmla="*/ 0 w 807"/>
                      <a:gd name="T21" fmla="*/ 1 h 884"/>
                      <a:gd name="T22" fmla="*/ 4 w 807"/>
                      <a:gd name="T23" fmla="*/ 1 h 884"/>
                      <a:gd name="T24" fmla="*/ 1 w 807"/>
                      <a:gd name="T25" fmla="*/ 1 h 884"/>
                      <a:gd name="T26" fmla="*/ 5 w 807"/>
                      <a:gd name="T27" fmla="*/ 1 h 884"/>
                      <a:gd name="T28" fmla="*/ 4 w 807"/>
                      <a:gd name="T29" fmla="*/ 1 h 884"/>
                      <a:gd name="T30" fmla="*/ 5 w 807"/>
                      <a:gd name="T31" fmla="*/ 1 h 884"/>
                      <a:gd name="T32" fmla="*/ 6 w 807"/>
                      <a:gd name="T33" fmla="*/ 1 h 884"/>
                      <a:gd name="T34" fmla="*/ 6 w 807"/>
                      <a:gd name="T35" fmla="*/ 1 h 884"/>
                      <a:gd name="T36" fmla="*/ 8 w 807"/>
                      <a:gd name="T37" fmla="*/ 1 h 884"/>
                      <a:gd name="T38" fmla="*/ 6 w 807"/>
                      <a:gd name="T39" fmla="*/ 1 h 884"/>
                      <a:gd name="T40" fmla="*/ 10 w 807"/>
                      <a:gd name="T41" fmla="*/ 1 h 884"/>
                      <a:gd name="T42" fmla="*/ 6 w 807"/>
                      <a:gd name="T43" fmla="*/ 1 h 884"/>
                      <a:gd name="T44" fmla="*/ 11 w 807"/>
                      <a:gd name="T45" fmla="*/ 1 h 884"/>
                      <a:gd name="T46" fmla="*/ 6 w 807"/>
                      <a:gd name="T47" fmla="*/ 1 h 884"/>
                      <a:gd name="T48" fmla="*/ 12 w 807"/>
                      <a:gd name="T49" fmla="*/ 1 h 884"/>
                      <a:gd name="T50" fmla="*/ 6 w 807"/>
                      <a:gd name="T51" fmla="*/ 1 h 884"/>
                      <a:gd name="T52" fmla="*/ 11 w 807"/>
                      <a:gd name="T53" fmla="*/ 0 h 884"/>
                      <a:gd name="T54" fmla="*/ 6 w 807"/>
                      <a:gd name="T55" fmla="*/ 1 h 884"/>
                      <a:gd name="T56" fmla="*/ 9 w 807"/>
                      <a:gd name="T57" fmla="*/ 0 h 884"/>
                      <a:gd name="T58" fmla="*/ 6 w 807"/>
                      <a:gd name="T59" fmla="*/ 1 h 884"/>
                      <a:gd name="T60" fmla="*/ 8 w 807"/>
                      <a:gd name="T61" fmla="*/ 0 h 884"/>
                      <a:gd name="T62" fmla="*/ 6 w 807"/>
                      <a:gd name="T63" fmla="*/ 0 h 884"/>
                      <a:gd name="T64" fmla="*/ 6 w 807"/>
                      <a:gd name="T65" fmla="*/ 0 h 884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807"/>
                      <a:gd name="T100" fmla="*/ 0 h 884"/>
                      <a:gd name="T101" fmla="*/ 807 w 807"/>
                      <a:gd name="T102" fmla="*/ 884 h 884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807" h="884">
                        <a:moveTo>
                          <a:pt x="389" y="0"/>
                        </a:moveTo>
                        <a:lnTo>
                          <a:pt x="373" y="357"/>
                        </a:lnTo>
                        <a:lnTo>
                          <a:pt x="269" y="49"/>
                        </a:lnTo>
                        <a:lnTo>
                          <a:pt x="341" y="363"/>
                        </a:lnTo>
                        <a:lnTo>
                          <a:pt x="107" y="101"/>
                        </a:lnTo>
                        <a:lnTo>
                          <a:pt x="321" y="363"/>
                        </a:lnTo>
                        <a:lnTo>
                          <a:pt x="40" y="273"/>
                        </a:lnTo>
                        <a:lnTo>
                          <a:pt x="310" y="385"/>
                        </a:lnTo>
                        <a:lnTo>
                          <a:pt x="0" y="402"/>
                        </a:lnTo>
                        <a:lnTo>
                          <a:pt x="337" y="412"/>
                        </a:lnTo>
                        <a:lnTo>
                          <a:pt x="36" y="513"/>
                        </a:lnTo>
                        <a:lnTo>
                          <a:pt x="317" y="434"/>
                        </a:lnTo>
                        <a:lnTo>
                          <a:pt x="105" y="724"/>
                        </a:lnTo>
                        <a:lnTo>
                          <a:pt x="341" y="455"/>
                        </a:lnTo>
                        <a:lnTo>
                          <a:pt x="265" y="758"/>
                        </a:lnTo>
                        <a:lnTo>
                          <a:pt x="370" y="458"/>
                        </a:lnTo>
                        <a:lnTo>
                          <a:pt x="389" y="884"/>
                        </a:lnTo>
                        <a:lnTo>
                          <a:pt x="393" y="440"/>
                        </a:lnTo>
                        <a:lnTo>
                          <a:pt x="519" y="780"/>
                        </a:lnTo>
                        <a:lnTo>
                          <a:pt x="409" y="440"/>
                        </a:lnTo>
                        <a:lnTo>
                          <a:pt x="670" y="731"/>
                        </a:lnTo>
                        <a:lnTo>
                          <a:pt x="447" y="434"/>
                        </a:lnTo>
                        <a:lnTo>
                          <a:pt x="748" y="528"/>
                        </a:lnTo>
                        <a:lnTo>
                          <a:pt x="438" y="406"/>
                        </a:lnTo>
                        <a:lnTo>
                          <a:pt x="807" y="402"/>
                        </a:lnTo>
                        <a:lnTo>
                          <a:pt x="435" y="388"/>
                        </a:lnTo>
                        <a:lnTo>
                          <a:pt x="732" y="284"/>
                        </a:lnTo>
                        <a:lnTo>
                          <a:pt x="444" y="371"/>
                        </a:lnTo>
                        <a:lnTo>
                          <a:pt x="638" y="129"/>
                        </a:lnTo>
                        <a:lnTo>
                          <a:pt x="418" y="371"/>
                        </a:lnTo>
                        <a:lnTo>
                          <a:pt x="516" y="28"/>
                        </a:lnTo>
                        <a:lnTo>
                          <a:pt x="402" y="350"/>
                        </a:lnTo>
                        <a:lnTo>
                          <a:pt x="389" y="0"/>
                        </a:lnTo>
                        <a:close/>
                      </a:path>
                    </a:pathLst>
                  </a:custGeom>
                  <a:solidFill>
                    <a:srgbClr val="FF0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82" name="Freeform 132"/>
                  <p:cNvSpPr>
                    <a:spLocks/>
                  </p:cNvSpPr>
                  <p:nvPr/>
                </p:nvSpPr>
                <p:spPr bwMode="auto">
                  <a:xfrm>
                    <a:off x="3972" y="2785"/>
                    <a:ext cx="599" cy="394"/>
                  </a:xfrm>
                  <a:custGeom>
                    <a:avLst/>
                    <a:gdLst>
                      <a:gd name="T0" fmla="*/ 14 w 1197"/>
                      <a:gd name="T1" fmla="*/ 0 h 1181"/>
                      <a:gd name="T2" fmla="*/ 10 w 1197"/>
                      <a:gd name="T3" fmla="*/ 1 h 1181"/>
                      <a:gd name="T4" fmla="*/ 11 w 1197"/>
                      <a:gd name="T5" fmla="*/ 0 h 1181"/>
                      <a:gd name="T6" fmla="*/ 10 w 1197"/>
                      <a:gd name="T7" fmla="*/ 1 h 1181"/>
                      <a:gd name="T8" fmla="*/ 8 w 1197"/>
                      <a:gd name="T9" fmla="*/ 0 h 1181"/>
                      <a:gd name="T10" fmla="*/ 9 w 1197"/>
                      <a:gd name="T11" fmla="*/ 1 h 1181"/>
                      <a:gd name="T12" fmla="*/ 6 w 1197"/>
                      <a:gd name="T13" fmla="*/ 0 h 1181"/>
                      <a:gd name="T14" fmla="*/ 8 w 1197"/>
                      <a:gd name="T15" fmla="*/ 1 h 1181"/>
                      <a:gd name="T16" fmla="*/ 2 w 1197"/>
                      <a:gd name="T17" fmla="*/ 0 h 1181"/>
                      <a:gd name="T18" fmla="*/ 8 w 1197"/>
                      <a:gd name="T19" fmla="*/ 1 h 1181"/>
                      <a:gd name="T20" fmla="*/ 1 w 1197"/>
                      <a:gd name="T21" fmla="*/ 1 h 1181"/>
                      <a:gd name="T22" fmla="*/ 8 w 1197"/>
                      <a:gd name="T23" fmla="*/ 1 h 1181"/>
                      <a:gd name="T24" fmla="*/ 0 w 1197"/>
                      <a:gd name="T25" fmla="*/ 1 h 1181"/>
                      <a:gd name="T26" fmla="*/ 8 w 1197"/>
                      <a:gd name="T27" fmla="*/ 1 h 1181"/>
                      <a:gd name="T28" fmla="*/ 2 w 1197"/>
                      <a:gd name="T29" fmla="*/ 1 h 1181"/>
                      <a:gd name="T30" fmla="*/ 9 w 1197"/>
                      <a:gd name="T31" fmla="*/ 1 h 1181"/>
                      <a:gd name="T32" fmla="*/ 5 w 1197"/>
                      <a:gd name="T33" fmla="*/ 2 h 1181"/>
                      <a:gd name="T34" fmla="*/ 9 w 1197"/>
                      <a:gd name="T35" fmla="*/ 1 h 1181"/>
                      <a:gd name="T36" fmla="*/ 8 w 1197"/>
                      <a:gd name="T37" fmla="*/ 2 h 1181"/>
                      <a:gd name="T38" fmla="*/ 10 w 1197"/>
                      <a:gd name="T39" fmla="*/ 1 h 1181"/>
                      <a:gd name="T40" fmla="*/ 11 w 1197"/>
                      <a:gd name="T41" fmla="*/ 2 h 1181"/>
                      <a:gd name="T42" fmla="*/ 10 w 1197"/>
                      <a:gd name="T43" fmla="*/ 1 h 1181"/>
                      <a:gd name="T44" fmla="*/ 14 w 1197"/>
                      <a:gd name="T45" fmla="*/ 2 h 1181"/>
                      <a:gd name="T46" fmla="*/ 10 w 1197"/>
                      <a:gd name="T47" fmla="*/ 1 h 1181"/>
                      <a:gd name="T48" fmla="*/ 18 w 1197"/>
                      <a:gd name="T49" fmla="*/ 1 h 1181"/>
                      <a:gd name="T50" fmla="*/ 10 w 1197"/>
                      <a:gd name="T51" fmla="*/ 1 h 1181"/>
                      <a:gd name="T52" fmla="*/ 19 w 1197"/>
                      <a:gd name="T53" fmla="*/ 1 h 1181"/>
                      <a:gd name="T54" fmla="*/ 11 w 1197"/>
                      <a:gd name="T55" fmla="*/ 1 h 1181"/>
                      <a:gd name="T56" fmla="*/ 19 w 1197"/>
                      <a:gd name="T57" fmla="*/ 1 h 1181"/>
                      <a:gd name="T58" fmla="*/ 11 w 1197"/>
                      <a:gd name="T59" fmla="*/ 1 h 1181"/>
                      <a:gd name="T60" fmla="*/ 19 w 1197"/>
                      <a:gd name="T61" fmla="*/ 0 h 1181"/>
                      <a:gd name="T62" fmla="*/ 11 w 1197"/>
                      <a:gd name="T63" fmla="*/ 1 h 1181"/>
                      <a:gd name="T64" fmla="*/ 14 w 1197"/>
                      <a:gd name="T65" fmla="*/ 0 h 1181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1197"/>
                      <a:gd name="T100" fmla="*/ 0 h 1181"/>
                      <a:gd name="T101" fmla="*/ 1197 w 1197"/>
                      <a:gd name="T102" fmla="*/ 1181 h 1181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1197" h="1181">
                        <a:moveTo>
                          <a:pt x="848" y="39"/>
                        </a:moveTo>
                        <a:lnTo>
                          <a:pt x="616" y="520"/>
                        </a:lnTo>
                        <a:lnTo>
                          <a:pt x="698" y="0"/>
                        </a:lnTo>
                        <a:lnTo>
                          <a:pt x="591" y="503"/>
                        </a:lnTo>
                        <a:lnTo>
                          <a:pt x="492" y="14"/>
                        </a:lnTo>
                        <a:lnTo>
                          <a:pt x="548" y="516"/>
                        </a:lnTo>
                        <a:lnTo>
                          <a:pt x="333" y="39"/>
                        </a:lnTo>
                        <a:lnTo>
                          <a:pt x="512" y="524"/>
                        </a:lnTo>
                        <a:lnTo>
                          <a:pt x="78" y="275"/>
                        </a:lnTo>
                        <a:lnTo>
                          <a:pt x="503" y="548"/>
                        </a:lnTo>
                        <a:lnTo>
                          <a:pt x="22" y="451"/>
                        </a:lnTo>
                        <a:lnTo>
                          <a:pt x="506" y="576"/>
                        </a:lnTo>
                        <a:lnTo>
                          <a:pt x="0" y="688"/>
                        </a:lnTo>
                        <a:lnTo>
                          <a:pt x="508" y="608"/>
                        </a:lnTo>
                        <a:lnTo>
                          <a:pt x="85" y="852"/>
                        </a:lnTo>
                        <a:lnTo>
                          <a:pt x="519" y="636"/>
                        </a:lnTo>
                        <a:lnTo>
                          <a:pt x="313" y="1142"/>
                        </a:lnTo>
                        <a:lnTo>
                          <a:pt x="557" y="642"/>
                        </a:lnTo>
                        <a:lnTo>
                          <a:pt x="474" y="1173"/>
                        </a:lnTo>
                        <a:lnTo>
                          <a:pt x="580" y="636"/>
                        </a:lnTo>
                        <a:lnTo>
                          <a:pt x="688" y="1142"/>
                        </a:lnTo>
                        <a:lnTo>
                          <a:pt x="604" y="617"/>
                        </a:lnTo>
                        <a:lnTo>
                          <a:pt x="858" y="1181"/>
                        </a:lnTo>
                        <a:lnTo>
                          <a:pt x="626" y="615"/>
                        </a:lnTo>
                        <a:lnTo>
                          <a:pt x="1139" y="922"/>
                        </a:lnTo>
                        <a:lnTo>
                          <a:pt x="640" y="597"/>
                        </a:lnTo>
                        <a:lnTo>
                          <a:pt x="1188" y="705"/>
                        </a:lnTo>
                        <a:lnTo>
                          <a:pt x="662" y="576"/>
                        </a:lnTo>
                        <a:lnTo>
                          <a:pt x="1197" y="468"/>
                        </a:lnTo>
                        <a:lnTo>
                          <a:pt x="652" y="555"/>
                        </a:lnTo>
                        <a:lnTo>
                          <a:pt x="1161" y="275"/>
                        </a:lnTo>
                        <a:lnTo>
                          <a:pt x="658" y="527"/>
                        </a:lnTo>
                        <a:lnTo>
                          <a:pt x="848" y="39"/>
                        </a:lnTo>
                        <a:close/>
                      </a:path>
                    </a:pathLst>
                  </a:custGeom>
                  <a:solidFill>
                    <a:srgbClr val="FF800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sp>
                <p:nvSpPr>
                  <p:cNvPr id="15383" name="Freeform 133"/>
                  <p:cNvSpPr>
                    <a:spLocks/>
                  </p:cNvSpPr>
                  <p:nvPr/>
                </p:nvSpPr>
                <p:spPr bwMode="auto">
                  <a:xfrm>
                    <a:off x="4149" y="2893"/>
                    <a:ext cx="248" cy="183"/>
                  </a:xfrm>
                  <a:custGeom>
                    <a:avLst/>
                    <a:gdLst>
                      <a:gd name="T0" fmla="*/ 3 w 497"/>
                      <a:gd name="T1" fmla="*/ 0 h 548"/>
                      <a:gd name="T2" fmla="*/ 3 w 497"/>
                      <a:gd name="T3" fmla="*/ 0 h 548"/>
                      <a:gd name="T4" fmla="*/ 2 w 497"/>
                      <a:gd name="T5" fmla="*/ 0 h 548"/>
                      <a:gd name="T6" fmla="*/ 3 w 497"/>
                      <a:gd name="T7" fmla="*/ 0 h 548"/>
                      <a:gd name="T8" fmla="*/ 1 w 497"/>
                      <a:gd name="T9" fmla="*/ 0 h 548"/>
                      <a:gd name="T10" fmla="*/ 3 w 497"/>
                      <a:gd name="T11" fmla="*/ 0 h 548"/>
                      <a:gd name="T12" fmla="*/ 0 w 497"/>
                      <a:gd name="T13" fmla="*/ 0 h 548"/>
                      <a:gd name="T14" fmla="*/ 2 w 497"/>
                      <a:gd name="T15" fmla="*/ 0 h 548"/>
                      <a:gd name="T16" fmla="*/ 0 w 497"/>
                      <a:gd name="T17" fmla="*/ 0 h 548"/>
                      <a:gd name="T18" fmla="*/ 3 w 497"/>
                      <a:gd name="T19" fmla="*/ 0 h 548"/>
                      <a:gd name="T20" fmla="*/ 0 w 497"/>
                      <a:gd name="T21" fmla="*/ 0 h 548"/>
                      <a:gd name="T22" fmla="*/ 3 w 497"/>
                      <a:gd name="T23" fmla="*/ 0 h 548"/>
                      <a:gd name="T24" fmla="*/ 1 w 497"/>
                      <a:gd name="T25" fmla="*/ 1 h 548"/>
                      <a:gd name="T26" fmla="*/ 3 w 497"/>
                      <a:gd name="T27" fmla="*/ 0 h 548"/>
                      <a:gd name="T28" fmla="*/ 2 w 497"/>
                      <a:gd name="T29" fmla="*/ 1 h 548"/>
                      <a:gd name="T30" fmla="*/ 3 w 497"/>
                      <a:gd name="T31" fmla="*/ 0 h 548"/>
                      <a:gd name="T32" fmla="*/ 3 w 497"/>
                      <a:gd name="T33" fmla="*/ 1 h 548"/>
                      <a:gd name="T34" fmla="*/ 3 w 497"/>
                      <a:gd name="T35" fmla="*/ 0 h 548"/>
                      <a:gd name="T36" fmla="*/ 5 w 497"/>
                      <a:gd name="T37" fmla="*/ 1 h 548"/>
                      <a:gd name="T38" fmla="*/ 3 w 497"/>
                      <a:gd name="T39" fmla="*/ 0 h 548"/>
                      <a:gd name="T40" fmla="*/ 6 w 497"/>
                      <a:gd name="T41" fmla="*/ 1 h 548"/>
                      <a:gd name="T42" fmla="*/ 4 w 497"/>
                      <a:gd name="T43" fmla="*/ 0 h 548"/>
                      <a:gd name="T44" fmla="*/ 7 w 497"/>
                      <a:gd name="T45" fmla="*/ 0 h 548"/>
                      <a:gd name="T46" fmla="*/ 4 w 497"/>
                      <a:gd name="T47" fmla="*/ 0 h 548"/>
                      <a:gd name="T48" fmla="*/ 7 w 497"/>
                      <a:gd name="T49" fmla="*/ 0 h 548"/>
                      <a:gd name="T50" fmla="*/ 4 w 497"/>
                      <a:gd name="T51" fmla="*/ 0 h 548"/>
                      <a:gd name="T52" fmla="*/ 7 w 497"/>
                      <a:gd name="T53" fmla="*/ 0 h 548"/>
                      <a:gd name="T54" fmla="*/ 4 w 497"/>
                      <a:gd name="T55" fmla="*/ 0 h 548"/>
                      <a:gd name="T56" fmla="*/ 6 w 497"/>
                      <a:gd name="T57" fmla="*/ 0 h 548"/>
                      <a:gd name="T58" fmla="*/ 4 w 497"/>
                      <a:gd name="T59" fmla="*/ 0 h 548"/>
                      <a:gd name="T60" fmla="*/ 4 w 497"/>
                      <a:gd name="T61" fmla="*/ 0 h 548"/>
                      <a:gd name="T62" fmla="*/ 3 w 497"/>
                      <a:gd name="T63" fmla="*/ 0 h 548"/>
                      <a:gd name="T64" fmla="*/ 3 w 497"/>
                      <a:gd name="T65" fmla="*/ 0 h 548"/>
                      <a:gd name="T66" fmla="*/ 0 60000 65536"/>
                      <a:gd name="T67" fmla="*/ 0 60000 65536"/>
                      <a:gd name="T68" fmla="*/ 0 60000 65536"/>
                      <a:gd name="T69" fmla="*/ 0 60000 65536"/>
                      <a:gd name="T70" fmla="*/ 0 60000 65536"/>
                      <a:gd name="T71" fmla="*/ 0 60000 65536"/>
                      <a:gd name="T72" fmla="*/ 0 60000 65536"/>
                      <a:gd name="T73" fmla="*/ 0 60000 65536"/>
                      <a:gd name="T74" fmla="*/ 0 60000 65536"/>
                      <a:gd name="T75" fmla="*/ 0 60000 65536"/>
                      <a:gd name="T76" fmla="*/ 0 60000 65536"/>
                      <a:gd name="T77" fmla="*/ 0 60000 65536"/>
                      <a:gd name="T78" fmla="*/ 0 60000 65536"/>
                      <a:gd name="T79" fmla="*/ 0 60000 65536"/>
                      <a:gd name="T80" fmla="*/ 0 60000 65536"/>
                      <a:gd name="T81" fmla="*/ 0 60000 65536"/>
                      <a:gd name="T82" fmla="*/ 0 60000 65536"/>
                      <a:gd name="T83" fmla="*/ 0 60000 65536"/>
                      <a:gd name="T84" fmla="*/ 0 60000 65536"/>
                      <a:gd name="T85" fmla="*/ 0 60000 65536"/>
                      <a:gd name="T86" fmla="*/ 0 60000 65536"/>
                      <a:gd name="T87" fmla="*/ 0 60000 65536"/>
                      <a:gd name="T88" fmla="*/ 0 60000 65536"/>
                      <a:gd name="T89" fmla="*/ 0 60000 65536"/>
                      <a:gd name="T90" fmla="*/ 0 60000 65536"/>
                      <a:gd name="T91" fmla="*/ 0 60000 65536"/>
                      <a:gd name="T92" fmla="*/ 0 60000 65536"/>
                      <a:gd name="T93" fmla="*/ 0 60000 65536"/>
                      <a:gd name="T94" fmla="*/ 0 60000 65536"/>
                      <a:gd name="T95" fmla="*/ 0 60000 65536"/>
                      <a:gd name="T96" fmla="*/ 0 60000 65536"/>
                      <a:gd name="T97" fmla="*/ 0 60000 65536"/>
                      <a:gd name="T98" fmla="*/ 0 60000 65536"/>
                      <a:gd name="T99" fmla="*/ 0 w 497"/>
                      <a:gd name="T100" fmla="*/ 0 h 548"/>
                      <a:gd name="T101" fmla="*/ 497 w 497"/>
                      <a:gd name="T102" fmla="*/ 548 h 548"/>
                    </a:gdLst>
                    <a:ahLst/>
                    <a:cxnLst>
                      <a:cxn ang="T66">
                        <a:pos x="T0" y="T1"/>
                      </a:cxn>
                      <a:cxn ang="T67">
                        <a:pos x="T2" y="T3"/>
                      </a:cxn>
                      <a:cxn ang="T68">
                        <a:pos x="T4" y="T5"/>
                      </a:cxn>
                      <a:cxn ang="T69">
                        <a:pos x="T6" y="T7"/>
                      </a:cxn>
                      <a:cxn ang="T70">
                        <a:pos x="T8" y="T9"/>
                      </a:cxn>
                      <a:cxn ang="T71">
                        <a:pos x="T10" y="T11"/>
                      </a:cxn>
                      <a:cxn ang="T72">
                        <a:pos x="T12" y="T13"/>
                      </a:cxn>
                      <a:cxn ang="T73">
                        <a:pos x="T14" y="T15"/>
                      </a:cxn>
                      <a:cxn ang="T74">
                        <a:pos x="T16" y="T17"/>
                      </a:cxn>
                      <a:cxn ang="T75">
                        <a:pos x="T18" y="T19"/>
                      </a:cxn>
                      <a:cxn ang="T76">
                        <a:pos x="T20" y="T21"/>
                      </a:cxn>
                      <a:cxn ang="T77">
                        <a:pos x="T22" y="T23"/>
                      </a:cxn>
                      <a:cxn ang="T78">
                        <a:pos x="T24" y="T25"/>
                      </a:cxn>
                      <a:cxn ang="T79">
                        <a:pos x="T26" y="T27"/>
                      </a:cxn>
                      <a:cxn ang="T80">
                        <a:pos x="T28" y="T29"/>
                      </a:cxn>
                      <a:cxn ang="T81">
                        <a:pos x="T30" y="T31"/>
                      </a:cxn>
                      <a:cxn ang="T82">
                        <a:pos x="T32" y="T33"/>
                      </a:cxn>
                      <a:cxn ang="T83">
                        <a:pos x="T34" y="T35"/>
                      </a:cxn>
                      <a:cxn ang="T84">
                        <a:pos x="T36" y="T37"/>
                      </a:cxn>
                      <a:cxn ang="T85">
                        <a:pos x="T38" y="T39"/>
                      </a:cxn>
                      <a:cxn ang="T86">
                        <a:pos x="T40" y="T41"/>
                      </a:cxn>
                      <a:cxn ang="T87">
                        <a:pos x="T42" y="T43"/>
                      </a:cxn>
                      <a:cxn ang="T88">
                        <a:pos x="T44" y="T45"/>
                      </a:cxn>
                      <a:cxn ang="T89">
                        <a:pos x="T46" y="T47"/>
                      </a:cxn>
                      <a:cxn ang="T90">
                        <a:pos x="T48" y="T49"/>
                      </a:cxn>
                      <a:cxn ang="T91">
                        <a:pos x="T50" y="T51"/>
                      </a:cxn>
                      <a:cxn ang="T92">
                        <a:pos x="T52" y="T53"/>
                      </a:cxn>
                      <a:cxn ang="T93">
                        <a:pos x="T54" y="T55"/>
                      </a:cxn>
                      <a:cxn ang="T94">
                        <a:pos x="T56" y="T57"/>
                      </a:cxn>
                      <a:cxn ang="T95">
                        <a:pos x="T58" y="T59"/>
                      </a:cxn>
                      <a:cxn ang="T96">
                        <a:pos x="T60" y="T61"/>
                      </a:cxn>
                      <a:cxn ang="T97">
                        <a:pos x="T62" y="T63"/>
                      </a:cxn>
                      <a:cxn ang="T98">
                        <a:pos x="T64" y="T65"/>
                      </a:cxn>
                    </a:cxnLst>
                    <a:rect l="T99" t="T100" r="T101" b="T102"/>
                    <a:pathLst>
                      <a:path w="497" h="548">
                        <a:moveTo>
                          <a:pt x="239" y="0"/>
                        </a:moveTo>
                        <a:lnTo>
                          <a:pt x="229" y="220"/>
                        </a:lnTo>
                        <a:lnTo>
                          <a:pt x="165" y="30"/>
                        </a:lnTo>
                        <a:lnTo>
                          <a:pt x="209" y="225"/>
                        </a:lnTo>
                        <a:lnTo>
                          <a:pt x="66" y="62"/>
                        </a:lnTo>
                        <a:lnTo>
                          <a:pt x="197" y="225"/>
                        </a:lnTo>
                        <a:lnTo>
                          <a:pt x="23" y="169"/>
                        </a:lnTo>
                        <a:lnTo>
                          <a:pt x="190" y="239"/>
                        </a:lnTo>
                        <a:lnTo>
                          <a:pt x="0" y="250"/>
                        </a:lnTo>
                        <a:lnTo>
                          <a:pt x="207" y="256"/>
                        </a:lnTo>
                        <a:lnTo>
                          <a:pt x="21" y="318"/>
                        </a:lnTo>
                        <a:lnTo>
                          <a:pt x="195" y="268"/>
                        </a:lnTo>
                        <a:lnTo>
                          <a:pt x="64" y="450"/>
                        </a:lnTo>
                        <a:lnTo>
                          <a:pt x="209" y="283"/>
                        </a:lnTo>
                        <a:lnTo>
                          <a:pt x="162" y="470"/>
                        </a:lnTo>
                        <a:lnTo>
                          <a:pt x="227" y="284"/>
                        </a:lnTo>
                        <a:lnTo>
                          <a:pt x="239" y="548"/>
                        </a:lnTo>
                        <a:lnTo>
                          <a:pt x="241" y="273"/>
                        </a:lnTo>
                        <a:lnTo>
                          <a:pt x="320" y="485"/>
                        </a:lnTo>
                        <a:lnTo>
                          <a:pt x="252" y="273"/>
                        </a:lnTo>
                        <a:lnTo>
                          <a:pt x="413" y="454"/>
                        </a:lnTo>
                        <a:lnTo>
                          <a:pt x="275" y="268"/>
                        </a:lnTo>
                        <a:lnTo>
                          <a:pt x="461" y="328"/>
                        </a:lnTo>
                        <a:lnTo>
                          <a:pt x="269" y="251"/>
                        </a:lnTo>
                        <a:lnTo>
                          <a:pt x="497" y="250"/>
                        </a:lnTo>
                        <a:lnTo>
                          <a:pt x="268" y="241"/>
                        </a:lnTo>
                        <a:lnTo>
                          <a:pt x="452" y="175"/>
                        </a:lnTo>
                        <a:lnTo>
                          <a:pt x="273" y="230"/>
                        </a:lnTo>
                        <a:lnTo>
                          <a:pt x="392" y="79"/>
                        </a:lnTo>
                        <a:lnTo>
                          <a:pt x="256" y="230"/>
                        </a:lnTo>
                        <a:lnTo>
                          <a:pt x="318" y="17"/>
                        </a:lnTo>
                        <a:lnTo>
                          <a:pt x="247" y="218"/>
                        </a:lnTo>
                        <a:lnTo>
                          <a:pt x="239" y="0"/>
                        </a:lnTo>
                        <a:close/>
                      </a:path>
                    </a:pathLst>
                  </a:custGeom>
                  <a:solidFill>
                    <a:srgbClr val="FFFF80"/>
                  </a:solidFill>
                  <a:ln w="9525">
                    <a:noFill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</p:grpSp>
          </p:grpSp>
        </p:grpSp>
      </p:grpSp>
      <p:pic>
        <p:nvPicPr>
          <p:cNvPr id="15371" name="Picture 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9329738" y="2562225"/>
            <a:ext cx="1173162" cy="942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Rectangle 31"/>
          <p:cNvSpPr/>
          <p:nvPr/>
        </p:nvSpPr>
        <p:spPr>
          <a:xfrm>
            <a:off x="1150883" y="239975"/>
            <a:ext cx="8829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</a:t>
            </a:r>
            <a:r>
              <a:rPr lang="en-US" altLang="en-US" sz="2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</a:t>
            </a:r>
            <a:r>
              <a:rPr lang="en-US" altLang="en-US" sz="24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DỤC VÀ ĐÀO TẠO TIÊN LÃNG</a:t>
            </a:r>
            <a:endParaRPr lang="en-US" altLang="en-US" sz="2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1194458" y="748102"/>
            <a:ext cx="900999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HỘI </a:t>
            </a:r>
            <a:r>
              <a:rPr lang="en-US" altLang="en-US" sz="24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 GIÁO VIÊN CHỦ NHIỆM GIỎI CẤP HUYỆN</a:t>
            </a:r>
            <a:endParaRPr lang="en-US" altLang="en-US" sz="24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1316421" y="1366251"/>
            <a:ext cx="99322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36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en-US" sz="4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 </a:t>
            </a:r>
            <a:r>
              <a:rPr lang="en-US" altLang="en-US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ĐỒNG THI HUYỆN TIÊN LÃNG</a:t>
            </a:r>
            <a:endParaRPr lang="en-US" altLang="en-US" sz="4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2886190" y="2634366"/>
            <a:ext cx="613957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HOẠT ĐỘNG TRẢI NGHIỆM LỚP 2</a:t>
            </a:r>
            <a:endParaRPr lang="en-US" sz="2000" dirty="0"/>
          </a:p>
        </p:txBody>
      </p:sp>
      <p:sp>
        <p:nvSpPr>
          <p:cNvPr id="38" name="Rectangle 37"/>
          <p:cNvSpPr/>
          <p:nvPr/>
        </p:nvSpPr>
        <p:spPr>
          <a:xfrm>
            <a:off x="2557940" y="3244334"/>
            <a:ext cx="719439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en-US" sz="20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viên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Thu </a:t>
            </a:r>
            <a:r>
              <a:rPr lang="en-US" altLang="en-US" sz="24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Thảo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2509352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1656861" y="2391875"/>
            <a:ext cx="902676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hãy kể những dự định của mình vào cuối tuần?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65956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1774093" y="2446583"/>
            <a:ext cx="856566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dirty="0"/>
              <a:t>- </a:t>
            </a:r>
            <a:r>
              <a:rPr lang="nl-NL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 cần chuẩn bị những gì để làm được việc đó?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58497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386739" y="2391875"/>
            <a:ext cx="7749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luận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hô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vang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4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lang="en-US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4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tâm!</a:t>
            </a:r>
            <a:endParaRPr lang="en-US" sz="44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8165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355477" y="2391875"/>
            <a:ext cx="774915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4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4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57524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B57AC532-41FF-4D93-B63A-D64C3E69C9D3}"/>
              </a:ext>
            </a:extLst>
          </p:cNvPr>
          <p:cNvSpPr txBox="1"/>
          <p:nvPr/>
        </p:nvSpPr>
        <p:spPr>
          <a:xfrm>
            <a:off x="2243470" y="552895"/>
            <a:ext cx="82296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về 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</a:p>
        </p:txBody>
      </p:sp>
      <p:pic>
        <p:nvPicPr>
          <p:cNvPr id="5" name="Picture 4" descr="A group of children&#10;&#10;Description automatically generated with low confidence">
            <a:extLst>
              <a:ext uri="{FF2B5EF4-FFF2-40B4-BE49-F238E27FC236}">
                <a16:creationId xmlns:a16="http://schemas.microsoft.com/office/drawing/2014/main" id="{235B033D-CB2B-4427-8500-2469735508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9794" y="1526823"/>
            <a:ext cx="6286500" cy="4419600"/>
          </a:xfrm>
          <a:prstGeom prst="rect">
            <a:avLst/>
          </a:prstGeom>
        </p:spPr>
      </p:pic>
      <p:pic>
        <p:nvPicPr>
          <p:cNvPr id="3" name="Karaoke cho thiếu nhi- Màu áo chú bộ độ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8425" y="98425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62867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00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8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9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Pupils awards poster background material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9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WordArt 5"/>
          <p:cNvSpPr>
            <a:spLocks noChangeArrowheads="1" noChangeShapeType="1" noTextEdit="1"/>
          </p:cNvSpPr>
          <p:nvPr/>
        </p:nvSpPr>
        <p:spPr bwMode="auto">
          <a:xfrm>
            <a:off x="2419182" y="2339391"/>
            <a:ext cx="7343775" cy="30480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Chúc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các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thầy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cô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mạnh</a:t>
            </a:r>
            <a:r>
              <a:rPr kumimoji="0" lang="en-US" sz="3600" b="1" i="1" u="none" strike="noStrike" kern="10" cap="none" spc="0" normalizeH="0" baseline="0" noProof="0" dirty="0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 </a:t>
            </a:r>
            <a:r>
              <a:rPr kumimoji="0" lang="en-US" sz="3600" b="1" i="1" u="none" strike="noStrike" kern="10" cap="none" spc="0" normalizeH="0" baseline="0" noProof="0" dirty="0" err="1">
                <a:ln w="9525">
                  <a:solidFill>
                    <a:srgbClr val="000000"/>
                  </a:solidFill>
                  <a:round/>
                </a:ln>
                <a:solidFill>
                  <a:srgbClr val="FFFF66"/>
                </a:solidFill>
                <a:effectLst/>
                <a:uLnTx/>
                <a:uFillTx/>
                <a:latin typeface="Arial" panose="020B0604020202020204"/>
                <a:ea typeface="+mn-lt"/>
                <a:cs typeface="Arial" panose="020B0604020202020204"/>
              </a:rPr>
              <a:t>khoẻ</a:t>
            </a:r>
            <a:endParaRPr kumimoji="0" lang="en-US" sz="3600" b="1" i="1" u="none" strike="noStrike" kern="10" cap="none" spc="0" normalizeH="0" baseline="0" noProof="0" dirty="0">
              <a:ln w="9525">
                <a:solidFill>
                  <a:srgbClr val="000000"/>
                </a:solidFill>
                <a:round/>
              </a:ln>
              <a:solidFill>
                <a:srgbClr val="FFFF66"/>
              </a:solidFill>
              <a:effectLst/>
              <a:uLnTx/>
              <a:uFillTx/>
              <a:latin typeface="Arial" panose="020B0604020202020204"/>
              <a:ea typeface="+mn-lt"/>
              <a:cs typeface="Arial" panose="020B0604020202020204"/>
            </a:endParaRPr>
          </a:p>
        </p:txBody>
      </p:sp>
      <p:sp>
        <p:nvSpPr>
          <p:cNvPr id="4" name="Rectangle 19"/>
          <p:cNvSpPr txBox="1">
            <a:spLocks noChangeArrowheads="1"/>
          </p:cNvSpPr>
          <p:nvPr/>
        </p:nvSpPr>
        <p:spPr>
          <a:xfrm>
            <a:off x="2743200" y="4541253"/>
            <a:ext cx="9448800" cy="1470025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Chúc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các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con </a:t>
            </a:r>
            <a:r>
              <a:rPr kumimoji="0" lang="en-US" alt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chăm</a:t>
            </a:r>
            <a:r>
              <a:rPr kumimoji="0" lang="en-US" altLang="en-US" sz="4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 </a:t>
            </a:r>
            <a:r>
              <a:rPr kumimoji="0" lang="en-US" altLang="en-US" sz="4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j-ea"/>
                <a:cs typeface="+mj-cs"/>
              </a:rPr>
              <a:t>ngoan</a:t>
            </a:r>
            <a:endParaRPr kumimoji="0" lang="en-US" alt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44719690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4" grpId="0"/>
      <p:bldP spid="4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7" name="Picture 2" descr="Summer_Fantasy_landscape_by_photo_manipulation_2234597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solidFill>
            <a:srgbClr val="FF0000"/>
          </a:solidFill>
          <a:ln w="9525">
            <a:noFill/>
            <a:miter lim="800000"/>
            <a:headEnd/>
            <a:tailEnd/>
          </a:ln>
        </p:spPr>
      </p:pic>
      <p:sp>
        <p:nvSpPr>
          <p:cNvPr id="68611" name="WordArt 3"/>
          <p:cNvSpPr>
            <a:spLocks noChangeArrowheads="1" noChangeShapeType="1" noTextEdit="1"/>
          </p:cNvSpPr>
          <p:nvPr/>
        </p:nvSpPr>
        <p:spPr bwMode="auto">
          <a:xfrm>
            <a:off x="609600" y="685800"/>
            <a:ext cx="10871200" cy="2590800"/>
          </a:xfrm>
          <a:prstGeom prst="rect">
            <a:avLst/>
          </a:prstGeom>
        </p:spPr>
        <p:txBody>
          <a:bodyPr wrap="none"/>
          <a:lstStyle/>
          <a:p>
            <a:pPr algn="ctr">
              <a:defRPr/>
            </a:pPr>
            <a:r>
              <a:rPr lang="vi-VN" sz="3600" b="1">
                <a:solidFill>
                  <a:srgbClr val="F6B8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</a:t>
            </a:r>
          </a:p>
          <a:p>
            <a:pPr algn="ctr">
              <a:defRPr/>
            </a:pPr>
            <a:r>
              <a:rPr lang="vi-VN" sz="3600" b="1">
                <a:solidFill>
                  <a:srgbClr val="F6B8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      </a:t>
            </a:r>
            <a:r>
              <a:rPr lang="en-US" sz="3600" b="1">
                <a:solidFill>
                  <a:srgbClr val="F6B8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vi-VN" sz="3600" b="1">
                <a:solidFill>
                  <a:srgbClr val="F6B8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</a:t>
            </a:r>
            <a:endParaRPr lang="en-US" sz="3600" b="1">
              <a:solidFill>
                <a:srgbClr val="F6B84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defRPr/>
            </a:pPr>
            <a:r>
              <a:rPr lang="vi-VN" sz="3600" b="1">
                <a:solidFill>
                  <a:srgbClr val="F6B84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imes New Roman" pitchFamily="18" charset="0"/>
                <a:cs typeface="Times New Roman" pitchFamily="18" charset="0"/>
              </a:rPr>
              <a:t>                   </a:t>
            </a:r>
            <a:endParaRPr lang="en-US" sz="3600" b="1">
              <a:solidFill>
                <a:srgbClr val="F6B84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4579" name="Picture 4" descr="Pictur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235200" y="4876800"/>
            <a:ext cx="1003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580" name="Picture 5" descr="Picture2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839200" y="4800600"/>
            <a:ext cx="1003300" cy="167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581" name="WordArt 6"/>
          <p:cNvSpPr>
            <a:spLocks noChangeArrowheads="1" noChangeShapeType="1" noTextEdit="1"/>
          </p:cNvSpPr>
          <p:nvPr/>
        </p:nvSpPr>
        <p:spPr bwMode="auto">
          <a:xfrm>
            <a:off x="790575" y="1662113"/>
            <a:ext cx="10702925" cy="1255712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00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XIN CHÂN THÀNH CẢM ƠN CÁC THẦY CÔ</a:t>
            </a:r>
            <a:endParaRPr lang="en-US" sz="36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00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73667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 dirty="0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defTabSz="1219200">
                <a:defRPr/>
              </a:pPr>
              <a:endParaRPr lang="zh-CN" altLang="en-US">
                <a:solidFill>
                  <a:srgbClr val="5FA080"/>
                </a:solidFill>
                <a:latin typeface="等线"/>
                <a:ea typeface="等线" panose="02010600030101010101" pitchFamily="2" charset="-122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 defTabSz="457200">
              <a:defRPr/>
            </a:pPr>
            <a:r>
              <a:rPr lang="en-US" altLang="zh-CN" sz="7200" b="1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lang="en-US" altLang="zh-CN" sz="7200" b="1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5751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random/>
      </p:transition>
    </mc:Choice>
    <mc:Fallback xmlns="">
      <p:transition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hú Bộ Đội - Cao Lê Hà Trang - Bài Hát Thiếu Nhi Ý Nghĩa Hoạt Hình 2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912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0020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29F628-C06A-B564-E425-980C49C46C9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151225-76A8-BAED-0FB8-D72CAAEFFE2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4946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1347953" y="2376177"/>
            <a:ext cx="99007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SINH HOẠT</a:t>
            </a:r>
            <a:r>
              <a:rPr kumimoji="0" lang="en-US" sz="4800" b="0" i="0" u="none" strike="noStrike" kern="1200" cap="none" spc="0" normalizeH="0" noProof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LỚP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6835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386739" y="2391875"/>
            <a:ext cx="7749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CHIA SẺ THU HOẠCH SAU TRẢI NGHIỆM LẦN TRƯỚC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2406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984738" y="2391875"/>
            <a:ext cx="1058984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4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thảo luận nhóm đôi nói cho nhau nghe thu hoạch của mình sau trải nghiệm lần trước.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05816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386739" y="2391875"/>
            <a:ext cx="774915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b="1" i="1" dirty="0">
                <a:solidFill>
                  <a:srgbClr val="FF0000"/>
                </a:solidFill>
              </a:rPr>
              <a:t>*</a:t>
            </a:r>
            <a:r>
              <a:rPr lang="nl-NL" sz="4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 luận: Lập Thời gian biểu thì dễ, thực hiện theo thì khó. Cần cố gắng để tạo thói quen</a:t>
            </a:r>
            <a:r>
              <a:rPr lang="nl-NL" sz="40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4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7843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FC19AC50-8416-4BE7-84DC-C6DCC953E1B6}"/>
              </a:ext>
            </a:extLst>
          </p:cNvPr>
          <p:cNvSpPr txBox="1"/>
          <p:nvPr/>
        </p:nvSpPr>
        <p:spPr>
          <a:xfrm>
            <a:off x="2386739" y="2391875"/>
            <a:ext cx="7749153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NHÓM</a:t>
            </a:r>
          </a:p>
          <a:p>
            <a:pPr algn="ctr"/>
            <a:r>
              <a:rPr lang="en-US" sz="4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DỰ ĐỊNH CUỐI TUẦN</a:t>
            </a:r>
            <a:endParaRPr lang="en-US" sz="4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6784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mph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000"/>
                                  </p:iterate>
                                  <p:childTnLst>
                                    <p:set>
                                      <p:cBhvr override="childStyle">
                                        <p:cTn id="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p:clrVal>
                                          <a:schemeClr val="accent2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1_Custom Design">
  <a:themeElements>
    <a:clrScheme name="1_Colored Theme">
      <a:dk1>
        <a:srgbClr val="1A7887"/>
      </a:dk1>
      <a:lt1>
        <a:srgbClr val="FFFFFF"/>
      </a:lt1>
      <a:dk2>
        <a:srgbClr val="79DDB9"/>
      </a:dk2>
      <a:lt2>
        <a:srgbClr val="EEECE1"/>
      </a:lt2>
      <a:accent1>
        <a:srgbClr val="79DDB9"/>
      </a:accent1>
      <a:accent2>
        <a:srgbClr val="1B9E74"/>
      </a:accent2>
      <a:accent3>
        <a:srgbClr val="1E7659"/>
      </a:accent3>
      <a:accent4>
        <a:srgbClr val="34CEC4"/>
      </a:accent4>
      <a:accent5>
        <a:srgbClr val="FFDC8E"/>
      </a:accent5>
      <a:accent6>
        <a:srgbClr val="FF706A"/>
      </a:accent6>
      <a:hlink>
        <a:srgbClr val="0000FF"/>
      </a:hlink>
      <a:folHlink>
        <a:srgbClr val="800080"/>
      </a:folHlink>
    </a:clrScheme>
    <a:fontScheme name="Arial">
      <a:majorFont>
        <a:latin typeface="Arial"/>
        <a:ea typeface=""/>
        <a:cs typeface="FontAwesome"/>
      </a:majorFont>
      <a:minorFont>
        <a:latin typeface="Arial"/>
        <a:ea typeface=""/>
        <a:cs typeface="FontAwesome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C000"/>
        </a:solidFill>
        <a:ln>
          <a:noFill/>
        </a:ln>
      </a:spPr>
      <a:bodyPr rtlCol="0" anchor="ctr"/>
      <a:lstStyle>
        <a:defPPr algn="ctr">
          <a:defRPr dirty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3.xml><?xml version="1.0" encoding="utf-8"?>
<a:theme xmlns:a="http://schemas.openxmlformats.org/drawingml/2006/main" name="Hoạt động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</TotalTime>
  <Words>203</Words>
  <Application>Microsoft Office PowerPoint</Application>
  <PresentationFormat>Widescreen</PresentationFormat>
  <Paragraphs>26</Paragraphs>
  <Slides>16</Slides>
  <Notes>1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32" baseType="lpstr">
      <vt:lpstr>Microsoft YaHei</vt:lpstr>
      <vt:lpstr>Microsoft YaHei</vt:lpstr>
      <vt:lpstr>SimSun</vt:lpstr>
      <vt:lpstr>Arial</vt:lpstr>
      <vt:lpstr>Arial-Rounded</vt:lpstr>
      <vt:lpstr>Arial-SGK-TV</vt:lpstr>
      <vt:lpstr>Averta Std CY Bold</vt:lpstr>
      <vt:lpstr>Calibri</vt:lpstr>
      <vt:lpstr>等线</vt:lpstr>
      <vt:lpstr>FontAwesome</vt:lpstr>
      <vt:lpstr>Quicksand Medium</vt:lpstr>
      <vt:lpstr>Tahoma</vt:lpstr>
      <vt:lpstr>Times New Roman</vt:lpstr>
      <vt:lpstr>1_Custom Design</vt:lpstr>
      <vt:lpstr>包图主题2</vt:lpstr>
      <vt:lpstr>Hoạt động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84705947690</cp:lastModifiedBy>
  <cp:revision>44</cp:revision>
  <dcterms:created xsi:type="dcterms:W3CDTF">2021-06-14T14:21:30Z</dcterms:created>
  <dcterms:modified xsi:type="dcterms:W3CDTF">2023-12-10T14:39:34Z</dcterms:modified>
</cp:coreProperties>
</file>