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  <p:sldMasterId id="2147483684" r:id="rId4"/>
    <p:sldMasterId id="2147483697" r:id="rId5"/>
    <p:sldMasterId id="2147483706" r:id="rId6"/>
    <p:sldMasterId id="2147483718" r:id="rId7"/>
    <p:sldMasterId id="2147483727" r:id="rId8"/>
  </p:sldMasterIdLst>
  <p:notesMasterIdLst>
    <p:notesMasterId r:id="rId26"/>
  </p:notesMasterIdLst>
  <p:sldIdLst>
    <p:sldId id="308" r:id="rId9"/>
    <p:sldId id="309" r:id="rId10"/>
    <p:sldId id="262" r:id="rId11"/>
    <p:sldId id="294" r:id="rId12"/>
    <p:sldId id="258" r:id="rId13"/>
    <p:sldId id="295" r:id="rId14"/>
    <p:sldId id="296" r:id="rId15"/>
    <p:sldId id="264" r:id="rId16"/>
    <p:sldId id="311" r:id="rId17"/>
    <p:sldId id="310" r:id="rId18"/>
    <p:sldId id="293" r:id="rId19"/>
    <p:sldId id="298" r:id="rId20"/>
    <p:sldId id="276" r:id="rId21"/>
    <p:sldId id="313" r:id="rId22"/>
    <p:sldId id="261" r:id="rId23"/>
    <p:sldId id="278" r:id="rId24"/>
    <p:sldId id="312" r:id="rId25"/>
  </p:sldIdLst>
  <p:sldSz cx="12192000" cy="6858000"/>
  <p:notesSz cx="6858000" cy="9144000"/>
  <p:embeddedFontLst>
    <p:embeddedFont>
      <p:font typeface="等线" panose="02010600030101010101" pitchFamily="2" charset="-122"/>
      <p:regular r:id="rId27"/>
    </p:embeddedFont>
    <p:embeddedFont>
      <p:font typeface="等线 Light" panose="02010600030101010101" pitchFamily="2" charset="-122"/>
      <p:regular r:id="rId28"/>
    </p:embeddedFont>
    <p:embeddedFont>
      <p:font typeface="宋体" panose="02010600030101010101" pitchFamily="2" charset="-122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Gluten"/>
      <p:regular r:id="rId36"/>
      <p:bold r:id="rId37"/>
    </p:embeddedFont>
    <p:embeddedFont>
      <p:font typeface="HP001 4 hàng" panose="020B0604020202020204" charset="0"/>
      <p:regular r:id="rId38"/>
      <p:bold r:id="rId39"/>
    </p:embeddedFont>
    <p:embeddedFont>
      <p:font typeface="Nunito Black" panose="020B0604020202020204" charset="0"/>
      <p:bold r:id="rId40"/>
      <p:boldItalic r:id="rId41"/>
    </p:embeddedFont>
    <p:embeddedFont>
      <p:font typeface="Open Sans" panose="020B0604020202020204" charset="0"/>
      <p:regular r:id="rId42"/>
      <p:bold r:id="rId43"/>
      <p:italic r:id="rId44"/>
      <p:boldItalic r:id="rId45"/>
    </p:embeddedFont>
    <p:embeddedFont>
      <p:font typeface="Sigmar One" panose="020B0604020202020204" charset="0"/>
      <p:regular r:id="rId46"/>
    </p:embeddedFont>
    <p:embeddedFont>
      <p:font typeface="Tahoma" panose="020B0604030504040204" pitchFamily="34" charset="0"/>
      <p:regular r:id="rId47"/>
      <p:bold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F9569E0-DD0C-4C52-8FFB-E9ED81F4418C}">
          <p14:sldIdLst>
            <p14:sldId id="308"/>
            <p14:sldId id="309"/>
            <p14:sldId id="262"/>
            <p14:sldId id="294"/>
            <p14:sldId id="258"/>
            <p14:sldId id="295"/>
            <p14:sldId id="296"/>
            <p14:sldId id="264"/>
            <p14:sldId id="311"/>
            <p14:sldId id="310"/>
            <p14:sldId id="293"/>
            <p14:sldId id="298"/>
            <p14:sldId id="276"/>
            <p14:sldId id="313"/>
            <p14:sldId id="261"/>
            <p14:sldId id="278"/>
            <p14:sldId id="31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BB49"/>
    <a:srgbClr val="78B557"/>
    <a:srgbClr val="63D1FF"/>
    <a:srgbClr val="F17B94"/>
    <a:srgbClr val="FF66CC"/>
    <a:srgbClr val="FF99FF"/>
    <a:srgbClr val="F3EA84"/>
    <a:srgbClr val="9DC7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7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4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3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font" Target="fonts/font3.fntdata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0" Type="http://schemas.openxmlformats.org/officeDocument/2006/relationships/slide" Target="slides/slide12.xml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AAD8AD-B173-4192-A087-AFC21F79BC72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0A0EDE-533A-48FB-BCBB-F68F274AE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766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88532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8853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443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46B89-F200-43AA-B36B-6A2EF4B500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832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F0C56-3B87-43E2-8073-F7705D0A65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04331E-81AB-4338-88B1-253A7E82A7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93B931-D124-42EE-810D-43BEFC8B6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3456BB-EFEC-44A2-A130-356635764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9CDCEB-E159-4D0E-A17B-710DCD130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083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C89AE-CF8E-4384-9C80-A899E52DA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6F7271-DC09-4E19-BC42-D51FA00912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E08D4-6299-4DDD-9686-18F09F7BE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84BC13-55B6-4683-BFBB-0C11F300B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34DBD5-0771-4FD6-BCC1-F014890EB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186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17C566-D556-4CC3-813B-D09A7761AD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70D94D-5FA1-40BB-82C9-A4F8C9729C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C43F34-20E8-4420-85F2-4CC6E4ECB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668C8-E7CD-4DC3-A250-8347E85F2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70C0C8-0B2E-477A-AA96-AA41972CB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3705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8452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76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9796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5359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1058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2110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2933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841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0DE3E-E091-461C-BC02-136FF2318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E335B-EBD3-4203-9CF0-E9D10A481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41847B-4AE0-44DE-8D51-EDDE3F9B1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016E4C-E55A-4784-A888-601A62DDA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A3B04C-1B77-49B6-B9A5-92B085574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2604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7749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3017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760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0157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42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9884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1822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4370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0693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414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3796F-B581-4F96-99DD-63294FC3C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BBD19F-00BC-44F3-BF7B-8D40F3EF1A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748F9-6FCA-4645-8AD8-8B20002DB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BB32A4-EE5B-46EB-A1C1-F27C9203B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7E10E-9E0A-459C-BE81-DCAFC170C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9833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0790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440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9992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1652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30" y="1122400"/>
            <a:ext cx="9144173" cy="2387680"/>
          </a:xfrm>
          <a:prstGeom prst="rect">
            <a:avLst/>
          </a:prstGeom>
        </p:spPr>
        <p:txBody>
          <a:bodyPr lIns="88532" tIns="44266" rIns="88532" bIns="44266" anchor="b"/>
          <a:lstStyle>
            <a:lvl1pPr algn="ctr">
              <a:defRPr sz="59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30" y="3602159"/>
            <a:ext cx="9144173" cy="1655817"/>
          </a:xfrm>
          <a:prstGeom prst="rect">
            <a:avLst/>
          </a:prstGeom>
        </p:spPr>
        <p:txBody>
          <a:bodyPr lIns="88532" tIns="44266" rIns="88532" bIns="44266"/>
          <a:lstStyle>
            <a:lvl1pPr marL="0" indent="0" algn="ctr">
              <a:buNone/>
              <a:defRPr sz="2397"/>
            </a:lvl1pPr>
            <a:lvl2pPr marL="456346" indent="0" algn="ctr">
              <a:buNone/>
              <a:defRPr sz="2022"/>
            </a:lvl2pPr>
            <a:lvl3pPr marL="912692" indent="0" algn="ctr">
              <a:buNone/>
              <a:defRPr sz="1798"/>
            </a:lvl3pPr>
            <a:lvl4pPr marL="1369038" indent="0" algn="ctr">
              <a:buNone/>
              <a:defRPr sz="1573"/>
            </a:lvl4pPr>
            <a:lvl5pPr marL="1824924" indent="0" algn="ctr">
              <a:buNone/>
              <a:defRPr sz="1573"/>
            </a:lvl5pPr>
            <a:lvl6pPr marL="2281270" indent="0" algn="ctr">
              <a:buNone/>
              <a:defRPr sz="1573"/>
            </a:lvl6pPr>
            <a:lvl7pPr marL="2737616" indent="0" algn="ctr">
              <a:buNone/>
              <a:defRPr sz="1573"/>
            </a:lvl7pPr>
            <a:lvl8pPr marL="3193961" indent="0" algn="ctr">
              <a:buNone/>
              <a:defRPr sz="1573"/>
            </a:lvl8pPr>
            <a:lvl9pPr marL="3650308" indent="0" algn="ctr">
              <a:buNone/>
              <a:defRPr sz="1573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867970649"/>
      </p:ext>
    </p:extLst>
  </p:cSld>
  <p:clrMapOvr>
    <a:masterClrMapping/>
  </p:clrMapOvr>
  <p:transition advClick="0" advTm="3000"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 lIns="88532" tIns="44266" rIns="88532" bIns="4426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8"/>
            <a:ext cx="5980067" cy="3275847"/>
          </a:xfrm>
          <a:prstGeom prst="rect">
            <a:avLst/>
          </a:prstGeo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249947587"/>
      </p:ext>
    </p:extLst>
  </p:cSld>
  <p:clrMapOvr>
    <a:masterClrMapping/>
  </p:clrMapOvr>
  <p:transition advClick="0" advTm="3000"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6"/>
            <a:ext cx="10515799" cy="2852833"/>
          </a:xfrm>
          <a:prstGeom prst="rect">
            <a:avLst/>
          </a:prstGeom>
        </p:spPr>
        <p:txBody>
          <a:bodyPr lIns="88532" tIns="44266" rIns="88532" bIns="44266" anchor="b"/>
          <a:lstStyle>
            <a:lvl1pPr>
              <a:defRPr sz="59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 lIns="88532" tIns="44266" rIns="88532" bIns="44266"/>
          <a:lstStyle>
            <a:lvl1pPr marL="0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1pPr>
            <a:lvl2pPr marL="456346" indent="0">
              <a:buNone/>
              <a:defRPr sz="2022">
                <a:solidFill>
                  <a:schemeClr val="tx1">
                    <a:tint val="75000"/>
                  </a:schemeClr>
                </a:solidFill>
              </a:defRPr>
            </a:lvl2pPr>
            <a:lvl3pPr marL="912692" indent="0">
              <a:buNone/>
              <a:defRPr sz="1798">
                <a:solidFill>
                  <a:schemeClr val="tx1">
                    <a:tint val="75000"/>
                  </a:schemeClr>
                </a:solidFill>
              </a:defRPr>
            </a:lvl3pPr>
            <a:lvl4pPr marL="1369038" indent="0">
              <a:buNone/>
              <a:defRPr sz="1573">
                <a:solidFill>
                  <a:schemeClr val="tx1">
                    <a:tint val="75000"/>
                  </a:schemeClr>
                </a:solidFill>
              </a:defRPr>
            </a:lvl4pPr>
            <a:lvl5pPr marL="1824924" indent="0">
              <a:buNone/>
              <a:defRPr sz="1573">
                <a:solidFill>
                  <a:schemeClr val="tx1">
                    <a:tint val="75000"/>
                  </a:schemeClr>
                </a:solidFill>
              </a:defRPr>
            </a:lvl5pPr>
            <a:lvl6pPr marL="2281270" indent="0">
              <a:buNone/>
              <a:defRPr sz="1573">
                <a:solidFill>
                  <a:schemeClr val="tx1">
                    <a:tint val="75000"/>
                  </a:schemeClr>
                </a:solidFill>
              </a:defRPr>
            </a:lvl6pPr>
            <a:lvl7pPr marL="2737616" indent="0">
              <a:buNone/>
              <a:defRPr sz="1573">
                <a:solidFill>
                  <a:schemeClr val="tx1">
                    <a:tint val="75000"/>
                  </a:schemeClr>
                </a:solidFill>
              </a:defRPr>
            </a:lvl7pPr>
            <a:lvl8pPr marL="3193961" indent="0">
              <a:buNone/>
              <a:defRPr sz="1573">
                <a:solidFill>
                  <a:schemeClr val="tx1">
                    <a:tint val="75000"/>
                  </a:schemeClr>
                </a:solidFill>
              </a:defRPr>
            </a:lvl8pPr>
            <a:lvl9pPr marL="3650308" indent="0">
              <a:buNone/>
              <a:defRPr sz="157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288703536"/>
      </p:ext>
    </p:extLst>
  </p:cSld>
  <p:clrMapOvr>
    <a:masterClrMapping/>
  </p:clrMapOvr>
  <p:transition advClick="0" advTm="3000"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 lIns="88532" tIns="44266" rIns="88532" bIns="4426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7"/>
            <a:ext cx="5181698" cy="4351484"/>
          </a:xfrm>
          <a:prstGeom prst="rect">
            <a:avLst/>
          </a:prstGeo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7"/>
            <a:ext cx="5181698" cy="4351484"/>
          </a:xfrm>
          <a:prstGeom prst="rect">
            <a:avLst/>
          </a:prstGeo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4700464"/>
      </p:ext>
    </p:extLst>
  </p:cSld>
  <p:clrMapOvr>
    <a:masterClrMapping/>
  </p:clrMapOvr>
  <p:transition advClick="0" advTm="3000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8"/>
          </a:xfrm>
          <a:prstGeom prst="rect">
            <a:avLst/>
          </a:prstGeom>
        </p:spPr>
        <p:txBody>
          <a:bodyPr lIns="88532" tIns="44266" rIns="88532" bIns="4426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7" y="1778497"/>
            <a:ext cx="4873666" cy="823940"/>
          </a:xfrm>
          <a:prstGeom prst="rect">
            <a:avLst/>
          </a:prstGeom>
        </p:spPr>
        <p:txBody>
          <a:bodyPr lIns="88532" tIns="44266" rIns="88532" bIns="44266" anchor="ctr" anchorCtr="0"/>
          <a:lstStyle>
            <a:lvl1pPr marL="0" indent="0">
              <a:buNone/>
              <a:defRPr sz="2771"/>
            </a:lvl1pPr>
            <a:lvl2pPr marL="456346" indent="0">
              <a:buNone/>
              <a:defRPr sz="2397"/>
            </a:lvl2pPr>
            <a:lvl3pPr marL="912692" indent="0">
              <a:buNone/>
              <a:defRPr sz="2022"/>
            </a:lvl3pPr>
            <a:lvl4pPr marL="1369038" indent="0">
              <a:buNone/>
              <a:defRPr sz="1798"/>
            </a:lvl4pPr>
            <a:lvl5pPr marL="1824924" indent="0">
              <a:buNone/>
              <a:defRPr sz="1798"/>
            </a:lvl5pPr>
            <a:lvl6pPr marL="2281270" indent="0">
              <a:buNone/>
              <a:defRPr sz="1798"/>
            </a:lvl6pPr>
            <a:lvl7pPr marL="2737616" indent="0">
              <a:buNone/>
              <a:defRPr sz="1798"/>
            </a:lvl7pPr>
            <a:lvl8pPr marL="3193961" indent="0">
              <a:buNone/>
              <a:defRPr sz="1798"/>
            </a:lvl8pPr>
            <a:lvl9pPr marL="3650308" indent="0">
              <a:buNone/>
              <a:defRPr sz="17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7" y="2665468"/>
            <a:ext cx="4873666" cy="3524402"/>
          </a:xfrm>
          <a:prstGeom prst="rect">
            <a:avLst/>
          </a:prstGeo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7" y="1778497"/>
            <a:ext cx="4897668" cy="823940"/>
          </a:xfrm>
          <a:prstGeom prst="rect">
            <a:avLst/>
          </a:prstGeom>
        </p:spPr>
        <p:txBody>
          <a:bodyPr lIns="88532" tIns="44266" rIns="88532" bIns="44266" anchor="ctr" anchorCtr="0"/>
          <a:lstStyle>
            <a:lvl1pPr marL="0" indent="0">
              <a:buNone/>
              <a:defRPr sz="2771"/>
            </a:lvl1pPr>
            <a:lvl2pPr marL="456346" indent="0">
              <a:buNone/>
              <a:defRPr sz="2397"/>
            </a:lvl2pPr>
            <a:lvl3pPr marL="912692" indent="0">
              <a:buNone/>
              <a:defRPr sz="2022"/>
            </a:lvl3pPr>
            <a:lvl4pPr marL="1369038" indent="0">
              <a:buNone/>
              <a:defRPr sz="1798"/>
            </a:lvl4pPr>
            <a:lvl5pPr marL="1824924" indent="0">
              <a:buNone/>
              <a:defRPr sz="1798"/>
            </a:lvl5pPr>
            <a:lvl6pPr marL="2281270" indent="0">
              <a:buNone/>
              <a:defRPr sz="1798"/>
            </a:lvl6pPr>
            <a:lvl7pPr marL="2737616" indent="0">
              <a:buNone/>
              <a:defRPr sz="1798"/>
            </a:lvl7pPr>
            <a:lvl8pPr marL="3193961" indent="0">
              <a:buNone/>
              <a:defRPr sz="1798"/>
            </a:lvl8pPr>
            <a:lvl9pPr marL="3650308" indent="0">
              <a:buNone/>
              <a:defRPr sz="17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7" y="2665468"/>
            <a:ext cx="4897668" cy="3524402"/>
          </a:xfrm>
          <a:prstGeom prst="rect">
            <a:avLst/>
          </a:prstGeo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835567249"/>
      </p:ext>
    </p:extLst>
  </p:cSld>
  <p:clrMapOvr>
    <a:masterClrMapping/>
  </p:clrMapOvr>
  <p:transition advClick="0" advTm="3000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 lIns="88532" tIns="44266" rIns="88532" bIns="44266"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47420675"/>
      </p:ext>
    </p:extLst>
  </p:cSld>
  <p:clrMapOvr>
    <a:masterClrMapping/>
  </p:clrMapOvr>
  <p:transition advClick="0" advTm="3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E80EF-C11F-4E49-9654-23C20A863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4C37D-4B63-4552-A38B-D589D871E4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D6A842-DCA3-42AB-A3CA-EFF0F260F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45C196-B470-45AE-98C7-DC70B1B7E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751835-9C23-4E5C-AAD4-972E0ACFB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0D656E-EF61-43E6-9232-20DD40353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6621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2679079"/>
      </p:ext>
    </p:extLst>
  </p:cSld>
  <p:clrMapOvr>
    <a:masterClrMapping/>
  </p:clrMapOvr>
  <p:transition advClick="0" advTm="3000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3" y="457216"/>
            <a:ext cx="3932311" cy="1600253"/>
          </a:xfrm>
          <a:prstGeom prst="rect">
            <a:avLst/>
          </a:prstGeom>
        </p:spPr>
        <p:txBody>
          <a:bodyPr lIns="88532" tIns="44266" rIns="88532" bIns="44266" anchor="b"/>
          <a:lstStyle>
            <a:lvl1pPr>
              <a:defRPr sz="322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 lIns="88532" tIns="44266" rIns="88532" bIns="44266"/>
          <a:lstStyle>
            <a:lvl1pPr>
              <a:defRPr sz="3221"/>
            </a:lvl1pPr>
            <a:lvl2pPr>
              <a:defRPr sz="2771"/>
            </a:lvl2pPr>
            <a:lvl3pPr>
              <a:defRPr sz="2397"/>
            </a:lvl3pPr>
            <a:lvl4pPr>
              <a:defRPr sz="2022"/>
            </a:lvl4pPr>
            <a:lvl5pPr>
              <a:defRPr sz="2022"/>
            </a:lvl5pPr>
            <a:lvl6pPr>
              <a:defRPr sz="2022"/>
            </a:lvl6pPr>
            <a:lvl7pPr>
              <a:defRPr sz="2022"/>
            </a:lvl7pPr>
            <a:lvl8pPr>
              <a:defRPr sz="2022"/>
            </a:lvl8pPr>
            <a:lvl9pPr>
              <a:defRPr sz="2022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3" y="2057470"/>
            <a:ext cx="3932311" cy="3811715"/>
          </a:xfrm>
          <a:prstGeom prst="rect">
            <a:avLst/>
          </a:prstGeom>
        </p:spPr>
        <p:txBody>
          <a:bodyPr lIns="88532" tIns="44266" rIns="88532" bIns="44266"/>
          <a:lstStyle>
            <a:lvl1pPr marL="0" indent="0">
              <a:buNone/>
              <a:defRPr sz="1573"/>
            </a:lvl1pPr>
            <a:lvl2pPr marL="456346" indent="0">
              <a:buNone/>
              <a:defRPr sz="1423"/>
            </a:lvl2pPr>
            <a:lvl3pPr marL="912692" indent="0">
              <a:buNone/>
              <a:defRPr sz="1198"/>
            </a:lvl3pPr>
            <a:lvl4pPr marL="1369038" indent="0">
              <a:buNone/>
              <a:defRPr sz="974"/>
            </a:lvl4pPr>
            <a:lvl5pPr marL="1824924" indent="0">
              <a:buNone/>
              <a:defRPr sz="974"/>
            </a:lvl5pPr>
            <a:lvl6pPr marL="2281270" indent="0">
              <a:buNone/>
              <a:defRPr sz="974"/>
            </a:lvl6pPr>
            <a:lvl7pPr marL="2737616" indent="0">
              <a:buNone/>
              <a:defRPr sz="974"/>
            </a:lvl7pPr>
            <a:lvl8pPr marL="3193961" indent="0">
              <a:buNone/>
              <a:defRPr sz="974"/>
            </a:lvl8pPr>
            <a:lvl9pPr marL="3650308" indent="0">
              <a:buNone/>
              <a:defRPr sz="974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958668480"/>
      </p:ext>
    </p:extLst>
  </p:cSld>
  <p:clrMapOvr>
    <a:masterClrMapping/>
  </p:clrMapOvr>
  <p:transition advClick="0" advTm="3000"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lIns="88532" tIns="44266" rIns="88532" bIns="44266" anchor="b"/>
          <a:lstStyle>
            <a:lvl1pPr>
              <a:defRPr sz="322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7"/>
            <a:ext cx="6172317" cy="5404031"/>
          </a:xfrm>
          <a:prstGeom prst="rect">
            <a:avLst/>
          </a:prstGeom>
        </p:spPr>
        <p:txBody>
          <a:bodyPr lIns="88532" tIns="44266" rIns="88532" bIns="44266"/>
          <a:lstStyle>
            <a:lvl1pPr marL="0" indent="0">
              <a:buNone/>
              <a:defRPr sz="3221"/>
            </a:lvl1pPr>
            <a:lvl2pPr marL="456346" indent="0">
              <a:buNone/>
              <a:defRPr sz="2771"/>
            </a:lvl2pPr>
            <a:lvl3pPr marL="912692" indent="0">
              <a:buNone/>
              <a:defRPr sz="2397"/>
            </a:lvl3pPr>
            <a:lvl4pPr marL="1369038" indent="0">
              <a:buNone/>
              <a:defRPr sz="2022"/>
            </a:lvl4pPr>
            <a:lvl5pPr marL="1824924" indent="0">
              <a:buNone/>
              <a:defRPr sz="2022"/>
            </a:lvl5pPr>
            <a:lvl6pPr marL="2281270" indent="0">
              <a:buNone/>
              <a:defRPr sz="2022"/>
            </a:lvl6pPr>
            <a:lvl7pPr marL="2737616" indent="0">
              <a:buNone/>
              <a:defRPr sz="2022"/>
            </a:lvl7pPr>
            <a:lvl8pPr marL="3193961" indent="0">
              <a:buNone/>
              <a:defRPr sz="2022"/>
            </a:lvl8pPr>
            <a:lvl9pPr marL="3650308" indent="0">
              <a:buNone/>
              <a:defRPr sz="2022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70"/>
            <a:ext cx="4165428" cy="3811715"/>
          </a:xfrm>
          <a:prstGeom prst="rect">
            <a:avLst/>
          </a:prstGeom>
        </p:spPr>
        <p:txBody>
          <a:bodyPr lIns="88532" tIns="44266" rIns="88532" bIns="44266"/>
          <a:lstStyle>
            <a:lvl1pPr marL="0" indent="0">
              <a:buNone/>
              <a:defRPr sz="2022"/>
            </a:lvl1pPr>
            <a:lvl2pPr marL="456346" indent="0">
              <a:buNone/>
              <a:defRPr sz="1798"/>
            </a:lvl2pPr>
            <a:lvl3pPr marL="912692" indent="0">
              <a:buNone/>
              <a:defRPr sz="1573"/>
            </a:lvl3pPr>
            <a:lvl4pPr marL="1369038" indent="0">
              <a:buNone/>
              <a:defRPr sz="1423"/>
            </a:lvl4pPr>
            <a:lvl5pPr marL="1824924" indent="0">
              <a:buNone/>
              <a:defRPr sz="1423"/>
            </a:lvl5pPr>
            <a:lvl6pPr marL="2281270" indent="0">
              <a:buNone/>
              <a:defRPr sz="1423"/>
            </a:lvl6pPr>
            <a:lvl7pPr marL="2737616" indent="0">
              <a:buNone/>
              <a:defRPr sz="1423"/>
            </a:lvl7pPr>
            <a:lvl8pPr marL="3193961" indent="0">
              <a:buNone/>
              <a:defRPr sz="1423"/>
            </a:lvl8pPr>
            <a:lvl9pPr marL="3650308" indent="0">
              <a:buNone/>
              <a:defRPr sz="142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543943290"/>
      </p:ext>
    </p:extLst>
  </p:cSld>
  <p:clrMapOvr>
    <a:masterClrMapping/>
  </p:clrMapOvr>
  <p:transition advClick="0" advTm="3000"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 lIns="88532" tIns="44266" rIns="88532" bIns="4426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8"/>
            <a:ext cx="5980067" cy="3275847"/>
          </a:xfrm>
          <a:prstGeom prst="rect">
            <a:avLst/>
          </a:prstGeom>
        </p:spPr>
        <p:txBody>
          <a:bodyPr vert="eaVert"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08998226"/>
      </p:ext>
    </p:extLst>
  </p:cSld>
  <p:clrMapOvr>
    <a:masterClrMapping/>
  </p:clrMapOvr>
  <p:transition advClick="0" advTm="3000"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3"/>
          </a:xfrm>
          <a:prstGeom prst="rect">
            <a:avLst/>
          </a:prstGeom>
        </p:spPr>
        <p:txBody>
          <a:bodyPr vert="eaVert" lIns="88532" tIns="44266" rIns="88532" bIns="4426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7" cy="5812033"/>
          </a:xfrm>
          <a:prstGeom prst="rect">
            <a:avLst/>
          </a:prstGeom>
        </p:spPr>
        <p:txBody>
          <a:bodyPr vert="eaVert"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67516027"/>
      </p:ext>
    </p:extLst>
  </p:cSld>
  <p:clrMapOvr>
    <a:masterClrMapping/>
  </p:clrMapOvr>
  <p:transition advClick="0" advTm="3000"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lIns="88532" tIns="44266" rIns="88532" bIns="4426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7"/>
            <a:ext cx="5181698" cy="4351484"/>
          </a:xfr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7"/>
            <a:ext cx="5181698" cy="2098745"/>
          </a:xfr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67009373"/>
      </p:ext>
    </p:extLst>
  </p:cSld>
  <p:clrMapOvr>
    <a:masterClrMapping/>
  </p:clrMapOvr>
  <p:transition advClick="0" advTm="3000"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C366D3-5762-4D36-B666-26996E5102BC}"/>
              </a:ext>
            </a:extLst>
          </p:cNvPr>
          <p:cNvSpPr txBox="1"/>
          <p:nvPr userDrawn="1"/>
        </p:nvSpPr>
        <p:spPr>
          <a:xfrm>
            <a:off x="8906609" y="6596390"/>
            <a:ext cx="4097215" cy="261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1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99" b="0" i="1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Design by: </a:t>
            </a:r>
            <a:r>
              <a:rPr kumimoji="0" lang="en-US" sz="1099" b="0" i="1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Hương</a:t>
            </a:r>
            <a:r>
              <a:rPr kumimoji="0" lang="en-US" sz="1099" b="0" i="1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1099" b="0" i="1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Thảo</a:t>
            </a:r>
            <a:r>
              <a:rPr kumimoji="0" lang="en-US" sz="1099" b="0" i="1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3949532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76758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4209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285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DA641-806F-4DFF-9C9C-81C665D8F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F1B7C8-5367-41F7-8497-7B46BF84E3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D3CB0F-C78C-41B7-BFF7-B7849124F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D84B49-E1E2-4E83-B097-59DF756C00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190B71-A710-484F-8A3A-CE0E7D05A0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088584-2936-4CD3-AA9D-428EEECF8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3D09AB-0C0F-492C-8C35-5DC96819A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2F01D6-E3E4-4FA4-9A0B-C2BBFFAA9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8887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28097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55456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4608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6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7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50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3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25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1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00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pPr defTabSz="913158">
              <a:defRPr/>
            </a:pPr>
            <a:fld id="{CDCB7474-AC18-4462-9967-766FB798D0E5}" type="datetimeFigureOut">
              <a:rPr lang="zh-CN" altLang="en-US" sz="1798" smtClean="0">
                <a:solidFill>
                  <a:prstClr val="black"/>
                </a:solidFill>
              </a:rPr>
              <a:pPr defTabSz="913158">
                <a:defRPr/>
              </a:pPr>
              <a:t>2024/10/22</a:t>
            </a:fld>
            <a:endParaRPr lang="zh-CN" altLang="en-US" sz="1798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1"/>
            <a:ext cx="3860800" cy="366183"/>
          </a:xfrm>
          <a:prstGeom prst="rect">
            <a:avLst/>
          </a:prstGeom>
        </p:spPr>
        <p:txBody>
          <a:bodyPr/>
          <a:lstStyle/>
          <a:p>
            <a:pPr defTabSz="913158">
              <a:defRPr/>
            </a:pPr>
            <a:endParaRPr lang="zh-CN" altLang="en-US" sz="1798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pPr defTabSz="913158">
              <a:defRPr/>
            </a:pPr>
            <a:fld id="{A4D9A019-0009-41E6-843E-D66C74BC76A4}" type="slidenum">
              <a:rPr lang="zh-CN" altLang="en-US" sz="1798" smtClean="0">
                <a:solidFill>
                  <a:prstClr val="black"/>
                </a:solidFill>
              </a:rPr>
              <a:pPr defTabSz="913158">
                <a:defRPr/>
              </a:pPr>
              <a:t>‹#›</a:t>
            </a:fld>
            <a:endParaRPr lang="zh-CN" altLang="en-US" sz="1798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7590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5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2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1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97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82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066"/>
            <a:fld id="{96F1052E-9318-4EE8-9F70-AC7C059B8A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066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06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066"/>
            <a:fld id="{270EE86F-A67A-4542-B66D-889F3BF5A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06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1361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066"/>
            <a:fld id="{96F1052E-9318-4EE8-9F70-AC7C059B8A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066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06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066"/>
            <a:fld id="{270EE86F-A67A-4542-B66D-889F3BF5A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06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8257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53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06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55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41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26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119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597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826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066"/>
            <a:fld id="{96F1052E-9318-4EE8-9F70-AC7C059B8A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066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06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066"/>
            <a:fld id="{270EE86F-A67A-4542-B66D-889F3BF5A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06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3988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066"/>
            <a:fld id="{96F1052E-9318-4EE8-9F70-AC7C059B8A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066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06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066"/>
            <a:fld id="{270EE86F-A67A-4542-B66D-889F3BF5A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06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5228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5"/>
            <a:ext cx="5386918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533" indent="0">
              <a:buNone/>
              <a:defRPr sz="2700" b="1"/>
            </a:lvl2pPr>
            <a:lvl3pPr marL="1217066" indent="0">
              <a:buNone/>
              <a:defRPr sz="2400" b="1"/>
            </a:lvl3pPr>
            <a:lvl4pPr marL="1825599" indent="0">
              <a:buNone/>
              <a:defRPr sz="2100" b="1"/>
            </a:lvl4pPr>
            <a:lvl5pPr marL="2434131" indent="0">
              <a:buNone/>
              <a:defRPr sz="2100" b="1"/>
            </a:lvl5pPr>
            <a:lvl6pPr marL="3042664" indent="0">
              <a:buNone/>
              <a:defRPr sz="2100" b="1"/>
            </a:lvl6pPr>
            <a:lvl7pPr marL="3651197" indent="0">
              <a:buNone/>
              <a:defRPr sz="2100" b="1"/>
            </a:lvl7pPr>
            <a:lvl8pPr marL="4259730" indent="0">
              <a:buNone/>
              <a:defRPr sz="2100" b="1"/>
            </a:lvl8pPr>
            <a:lvl9pPr marL="4868263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5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533" indent="0">
              <a:buNone/>
              <a:defRPr sz="2700" b="1"/>
            </a:lvl2pPr>
            <a:lvl3pPr marL="1217066" indent="0">
              <a:buNone/>
              <a:defRPr sz="2400" b="1"/>
            </a:lvl3pPr>
            <a:lvl4pPr marL="1825599" indent="0">
              <a:buNone/>
              <a:defRPr sz="2100" b="1"/>
            </a:lvl4pPr>
            <a:lvl5pPr marL="2434131" indent="0">
              <a:buNone/>
              <a:defRPr sz="2100" b="1"/>
            </a:lvl5pPr>
            <a:lvl6pPr marL="3042664" indent="0">
              <a:buNone/>
              <a:defRPr sz="2100" b="1"/>
            </a:lvl6pPr>
            <a:lvl7pPr marL="3651197" indent="0">
              <a:buNone/>
              <a:defRPr sz="2100" b="1"/>
            </a:lvl7pPr>
            <a:lvl8pPr marL="4259730" indent="0">
              <a:buNone/>
              <a:defRPr sz="2100" b="1"/>
            </a:lvl8pPr>
            <a:lvl9pPr marL="4868263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066"/>
            <a:fld id="{96F1052E-9318-4EE8-9F70-AC7C059B8A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066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06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066"/>
            <a:fld id="{270EE86F-A67A-4542-B66D-889F3BF5A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06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6053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066"/>
            <a:fld id="{96F1052E-9318-4EE8-9F70-AC7C059B8A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066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06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066"/>
            <a:fld id="{270EE86F-A67A-4542-B66D-889F3BF5A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06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313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19920-544A-4260-B784-88A7BD35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D0A467-62F4-4F13-B7C8-29EFE42ED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4BE61B-BE6A-46F4-8640-3396E478D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4A1D61-DAD2-4C8E-9839-FC299ED29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0129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066"/>
            <a:fld id="{96F1052E-9318-4EE8-9F70-AC7C059B8A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066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06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066"/>
            <a:fld id="{270EE86F-A67A-4542-B66D-889F3BF5A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06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1956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6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2"/>
          </a:xfrm>
        </p:spPr>
        <p:txBody>
          <a:bodyPr/>
          <a:lstStyle>
            <a:lvl1pPr marL="0" indent="0">
              <a:buNone/>
              <a:defRPr sz="1900"/>
            </a:lvl1pPr>
            <a:lvl2pPr marL="608533" indent="0">
              <a:buNone/>
              <a:defRPr sz="1600"/>
            </a:lvl2pPr>
            <a:lvl3pPr marL="1217066" indent="0">
              <a:buNone/>
              <a:defRPr sz="1300"/>
            </a:lvl3pPr>
            <a:lvl4pPr marL="1825599" indent="0">
              <a:buNone/>
              <a:defRPr sz="1200"/>
            </a:lvl4pPr>
            <a:lvl5pPr marL="2434131" indent="0">
              <a:buNone/>
              <a:defRPr sz="1200"/>
            </a:lvl5pPr>
            <a:lvl6pPr marL="3042664" indent="0">
              <a:buNone/>
              <a:defRPr sz="1200"/>
            </a:lvl6pPr>
            <a:lvl7pPr marL="3651197" indent="0">
              <a:buNone/>
              <a:defRPr sz="1200"/>
            </a:lvl7pPr>
            <a:lvl8pPr marL="4259730" indent="0">
              <a:buNone/>
              <a:defRPr sz="1200"/>
            </a:lvl8pPr>
            <a:lvl9pPr marL="486826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066"/>
            <a:fld id="{96F1052E-9318-4EE8-9F70-AC7C059B8A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066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06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066"/>
            <a:fld id="{270EE86F-A67A-4542-B66D-889F3BF5A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06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5962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533" indent="0">
              <a:buNone/>
              <a:defRPr sz="3700"/>
            </a:lvl2pPr>
            <a:lvl3pPr marL="1217066" indent="0">
              <a:buNone/>
              <a:defRPr sz="3200"/>
            </a:lvl3pPr>
            <a:lvl4pPr marL="1825599" indent="0">
              <a:buNone/>
              <a:defRPr sz="2700"/>
            </a:lvl4pPr>
            <a:lvl5pPr marL="2434131" indent="0">
              <a:buNone/>
              <a:defRPr sz="2700"/>
            </a:lvl5pPr>
            <a:lvl6pPr marL="3042664" indent="0">
              <a:buNone/>
              <a:defRPr sz="2700"/>
            </a:lvl6pPr>
            <a:lvl7pPr marL="3651197" indent="0">
              <a:buNone/>
              <a:defRPr sz="2700"/>
            </a:lvl7pPr>
            <a:lvl8pPr marL="4259730" indent="0">
              <a:buNone/>
              <a:defRPr sz="2700"/>
            </a:lvl8pPr>
            <a:lvl9pPr marL="4868263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533" indent="0">
              <a:buNone/>
              <a:defRPr sz="1600"/>
            </a:lvl2pPr>
            <a:lvl3pPr marL="1217066" indent="0">
              <a:buNone/>
              <a:defRPr sz="1300"/>
            </a:lvl3pPr>
            <a:lvl4pPr marL="1825599" indent="0">
              <a:buNone/>
              <a:defRPr sz="1200"/>
            </a:lvl4pPr>
            <a:lvl5pPr marL="2434131" indent="0">
              <a:buNone/>
              <a:defRPr sz="1200"/>
            </a:lvl5pPr>
            <a:lvl6pPr marL="3042664" indent="0">
              <a:buNone/>
              <a:defRPr sz="1200"/>
            </a:lvl6pPr>
            <a:lvl7pPr marL="3651197" indent="0">
              <a:buNone/>
              <a:defRPr sz="1200"/>
            </a:lvl7pPr>
            <a:lvl8pPr marL="4259730" indent="0">
              <a:buNone/>
              <a:defRPr sz="1200"/>
            </a:lvl8pPr>
            <a:lvl9pPr marL="486826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066"/>
            <a:fld id="{96F1052E-9318-4EE8-9F70-AC7C059B8A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066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06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066"/>
            <a:fld id="{270EE86F-A67A-4542-B66D-889F3BF5A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06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109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066"/>
            <a:fld id="{96F1052E-9318-4EE8-9F70-AC7C059B8A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066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06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066"/>
            <a:fld id="{270EE86F-A67A-4542-B66D-889F3BF5A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06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1318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066"/>
            <a:fld id="{96F1052E-9318-4EE8-9F70-AC7C059B8A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066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06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066"/>
            <a:fld id="{270EE86F-A67A-4542-B66D-889F3BF5A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06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08208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A1AC16-948C-4AE2-A8F0-AD93837A264C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A71417-3C02-4723-998D-ECBA0CC807EE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333324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A1AC16-948C-4AE2-A8F0-AD93837A264C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A71417-3C02-4723-998D-ECBA0CC807EE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1359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A1AC16-948C-4AE2-A8F0-AD93837A264C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A71417-3C02-4723-998D-ECBA0CC807EE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67540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A1AC16-948C-4AE2-A8F0-AD93837A264C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A71417-3C02-4723-998D-ECBA0CC807EE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89059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A1AC16-948C-4AE2-A8F0-AD93837A264C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A71417-3C02-4723-998D-ECBA0CC807EE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913485" y="5243806"/>
            <a:ext cx="1033515" cy="276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49861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F0F47E-152B-4210-8E37-41C15CE06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38E72A-C687-4E67-8903-B84A04338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AFC03D-B977-4064-9852-BF8D86F50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21128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A1AC16-948C-4AE2-A8F0-AD93837A264C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A71417-3C02-4723-998D-ECBA0CC807EE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8623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2641600" y="889000"/>
            <a:ext cx="9550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8868014" y="396558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142796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124855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3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7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19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5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3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77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1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7940"/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794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79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7940"/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79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71657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7940"/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794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79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7940"/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79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95345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9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1pPr>
            <a:lvl2pPr marL="543970" indent="0">
              <a:buNone/>
              <a:defRPr sz="2172">
                <a:solidFill>
                  <a:schemeClr val="tx1">
                    <a:tint val="75000"/>
                  </a:schemeClr>
                </a:solidFill>
              </a:defRPr>
            </a:lvl2pPr>
            <a:lvl3pPr marL="1087940" indent="0">
              <a:buNone/>
              <a:defRPr sz="1873">
                <a:solidFill>
                  <a:schemeClr val="tx1">
                    <a:tint val="75000"/>
                  </a:schemeClr>
                </a:solidFill>
              </a:defRPr>
            </a:lvl3pPr>
            <a:lvl4pPr marL="1631911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4pPr>
            <a:lvl5pPr marL="217588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5pPr>
            <a:lvl6pPr marL="271985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6pPr>
            <a:lvl7pPr marL="326382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7pPr>
            <a:lvl8pPr marL="380779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8pPr>
            <a:lvl9pPr marL="4351763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7940"/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794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79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7940"/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79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75779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5851" y="2133601"/>
            <a:ext cx="9662583" cy="6034088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97"/>
            </a:lvl3pPr>
            <a:lvl4pPr>
              <a:defRPr sz="2172"/>
            </a:lvl4pPr>
            <a:lvl5pPr>
              <a:defRPr sz="2172"/>
            </a:lvl5pPr>
            <a:lvl6pPr>
              <a:defRPr sz="2172"/>
            </a:lvl6pPr>
            <a:lvl7pPr>
              <a:defRPr sz="2172"/>
            </a:lvl7pPr>
            <a:lvl8pPr>
              <a:defRPr sz="2172"/>
            </a:lvl8pPr>
            <a:lvl9pPr>
              <a:defRPr sz="21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51635" y="2133601"/>
            <a:ext cx="9664700" cy="6034088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97"/>
            </a:lvl3pPr>
            <a:lvl4pPr>
              <a:defRPr sz="2172"/>
            </a:lvl4pPr>
            <a:lvl5pPr>
              <a:defRPr sz="2172"/>
            </a:lvl5pPr>
            <a:lvl6pPr>
              <a:defRPr sz="2172"/>
            </a:lvl6pPr>
            <a:lvl7pPr>
              <a:defRPr sz="2172"/>
            </a:lvl7pPr>
            <a:lvl8pPr>
              <a:defRPr sz="2172"/>
            </a:lvl8pPr>
            <a:lvl9pPr>
              <a:defRPr sz="21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7940"/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794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79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7940"/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79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21259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43970" indent="0">
              <a:buNone/>
              <a:defRPr sz="2397" b="1"/>
            </a:lvl2pPr>
            <a:lvl3pPr marL="1087940" indent="0">
              <a:buNone/>
              <a:defRPr sz="2172" b="1"/>
            </a:lvl3pPr>
            <a:lvl4pPr marL="1631911" indent="0">
              <a:buNone/>
              <a:defRPr sz="1873" b="1"/>
            </a:lvl4pPr>
            <a:lvl5pPr marL="2175882" indent="0">
              <a:buNone/>
              <a:defRPr sz="1873" b="1"/>
            </a:lvl5pPr>
            <a:lvl6pPr marL="2719852" indent="0">
              <a:buNone/>
              <a:defRPr sz="1873" b="1"/>
            </a:lvl6pPr>
            <a:lvl7pPr marL="3263822" indent="0">
              <a:buNone/>
              <a:defRPr sz="1873" b="1"/>
            </a:lvl7pPr>
            <a:lvl8pPr marL="3807792" indent="0">
              <a:buNone/>
              <a:defRPr sz="1873" b="1"/>
            </a:lvl8pPr>
            <a:lvl9pPr marL="4351763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97"/>
            </a:lvl2pPr>
            <a:lvl3pPr>
              <a:defRPr sz="2172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43970" indent="0">
              <a:buNone/>
              <a:defRPr sz="2397" b="1"/>
            </a:lvl2pPr>
            <a:lvl3pPr marL="1087940" indent="0">
              <a:buNone/>
              <a:defRPr sz="2172" b="1"/>
            </a:lvl3pPr>
            <a:lvl4pPr marL="1631911" indent="0">
              <a:buNone/>
              <a:defRPr sz="1873" b="1"/>
            </a:lvl4pPr>
            <a:lvl5pPr marL="2175882" indent="0">
              <a:buNone/>
              <a:defRPr sz="1873" b="1"/>
            </a:lvl5pPr>
            <a:lvl6pPr marL="2719852" indent="0">
              <a:buNone/>
              <a:defRPr sz="1873" b="1"/>
            </a:lvl6pPr>
            <a:lvl7pPr marL="3263822" indent="0">
              <a:buNone/>
              <a:defRPr sz="1873" b="1"/>
            </a:lvl7pPr>
            <a:lvl8pPr marL="3807792" indent="0">
              <a:buNone/>
              <a:defRPr sz="1873" b="1"/>
            </a:lvl8pPr>
            <a:lvl9pPr marL="4351763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97"/>
            </a:lvl2pPr>
            <a:lvl3pPr>
              <a:defRPr sz="2172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7940"/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794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79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7940"/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79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95932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7940"/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794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79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7940"/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79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70386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7940"/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794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79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7940"/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79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024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DB2CD-0751-4151-A07E-27E68B92E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E4333-25EF-4164-9284-91A04D313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E40C08-4F3A-426E-83F4-8A7CCF464C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D491C7-CDEE-4B58-8676-C33BC41A2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336796-03AA-4FAB-9C0B-19EBD32FA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D13F0E-EE04-4B4D-9287-76C8D13E8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40488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9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820"/>
            </a:lvl1pPr>
            <a:lvl2pPr>
              <a:defRPr sz="3296"/>
            </a:lvl2pPr>
            <a:lvl3pPr>
              <a:defRPr sz="2846"/>
            </a:lvl3pPr>
            <a:lvl4pPr>
              <a:defRPr sz="2397"/>
            </a:lvl4pPr>
            <a:lvl5pPr>
              <a:defRPr sz="2397"/>
            </a:lvl5pPr>
            <a:lvl6pPr>
              <a:defRPr sz="2397"/>
            </a:lvl6pPr>
            <a:lvl7pPr>
              <a:defRPr sz="2397"/>
            </a:lvl7pPr>
            <a:lvl8pPr>
              <a:defRPr sz="2397"/>
            </a:lvl8pPr>
            <a:lvl9pPr>
              <a:defRPr sz="23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43970" indent="0">
              <a:buNone/>
              <a:defRPr sz="1423"/>
            </a:lvl2pPr>
            <a:lvl3pPr marL="1087940" indent="0">
              <a:buNone/>
              <a:defRPr sz="1198"/>
            </a:lvl3pPr>
            <a:lvl4pPr marL="1631911" indent="0">
              <a:buNone/>
              <a:defRPr sz="1049"/>
            </a:lvl4pPr>
            <a:lvl5pPr marL="2175882" indent="0">
              <a:buNone/>
              <a:defRPr sz="1049"/>
            </a:lvl5pPr>
            <a:lvl6pPr marL="2719852" indent="0">
              <a:buNone/>
              <a:defRPr sz="1049"/>
            </a:lvl6pPr>
            <a:lvl7pPr marL="3263822" indent="0">
              <a:buNone/>
              <a:defRPr sz="1049"/>
            </a:lvl7pPr>
            <a:lvl8pPr marL="3807792" indent="0">
              <a:buNone/>
              <a:defRPr sz="1049"/>
            </a:lvl8pPr>
            <a:lvl9pPr marL="4351763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7940"/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794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79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7940"/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79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1961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9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820"/>
            </a:lvl1pPr>
            <a:lvl2pPr marL="543970" indent="0">
              <a:buNone/>
              <a:defRPr sz="3296"/>
            </a:lvl2pPr>
            <a:lvl3pPr marL="1087940" indent="0">
              <a:buNone/>
              <a:defRPr sz="2846"/>
            </a:lvl3pPr>
            <a:lvl4pPr marL="1631911" indent="0">
              <a:buNone/>
              <a:defRPr sz="2397"/>
            </a:lvl4pPr>
            <a:lvl5pPr marL="2175882" indent="0">
              <a:buNone/>
              <a:defRPr sz="2397"/>
            </a:lvl5pPr>
            <a:lvl6pPr marL="2719852" indent="0">
              <a:buNone/>
              <a:defRPr sz="2397"/>
            </a:lvl6pPr>
            <a:lvl7pPr marL="3263822" indent="0">
              <a:buNone/>
              <a:defRPr sz="2397"/>
            </a:lvl7pPr>
            <a:lvl8pPr marL="3807792" indent="0">
              <a:buNone/>
              <a:defRPr sz="2397"/>
            </a:lvl8pPr>
            <a:lvl9pPr marL="4351763" indent="0">
              <a:buNone/>
              <a:defRPr sz="239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43970" indent="0">
              <a:buNone/>
              <a:defRPr sz="1423"/>
            </a:lvl2pPr>
            <a:lvl3pPr marL="1087940" indent="0">
              <a:buNone/>
              <a:defRPr sz="1198"/>
            </a:lvl3pPr>
            <a:lvl4pPr marL="1631911" indent="0">
              <a:buNone/>
              <a:defRPr sz="1049"/>
            </a:lvl4pPr>
            <a:lvl5pPr marL="2175882" indent="0">
              <a:buNone/>
              <a:defRPr sz="1049"/>
            </a:lvl5pPr>
            <a:lvl6pPr marL="2719852" indent="0">
              <a:buNone/>
              <a:defRPr sz="1049"/>
            </a:lvl6pPr>
            <a:lvl7pPr marL="3263822" indent="0">
              <a:buNone/>
              <a:defRPr sz="1049"/>
            </a:lvl7pPr>
            <a:lvl8pPr marL="3807792" indent="0">
              <a:buNone/>
              <a:defRPr sz="1049"/>
            </a:lvl8pPr>
            <a:lvl9pPr marL="4351763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7940"/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794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79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7940"/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79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236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7940"/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794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79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7940"/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79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60640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735301" y="366713"/>
            <a:ext cx="4881033" cy="7800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5851" y="366713"/>
            <a:ext cx="14446250" cy="7800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7940"/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794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79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7940"/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79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103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54145-8395-4AE6-BD79-E7FD37AD1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FC62B9-5128-4A78-AB40-5E98FB801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2DDF1C-CDF7-44C0-8463-E952BD9EE8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21977F-DA54-4E6E-99AE-9C879AA88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BA90C1-8010-41A4-A872-0F1149DEF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238369-277F-47EB-B13B-D398EECEF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41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8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F30675-2EAE-464D-B5DA-AA23DC3ED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21259E-1C4D-42CF-9B41-04C31E602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51CDAC-E016-4391-8C42-E2A7567198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5F461-BF33-4328-BC6F-2D9F5CF05809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F2EA5E-CC47-4D3A-995F-4F96244F3B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4B09FD-3EF6-42AA-A8F0-B5E311A764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771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243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45B0E-E96B-4570-A3E5-4D0466853797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181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图片 1031" descr="背景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0846" cy="685685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78349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ransition advClick="0" advTm="3000">
    <p:random/>
  </p:transition>
  <p:hf sldNum="0" hdr="0"/>
  <p:txStyles>
    <p:titleStyle>
      <a:lvl1pPr marL="0" lvl="0" indent="0" algn="ctr" defTabSz="1088139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43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7534" lvl="0" indent="-407534" algn="l" defTabSz="108813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4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4141" lvl="1" indent="-340763" algn="l" defTabSz="108813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9828" lvl="2" indent="-271689" algn="l" defTabSz="108813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4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4128" lvl="3" indent="-272611" algn="l" defTabSz="108813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9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7507" lvl="4" indent="-271689" algn="l" defTabSz="108813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9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23542" lvl="5" indent="-165777" algn="l" defTabSz="108813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9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5095" lvl="6" indent="-165777" algn="l" defTabSz="108813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9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6649" lvl="7" indent="-165777" algn="l" defTabSz="108813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9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8202" lvl="8" indent="-165777" algn="l" defTabSz="108813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9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310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27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1553" lvl="1" indent="0" algn="l" defTabSz="66310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3106" lvl="2" indent="0" algn="l" defTabSz="66310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4659" lvl="3" indent="0" algn="l" defTabSz="66310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6212" lvl="4" indent="0" algn="l" defTabSz="66310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7765" lvl="5" indent="0" algn="l" defTabSz="66310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9319" lvl="6" indent="0" algn="l" defTabSz="66310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20872" lvl="7" indent="0" algn="l" defTabSz="66310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52425" lvl="8" indent="0" algn="l" defTabSz="66310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2625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</p:sldLayoutIdLst>
  <p:txStyles>
    <p:titleStyle>
      <a:lvl1pPr algn="ctr" defTabSz="1217514" rtl="0" eaLnBrk="1" latinLnBrk="0" hangingPunct="1">
        <a:spcBef>
          <a:spcPct val="0"/>
        </a:spcBef>
        <a:buNone/>
        <a:defRPr sz="585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568" indent="-456568" algn="l" defTabSz="1217514" rtl="0" eaLnBrk="1" latinLnBrk="0" hangingPunct="1">
        <a:spcBef>
          <a:spcPct val="20000"/>
        </a:spcBef>
        <a:buFont typeface="Arial" pitchFamily="34" charset="0"/>
        <a:buChar char="•"/>
        <a:defRPr sz="4261" kern="1200">
          <a:solidFill>
            <a:schemeClr val="tx1"/>
          </a:solidFill>
          <a:latin typeface="+mn-lt"/>
          <a:ea typeface="+mn-ea"/>
          <a:cs typeface="+mn-cs"/>
        </a:defRPr>
      </a:lvl1pPr>
      <a:lvl2pPr marL="989230" indent="-380473" algn="l" defTabSz="1217514" rtl="0" eaLnBrk="1" latinLnBrk="0" hangingPunct="1">
        <a:spcBef>
          <a:spcPct val="20000"/>
        </a:spcBef>
        <a:buFont typeface="Arial" pitchFamily="34" charset="0"/>
        <a:buChar char="–"/>
        <a:defRPr sz="3728" kern="1200">
          <a:solidFill>
            <a:schemeClr val="tx1"/>
          </a:solidFill>
          <a:latin typeface="+mn-lt"/>
          <a:ea typeface="+mn-ea"/>
          <a:cs typeface="+mn-cs"/>
        </a:defRPr>
      </a:lvl2pPr>
      <a:lvl3pPr marL="1521892" indent="-304378" algn="l" defTabSz="1217514" rtl="0" eaLnBrk="1" latinLnBrk="0" hangingPunct="1">
        <a:spcBef>
          <a:spcPct val="20000"/>
        </a:spcBef>
        <a:buFont typeface="Arial" pitchFamily="34" charset="0"/>
        <a:buChar char="•"/>
        <a:defRPr sz="3196" kern="1200">
          <a:solidFill>
            <a:schemeClr val="tx1"/>
          </a:solidFill>
          <a:latin typeface="+mn-lt"/>
          <a:ea typeface="+mn-ea"/>
          <a:cs typeface="+mn-cs"/>
        </a:defRPr>
      </a:lvl3pPr>
      <a:lvl4pPr marL="2130649" indent="-304378" algn="l" defTabSz="1217514" rtl="0" eaLnBrk="1" latinLnBrk="0" hangingPunct="1">
        <a:spcBef>
          <a:spcPct val="20000"/>
        </a:spcBef>
        <a:buFont typeface="Arial" pitchFamily="34" charset="0"/>
        <a:buChar char="–"/>
        <a:defRPr sz="2663" kern="1200">
          <a:solidFill>
            <a:schemeClr val="tx1"/>
          </a:solidFill>
          <a:latin typeface="+mn-lt"/>
          <a:ea typeface="+mn-ea"/>
          <a:cs typeface="+mn-cs"/>
        </a:defRPr>
      </a:lvl4pPr>
      <a:lvl5pPr marL="2739405" indent="-304378" algn="l" defTabSz="1217514" rtl="0" eaLnBrk="1" latinLnBrk="0" hangingPunct="1">
        <a:spcBef>
          <a:spcPct val="20000"/>
        </a:spcBef>
        <a:buFont typeface="Arial" pitchFamily="34" charset="0"/>
        <a:buChar char="»"/>
        <a:defRPr sz="2663" kern="1200">
          <a:solidFill>
            <a:schemeClr val="tx1"/>
          </a:solidFill>
          <a:latin typeface="+mn-lt"/>
          <a:ea typeface="+mn-ea"/>
          <a:cs typeface="+mn-cs"/>
        </a:defRPr>
      </a:lvl5pPr>
      <a:lvl6pPr marL="3348162" indent="-304378" algn="l" defTabSz="1217514" rtl="0" eaLnBrk="1" latinLnBrk="0" hangingPunct="1">
        <a:spcBef>
          <a:spcPct val="20000"/>
        </a:spcBef>
        <a:buFont typeface="Arial" pitchFamily="34" charset="0"/>
        <a:buChar char="•"/>
        <a:defRPr sz="2663" kern="1200">
          <a:solidFill>
            <a:schemeClr val="tx1"/>
          </a:solidFill>
          <a:latin typeface="+mn-lt"/>
          <a:ea typeface="+mn-ea"/>
          <a:cs typeface="+mn-cs"/>
        </a:defRPr>
      </a:lvl6pPr>
      <a:lvl7pPr marL="3956919" indent="-304378" algn="l" defTabSz="1217514" rtl="0" eaLnBrk="1" latinLnBrk="0" hangingPunct="1">
        <a:spcBef>
          <a:spcPct val="20000"/>
        </a:spcBef>
        <a:buFont typeface="Arial" pitchFamily="34" charset="0"/>
        <a:buChar char="•"/>
        <a:defRPr sz="2663" kern="1200">
          <a:solidFill>
            <a:schemeClr val="tx1"/>
          </a:solidFill>
          <a:latin typeface="+mn-lt"/>
          <a:ea typeface="+mn-ea"/>
          <a:cs typeface="+mn-cs"/>
        </a:defRPr>
      </a:lvl7pPr>
      <a:lvl8pPr marL="4565676" indent="-304378" algn="l" defTabSz="1217514" rtl="0" eaLnBrk="1" latinLnBrk="0" hangingPunct="1">
        <a:spcBef>
          <a:spcPct val="20000"/>
        </a:spcBef>
        <a:buFont typeface="Arial" pitchFamily="34" charset="0"/>
        <a:buChar char="•"/>
        <a:defRPr sz="2663" kern="1200">
          <a:solidFill>
            <a:schemeClr val="tx1"/>
          </a:solidFill>
          <a:latin typeface="+mn-lt"/>
          <a:ea typeface="+mn-ea"/>
          <a:cs typeface="+mn-cs"/>
        </a:defRPr>
      </a:lvl8pPr>
      <a:lvl9pPr marL="5174432" indent="-304378" algn="l" defTabSz="1217514" rtl="0" eaLnBrk="1" latinLnBrk="0" hangingPunct="1">
        <a:spcBef>
          <a:spcPct val="20000"/>
        </a:spcBef>
        <a:buFont typeface="Arial" pitchFamily="34" charset="0"/>
        <a:buChar char="•"/>
        <a:defRPr sz="26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7514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1pPr>
      <a:lvl2pPr marL="608757" algn="l" defTabSz="1217514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2pPr>
      <a:lvl3pPr marL="1217514" algn="l" defTabSz="1217514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3pPr>
      <a:lvl4pPr marL="1826270" algn="l" defTabSz="1217514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4pPr>
      <a:lvl5pPr marL="2435027" algn="l" defTabSz="1217514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5pPr>
      <a:lvl6pPr marL="3043784" algn="l" defTabSz="1217514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6pPr>
      <a:lvl7pPr marL="3652541" algn="l" defTabSz="1217514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7pPr>
      <a:lvl8pPr marL="4261297" algn="l" defTabSz="1217514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8pPr>
      <a:lvl9pPr marL="4870054" algn="l" defTabSz="1217514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707" tIns="60853" rIns="121707" bIns="6085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121707" tIns="60853" rIns="121707" bIns="6085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707" tIns="60853" rIns="121707" bIns="60853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066"/>
            <a:fld id="{96F1052E-9318-4EE8-9F70-AC7C059B8A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066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121707" tIns="60853" rIns="121707" bIns="60853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06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707" tIns="60853" rIns="121707" bIns="60853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066"/>
            <a:fld id="{270EE86F-A67A-4542-B66D-889F3BF5A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06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049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ctr" defTabSz="1217066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400" indent="-456400" algn="l" defTabSz="1217066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8866" indent="-380333" algn="l" defTabSz="1217066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332" indent="-304266" algn="l" defTabSz="121706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29865" indent="-304266" algn="l" defTabSz="1217066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8397" indent="-304266" algn="l" defTabSz="1217066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6931" indent="-304266" algn="l" defTabSz="121706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5463" indent="-304266" algn="l" defTabSz="121706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3996" indent="-304266" algn="l" defTabSz="121706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2529" indent="-304266" algn="l" defTabSz="121706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06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533" algn="l" defTabSz="121706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066" algn="l" defTabSz="121706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599" algn="l" defTabSz="121706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131" algn="l" defTabSz="121706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2664" algn="l" defTabSz="121706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197" algn="l" defTabSz="121706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9730" algn="l" defTabSz="121706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8263" algn="l" defTabSz="121706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A1AC16-948C-4AE2-A8F0-AD93837A264C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A71417-3C02-4723-998D-ECBA0CC807EE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608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7940"/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794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1"/>
            <a:ext cx="38608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79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7940"/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79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515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ctr" defTabSz="1087940" rtl="0" eaLnBrk="1" latinLnBrk="0" hangingPunct="1">
        <a:spcBef>
          <a:spcPct val="0"/>
        </a:spcBef>
        <a:buNone/>
        <a:defRPr sz="52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978" indent="-407978" algn="l" defTabSz="1087940" rtl="0" eaLnBrk="1" latinLnBrk="0" hangingPunct="1">
        <a:spcBef>
          <a:spcPct val="20000"/>
        </a:spcBef>
        <a:buFont typeface="Arial" pitchFamily="34" charset="0"/>
        <a:buChar char="•"/>
        <a:defRPr sz="3820" kern="1200">
          <a:solidFill>
            <a:schemeClr val="tx1"/>
          </a:solidFill>
          <a:latin typeface="+mn-lt"/>
          <a:ea typeface="+mn-ea"/>
          <a:cs typeface="+mn-cs"/>
        </a:defRPr>
      </a:lvl1pPr>
      <a:lvl2pPr marL="883952" indent="-339982" algn="l" defTabSz="1087940" rtl="0" eaLnBrk="1" latinLnBrk="0" hangingPunct="1">
        <a:spcBef>
          <a:spcPct val="20000"/>
        </a:spcBef>
        <a:buFont typeface="Arial" pitchFamily="34" charset="0"/>
        <a:buChar char="–"/>
        <a:defRPr sz="3296" kern="1200">
          <a:solidFill>
            <a:schemeClr val="tx1"/>
          </a:solidFill>
          <a:latin typeface="+mn-lt"/>
          <a:ea typeface="+mn-ea"/>
          <a:cs typeface="+mn-cs"/>
        </a:defRPr>
      </a:lvl2pPr>
      <a:lvl3pPr marL="1359926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846" kern="1200">
          <a:solidFill>
            <a:schemeClr val="tx1"/>
          </a:solidFill>
          <a:latin typeface="+mn-lt"/>
          <a:ea typeface="+mn-ea"/>
          <a:cs typeface="+mn-cs"/>
        </a:defRPr>
      </a:lvl3pPr>
      <a:lvl4pPr marL="1903897" indent="-271985" algn="l" defTabSz="1087940" rtl="0" eaLnBrk="1" latinLnBrk="0" hangingPunct="1">
        <a:spcBef>
          <a:spcPct val="20000"/>
        </a:spcBef>
        <a:buFont typeface="Arial" pitchFamily="34" charset="0"/>
        <a:buChar char="–"/>
        <a:defRPr sz="2397" kern="1200">
          <a:solidFill>
            <a:schemeClr val="tx1"/>
          </a:solidFill>
          <a:latin typeface="+mn-lt"/>
          <a:ea typeface="+mn-ea"/>
          <a:cs typeface="+mn-cs"/>
        </a:defRPr>
      </a:lvl4pPr>
      <a:lvl5pPr marL="2447867" indent="-271985" algn="l" defTabSz="1087940" rtl="0" eaLnBrk="1" latinLnBrk="0" hangingPunct="1">
        <a:spcBef>
          <a:spcPct val="20000"/>
        </a:spcBef>
        <a:buFont typeface="Arial" pitchFamily="34" charset="0"/>
        <a:buChar char="»"/>
        <a:defRPr sz="2397" kern="1200">
          <a:solidFill>
            <a:schemeClr val="tx1"/>
          </a:solidFill>
          <a:latin typeface="+mn-lt"/>
          <a:ea typeface="+mn-ea"/>
          <a:cs typeface="+mn-cs"/>
        </a:defRPr>
      </a:lvl5pPr>
      <a:lvl6pPr marL="2991837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6pPr>
      <a:lvl7pPr marL="3535807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7pPr>
      <a:lvl8pPr marL="4079778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8pPr>
      <a:lvl9pPr marL="4623749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1pPr>
      <a:lvl2pPr marL="543970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2pPr>
      <a:lvl3pPr marL="1087940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3pPr>
      <a:lvl4pPr marL="1631911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4pPr>
      <a:lvl5pPr marL="217588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5pPr>
      <a:lvl6pPr marL="271985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6pPr>
      <a:lvl7pPr marL="326382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7pPr>
      <a:lvl8pPr marL="380779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8pPr>
      <a:lvl9pPr marL="4351763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38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3.png"/><Relationship Id="rId7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microsoft.com/office/2007/relationships/hdphoto" Target="../media/hdphoto2.wdp"/><Relationship Id="rId11" Type="http://schemas.openxmlformats.org/officeDocument/2006/relationships/image" Target="../media/image20.jpe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gif"/><Relationship Id="rId9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21.gif"/><Relationship Id="rId7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6.jpeg"/><Relationship Id="rId11" Type="http://schemas.openxmlformats.org/officeDocument/2006/relationships/image" Target="../media/image22.png"/><Relationship Id="rId5" Type="http://schemas.microsoft.com/office/2007/relationships/hdphoto" Target="../media/hdphoto2.wdp"/><Relationship Id="rId10" Type="http://schemas.openxmlformats.org/officeDocument/2006/relationships/image" Target="../media/image20.jpe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jpeg"/><Relationship Id="rId3" Type="http://schemas.openxmlformats.org/officeDocument/2006/relationships/audio" Target="../media/audio3.wav"/><Relationship Id="rId7" Type="http://schemas.openxmlformats.org/officeDocument/2006/relationships/image" Target="../media/image25.gif"/><Relationship Id="rId12" Type="http://schemas.openxmlformats.org/officeDocument/2006/relationships/image" Target="../media/image19.png"/><Relationship Id="rId2" Type="http://schemas.openxmlformats.org/officeDocument/2006/relationships/audio" Target="../media/audio2.wav"/><Relationship Id="rId16" Type="http://schemas.openxmlformats.org/officeDocument/2006/relationships/image" Target="../media/image28.gi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4.png"/><Relationship Id="rId11" Type="http://schemas.openxmlformats.org/officeDocument/2006/relationships/image" Target="../media/image18.jpeg"/><Relationship Id="rId5" Type="http://schemas.openxmlformats.org/officeDocument/2006/relationships/image" Target="../media/image23.gif"/><Relationship Id="rId15" Type="http://schemas.openxmlformats.org/officeDocument/2006/relationships/image" Target="../media/image27.jpeg"/><Relationship Id="rId10" Type="http://schemas.openxmlformats.org/officeDocument/2006/relationships/image" Target="../media/image16.jpeg"/><Relationship Id="rId4" Type="http://schemas.openxmlformats.org/officeDocument/2006/relationships/image" Target="../media/image13.png"/><Relationship Id="rId9" Type="http://schemas.microsoft.com/office/2007/relationships/hdphoto" Target="../media/hdphoto2.wdp"/><Relationship Id="rId1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8.gif"/><Relationship Id="rId3" Type="http://schemas.openxmlformats.org/officeDocument/2006/relationships/audio" Target="../media/audio3.wav"/><Relationship Id="rId7" Type="http://schemas.openxmlformats.org/officeDocument/2006/relationships/image" Target="../media/image16.jpeg"/><Relationship Id="rId12" Type="http://schemas.openxmlformats.org/officeDocument/2006/relationships/image" Target="../media/image2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9.gif"/><Relationship Id="rId11" Type="http://schemas.openxmlformats.org/officeDocument/2006/relationships/image" Target="../media/image26.jpeg"/><Relationship Id="rId5" Type="http://schemas.openxmlformats.org/officeDocument/2006/relationships/image" Target="../media/image23.gif"/><Relationship Id="rId10" Type="http://schemas.openxmlformats.org/officeDocument/2006/relationships/image" Target="../media/image20.jpeg"/><Relationship Id="rId4" Type="http://schemas.openxmlformats.org/officeDocument/2006/relationships/image" Target="../media/image13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openxmlformats.org/officeDocument/2006/relationships/image" Target="../media/image16.jpeg"/><Relationship Id="rId12" Type="http://schemas.openxmlformats.org/officeDocument/2006/relationships/image" Target="../media/image2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0.gif"/><Relationship Id="rId11" Type="http://schemas.openxmlformats.org/officeDocument/2006/relationships/image" Target="../media/image27.jpeg"/><Relationship Id="rId5" Type="http://schemas.openxmlformats.org/officeDocument/2006/relationships/image" Target="../media/image29.gif"/><Relationship Id="rId10" Type="http://schemas.openxmlformats.org/officeDocument/2006/relationships/image" Target="../media/image26.jpeg"/><Relationship Id="rId4" Type="http://schemas.openxmlformats.org/officeDocument/2006/relationships/image" Target="../media/image13.png"/><Relationship Id="rId9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3.png"/><Relationship Id="rId7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microsoft.com/office/2007/relationships/hdphoto" Target="../media/hdphoto2.wdp"/><Relationship Id="rId11" Type="http://schemas.openxmlformats.org/officeDocument/2006/relationships/image" Target="../media/image20.jpe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gif"/><Relationship Id="rId9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9" name="图片 2068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5818"/>
            <a:ext cx="12192000" cy="6349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1" name="图片 2070" descr="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37404"/>
            <a:ext cx="12192000" cy="231624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1E9A9013-52D9-431F-AFA0-07C31ABA1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814" y="300624"/>
            <a:ext cx="1386240" cy="1378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394857" y="546585"/>
            <a:ext cx="7518400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63106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622" b="1" dirty="0">
                <a:solidFill>
                  <a:srgbClr val="FF0066"/>
                </a:solidFill>
                <a:latin typeface="Times New Roman" pitchFamily="18" charset="0"/>
                <a:ea typeface="宋体" panose="02010600030101010101" pitchFamily="2" charset="-122"/>
              </a:rPr>
              <a:t>TRƯỜNG TIỂU HỌC</a:t>
            </a:r>
            <a:r>
              <a:rPr lang="vi-VN" altLang="en-US" sz="2622" b="1" dirty="0">
                <a:solidFill>
                  <a:srgbClr val="FF0066"/>
                </a:solidFill>
                <a:latin typeface="Times New Roman" pitchFamily="18" charset="0"/>
                <a:ea typeface="宋体" panose="02010600030101010101" pitchFamily="2" charset="-122"/>
              </a:rPr>
              <a:t> </a:t>
            </a:r>
            <a:r>
              <a:rPr lang="en-US" altLang="en-US" sz="2622" b="1" dirty="0">
                <a:solidFill>
                  <a:srgbClr val="FF0066"/>
                </a:solidFill>
                <a:latin typeface="Times New Roman" pitchFamily="18" charset="0"/>
                <a:ea typeface="宋体" panose="02010600030101010101" pitchFamily="2" charset="-122"/>
              </a:rPr>
              <a:t>ĐỀ THÁM</a:t>
            </a: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844867" y="2964734"/>
            <a:ext cx="11347133" cy="1796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63106" eaLnBrk="1" fontAlgn="base" hangingPunct="1">
              <a:spcBef>
                <a:spcPts val="1348"/>
              </a:spcBef>
              <a:spcAft>
                <a:spcPct val="0"/>
              </a:spcAft>
              <a:defRPr/>
            </a:pPr>
            <a:r>
              <a:rPr lang="en-US" sz="32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Môn</a:t>
            </a:r>
            <a:r>
              <a:rPr lang="en-US" sz="32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32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Toán</a:t>
            </a:r>
            <a:endParaRPr lang="en-US" sz="3296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algn="ctr" defTabSz="663106" eaLnBrk="1" fontAlgn="base" hangingPunct="1">
              <a:spcBef>
                <a:spcPts val="1348"/>
              </a:spcBef>
              <a:spcAft>
                <a:spcPct val="0"/>
              </a:spcAft>
              <a:defRPr/>
            </a:pPr>
            <a:r>
              <a:rPr lang="en-US" sz="32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BÀI 13: TÌM THÀNH PHẦN TRONG PHÉP NHÂN, PHÉP CHIA (T1)</a:t>
            </a:r>
          </a:p>
        </p:txBody>
      </p:sp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1857829" y="1365828"/>
            <a:ext cx="8592457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63106" eaLnBrk="1" fontAlgn="base" hangingPunct="1">
              <a:spcAft>
                <a:spcPct val="0"/>
              </a:spcAft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</a:rPr>
              <a:t>CHÀO MỪNG QUÝ THẦY CÔ</a:t>
            </a:r>
          </a:p>
          <a:p>
            <a:pPr algn="ctr" defTabSz="663106" eaLnBrk="1" fontAlgn="base" hangingPunct="1">
              <a:spcAft>
                <a:spcPct val="0"/>
              </a:spcAft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</a:rPr>
              <a:t>VỀ DỰ</a:t>
            </a:r>
            <a:r>
              <a:rPr lang="vi-VN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</a:rPr>
              <a:t> GIỜ</a:t>
            </a:r>
            <a:endParaRPr lang="en-US" sz="4494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宋体" panose="02010600030101010101" pitchFamily="2" charset="-122"/>
            </a:endParaRPr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4100254" y="4751285"/>
            <a:ext cx="4475239" cy="846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631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397" b="1" i="1" dirty="0" err="1">
                <a:solidFill>
                  <a:srgbClr val="FF0066"/>
                </a:solidFill>
                <a:latin typeface="Times New Roman" pitchFamily="18" charset="0"/>
                <a:ea typeface="宋体" panose="02010600030101010101" pitchFamily="2" charset="-122"/>
              </a:rPr>
              <a:t>Giáo</a:t>
            </a:r>
            <a:r>
              <a:rPr lang="en-US" altLang="en-US" sz="2397" b="1" i="1" dirty="0">
                <a:solidFill>
                  <a:srgbClr val="FF0066"/>
                </a:solidFill>
                <a:latin typeface="Times New Roman" pitchFamily="18" charset="0"/>
                <a:ea typeface="宋体" panose="02010600030101010101" pitchFamily="2" charset="-122"/>
              </a:rPr>
              <a:t> </a:t>
            </a:r>
            <a:r>
              <a:rPr lang="en-US" altLang="en-US" sz="2397" b="1" i="1" dirty="0" err="1">
                <a:solidFill>
                  <a:srgbClr val="FF0066"/>
                </a:solidFill>
                <a:latin typeface="Times New Roman" pitchFamily="18" charset="0"/>
                <a:ea typeface="宋体" panose="02010600030101010101" pitchFamily="2" charset="-122"/>
              </a:rPr>
              <a:t>viên</a:t>
            </a:r>
            <a:r>
              <a:rPr lang="en-US" altLang="en-US" sz="2397" b="1" i="1" dirty="0">
                <a:solidFill>
                  <a:srgbClr val="FF0066"/>
                </a:solidFill>
                <a:latin typeface="Times New Roman" pitchFamily="18" charset="0"/>
                <a:ea typeface="宋体" panose="02010600030101010101" pitchFamily="2" charset="-122"/>
              </a:rPr>
              <a:t>: D</a:t>
            </a:r>
            <a:r>
              <a:rPr lang="vi-VN" altLang="en-US" sz="2397" b="1" i="1" dirty="0">
                <a:solidFill>
                  <a:srgbClr val="FF0066"/>
                </a:solidFill>
                <a:latin typeface="Times New Roman" pitchFamily="18" charset="0"/>
                <a:ea typeface="宋体" panose="02010600030101010101" pitchFamily="2" charset="-122"/>
              </a:rPr>
              <a:t>ươ</a:t>
            </a:r>
            <a:r>
              <a:rPr lang="en-US" altLang="en-US" sz="2397" b="1" i="1" dirty="0">
                <a:solidFill>
                  <a:srgbClr val="FF0066"/>
                </a:solidFill>
                <a:latin typeface="Times New Roman" pitchFamily="18" charset="0"/>
                <a:ea typeface="宋体" panose="02010600030101010101" pitchFamily="2" charset="-122"/>
              </a:rPr>
              <a:t>ng </a:t>
            </a:r>
            <a:r>
              <a:rPr lang="en-US" altLang="en-US" sz="2397" b="1" i="1" dirty="0" err="1">
                <a:solidFill>
                  <a:srgbClr val="FF0066"/>
                </a:solidFill>
                <a:latin typeface="Times New Roman" pitchFamily="18" charset="0"/>
                <a:ea typeface="宋体" panose="02010600030101010101" pitchFamily="2" charset="-122"/>
              </a:rPr>
              <a:t>Thị</a:t>
            </a:r>
            <a:r>
              <a:rPr lang="en-US" altLang="en-US" sz="2397" b="1" i="1" dirty="0">
                <a:solidFill>
                  <a:srgbClr val="FF0066"/>
                </a:solidFill>
                <a:latin typeface="Times New Roman" pitchFamily="18" charset="0"/>
                <a:ea typeface="宋体" panose="02010600030101010101" pitchFamily="2" charset="-122"/>
              </a:rPr>
              <a:t> Hanh</a:t>
            </a:r>
          </a:p>
          <a:p>
            <a:pPr defTabSz="6631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397" b="1" i="1" dirty="0" err="1">
                <a:solidFill>
                  <a:srgbClr val="FF0066"/>
                </a:solidFill>
                <a:latin typeface="Times New Roman" pitchFamily="18" charset="0"/>
                <a:ea typeface="宋体" panose="02010600030101010101" pitchFamily="2" charset="-122"/>
              </a:rPr>
              <a:t>Lớp</a:t>
            </a:r>
            <a:r>
              <a:rPr lang="en-US" altLang="en-US" sz="2397" b="1" i="1" dirty="0">
                <a:solidFill>
                  <a:srgbClr val="FF0066"/>
                </a:solidFill>
                <a:latin typeface="Times New Roman" pitchFamily="18" charset="0"/>
                <a:ea typeface="宋体" panose="02010600030101010101" pitchFamily="2" charset="-122"/>
              </a:rPr>
              <a:t>:  3c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4074886" y="1059094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3562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594" y="1701800"/>
            <a:ext cx="4750718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652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E6FFE7-EF9B-1BA6-1260-2C52CAA389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CA4E81-1052-4CD7-9224-DE265695E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329"/>
            <a:ext cx="2312870" cy="853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F740F3C7-E961-06CA-C1E1-D15660080387}"/>
              </a:ext>
            </a:extLst>
          </p:cNvPr>
          <p:cNvSpPr txBox="1">
            <a:spLocks/>
          </p:cNvSpPr>
          <p:nvPr/>
        </p:nvSpPr>
        <p:spPr>
          <a:xfrm>
            <a:off x="2588362" y="315247"/>
            <a:ext cx="5001122" cy="62905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  <a:defRPr/>
            </a:pPr>
            <a:r>
              <a:rPr lang="en-US">
                <a:solidFill>
                  <a:srgbClr val="00B0F0"/>
                </a:solidFill>
                <a:latin typeface="Nunito Black" panose="00000A00000000000000" pitchFamily="2" charset="0"/>
              </a:rPr>
              <a:t>Tìm thừa số trong một tích</a:t>
            </a:r>
            <a:endParaRPr lang="vi-VN">
              <a:solidFill>
                <a:srgbClr val="00B0F0"/>
              </a:solidFill>
              <a:latin typeface="Nunito Black" panose="00000A00000000000000" pitchFamily="2" charset="0"/>
            </a:endParaRPr>
          </a:p>
          <a:p>
            <a:pPr marL="0" indent="0" algn="just">
              <a:buFont typeface="Arial" panose="020B0604020202020204" pitchFamily="34" charset="0"/>
              <a:buNone/>
              <a:defRPr/>
            </a:pPr>
            <a:br>
              <a:rPr lang="vi-VN">
                <a:solidFill>
                  <a:srgbClr val="00B0F0"/>
                </a:solidFill>
                <a:latin typeface="Nunito Black" panose="00000A00000000000000" pitchFamily="2" charset="0"/>
              </a:rPr>
            </a:br>
            <a:endParaRPr lang="en-US" altLang="en-US" b="1" i="1">
              <a:solidFill>
                <a:srgbClr val="00B0F0"/>
              </a:solidFill>
              <a:latin typeface="Nunito Black" panose="00000A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E1BE82-C2BB-8B8C-59A1-AAF050BF3C71}"/>
              </a:ext>
            </a:extLst>
          </p:cNvPr>
          <p:cNvSpPr txBox="1"/>
          <p:nvPr/>
        </p:nvSpPr>
        <p:spPr>
          <a:xfrm>
            <a:off x="266762" y="1311928"/>
            <a:ext cx="1178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 ca đựng nước như nhau có tất cả 6l nước. Hỏi mỗi ca đựng mấy lít nước?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E63C3F-9284-523C-3C9B-58AE8D009E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26" t="21896" r="52600" b="34560"/>
          <a:stretch/>
        </p:blipFill>
        <p:spPr>
          <a:xfrm>
            <a:off x="1567946" y="2279420"/>
            <a:ext cx="4090181" cy="21485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15281F3-04FF-54CF-C01D-1BE1D766E871}"/>
              </a:ext>
            </a:extLst>
          </p:cNvPr>
          <p:cNvSpPr/>
          <p:nvPr/>
        </p:nvSpPr>
        <p:spPr>
          <a:xfrm>
            <a:off x="1415143" y="4575719"/>
            <a:ext cx="4529797" cy="17961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C8E8973-BD5E-0BD2-0B95-CCD5F26AE25C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3882141" y="5250074"/>
            <a:ext cx="0" cy="32642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83BFF1B-8A97-80AA-BBD1-1FE2E3764094}"/>
              </a:ext>
            </a:extLst>
          </p:cNvPr>
          <p:cNvCxnSpPr>
            <a:cxnSpLocks/>
          </p:cNvCxnSpPr>
          <p:nvPr/>
        </p:nvCxnSpPr>
        <p:spPr>
          <a:xfrm>
            <a:off x="2278992" y="5250074"/>
            <a:ext cx="0" cy="32642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1D3FB79-214B-FC51-4B3E-FD94ECD00434}"/>
              </a:ext>
            </a:extLst>
          </p:cNvPr>
          <p:cNvCxnSpPr>
            <a:cxnSpLocks/>
            <a:stCxn id="17" idx="2"/>
            <a:endCxn id="23" idx="0"/>
          </p:cNvCxnSpPr>
          <p:nvPr/>
        </p:nvCxnSpPr>
        <p:spPr>
          <a:xfrm>
            <a:off x="5188062" y="5170606"/>
            <a:ext cx="8358" cy="38724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316676F-BE97-392C-DA0E-1E8ECB87A8AE}"/>
              </a:ext>
            </a:extLst>
          </p:cNvPr>
          <p:cNvSpPr txBox="1"/>
          <p:nvPr/>
        </p:nvSpPr>
        <p:spPr>
          <a:xfrm>
            <a:off x="1652548" y="5591979"/>
            <a:ext cx="1280159" cy="442674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Thừa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</a:t>
            </a: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55B6916-70E5-00C7-1D43-0B05DF874A1D}"/>
              </a:ext>
            </a:extLst>
          </p:cNvPr>
          <p:cNvSpPr txBox="1"/>
          <p:nvPr/>
        </p:nvSpPr>
        <p:spPr>
          <a:xfrm>
            <a:off x="3085243" y="5564148"/>
            <a:ext cx="1280159" cy="442674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Thừa số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83DB353-6E4B-C227-1906-B6A0EF6835FB}"/>
              </a:ext>
            </a:extLst>
          </p:cNvPr>
          <p:cNvSpPr txBox="1"/>
          <p:nvPr/>
        </p:nvSpPr>
        <p:spPr>
          <a:xfrm>
            <a:off x="4556340" y="5557854"/>
            <a:ext cx="1280159" cy="442674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Tích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25931D3-D3D5-6B70-051F-627A7BDFFBAD}"/>
              </a:ext>
            </a:extLst>
          </p:cNvPr>
          <p:cNvSpPr txBox="1"/>
          <p:nvPr/>
        </p:nvSpPr>
        <p:spPr>
          <a:xfrm>
            <a:off x="6225709" y="4381110"/>
            <a:ext cx="5723635" cy="1736646"/>
          </a:xfrm>
          <a:prstGeom prst="flowChartAlternateProcess">
            <a:avLst/>
          </a:prstGeom>
          <a:solidFill>
            <a:srgbClr val="0070C0"/>
          </a:solidFill>
          <a:ln w="38100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Muốn</a:t>
            </a:r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tìm</a:t>
            </a:r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một</a:t>
            </a:r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thừa</a:t>
            </a:r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ta </a:t>
            </a:r>
            <a:r>
              <a:rPr lang="en-US" sz="32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lấy</a:t>
            </a:r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tích</a:t>
            </a:r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chia </a:t>
            </a:r>
            <a:r>
              <a:rPr lang="en-US" sz="32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cho</a:t>
            </a:r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thừa</a:t>
            </a:r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kia</a:t>
            </a:r>
            <a:r>
              <a:rPr lang="en-US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FBD6C23-A95B-7507-A79B-2CE9EA229C4A}"/>
              </a:ext>
            </a:extLst>
          </p:cNvPr>
          <p:cNvSpPr txBox="1"/>
          <p:nvPr/>
        </p:nvSpPr>
        <p:spPr>
          <a:xfrm>
            <a:off x="5836499" y="2205175"/>
            <a:ext cx="6281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</a:t>
            </a:r>
            <a:r>
              <a:rPr lang="en-US" sz="2400" b="1" dirty="0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lít</a:t>
            </a:r>
            <a:r>
              <a:rPr lang="en-US" sz="2400" b="1" dirty="0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nước</a:t>
            </a:r>
            <a:r>
              <a:rPr lang="en-US" sz="2400" b="1" dirty="0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ở </a:t>
            </a:r>
            <a:r>
              <a:rPr lang="en-US" sz="2400" b="1" dirty="0" err="1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một</a:t>
            </a:r>
            <a:r>
              <a:rPr lang="en-US" sz="2400" b="1" dirty="0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ca </a:t>
            </a:r>
            <a:r>
              <a:rPr lang="en-US" sz="2400" b="1" dirty="0" err="1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lấy</a:t>
            </a:r>
            <a:r>
              <a:rPr lang="en-US" sz="2400" b="1" dirty="0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3 </a:t>
            </a:r>
            <a:r>
              <a:rPr lang="en-US" sz="2400" b="1" dirty="0" err="1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lần</a:t>
            </a:r>
            <a:r>
              <a:rPr lang="en-US" sz="2400" b="1" dirty="0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được</a:t>
            </a:r>
            <a:r>
              <a:rPr lang="en-US" sz="2400" b="1" dirty="0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6l.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905053" y="4647386"/>
            <a:ext cx="3656948" cy="661034"/>
            <a:chOff x="1905053" y="4647386"/>
            <a:chExt cx="3656948" cy="66103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FF34294-1069-980F-87B4-2EF867FDA71A}"/>
                </a:ext>
              </a:extLst>
            </p:cNvPr>
            <p:cNvSpPr txBox="1"/>
            <p:nvPr/>
          </p:nvSpPr>
          <p:spPr>
            <a:xfrm>
              <a:off x="3508202" y="4726854"/>
              <a:ext cx="7478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3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521FFCC-0429-C8E1-599E-31E1F060009D}"/>
                </a:ext>
              </a:extLst>
            </p:cNvPr>
            <p:cNvSpPr txBox="1"/>
            <p:nvPr/>
          </p:nvSpPr>
          <p:spPr>
            <a:xfrm>
              <a:off x="1905053" y="4670551"/>
              <a:ext cx="747878" cy="5788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8B94576-787C-56BD-0AFC-92E2016CC463}"/>
                </a:ext>
              </a:extLst>
            </p:cNvPr>
            <p:cNvSpPr txBox="1"/>
            <p:nvPr/>
          </p:nvSpPr>
          <p:spPr>
            <a:xfrm>
              <a:off x="4814123" y="4647386"/>
              <a:ext cx="7478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6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040F85B-2450-C834-83BA-787E43A2BB67}"/>
                </a:ext>
              </a:extLst>
            </p:cNvPr>
            <p:cNvSpPr txBox="1"/>
            <p:nvPr/>
          </p:nvSpPr>
          <p:spPr>
            <a:xfrm>
              <a:off x="2933700" y="4648200"/>
              <a:ext cx="5424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/>
                <a:t>x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5A587AF-13B5-304A-9164-848B0567E934}"/>
                </a:ext>
              </a:extLst>
            </p:cNvPr>
            <p:cNvSpPr txBox="1"/>
            <p:nvPr/>
          </p:nvSpPr>
          <p:spPr>
            <a:xfrm>
              <a:off x="4320050" y="4662089"/>
              <a:ext cx="5424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/>
                <a:t>=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BFBD6C23-A95B-7507-A79B-2CE9EA229C4A}"/>
              </a:ext>
            </a:extLst>
          </p:cNvPr>
          <p:cNvSpPr txBox="1"/>
          <p:nvPr/>
        </p:nvSpPr>
        <p:spPr>
          <a:xfrm>
            <a:off x="5770394" y="2838154"/>
            <a:ext cx="6281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</a:t>
            </a:r>
            <a:r>
              <a:rPr lang="en-US" sz="2400" b="1" dirty="0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lít</a:t>
            </a:r>
            <a:r>
              <a:rPr lang="en-US" sz="2400" b="1" dirty="0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nước</a:t>
            </a:r>
            <a:r>
              <a:rPr lang="en-US" sz="2400" b="1" dirty="0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ở </a:t>
            </a:r>
            <a:r>
              <a:rPr lang="en-US" sz="2400" b="1" dirty="0" err="1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một</a:t>
            </a:r>
            <a:r>
              <a:rPr lang="en-US" sz="2400" b="1" dirty="0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ca </a:t>
            </a:r>
            <a:r>
              <a:rPr lang="en-US" sz="2400" b="1" dirty="0" err="1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2400" b="1" dirty="0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</a:p>
          <a:p>
            <a:pPr algn="ctr"/>
            <a:r>
              <a:rPr lang="en-US" sz="2400" b="1" dirty="0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 : 3 = 2 (l) </a:t>
            </a:r>
          </a:p>
        </p:txBody>
      </p:sp>
    </p:spTree>
    <p:extLst>
      <p:ext uri="{BB962C8B-B14F-4D97-AF65-F5344CB8AC3E}">
        <p14:creationId xmlns:p14="http://schemas.microsoft.com/office/powerpoint/2010/main" val="2635950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allAtOnce" animBg="1"/>
      <p:bldP spid="5" grpId="0"/>
      <p:bldP spid="12" grpId="0" animBg="1"/>
      <p:bldP spid="21" grpId="0" animBg="1"/>
      <p:bldP spid="22" grpId="0" animBg="1"/>
      <p:bldP spid="23" grpId="0" animBg="1"/>
      <p:bldP spid="25" grpId="0" animBg="1"/>
      <p:bldP spid="32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C475749F-F487-4EFB-ABC7-C1359590E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CF80F6-4C9D-75DE-D1E1-9DB1D30F2EE4}"/>
              </a:ext>
            </a:extLst>
          </p:cNvPr>
          <p:cNvSpPr txBox="1"/>
          <p:nvPr/>
        </p:nvSpPr>
        <p:spPr>
          <a:xfrm>
            <a:off x="6191114" y="3173996"/>
            <a:ext cx="5283200" cy="1529232"/>
          </a:xfrm>
          <a:prstGeom prst="rect">
            <a:avLst/>
          </a:prstGeom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spPr>
        <p:txBody>
          <a:bodyPr vert="horz" lIns="60960" tIns="30480" rIns="60960" bIns="30480" rtlCol="0" anchor="b">
            <a:noAutofit/>
          </a:bodyPr>
          <a:lstStyle/>
          <a:p>
            <a:pPr marL="0" marR="0" lvl="0" indent="0" algn="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Hoạt động</a:t>
            </a:r>
          </a:p>
        </p:txBody>
      </p:sp>
      <p:pic>
        <p:nvPicPr>
          <p:cNvPr id="8" name="Picture 17">
            <a:extLst>
              <a:ext uri="{FF2B5EF4-FFF2-40B4-BE49-F238E27FC236}">
                <a16:creationId xmlns:a16="http://schemas.microsoft.com/office/drawing/2014/main" id="{0AAA77AE-E522-89B6-880C-8FB748E191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16" r="-1" b="-1"/>
          <a:stretch/>
        </p:blipFill>
        <p:spPr>
          <a:xfrm>
            <a:off x="-2192" y="7"/>
            <a:ext cx="8436340" cy="6857993"/>
          </a:xfrm>
          <a:custGeom>
            <a:avLst/>
            <a:gdLst/>
            <a:ahLst/>
            <a:cxnLst/>
            <a:rect l="l" t="t" r="r" b="b"/>
            <a:pathLst>
              <a:path w="8436340" h="6858000">
                <a:moveTo>
                  <a:pt x="6950358" y="3911316"/>
                </a:moveTo>
                <a:lnTo>
                  <a:pt x="6950358" y="3925503"/>
                </a:lnTo>
                <a:lnTo>
                  <a:pt x="6948404" y="3918409"/>
                </a:lnTo>
                <a:close/>
                <a:moveTo>
                  <a:pt x="890899" y="2071857"/>
                </a:moveTo>
                <a:cubicBezTo>
                  <a:pt x="890899" y="2071857"/>
                  <a:pt x="890899" y="2071857"/>
                  <a:pt x="4934362" y="2071857"/>
                </a:cubicBezTo>
                <a:cubicBezTo>
                  <a:pt x="5187625" y="2071857"/>
                  <a:pt x="5432153" y="2211072"/>
                  <a:pt x="5554418" y="2437296"/>
                </a:cubicBezTo>
                <a:cubicBezTo>
                  <a:pt x="5554418" y="2437296"/>
                  <a:pt x="5554418" y="2437296"/>
                  <a:pt x="7580515" y="5926372"/>
                </a:cubicBezTo>
                <a:cubicBezTo>
                  <a:pt x="7711513" y="6143896"/>
                  <a:pt x="7711513" y="6422327"/>
                  <a:pt x="7580515" y="6639850"/>
                </a:cubicBezTo>
                <a:cubicBezTo>
                  <a:pt x="7580515" y="6639850"/>
                  <a:pt x="7580515" y="6639850"/>
                  <a:pt x="7473670" y="6823844"/>
                </a:cubicBezTo>
                <a:lnTo>
                  <a:pt x="7453836" y="6858000"/>
                </a:lnTo>
                <a:lnTo>
                  <a:pt x="0" y="6858000"/>
                </a:lnTo>
                <a:lnTo>
                  <a:pt x="0" y="2890622"/>
                </a:lnTo>
                <a:lnTo>
                  <a:pt x="78831" y="2754282"/>
                </a:lnTo>
                <a:cubicBezTo>
                  <a:pt x="137995" y="2651956"/>
                  <a:pt x="199068" y="2546330"/>
                  <a:pt x="262110" y="2437296"/>
                </a:cubicBezTo>
                <a:cubicBezTo>
                  <a:pt x="393108" y="2211072"/>
                  <a:pt x="628904" y="2071857"/>
                  <a:pt x="890899" y="2071857"/>
                </a:cubicBezTo>
                <a:close/>
                <a:moveTo>
                  <a:pt x="6355444" y="753840"/>
                </a:moveTo>
                <a:cubicBezTo>
                  <a:pt x="6355444" y="753840"/>
                  <a:pt x="6355444" y="753840"/>
                  <a:pt x="7595013" y="753840"/>
                </a:cubicBezTo>
                <a:cubicBezTo>
                  <a:pt x="7672653" y="753840"/>
                  <a:pt x="7747616" y="796518"/>
                  <a:pt x="7785098" y="865869"/>
                </a:cubicBezTo>
                <a:cubicBezTo>
                  <a:pt x="7785098" y="865869"/>
                  <a:pt x="7785098" y="865869"/>
                  <a:pt x="8406222" y="1935484"/>
                </a:cubicBezTo>
                <a:cubicBezTo>
                  <a:pt x="8446380" y="2002169"/>
                  <a:pt x="8446380" y="2087523"/>
                  <a:pt x="8406222" y="2154207"/>
                </a:cubicBezTo>
                <a:cubicBezTo>
                  <a:pt x="8406222" y="2154207"/>
                  <a:pt x="8406222" y="2154207"/>
                  <a:pt x="7785098" y="3223823"/>
                </a:cubicBezTo>
                <a:cubicBezTo>
                  <a:pt x="7747616" y="3293174"/>
                  <a:pt x="7672653" y="3335852"/>
                  <a:pt x="7595013" y="3335852"/>
                </a:cubicBezTo>
                <a:cubicBezTo>
                  <a:pt x="7595013" y="3335852"/>
                  <a:pt x="7595013" y="3335852"/>
                  <a:pt x="6355444" y="3335852"/>
                </a:cubicBezTo>
                <a:cubicBezTo>
                  <a:pt x="6275127" y="3335852"/>
                  <a:pt x="6202841" y="3293174"/>
                  <a:pt x="6162682" y="3223823"/>
                </a:cubicBezTo>
                <a:cubicBezTo>
                  <a:pt x="6162682" y="3223823"/>
                  <a:pt x="6162682" y="3223823"/>
                  <a:pt x="5544237" y="2154207"/>
                </a:cubicBezTo>
                <a:cubicBezTo>
                  <a:pt x="5504078" y="2087523"/>
                  <a:pt x="5504078" y="2002169"/>
                  <a:pt x="5544237" y="1935484"/>
                </a:cubicBezTo>
                <a:cubicBezTo>
                  <a:pt x="5544237" y="1935484"/>
                  <a:pt x="5544237" y="1935484"/>
                  <a:pt x="6162682" y="865869"/>
                </a:cubicBezTo>
                <a:cubicBezTo>
                  <a:pt x="6202841" y="796518"/>
                  <a:pt x="6275127" y="753840"/>
                  <a:pt x="6355444" y="753840"/>
                </a:cubicBezTo>
                <a:close/>
                <a:moveTo>
                  <a:pt x="0" y="0"/>
                </a:moveTo>
                <a:lnTo>
                  <a:pt x="6535339" y="0"/>
                </a:lnTo>
                <a:lnTo>
                  <a:pt x="6421432" y="196155"/>
                </a:lnTo>
                <a:cubicBezTo>
                  <a:pt x="6196056" y="584267"/>
                  <a:pt x="5928944" y="1044253"/>
                  <a:pt x="5612367" y="1589421"/>
                </a:cubicBezTo>
                <a:cubicBezTo>
                  <a:pt x="5490102" y="1815646"/>
                  <a:pt x="5245573" y="1954861"/>
                  <a:pt x="4992310" y="1954861"/>
                </a:cubicBezTo>
                <a:cubicBezTo>
                  <a:pt x="4992310" y="1954861"/>
                  <a:pt x="4992310" y="1954861"/>
                  <a:pt x="948847" y="1954861"/>
                </a:cubicBezTo>
                <a:cubicBezTo>
                  <a:pt x="686852" y="1954861"/>
                  <a:pt x="451057" y="1815646"/>
                  <a:pt x="320058" y="1589421"/>
                </a:cubicBezTo>
                <a:cubicBezTo>
                  <a:pt x="320058" y="1589421"/>
                  <a:pt x="320058" y="1589421"/>
                  <a:pt x="4048" y="1042874"/>
                </a:cubicBezTo>
                <a:lnTo>
                  <a:pt x="0" y="1035874"/>
                </a:lnTo>
                <a:close/>
              </a:path>
            </a:pathLst>
          </a:custGeom>
        </p:spPr>
      </p:pic>
      <p:grpSp>
        <p:nvGrpSpPr>
          <p:cNvPr id="15" name="Group 5">
            <a:extLst>
              <a:ext uri="{FF2B5EF4-FFF2-40B4-BE49-F238E27FC236}">
                <a16:creationId xmlns:a16="http://schemas.microsoft.com/office/drawing/2014/main" id="{194D3E2E-0ECD-8681-6A75-C20BA994FB73}"/>
              </a:ext>
            </a:extLst>
          </p:cNvPr>
          <p:cNvGrpSpPr>
            <a:grpSpLocks noChangeAspect="1"/>
          </p:cNvGrpSpPr>
          <p:nvPr/>
        </p:nvGrpSpPr>
        <p:grpSpPr>
          <a:xfrm>
            <a:off x="2540000" y="2362200"/>
            <a:ext cx="961898" cy="961895"/>
            <a:chOff x="0" y="0"/>
            <a:chExt cx="6350000" cy="6349975"/>
          </a:xfrm>
        </p:grpSpPr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27C28414-EAF1-906F-9E4E-1814A6B042E7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1449968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57534A-4791-C5CF-567C-576521F029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14" t="-763" r="68805" b="67918"/>
          <a:stretch/>
        </p:blipFill>
        <p:spPr>
          <a:xfrm>
            <a:off x="872038" y="230188"/>
            <a:ext cx="2607975" cy="11163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4D6056-D62C-875F-4FA3-A4BB93B6DD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68" t="49020" r="57163" b="18135"/>
          <a:stretch/>
        </p:blipFill>
        <p:spPr>
          <a:xfrm>
            <a:off x="872038" y="2192765"/>
            <a:ext cx="4597297" cy="17803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D8D8BF9-6889-849F-4ACB-584C40ED7F6A}"/>
              </a:ext>
            </a:extLst>
          </p:cNvPr>
          <p:cNvSpPr txBox="1"/>
          <p:nvPr/>
        </p:nvSpPr>
        <p:spPr>
          <a:xfrm>
            <a:off x="7021023" y="3122646"/>
            <a:ext cx="3980749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32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a)     x 4 = 28</a:t>
            </a:r>
          </a:p>
          <a:p>
            <a:pPr algn="l"/>
            <a:r>
              <a:rPr lang="pt-BR" sz="32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    28 : 4 = 7</a:t>
            </a:r>
          </a:p>
          <a:p>
            <a:pPr algn="l"/>
            <a:r>
              <a:rPr lang="pt-BR" sz="32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b) ?   x 3 = 12</a:t>
            </a:r>
          </a:p>
          <a:p>
            <a:pPr algn="l"/>
            <a:r>
              <a:rPr lang="pt-BR" sz="32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   12  : 3  = 4</a:t>
            </a:r>
          </a:p>
          <a:p>
            <a:pPr algn="l"/>
            <a:r>
              <a:rPr lang="pt-BR" sz="32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c) 6 x  ?  = 24</a:t>
            </a:r>
          </a:p>
          <a:p>
            <a:pPr algn="l"/>
            <a:r>
              <a:rPr lang="pt-BR" sz="32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   24 : 6   = 4</a:t>
            </a:r>
          </a:p>
          <a:p>
            <a:br>
              <a:rPr lang="pt-BR" sz="28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</a:br>
            <a:br>
              <a:rPr lang="pt-BR" sz="28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</a:br>
            <a:endParaRPr lang="en-US" sz="2800">
              <a:solidFill>
                <a:srgbClr val="0070C0"/>
              </a:solidFill>
              <a:latin typeface="Nunito Black" panose="00000A00000000000000" pitchFamily="2" charset="0"/>
            </a:endParaRPr>
          </a:p>
        </p:txBody>
      </p:sp>
      <p:pic>
        <p:nvPicPr>
          <p:cNvPr id="1030" name="Picture 6" descr="Hippo holding a blank plate Stock Photo by ©tatty77tatty 107057440">
            <a:extLst>
              <a:ext uri="{FF2B5EF4-FFF2-40B4-BE49-F238E27FC236}">
                <a16:creationId xmlns:a16="http://schemas.microsoft.com/office/drawing/2014/main" id="{9FE9B36F-5FA2-5D54-64BE-8358A1323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0" b="96875" l="5206" r="93705">
                        <a14:foregroundMark x1="42857" y1="8789" x2="51090" y2="11523"/>
                        <a14:foregroundMark x1="61380" y1="4590" x2="65375" y2="7227"/>
                        <a14:foregroundMark x1="36320" y1="15137" x2="44310" y2="21582"/>
                        <a14:foregroundMark x1="44310" y1="21582" x2="44794" y2="21582"/>
                        <a14:foregroundMark x1="47458" y1="12793" x2="54358" y2="17969"/>
                        <a14:foregroundMark x1="39467" y1="16504" x2="44431" y2="21094"/>
                        <a14:foregroundMark x1="44310" y1="11914" x2="55690" y2="14844"/>
                        <a14:foregroundMark x1="55690" y1="14844" x2="55690" y2="14844"/>
                        <a14:foregroundMark x1="8717" y1="37305" x2="16102" y2="40234"/>
                        <a14:foregroundMark x1="6416" y1="40625" x2="6416" y2="40625"/>
                        <a14:foregroundMark x1="89225" y1="37207" x2="93705" y2="40625"/>
                        <a14:foregroundMark x1="9927" y1="48926" x2="11017" y2="52344"/>
                        <a14:foregroundMark x1="90557" y1="48047" x2="90557" y2="51270"/>
                        <a14:foregroundMark x1="14770" y1="96875" x2="20581" y2="96582"/>
                        <a14:foregroundMark x1="5206" y1="39844" x2="8717" y2="433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202" y="-389900"/>
            <a:ext cx="55324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9987BF5-2C43-F893-D6F2-312183DDDC96}"/>
              </a:ext>
            </a:extLst>
          </p:cNvPr>
          <p:cNvSpPr/>
          <p:nvPr/>
        </p:nvSpPr>
        <p:spPr>
          <a:xfrm>
            <a:off x="7499767" y="3235418"/>
            <a:ext cx="470429" cy="427748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41327EB-5F2C-0050-E9B2-C39AD0691A13}"/>
              </a:ext>
            </a:extLst>
          </p:cNvPr>
          <p:cNvSpPr/>
          <p:nvPr/>
        </p:nvSpPr>
        <p:spPr>
          <a:xfrm>
            <a:off x="7510454" y="3234181"/>
            <a:ext cx="459742" cy="417207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Nunito Black" panose="00000A00000000000000" pitchFamily="2" charset="0"/>
              </a:rPr>
              <a:t>7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7140DD-3989-8605-F5C0-2C44D3C9B4CB}"/>
              </a:ext>
            </a:extLst>
          </p:cNvPr>
          <p:cNvSpPr/>
          <p:nvPr/>
        </p:nvSpPr>
        <p:spPr>
          <a:xfrm>
            <a:off x="7505142" y="4136087"/>
            <a:ext cx="546818" cy="465965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5264315-D9EF-D344-EE8F-36CBCBCB60D1}"/>
              </a:ext>
            </a:extLst>
          </p:cNvPr>
          <p:cNvSpPr/>
          <p:nvPr/>
        </p:nvSpPr>
        <p:spPr>
          <a:xfrm>
            <a:off x="8175632" y="5155479"/>
            <a:ext cx="546818" cy="465965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9E88DB5-B126-52CB-CA83-8FE871CACAEF}"/>
              </a:ext>
            </a:extLst>
          </p:cNvPr>
          <p:cNvSpPr/>
          <p:nvPr/>
        </p:nvSpPr>
        <p:spPr>
          <a:xfrm>
            <a:off x="7510454" y="4147864"/>
            <a:ext cx="546818" cy="465965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Nunito Black" panose="00000A00000000000000" pitchFamily="2" charset="0"/>
              </a:rPr>
              <a:t>4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B4EE4DD-2FE9-CF90-9597-E1C2ABDC9A08}"/>
              </a:ext>
            </a:extLst>
          </p:cNvPr>
          <p:cNvSpPr/>
          <p:nvPr/>
        </p:nvSpPr>
        <p:spPr>
          <a:xfrm>
            <a:off x="8175632" y="5135276"/>
            <a:ext cx="546818" cy="465965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Nunito Black" panose="00000A00000000000000" pitchFamily="2" charset="0"/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A107F7-977E-CA9A-F8E6-86585C7ACFAB}"/>
              </a:ext>
            </a:extLst>
          </p:cNvPr>
          <p:cNvSpPr txBox="1"/>
          <p:nvPr/>
        </p:nvSpPr>
        <p:spPr>
          <a:xfrm>
            <a:off x="1190228" y="1346525"/>
            <a:ext cx="5009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7030A0"/>
                </a:solidFill>
                <a:latin typeface="Nunito Black" panose="00000A00000000000000" pitchFamily="2" charset="0"/>
              </a:rPr>
              <a:t>1. Tìm thừa số (theo mẫu)</a:t>
            </a:r>
          </a:p>
        </p:txBody>
      </p:sp>
    </p:spTree>
    <p:extLst>
      <p:ext uri="{BB962C8B-B14F-4D97-AF65-F5344CB8AC3E}">
        <p14:creationId xmlns:p14="http://schemas.microsoft.com/office/powerpoint/2010/main" val="110464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2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8A0F0EC-346F-A9E0-81EE-16FF22D62448}"/>
              </a:ext>
            </a:extLst>
          </p:cNvPr>
          <p:cNvSpPr txBox="1"/>
          <p:nvPr/>
        </p:nvSpPr>
        <p:spPr>
          <a:xfrm>
            <a:off x="3042731" y="2253302"/>
            <a:ext cx="6120548" cy="1191816"/>
          </a:xfrm>
          <a:prstGeom prst="flowChartAlternateProcess">
            <a:avLst/>
          </a:prstGeom>
          <a:solidFill>
            <a:srgbClr val="00B050"/>
          </a:solidFill>
          <a:ln w="38100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Muốn</a:t>
            </a:r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tìm</a:t>
            </a:r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một</a:t>
            </a:r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thừa</a:t>
            </a:r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ta </a:t>
            </a:r>
            <a:r>
              <a:rPr lang="en-US" sz="32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lấy</a:t>
            </a:r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tích</a:t>
            </a:r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chia </a:t>
            </a:r>
            <a:r>
              <a:rPr lang="en-US" sz="32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cho</a:t>
            </a:r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thừa</a:t>
            </a:r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kia</a:t>
            </a:r>
            <a:endParaRPr lang="en-US" sz="3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01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ình ảnh Viền Màu Hồng Hồng đăng Ten Hoạt Hình Khung Viền Bằng Tay PNG ,  Những Sinh Vật Bé Nhỏ, Đốm Hồng Trang Trí, Cạnh Hồng PNG miễn phí tải tập">
            <a:extLst>
              <a:ext uri="{FF2B5EF4-FFF2-40B4-BE49-F238E27FC236}">
                <a16:creationId xmlns:a16="http://schemas.microsoft.com/office/drawing/2014/main" id="{984BBE6C-41AC-4C28-7617-BEE356FCF3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3917" r="93917">
                        <a14:foregroundMark x1="6167" y1="27250" x2="17417" y2="34250"/>
                        <a14:foregroundMark x1="5000" y1="41833" x2="11417" y2="44333"/>
                        <a14:foregroundMark x1="6167" y1="54417" x2="15750" y2="56500"/>
                        <a14:foregroundMark x1="3917" y1="68667" x2="9250" y2="68417"/>
                        <a14:foregroundMark x1="21083" y1="26833" x2="89167" y2="63083"/>
                        <a14:foregroundMark x1="24917" y1="67417" x2="90833" y2="31000"/>
                        <a14:foregroundMark x1="90833" y1="31000" x2="93917" y2="26417"/>
                        <a14:foregroundMark x1="13250" y1="27667" x2="30333" y2="33083"/>
                        <a14:foregroundMark x1="5833" y1="40083" x2="27833" y2="37500"/>
                        <a14:foregroundMark x1="27833" y1="37500" x2="32000" y2="37667"/>
                        <a14:foregroundMark x1="4750" y1="41667" x2="13750" y2="43667"/>
                        <a14:foregroundMark x1="13750" y1="43667" x2="24500" y2="41917"/>
                        <a14:foregroundMark x1="4000" y1="24000" x2="8250" y2="28833"/>
                        <a14:foregroundMark x1="14917" y1="23583" x2="14917" y2="23583"/>
                        <a14:foregroundMark x1="8917" y1="45083" x2="16583" y2="48917"/>
                        <a14:foregroundMark x1="16583" y1="48917" x2="24917" y2="50000"/>
                        <a14:foregroundMark x1="24917" y1="50000" x2="30833" y2="48333"/>
                        <a14:foregroundMark x1="10750" y1="64750" x2="29167" y2="60333"/>
                        <a14:foregroundMark x1="10333" y1="66833" x2="23250" y2="64250"/>
                        <a14:foregroundMark x1="19083" y1="50083" x2="21667" y2="71167"/>
                        <a14:foregroundMark x1="21667" y1="71167" x2="23083" y2="73583"/>
                        <a14:foregroundMark x1="17417" y1="69167" x2="45833" y2="74083"/>
                        <a14:foregroundMark x1="20333" y1="24333" x2="28500" y2="22750"/>
                        <a14:foregroundMark x1="28500" y1="22750" x2="56500" y2="24083"/>
                        <a14:foregroundMark x1="56500" y1="24083" x2="83917" y2="22250"/>
                        <a14:foregroundMark x1="83917" y1="22250" x2="91083" y2="22750"/>
                        <a14:foregroundMark x1="93000" y1="25833" x2="93917" y2="73250"/>
                        <a14:foregroundMark x1="51000" y1="74167" x2="86750" y2="72667"/>
                        <a14:foregroundMark x1="13500" y1="45500" x2="22667" y2="49250"/>
                        <a14:foregroundMark x1="4167" y1="44250" x2="10333" y2="46750"/>
                        <a14:foregroundMark x1="12833" y1="33583" x2="15750" y2="37667"/>
                        <a14:foregroundMark x1="15667" y1="57333" x2="19667" y2="61667"/>
                        <a14:foregroundMark x1="51750" y1="73833" x2="55167" y2="74500"/>
                        <a14:foregroundMark x1="19000" y1="22000" x2="20583" y2="22500"/>
                        <a14:foregroundMark x1="33333" y1="22083" x2="37833" y2="23083"/>
                        <a14:foregroundMark x1="87083" y1="21917" x2="89333" y2="22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525" b="25370"/>
          <a:stretch/>
        </p:blipFill>
        <p:spPr bwMode="auto">
          <a:xfrm>
            <a:off x="952207" y="2475264"/>
            <a:ext cx="8951653" cy="317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图片 6">
            <a:extLst>
              <a:ext uri="{FF2B5EF4-FFF2-40B4-BE49-F238E27FC236}">
                <a16:creationId xmlns:a16="http://schemas.microsoft.com/office/drawing/2014/main" id="{F2F90426-C938-4695-9F86-2EABA835B6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94" b="70952"/>
          <a:stretch/>
        </p:blipFill>
        <p:spPr>
          <a:xfrm>
            <a:off x="-191048" y="5997843"/>
            <a:ext cx="12112368" cy="853333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AEBA6C-1CC7-9FB8-288A-67D15CF036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714" t="-763" r="68805" b="67918"/>
          <a:stretch/>
        </p:blipFill>
        <p:spPr>
          <a:xfrm>
            <a:off x="350196" y="6436"/>
            <a:ext cx="3090849" cy="1323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D3A87E-F140-9A31-16BE-AE532932B0F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568" t="37915" r="10836"/>
          <a:stretch/>
        </p:blipFill>
        <p:spPr>
          <a:xfrm>
            <a:off x="2829911" y="2781483"/>
            <a:ext cx="6311057" cy="25666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69DD70-8B86-CB88-B1AB-4E1E6A1E2FA0}"/>
              </a:ext>
            </a:extLst>
          </p:cNvPr>
          <p:cNvSpPr txBox="1"/>
          <p:nvPr/>
        </p:nvSpPr>
        <p:spPr>
          <a:xfrm>
            <a:off x="5181600" y="372562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9CF1D1-5F71-7A61-1B69-AC7391301C1F}"/>
              </a:ext>
            </a:extLst>
          </p:cNvPr>
          <p:cNvSpPr txBox="1"/>
          <p:nvPr/>
        </p:nvSpPr>
        <p:spPr>
          <a:xfrm>
            <a:off x="1575882" y="1289553"/>
            <a:ext cx="23605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7030A0"/>
                </a:solidFill>
                <a:latin typeface="Nunito Black" panose="00000A00000000000000" pitchFamily="2" charset="0"/>
              </a:rPr>
              <a:t>2. Số 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F469CE-0222-9065-D381-CB42AF316DF9}"/>
              </a:ext>
            </a:extLst>
          </p:cNvPr>
          <p:cNvSpPr txBox="1"/>
          <p:nvPr/>
        </p:nvSpPr>
        <p:spPr>
          <a:xfrm>
            <a:off x="5469544" y="2970819"/>
            <a:ext cx="726334" cy="646986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E6A3E8-2DEB-931A-179E-E4F5EBBD9A4E}"/>
              </a:ext>
            </a:extLst>
          </p:cNvPr>
          <p:cNvSpPr txBox="1"/>
          <p:nvPr/>
        </p:nvSpPr>
        <p:spPr>
          <a:xfrm>
            <a:off x="8151402" y="2970819"/>
            <a:ext cx="726334" cy="646986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683C75-2E20-5F12-4E3B-13ED49901EBF}"/>
              </a:ext>
            </a:extLst>
          </p:cNvPr>
          <p:cNvSpPr txBox="1"/>
          <p:nvPr/>
        </p:nvSpPr>
        <p:spPr>
          <a:xfrm>
            <a:off x="6320349" y="3741313"/>
            <a:ext cx="726334" cy="646986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F4B8F0-F321-672B-79A7-FA455CCA43AC}"/>
              </a:ext>
            </a:extLst>
          </p:cNvPr>
          <p:cNvSpPr txBox="1"/>
          <p:nvPr/>
        </p:nvSpPr>
        <p:spPr>
          <a:xfrm>
            <a:off x="7239254" y="3741313"/>
            <a:ext cx="758111" cy="646986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5979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62652-7533-4067-BEF7-16822B5F2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649" y="2696367"/>
            <a:ext cx="10613496" cy="1325563"/>
          </a:xfrm>
        </p:spPr>
        <p:txBody>
          <a:bodyPr>
            <a:normAutofit fontScale="90000"/>
          </a:bodyPr>
          <a:lstStyle/>
          <a:p>
            <a:r>
              <a:rPr lang="en-US" sz="3100" b="0" i="0">
                <a:solidFill>
                  <a:srgbClr val="7030A0"/>
                </a:solidFill>
                <a:effectLst/>
                <a:latin typeface="Nunito Black" panose="00000A00000000000000" pitchFamily="2" charset="0"/>
              </a:rPr>
              <a:t>3. </a:t>
            </a:r>
            <a:r>
              <a:rPr lang="vi-VN" sz="3100" b="0" i="0">
                <a:solidFill>
                  <a:srgbClr val="7030A0"/>
                </a:solidFill>
                <a:effectLst/>
                <a:latin typeface="Nunito Black" panose="00000A00000000000000" pitchFamily="2" charset="0"/>
              </a:rPr>
              <a:t>5 ca-bin chở tất cả 30 người. Biết rằng số người ở mỗi ca-bin như nhau. Hỏi mỗi ca-bin chở bao nhiêu người?</a:t>
            </a:r>
            <a:br>
              <a:rPr lang="vi-VN" sz="3600" b="0" i="0">
                <a:solidFill>
                  <a:srgbClr val="7030A0"/>
                </a:solidFill>
                <a:effectLst/>
                <a:latin typeface="OpenSans"/>
              </a:rPr>
            </a:br>
            <a:br>
              <a:rPr lang="vi-VN" b="0" i="0">
                <a:solidFill>
                  <a:srgbClr val="7030A0"/>
                </a:solidFill>
                <a:effectLst/>
                <a:latin typeface="OpenSans"/>
              </a:rPr>
            </a:br>
            <a:br>
              <a:rPr lang="vi-VN"/>
            </a:br>
            <a:br>
              <a:rPr lang="vi-VN"/>
            </a:br>
            <a:br>
              <a:rPr lang="vi-VN"/>
            </a:br>
            <a:endParaRPr lang="en-US">
              <a:solidFill>
                <a:srgbClr val="7030A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80BF123-BDCB-0260-E308-11F6FFB7A6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4594" t="24194"/>
          <a:stretch/>
        </p:blipFill>
        <p:spPr>
          <a:xfrm>
            <a:off x="7090942" y="2458263"/>
            <a:ext cx="4738513" cy="3614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694F08-C142-0B13-6B3D-D0C30A6A74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714" t="-763" r="68805" b="67918"/>
          <a:stretch/>
        </p:blipFill>
        <p:spPr>
          <a:xfrm>
            <a:off x="350196" y="6436"/>
            <a:ext cx="3090849" cy="1166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6AA10DC8-692F-318F-082E-573A81DEE3C2}"/>
              </a:ext>
            </a:extLst>
          </p:cNvPr>
          <p:cNvSpPr txBox="1">
            <a:spLocks/>
          </p:cNvSpPr>
          <p:nvPr/>
        </p:nvSpPr>
        <p:spPr>
          <a:xfrm>
            <a:off x="3792629" y="269950"/>
            <a:ext cx="5068575" cy="109665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  <a:defRPr/>
            </a:pPr>
            <a:r>
              <a:rPr lang="vi-VN" b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 người trên mỗi ca-bin = </a:t>
            </a:r>
            <a:endParaRPr lang="en-US" b="1">
              <a:solidFill>
                <a:schemeClr val="accent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  <a:defRPr/>
            </a:pPr>
            <a:r>
              <a:rPr lang="vi-VN" b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 người trên 5 ca-bin : 5</a:t>
            </a:r>
            <a:br>
              <a:rPr lang="vi-VN" b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vi-VN"/>
            </a:br>
            <a:br>
              <a:rPr lang="vi-VN">
                <a:solidFill>
                  <a:srgbClr val="00B0F0"/>
                </a:solidFill>
                <a:latin typeface="Nunito Black" panose="00000A00000000000000" pitchFamily="2" charset="0"/>
              </a:rPr>
            </a:br>
            <a:endParaRPr lang="en-US" altLang="en-US" b="1" i="1">
              <a:solidFill>
                <a:srgbClr val="00B0F0"/>
              </a:solidFill>
              <a:latin typeface="Nunito Black" panose="00000A00000000000000" pitchFamily="2" charset="0"/>
              <a:cs typeface="Open Sans" panose="020B0606030504020204" pitchFamily="34" charset="0"/>
            </a:endParaRPr>
          </a:p>
        </p:txBody>
      </p:sp>
      <p:pic>
        <p:nvPicPr>
          <p:cNvPr id="10" name="Picture 9" descr="A picture containing shape&#10;&#10;Description automatically generated">
            <a:extLst>
              <a:ext uri="{FF2B5EF4-FFF2-40B4-BE49-F238E27FC236}">
                <a16:creationId xmlns:a16="http://schemas.microsoft.com/office/drawing/2014/main" id="{E14EADB0-347E-4632-8B11-2E51C61A83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14" b="18367"/>
          <a:stretch/>
        </p:blipFill>
        <p:spPr>
          <a:xfrm>
            <a:off x="-106532" y="2328805"/>
            <a:ext cx="7616285" cy="4324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C5BF828-9DA2-22D8-78FC-AF8DA39CA569}"/>
              </a:ext>
            </a:extLst>
          </p:cNvPr>
          <p:cNvSpPr txBox="1"/>
          <p:nvPr/>
        </p:nvSpPr>
        <p:spPr>
          <a:xfrm>
            <a:off x="616874" y="3358440"/>
            <a:ext cx="545135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>
                <a:solidFill>
                  <a:srgbClr val="00B050"/>
                </a:solidFill>
                <a:latin typeface="Nunito Black" panose="00000A00000000000000" pitchFamily="2" charset="0"/>
              </a:rPr>
              <a:t>Bài giải</a:t>
            </a:r>
            <a:br>
              <a:rPr lang="vi-VN" sz="3200">
                <a:solidFill>
                  <a:srgbClr val="00B050"/>
                </a:solidFill>
                <a:latin typeface="Nunito Black" panose="00000A00000000000000" pitchFamily="2" charset="0"/>
              </a:rPr>
            </a:br>
            <a:r>
              <a:rPr lang="vi-VN" sz="3200">
                <a:solidFill>
                  <a:srgbClr val="00B050"/>
                </a:solidFill>
                <a:latin typeface="Nunito Black" panose="00000A00000000000000" pitchFamily="2" charset="0"/>
              </a:rPr>
              <a:t>Mỗi ca-bin chở số người là</a:t>
            </a:r>
            <a:r>
              <a:rPr lang="en-US" sz="3200">
                <a:solidFill>
                  <a:srgbClr val="00B050"/>
                </a:solidFill>
                <a:latin typeface="Nunito Black" panose="00000A00000000000000" pitchFamily="2" charset="0"/>
              </a:rPr>
              <a:t>:</a:t>
            </a:r>
            <a:br>
              <a:rPr lang="vi-VN" sz="3200">
                <a:solidFill>
                  <a:srgbClr val="00B050"/>
                </a:solidFill>
                <a:latin typeface="Nunito Black" panose="00000A00000000000000" pitchFamily="2" charset="0"/>
              </a:rPr>
            </a:br>
            <a:r>
              <a:rPr lang="vi-VN" sz="3200">
                <a:solidFill>
                  <a:srgbClr val="00B050"/>
                </a:solidFill>
                <a:latin typeface="Nunito Black" panose="00000A00000000000000" pitchFamily="2" charset="0"/>
              </a:rPr>
              <a:t>30 : 5 = 6 (người)</a:t>
            </a:r>
            <a:br>
              <a:rPr lang="vi-VN" sz="3200">
                <a:solidFill>
                  <a:srgbClr val="00B050"/>
                </a:solidFill>
                <a:latin typeface="Nunito Black" panose="00000A00000000000000" pitchFamily="2" charset="0"/>
              </a:rPr>
            </a:br>
            <a:r>
              <a:rPr lang="en-US" sz="3200">
                <a:solidFill>
                  <a:srgbClr val="00B050"/>
                </a:solidFill>
                <a:latin typeface="Nunito Black" panose="00000A00000000000000" pitchFamily="2" charset="0"/>
              </a:rPr>
              <a:t>                  </a:t>
            </a:r>
            <a:r>
              <a:rPr lang="vi-VN" sz="3200">
                <a:solidFill>
                  <a:srgbClr val="00B050"/>
                </a:solidFill>
                <a:latin typeface="Nunito Black" panose="00000A00000000000000" pitchFamily="2" charset="0"/>
              </a:rPr>
              <a:t>Đáp số: 6 người</a:t>
            </a:r>
            <a:endParaRPr lang="en-US" sz="3200">
              <a:solidFill>
                <a:srgbClr val="00B050"/>
              </a:solidFill>
              <a:latin typeface="Nunito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77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 animBg="1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WordArt 3"/>
          <p:cNvSpPr>
            <a:spLocks noChangeArrowheads="1" noChangeShapeType="1" noTextEdit="1"/>
          </p:cNvSpPr>
          <p:nvPr/>
        </p:nvSpPr>
        <p:spPr bwMode="auto">
          <a:xfrm>
            <a:off x="1187332" y="2572837"/>
            <a:ext cx="9474871" cy="11855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087940"/>
            <a:r>
              <a:rPr lang="vi-VN" sz="4269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 defTabSz="1087940"/>
            <a:r>
              <a:rPr lang="vi-VN" sz="4269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4269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523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585" y="3186645"/>
            <a:ext cx="7808641" cy="439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椭圆 3"/>
          <p:cNvSpPr/>
          <p:nvPr/>
        </p:nvSpPr>
        <p:spPr>
          <a:xfrm>
            <a:off x="3999970" y="3953175"/>
            <a:ext cx="1713865" cy="171386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09" tIns="34223" rIns="68409" bIns="34223" rtlCol="0" anchor="ctr"/>
          <a:lstStyle/>
          <a:p>
            <a:pPr algn="ctr" defTabSz="911890">
              <a:defRPr/>
            </a:pPr>
            <a:endParaRPr lang="zh-CN" altLang="en-US" sz="1423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4" name="椭圆 4"/>
          <p:cNvSpPr/>
          <p:nvPr/>
        </p:nvSpPr>
        <p:spPr>
          <a:xfrm>
            <a:off x="1579815" y="4090586"/>
            <a:ext cx="1576455" cy="1576455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09" tIns="34223" rIns="68409" bIns="34223" rtlCol="0" anchor="ctr"/>
          <a:lstStyle/>
          <a:p>
            <a:pPr algn="ctr" defTabSz="911890">
              <a:defRPr/>
            </a:pPr>
            <a:endParaRPr lang="zh-CN" altLang="en-US" sz="1423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5"/>
          <p:cNvSpPr/>
          <p:nvPr/>
        </p:nvSpPr>
        <p:spPr>
          <a:xfrm>
            <a:off x="9350988" y="2880473"/>
            <a:ext cx="1210070" cy="1210070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09" tIns="34223" rIns="68409" bIns="34223" rtlCol="0" anchor="ctr"/>
          <a:lstStyle/>
          <a:p>
            <a:pPr algn="ctr" defTabSz="911890">
              <a:defRPr/>
            </a:pPr>
            <a:endParaRPr lang="zh-CN" altLang="en-US" sz="1423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6" name="组合 23"/>
          <p:cNvGrpSpPr/>
          <p:nvPr/>
        </p:nvGrpSpPr>
        <p:grpSpPr>
          <a:xfrm>
            <a:off x="3599489" y="495543"/>
            <a:ext cx="5148798" cy="4890720"/>
            <a:chOff x="3084810" y="-335112"/>
            <a:chExt cx="5809496" cy="5760000"/>
          </a:xfrm>
        </p:grpSpPr>
        <p:grpSp>
          <p:nvGrpSpPr>
            <p:cNvPr id="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9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8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1" name="椭圆 9"/>
          <p:cNvSpPr/>
          <p:nvPr/>
        </p:nvSpPr>
        <p:spPr>
          <a:xfrm>
            <a:off x="9035784" y="3259530"/>
            <a:ext cx="1237786" cy="123778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09" tIns="34223" rIns="68409" bIns="34223" rtlCol="0" anchor="ctr"/>
          <a:lstStyle/>
          <a:p>
            <a:pPr algn="ctr" defTabSz="911890">
              <a:defRPr/>
            </a:pPr>
            <a:endParaRPr lang="zh-CN" altLang="en-US" sz="1423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2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4485" y="814169"/>
            <a:ext cx="1757764" cy="733497"/>
          </a:xfrm>
          <a:prstGeom prst="rect">
            <a:avLst/>
          </a:prstGeom>
        </p:spPr>
      </p:pic>
      <p:sp>
        <p:nvSpPr>
          <p:cNvPr id="13" name="椭圆 21"/>
          <p:cNvSpPr/>
          <p:nvPr/>
        </p:nvSpPr>
        <p:spPr>
          <a:xfrm>
            <a:off x="1222804" y="601697"/>
            <a:ext cx="886523" cy="886523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09" tIns="34223" rIns="68409" bIns="34223" rtlCol="0" anchor="ctr"/>
          <a:lstStyle/>
          <a:p>
            <a:pPr algn="ctr" defTabSz="911890">
              <a:defRPr/>
            </a:pPr>
            <a:endParaRPr lang="zh-CN" altLang="en-US" sz="1423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4" name="椭圆 22"/>
          <p:cNvSpPr/>
          <p:nvPr/>
        </p:nvSpPr>
        <p:spPr>
          <a:xfrm>
            <a:off x="1666065" y="1219492"/>
            <a:ext cx="537461" cy="537461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09" tIns="34223" rIns="68409" bIns="34223" rtlCol="0" anchor="ctr"/>
          <a:lstStyle/>
          <a:p>
            <a:pPr algn="ctr" defTabSz="911890">
              <a:defRPr/>
            </a:pPr>
            <a:endParaRPr lang="zh-CN" altLang="en-US" sz="1423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343054" y="3006997"/>
            <a:ext cx="3946890" cy="1083366"/>
          </a:xfrm>
          <a:prstGeom prst="rect">
            <a:avLst/>
          </a:prstGeom>
          <a:noFill/>
        </p:spPr>
        <p:txBody>
          <a:bodyPr wrap="none" lIns="68409" tIns="34223" rIns="68409" bIns="34223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1890">
              <a:defRPr/>
            </a:pPr>
            <a:r>
              <a:rPr lang="en-US" sz="6591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lang="en-US" sz="6591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6591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lang="en-US" sz="6591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14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bldLvl="0" animBg="1"/>
      <p:bldP spid="4" grpId="0" bldLvl="0" animBg="1"/>
      <p:bldP spid="4" grpId="1" bldLvl="0" animBg="1"/>
      <p:bldP spid="5" grpId="0" bldLvl="0" animBg="1"/>
      <p:bldP spid="5" grpId="1" bldLvl="0" animBg="1"/>
      <p:bldP spid="11" grpId="0" bldLvl="0" animBg="1"/>
      <p:bldP spid="11" grpId="1" bldLvl="0" animBg="1"/>
      <p:bldP spid="13" grpId="0" bldLvl="0" animBg="1"/>
      <p:bldP spid="13" grpId="1" bldLvl="0" animBg="1"/>
      <p:bldP spid="14" grpId="0" bldLvl="0" animBg="1"/>
      <p:bldP spid="14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736799" y="2464645"/>
            <a:ext cx="3429000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pic>
        <p:nvPicPr>
          <p:cNvPr id="26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571" y="4169057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788220" y="4179145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746" y="4027123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Beef Steak Clipar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622" y="4390020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 cstate="print"/>
          <a:srcRect t="17199" b="17907"/>
          <a:stretch/>
        </p:blipFill>
        <p:spPr>
          <a:xfrm>
            <a:off x="4037231" y="4445651"/>
            <a:ext cx="888647" cy="719065"/>
          </a:xfrm>
          <a:prstGeom prst="rect">
            <a:avLst/>
          </a:prstGeom>
        </p:spPr>
      </p:pic>
      <p:pic>
        <p:nvPicPr>
          <p:cNvPr id="3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3100725" y="3158566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877711" y="540239"/>
            <a:ext cx="98374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ungee Inline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GẤU CON HAM ĂN</a:t>
            </a:r>
          </a:p>
        </p:txBody>
      </p:sp>
    </p:spTree>
    <p:extLst>
      <p:ext uri="{BB962C8B-B14F-4D97-AF65-F5344CB8AC3E}">
        <p14:creationId xmlns:p14="http://schemas.microsoft.com/office/powerpoint/2010/main" val="204712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 cstate="print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Download Software Development Services - Covent Garden PNG Image ...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89" y="2263647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28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9" y="0"/>
            <a:ext cx="12260987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0456" y="2826086"/>
            <a:ext cx="12326366" cy="7055520"/>
            <a:chOff x="182857" y="2964780"/>
            <a:chExt cx="12257011" cy="7055520"/>
          </a:xfrm>
        </p:grpSpPr>
        <p:grpSp>
          <p:nvGrpSpPr>
            <p:cNvPr id="36" name="Group 35"/>
            <p:cNvGrpSpPr/>
            <p:nvPr/>
          </p:nvGrpSpPr>
          <p:grpSpPr>
            <a:xfrm>
              <a:off x="6391934" y="2964780"/>
              <a:ext cx="3561237" cy="3561237"/>
              <a:chOff x="4475181" y="3174988"/>
              <a:chExt cx="3241638" cy="3241638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5311375" y="4047526"/>
                <a:ext cx="1277670" cy="1169076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 Black" panose="00000A00000000000000" pitchFamily="2" charset="0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5779733" y="5155369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 Black" panose="00000A00000000000000" pitchFamily="2" charset="0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5690462" y="5403343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 Black" panose="00000A00000000000000" pitchFamily="2" charset="0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839246" y="5510901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 Black" panose="00000A00000000000000" pitchFamily="2" charset="0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392894" y="5509562"/>
                <a:ext cx="297568" cy="247973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 Black" panose="00000A00000000000000" pitchFamily="2" charset="0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 rot="20175245">
                <a:off x="6384021" y="5403353"/>
                <a:ext cx="455310" cy="294827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 Black" panose="00000A00000000000000" pitchFamily="2" charset="0"/>
                </a:endParaRPr>
              </a:p>
            </p:txBody>
          </p:sp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75181" y="3174988"/>
                <a:ext cx="3241638" cy="3241638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86" name="Group 85"/>
          <p:cNvGrpSpPr/>
          <p:nvPr/>
        </p:nvGrpSpPr>
        <p:grpSpPr>
          <a:xfrm>
            <a:off x="6519787" y="2959798"/>
            <a:ext cx="3017712" cy="3000733"/>
            <a:chOff x="-3756025" y="-1901825"/>
            <a:chExt cx="4743450" cy="4743450"/>
          </a:xfrm>
        </p:grpSpPr>
        <p:sp>
          <p:nvSpPr>
            <p:cNvPr id="87" name="Oval 86"/>
            <p:cNvSpPr/>
            <p:nvPr/>
          </p:nvSpPr>
          <p:spPr>
            <a:xfrm>
              <a:off x="-2260600" y="-101600"/>
              <a:ext cx="1651000" cy="13589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-762000" y="-1536700"/>
              <a:ext cx="5207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-2473325" y="-1497013"/>
              <a:ext cx="482600" cy="44291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-716739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-716739" y="1699260"/>
              <a:ext cx="602439" cy="51054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-2433246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endParaRPr>
            </a:p>
          </p:txBody>
        </p:sp>
        <p:pic>
          <p:nvPicPr>
            <p:cNvPr id="93" name="Picture 16" descr="Bubble Tea Drink GIF - BubbleTea Drink Cute GIFs"/>
            <p:cNvPicPr>
              <a:picLocks noChangeAspect="1" noChangeArrowheads="1" noCrop="1"/>
            </p:cNvPicPr>
            <p:nvPr/>
          </p:nvPicPr>
          <p:blipFill>
            <a:blip r:embed="rId7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56025" y="-1901825"/>
              <a:ext cx="4743450" cy="474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619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820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6147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2" cstate="print"/>
          <a:srcRect t="17199" b="17907"/>
          <a:stretch/>
        </p:blipFill>
        <p:spPr>
          <a:xfrm>
            <a:off x="3761459" y="4460165"/>
            <a:ext cx="893675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14761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Rectangle 94"/>
          <p:cNvSpPr/>
          <p:nvPr/>
        </p:nvSpPr>
        <p:spPr>
          <a:xfrm>
            <a:off x="622425" y="711750"/>
            <a:ext cx="11168599" cy="12670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6417252" y="4590602"/>
            <a:ext cx="4710306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FF00"/>
                </a:solidFill>
                <a:latin typeface="Nunito Black" panose="00000A00000000000000" pitchFamily="2" charset="0"/>
              </a:rPr>
              <a:t>63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622425" y="5673514"/>
            <a:ext cx="4710306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FF00"/>
                </a:solidFill>
                <a:latin typeface="Nunito Black" panose="00000A00000000000000" pitchFamily="2" charset="0"/>
              </a:rPr>
              <a:t>36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417252" y="5673515"/>
            <a:ext cx="4710306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FFFF00"/>
                </a:solidFill>
                <a:latin typeface="Nunito Black" panose="00000A00000000000000" pitchFamily="2" charset="0"/>
              </a:rPr>
              <a:t>72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600204" y="4638684"/>
            <a:ext cx="4710306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FFFF00"/>
                </a:solidFill>
                <a:latin typeface="Nunito Black" panose="00000A00000000000000" pitchFamily="2" charset="0"/>
              </a:rPr>
              <a:t>64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pic>
        <p:nvPicPr>
          <p:cNvPr id="10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838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838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838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4717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2741" y="1491053"/>
            <a:ext cx="4863778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/>
          <p:cNvSpPr txBox="1"/>
          <p:nvPr/>
        </p:nvSpPr>
        <p:spPr>
          <a:xfrm>
            <a:off x="817946" y="931010"/>
            <a:ext cx="11073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CÂU HỎI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1: Kết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 quả của phép nhân 9 x 7 =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57" y="8031484"/>
            <a:ext cx="12326366" cy="1836416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4A19930-C0B8-5093-EFA1-8641BB21A858}"/>
              </a:ext>
            </a:extLst>
          </p:cNvPr>
          <p:cNvSpPr/>
          <p:nvPr/>
        </p:nvSpPr>
        <p:spPr>
          <a:xfrm>
            <a:off x="8371533" y="4510037"/>
            <a:ext cx="816320" cy="76222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25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4.16667E-6 0.00023 C 0.01966 -0.01065 0.00494 -0.00347 0.01783 -0.00857 C 0.0194 -0.00926 0.02096 -0.01019 0.02252 -0.01065 C 0.02565 -0.01158 0.0289 -0.01181 0.03203 -0.01273 C 0.04231 -0.01551 0.03385 -0.01482 0.04635 -0.0169 C 0.05156 -0.01783 0.05664 -0.01829 0.06184 -0.01921 C 0.06341 -0.01991 0.06497 -0.02037 0.06653 -0.0213 C 0.06783 -0.02176 0.06888 -0.02292 0.07018 -0.02338 C 0.07487 -0.02454 0.07968 -0.02454 0.0845 -0.02546 C 0.12773 -0.03449 0.09375 -0.03009 0.13203 -0.0338 C 0.1819 -0.0456 0.15625 -0.04121 0.25351 -0.03588 C 0.27552 -0.03472 0.26198 -0.03218 0.27487 -0.02963 C 0.28007 -0.02871 0.28515 -0.02824 0.29036 -0.02755 C 0.30156 -0.01968 0.29309 -0.02431 0.31171 -0.0213 C 0.31497 -0.0206 0.31809 -0.01968 0.32135 -0.01921 C 0.32526 -0.01829 0.32929 -0.01759 0.3332 -0.0169 C 0.33437 -0.01621 0.33554 -0.01528 0.33671 -0.01482 C 0.34388 -0.01204 0.35091 -0.01181 0.3582 -0.01065 C 0.36836 -0.00625 0.36132 -0.00857 0.37968 -0.00857 " pathEditMode="relative" rAng="0" ptsTypes="AAAAAAAAAAAAAAAAAAAA">
                                      <p:cBhvr>
                                        <p:cTn id="108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84" y="-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00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5" grpId="0"/>
      <p:bldP spid="105" grpId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6239534" y="2812380"/>
            <a:ext cx="3561237" cy="3561237"/>
            <a:chOff x="4475181" y="3174988"/>
            <a:chExt cx="3241638" cy="3241638"/>
          </a:xfrm>
        </p:grpSpPr>
        <p:sp>
          <p:nvSpPr>
            <p:cNvPr id="65" name="Oval 64"/>
            <p:cNvSpPr/>
            <p:nvPr/>
          </p:nvSpPr>
          <p:spPr>
            <a:xfrm>
              <a:off x="5311375" y="4047526"/>
              <a:ext cx="1277670" cy="1169076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5779733" y="5155369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5690462" y="5403343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5839246" y="5510901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5392894" y="5509562"/>
              <a:ext cx="297568" cy="247973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 rot="20175245">
              <a:off x="6384021" y="5403353"/>
              <a:ext cx="455310" cy="294827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</a:endParaRPr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81" y="3174988"/>
              <a:ext cx="3241638" cy="3241638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72" name="Group 71"/>
          <p:cNvGrpSpPr/>
          <p:nvPr/>
        </p:nvGrpSpPr>
        <p:grpSpPr>
          <a:xfrm>
            <a:off x="5203940" y="3059854"/>
            <a:ext cx="3509807" cy="3509807"/>
            <a:chOff x="-5929312" y="-3344783"/>
            <a:chExt cx="4743450" cy="4743450"/>
          </a:xfrm>
        </p:grpSpPr>
        <p:sp>
          <p:nvSpPr>
            <p:cNvPr id="73" name="Oval 72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</a:endParaRPr>
            </a:p>
          </p:txBody>
        </p:sp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45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9" cstate="print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52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Rectangle 77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710222" y="448464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white"/>
                </a:solidFill>
                <a:latin typeface="Nunito Black" panose="00000A00000000000000" pitchFamily="2" charset="0"/>
              </a:rPr>
              <a:t>2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>
                <a:solidFill>
                  <a:prstClr val="white"/>
                </a:solidFill>
                <a:latin typeface="Nunito Black" panose="00000A00000000000000" pitchFamily="2" charset="0"/>
              </a:rPr>
              <a:t>4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>
                <a:solidFill>
                  <a:prstClr val="white"/>
                </a:solidFill>
                <a:latin typeface="Nunito Black" panose="00000A00000000000000" pitchFamily="2" charset="0"/>
              </a:rPr>
              <a:t>5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6436930" y="458645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>
                <a:solidFill>
                  <a:prstClr val="white"/>
                </a:solidFill>
                <a:latin typeface="Nunito Black" panose="00000A00000000000000" pitchFamily="2" charset="0"/>
              </a:rPr>
              <a:t>3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pic>
        <p:nvPicPr>
          <p:cNvPr id="8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957434" y="430364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337376" y="392773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5994" y="281482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TextBox 87"/>
          <p:cNvSpPr txBox="1"/>
          <p:nvPr/>
        </p:nvSpPr>
        <p:spPr>
          <a:xfrm>
            <a:off x="763032" y="898769"/>
            <a:ext cx="97589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CÂU HỎI 2: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Gấu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có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 18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cốc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trà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sữa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,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Gấu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 chia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cho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 9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bạn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.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Mỗi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bạn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được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 bao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nhiêu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cốc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trà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sữa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97659F2-DFF1-3D10-F46B-45627418CDDB}"/>
              </a:ext>
            </a:extLst>
          </p:cNvPr>
          <p:cNvSpPr/>
          <p:nvPr/>
        </p:nvSpPr>
        <p:spPr>
          <a:xfrm>
            <a:off x="2647092" y="4414854"/>
            <a:ext cx="816320" cy="76222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99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0833E-6 5.18519E-6 L 7.70833E-6 5.18519E-6 C 0.00456 -0.00323 0.0155 -0.01064 0.02019 -0.01272 C 0.02175 -0.01342 0.02331 -0.01411 0.02488 -0.01481 C 0.02618 -0.0155 0.02735 -0.01643 0.02852 -0.01712 C 0.03008 -0.01782 0.03165 -0.01828 0.03321 -0.01921 C 0.03451 -0.01967 0.03555 -0.02083 0.03686 -0.02129 C 0.04076 -0.02245 0.0448 -0.02268 0.0487 -0.02337 C 0.04909 -0.0236 0.05665 -0.02916 0.05821 -0.02962 C 0.06186 -0.03078 0.06537 -0.03147 0.06902 -0.03194 C 0.08321 -0.03356 0.09753 -0.03472 0.11186 -0.0361 C 0.156 -0.06226 0.11628 -0.03935 0.24402 -0.0361 C 0.2543 -0.03587 0.26459 -0.03472 0.27488 -0.03402 C 0.27735 -0.03333 0.27982 -0.0331 0.28204 -0.03194 C 0.28503 -0.03009 0.28699 -0.02453 0.2892 -0.02129 C 0.29232 -0.01666 0.29271 -0.01712 0.29636 -0.01481 C 0.29753 -0.01342 0.2987 -0.0118 0.29988 -0.01064 C 0.30183 -0.00902 0.30652 -0.0074 0.30821 -0.00647 C 0.31355 -0.0037 0.31042 -0.00439 0.31654 -0.00231 C 0.31693 -0.00208 0.31732 -0.00231 0.31784 -0.00231 " pathEditMode="relative" ptsTypes="AAAAAAAAAAAAAAAAAAAA">
                                      <p:cBhvr>
                                        <p:cTn id="10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00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8" grpId="0"/>
      <p:bldP spid="88" grpId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0" y="23756"/>
            <a:ext cx="12192000" cy="6858000"/>
          </a:xfrm>
          <a:prstGeom prst="rect">
            <a:avLst/>
          </a:prstGeom>
        </p:spPr>
      </p:pic>
      <p:grpSp>
        <p:nvGrpSpPr>
          <p:cNvPr id="91" name="Group 90"/>
          <p:cNvGrpSpPr/>
          <p:nvPr/>
        </p:nvGrpSpPr>
        <p:grpSpPr>
          <a:xfrm>
            <a:off x="5203940" y="3059854"/>
            <a:ext cx="3509807" cy="3509807"/>
            <a:chOff x="-5929312" y="-3344783"/>
            <a:chExt cx="4743450" cy="4743450"/>
          </a:xfrm>
        </p:grpSpPr>
        <p:sp>
          <p:nvSpPr>
            <p:cNvPr id="92" name="Oval 91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Oval 92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78" name="Picture 7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000" y="3541398"/>
            <a:ext cx="2950339" cy="2950339"/>
          </a:xfrm>
          <a:prstGeom prst="rect">
            <a:avLst/>
          </a:prstGeom>
        </p:spPr>
      </p:pic>
      <p:pic>
        <p:nvPicPr>
          <p:cNvPr id="80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3841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8" cstate="print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4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Rectangle 96"/>
          <p:cNvSpPr/>
          <p:nvPr/>
        </p:nvSpPr>
        <p:spPr>
          <a:xfrm>
            <a:off x="600204" y="571407"/>
            <a:ext cx="10500851" cy="107451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417252" y="45906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err="1">
                <a:solidFill>
                  <a:srgbClr val="FFFF00"/>
                </a:solidFill>
                <a:latin typeface="Nunito Black" panose="00000A00000000000000" pitchFamily="2" charset="0"/>
              </a:rPr>
              <a:t>Thừa</a:t>
            </a:r>
            <a:r>
              <a:rPr lang="en-US" sz="2800" noProof="0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2800" noProof="0" dirty="0" err="1">
                <a:solidFill>
                  <a:srgbClr val="FFFF00"/>
                </a:solidFill>
                <a:latin typeface="Nunito Black" panose="00000A00000000000000" pitchFamily="2" charset="0"/>
              </a:rPr>
              <a:t>số</a:t>
            </a:r>
            <a:r>
              <a:rPr lang="en-US" sz="2800" noProof="0" dirty="0">
                <a:solidFill>
                  <a:srgbClr val="FFFF00"/>
                </a:solidFill>
                <a:latin typeface="Nunito Black" panose="00000A00000000000000" pitchFamily="2" charset="0"/>
              </a:rPr>
              <a:t> - </a:t>
            </a:r>
            <a:r>
              <a:rPr lang="en-US" sz="2800" noProof="0" dirty="0" err="1">
                <a:solidFill>
                  <a:srgbClr val="FFFF00"/>
                </a:solidFill>
                <a:latin typeface="Nunito Black" panose="00000A00000000000000" pitchFamily="2" charset="0"/>
              </a:rPr>
              <a:t>Thừa</a:t>
            </a:r>
            <a:r>
              <a:rPr lang="en-US" sz="2800" noProof="0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2800" noProof="0" dirty="0" err="1">
                <a:solidFill>
                  <a:srgbClr val="FFFF00"/>
                </a:solidFill>
                <a:latin typeface="Nunito Black" panose="00000A00000000000000" pitchFamily="2" charset="0"/>
              </a:rPr>
              <a:t>số</a:t>
            </a:r>
            <a:r>
              <a:rPr lang="en-US" sz="2800" noProof="0" dirty="0">
                <a:solidFill>
                  <a:srgbClr val="FFFF00"/>
                </a:solidFill>
                <a:latin typeface="Nunito Black" panose="00000A00000000000000" pitchFamily="2" charset="0"/>
              </a:rPr>
              <a:t> - </a:t>
            </a:r>
            <a:r>
              <a:rPr lang="en-US" sz="2800" noProof="0" dirty="0" err="1">
                <a:solidFill>
                  <a:srgbClr val="FFFF00"/>
                </a:solidFill>
                <a:latin typeface="Nunito Black" panose="00000A00000000000000" pitchFamily="2" charset="0"/>
              </a:rPr>
              <a:t>Tích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Thừa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 -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Thừ</a:t>
            </a:r>
            <a:r>
              <a:rPr lang="en-US" sz="2400" dirty="0">
                <a:solidFill>
                  <a:srgbClr val="FFFF00"/>
                </a:solidFill>
                <a:latin typeface="Nunito Black" panose="00000A00000000000000" pitchFamily="2" charset="0"/>
              </a:rPr>
              <a:t>a </a:t>
            </a:r>
            <a:r>
              <a:rPr lang="en-US" sz="2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số</a:t>
            </a:r>
            <a:r>
              <a:rPr lang="en-US" sz="2400" dirty="0">
                <a:solidFill>
                  <a:srgbClr val="FFFF00"/>
                </a:solidFill>
                <a:latin typeface="Nunito Black" panose="00000A00000000000000" pitchFamily="2" charset="0"/>
              </a:rPr>
              <a:t> - </a:t>
            </a:r>
            <a:r>
              <a:rPr lang="en-US" sz="2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Thương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Thừa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số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 -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Thừa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số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 -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Tổng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FFFF00"/>
                </a:solidFill>
                <a:latin typeface="Nunito Black" panose="00000A00000000000000" pitchFamily="2" charset="0"/>
              </a:rPr>
              <a:t>Số</a:t>
            </a:r>
            <a:r>
              <a:rPr lang="en-US" sz="2800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Nunito Black" panose="00000A00000000000000" pitchFamily="2" charset="0"/>
              </a:rPr>
              <a:t>hạng</a:t>
            </a:r>
            <a:r>
              <a:rPr lang="en-US" sz="2800" dirty="0">
                <a:solidFill>
                  <a:srgbClr val="FFFF00"/>
                </a:solidFill>
                <a:latin typeface="Nunito Black" panose="00000A00000000000000" pitchFamily="2" charset="0"/>
              </a:rPr>
              <a:t> – </a:t>
            </a:r>
            <a:r>
              <a:rPr lang="en-US" sz="2800" dirty="0" err="1">
                <a:solidFill>
                  <a:srgbClr val="FFFF00"/>
                </a:solidFill>
                <a:latin typeface="Nunito Black" panose="00000A00000000000000" pitchFamily="2" charset="0"/>
              </a:rPr>
              <a:t>Số</a:t>
            </a:r>
            <a:r>
              <a:rPr lang="en-US" sz="2800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Nunito Black" panose="00000A00000000000000" pitchFamily="2" charset="0"/>
              </a:rPr>
              <a:t>hạng</a:t>
            </a:r>
            <a:r>
              <a:rPr lang="en-US" sz="2800" dirty="0">
                <a:solidFill>
                  <a:srgbClr val="FFFF00"/>
                </a:solidFill>
                <a:latin typeface="Nunito Black" panose="00000A00000000000000" pitchFamily="2" charset="0"/>
              </a:rPr>
              <a:t> – </a:t>
            </a:r>
            <a:r>
              <a:rPr lang="en-US" sz="2800" dirty="0" err="1">
                <a:solidFill>
                  <a:srgbClr val="FFFF00"/>
                </a:solidFill>
                <a:latin typeface="Nunito Black" panose="00000A00000000000000" pitchFamily="2" charset="0"/>
              </a:rPr>
              <a:t>Tổng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2741" y="1491053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TextBox 106"/>
          <p:cNvSpPr txBox="1"/>
          <p:nvPr/>
        </p:nvSpPr>
        <p:spPr>
          <a:xfrm>
            <a:off x="622425" y="559864"/>
            <a:ext cx="10585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CÂU HỎI 3: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Nêu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tên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gọi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thành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phần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trong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phép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nhân</a:t>
            </a:r>
            <a:r>
              <a:rPr lang="en-US" sz="3600" dirty="0">
                <a:solidFill>
                  <a:srgbClr val="FFFF00"/>
                </a:solidFill>
                <a:latin typeface="Nunito Black" panose="00000A00000000000000" pitchFamily="2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05AA985-0DCC-1A38-AE59-EF6ABBB5C287}"/>
              </a:ext>
            </a:extLst>
          </p:cNvPr>
          <p:cNvSpPr/>
          <p:nvPr/>
        </p:nvSpPr>
        <p:spPr>
          <a:xfrm>
            <a:off x="8371533" y="4510037"/>
            <a:ext cx="816320" cy="76222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82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18519E-6 L 3.33333E-6 -5.18519E-6 C 0.00195 -0.00487 0.00351 -0.01042 0.00586 -0.01482 C 0.00781 -0.01806 0.01627 -0.02223 0.01784 -0.02316 C 0.0194 -0.02431 0.02083 -0.0264 0.02252 -0.02755 C 0.02526 -0.02894 0.03489 -0.03103 0.03685 -0.03172 C 0.03919 -0.03241 0.04167 -0.03288 0.04401 -0.0338 C 0.04961 -0.03589 0.04844 -0.03658 0.05469 -0.03797 C 0.05859 -0.0389 0.06263 -0.03913 0.06667 -0.04005 C 0.10052 -0.04978 0.06901 -0.04445 0.1 -0.04862 C 0.11172 -0.05371 0.09622 -0.04746 0.11901 -0.05278 C 0.12018 -0.05302 0.12135 -0.05441 0.12252 -0.05487 C 0.12448 -0.05579 0.12656 -0.05626 0.12851 -0.05695 C 0.15781 -0.05626 0.18724 -0.05695 0.21667 -0.05487 C 0.21914 -0.05487 0.22161 -0.05325 0.2237 -0.0507 L 0.22734 -0.04653 C 0.22969 -0.02964 0.22669 -0.0463 0.23203 -0.02964 C 0.23268 -0.02755 0.23268 -0.02524 0.23333 -0.02316 C 0.23463 -0.01876 0.23711 -0.01528 0.23802 -0.01042 C 0.24062 0.003 0.23867 -0.00093 0.24167 0.00439 " pathEditMode="relative" ptsTypes="AAAAAAAAAAAAAAAAAAAA">
                                      <p:cBhvr>
                                        <p:cTn id="108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00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7" grpId="0"/>
      <p:bldP spid="107" grpId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736799" y="2464645"/>
            <a:ext cx="3429000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pic>
        <p:nvPicPr>
          <p:cNvPr id="26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571" y="4169057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788220" y="4179145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746" y="4027123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Beef Steak Clipar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622" y="4390020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 cstate="print"/>
          <a:srcRect t="17199" b="17907"/>
          <a:stretch/>
        </p:blipFill>
        <p:spPr>
          <a:xfrm>
            <a:off x="4037231" y="4445651"/>
            <a:ext cx="888647" cy="719065"/>
          </a:xfrm>
          <a:prstGeom prst="rect">
            <a:avLst/>
          </a:prstGeom>
        </p:spPr>
      </p:pic>
      <p:pic>
        <p:nvPicPr>
          <p:cNvPr id="3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3100725" y="3158566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962D9AD2-489C-D0B3-A85C-0221F67C8636}"/>
              </a:ext>
            </a:extLst>
          </p:cNvPr>
          <p:cNvSpPr/>
          <p:nvPr/>
        </p:nvSpPr>
        <p:spPr>
          <a:xfrm>
            <a:off x="1877167" y="143361"/>
            <a:ext cx="8892749" cy="2638779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2EB206-FF92-3ABE-5050-02A5620FA0FB}"/>
              </a:ext>
            </a:extLst>
          </p:cNvPr>
          <p:cNvSpPr txBox="1"/>
          <p:nvPr/>
        </p:nvSpPr>
        <p:spPr>
          <a:xfrm>
            <a:off x="1548979" y="621366"/>
            <a:ext cx="98374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Gluten" pitchFamily="2" charset="0"/>
                <a:ea typeface="Tahoma" panose="020B0604030504040204" pitchFamily="34" charset="0"/>
                <a:cs typeface="Tahoma" panose="020B0604030504040204" pitchFamily="34" charset="0"/>
              </a:rPr>
              <a:t>No quá đi thôi!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Gluten" pitchFamily="2" charset="0"/>
                <a:ea typeface="Tahoma" panose="020B0604030504040204" pitchFamily="34" charset="0"/>
                <a:cs typeface="Tahoma" panose="020B0604030504040204" pitchFamily="34" charset="0"/>
              </a:rPr>
              <a:t>Cảm ơn các bạn!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3CC33"/>
              </a:solidFill>
              <a:effectLst/>
              <a:uLnTx/>
              <a:uFillTx/>
              <a:latin typeface="Gluten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84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4561" y="1018902"/>
            <a:ext cx="7850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vi-VN" sz="3200" b="1" dirty="0">
                <a:solidFill>
                  <a:prstClr val="white"/>
                </a:solidFill>
                <a:latin typeface="HP001 4 hàng" panose="020B0603050302020204" pitchFamily="34" charset="0"/>
              </a:rPr>
              <a:t>Ba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10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2024</a:t>
            </a:r>
          </a:p>
        </p:txBody>
      </p:sp>
      <p:sp>
        <p:nvSpPr>
          <p:cNvPr id="3" name="Rectangle 2"/>
          <p:cNvSpPr/>
          <p:nvPr/>
        </p:nvSpPr>
        <p:spPr>
          <a:xfrm>
            <a:off x="4654732" y="1708108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Toán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89742" y="2292883"/>
            <a:ext cx="93288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>
                <a:solidFill>
                  <a:prstClr val="white"/>
                </a:solidFill>
                <a:latin typeface="HP001 4 hàng" panose="020B0603050302020204" pitchFamily="34" charset="0"/>
              </a:rPr>
              <a:t>    </a:t>
            </a:r>
            <a:r>
              <a:rPr lang="en-US" sz="32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Tìm</a:t>
            </a:r>
            <a:r>
              <a:rPr lang="en-US" sz="32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thành</a:t>
            </a:r>
            <a:r>
              <a:rPr lang="en-US" sz="32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phần</a:t>
            </a:r>
            <a:r>
              <a:rPr lang="en-US" sz="32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trong</a:t>
            </a:r>
            <a:r>
              <a:rPr lang="en-US" sz="32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phép</a:t>
            </a:r>
            <a:r>
              <a:rPr lang="en-US" sz="32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nhân</a:t>
            </a:r>
            <a:r>
              <a:rPr lang="en-US" sz="3200" b="1" dirty="0">
                <a:solidFill>
                  <a:prstClr val="white"/>
                </a:solidFill>
                <a:latin typeface="HP001 4 hàng" panose="020B060305030202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phép</a:t>
            </a:r>
            <a:r>
              <a:rPr lang="en-US" sz="3200" b="1" dirty="0">
                <a:solidFill>
                  <a:prstClr val="white"/>
                </a:solidFill>
                <a:latin typeface="HP001 4 hàng" panose="020B0603050302020204" pitchFamily="34" charset="0"/>
              </a:rPr>
              <a:t> chia</a:t>
            </a:r>
          </a:p>
        </p:txBody>
      </p:sp>
      <p:sp>
        <p:nvSpPr>
          <p:cNvPr id="6" name="Rectangle 5"/>
          <p:cNvSpPr/>
          <p:nvPr/>
        </p:nvSpPr>
        <p:spPr>
          <a:xfrm>
            <a:off x="4654732" y="3040362"/>
            <a:ext cx="16193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>
                <a:solidFill>
                  <a:prstClr val="white"/>
                </a:solidFill>
                <a:latin typeface="HP001 4 hàng" panose="020B0603050302020204" pitchFamily="34" charset="0"/>
              </a:rPr>
              <a:t> (</a:t>
            </a:r>
            <a:r>
              <a:rPr lang="en-US" sz="32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Tiết</a:t>
            </a:r>
            <a:r>
              <a:rPr lang="en-US" sz="3200" b="1" dirty="0">
                <a:solidFill>
                  <a:prstClr val="white"/>
                </a:solidFill>
                <a:latin typeface="HP001 4 hàng" panose="020B0603050302020204" pitchFamily="34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16651064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https://www.freeppt7.com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5419"/>
      </a:accent1>
      <a:accent2>
        <a:srgbClr val="2D5419"/>
      </a:accent2>
      <a:accent3>
        <a:srgbClr val="2D5419"/>
      </a:accent3>
      <a:accent4>
        <a:srgbClr val="2D541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</TotalTime>
  <Words>420</Words>
  <Application>Microsoft Office PowerPoint</Application>
  <PresentationFormat>Widescreen</PresentationFormat>
  <Paragraphs>75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17</vt:i4>
      </vt:variant>
    </vt:vector>
  </HeadingPairs>
  <TitlesOfParts>
    <vt:vector size="41" baseType="lpstr">
      <vt:lpstr>Calibri Light</vt:lpstr>
      <vt:lpstr>Nunito Black</vt:lpstr>
      <vt:lpstr>Times New Roman</vt:lpstr>
      <vt:lpstr>Gluten</vt:lpstr>
      <vt:lpstr>Arial-Rounded</vt:lpstr>
      <vt:lpstr>Open Sans</vt:lpstr>
      <vt:lpstr>Sigmar One</vt:lpstr>
      <vt:lpstr>等线 Light</vt:lpstr>
      <vt:lpstr>Tahoma</vt:lpstr>
      <vt:lpstr>Calibri</vt:lpstr>
      <vt:lpstr>Bungee Inline</vt:lpstr>
      <vt:lpstr>等线</vt:lpstr>
      <vt:lpstr>OpenSans</vt:lpstr>
      <vt:lpstr>宋体</vt:lpstr>
      <vt:lpstr>Arial</vt:lpstr>
      <vt:lpstr>HP001 4 hàng</vt:lpstr>
      <vt:lpstr>Office Theme</vt:lpstr>
      <vt:lpstr>1_Office Theme</vt:lpstr>
      <vt:lpstr>2_Office Theme</vt:lpstr>
      <vt:lpstr>默认设计模板</vt:lpstr>
      <vt:lpstr>3_Office 主题</vt:lpstr>
      <vt:lpstr>3_Office Theme</vt:lpstr>
      <vt:lpstr>https://www.freeppt7.com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5 ca-bin chở tất cả 30 người. Biết rằng số người ở mỗi ca-bin như nhau. Hỏi mỗi ca-bin chở bao nhiêu người?    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22</cp:revision>
  <dcterms:created xsi:type="dcterms:W3CDTF">2022-03-28T06:02:52Z</dcterms:created>
  <dcterms:modified xsi:type="dcterms:W3CDTF">2024-10-22T01:11:40Z</dcterms:modified>
</cp:coreProperties>
</file>