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6"/>
  </p:notesMasterIdLst>
  <p:sldIdLst>
    <p:sldId id="344" r:id="rId2"/>
    <p:sldId id="363" r:id="rId3"/>
    <p:sldId id="347" r:id="rId4"/>
    <p:sldId id="312" r:id="rId5"/>
    <p:sldId id="367" r:id="rId6"/>
    <p:sldId id="358" r:id="rId7"/>
    <p:sldId id="354" r:id="rId8"/>
    <p:sldId id="360" r:id="rId9"/>
    <p:sldId id="361" r:id="rId10"/>
    <p:sldId id="368" r:id="rId11"/>
    <p:sldId id="364" r:id="rId12"/>
    <p:sldId id="359" r:id="rId13"/>
    <p:sldId id="365" r:id="rId14"/>
    <p:sldId id="346" r:id="rId15"/>
  </p:sldIdLst>
  <p:sldSz cx="12161838" cy="6858000"/>
  <p:notesSz cx="6858000" cy="9144000"/>
  <p:embeddedFontLst>
    <p:embeddedFont>
      <p:font typeface="Manrope" charset="0"/>
      <p:regular r:id="rId17"/>
      <p:bold r:id="rId18"/>
    </p:embeddedFont>
    <p:embeddedFont>
      <p:font typeface="Passion One" charset="0"/>
      <p:regular r:id="rId19"/>
      <p:bold r:id="rId20"/>
    </p:embeddedFont>
    <p:embeddedFont>
      <p:font typeface="Nunito" charset="0"/>
      <p:regular r:id="rId21"/>
      <p:bold r:id="rId22"/>
      <p:italic r:id="rId23"/>
      <p:boldItalic r:id="rId24"/>
    </p:embeddedFont>
    <p:embeddedFont>
      <p:font typeface="Roboto" charset="0"/>
      <p:regular r:id="rId25"/>
      <p:bold r:id="rId26"/>
      <p:italic r:id="rId27"/>
      <p:boldItalic r:id="rId28"/>
    </p:embeddedFont>
    <p:embeddedFont>
      <p:font typeface="Chewy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3C3"/>
    <a:srgbClr val="000000"/>
    <a:srgbClr val="FCE7AF"/>
    <a:srgbClr val="EED4F8"/>
    <a:srgbClr val="E2F4B7"/>
    <a:srgbClr val="D5F2F9"/>
    <a:srgbClr val="FCE1E5"/>
    <a:srgbClr val="FDF2D7"/>
    <a:srgbClr val="D3F3F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65F25C-D769-4132-A043-6204777D41D9}">
  <a:tblStyle styleId="{B865F25C-D769-4132-A043-6204777D41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5" autoAdjust="0"/>
    <p:restoredTop sz="87477" autoAdjust="0"/>
  </p:normalViewPr>
  <p:slideViewPr>
    <p:cSldViewPr snapToGrid="0">
      <p:cViewPr varScale="1">
        <p:scale>
          <a:sx n="78" d="100"/>
          <a:sy n="78" d="100"/>
        </p:scale>
        <p:origin x="-648" y="-10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43254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b="0"/>
              <a:t/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nhóm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44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tổ chức cho HS 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1460944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Để HS không làm máy móc thì người soạn để 3 ô dài bằng nhau ạ.</a:t>
            </a:r>
          </a:p>
        </p:txBody>
      </p:sp>
    </p:spTree>
    <p:extLst>
      <p:ext uri="{BB962C8B-B14F-4D97-AF65-F5344CB8AC3E}">
        <p14:creationId xmlns:p14="http://schemas.microsoft.com/office/powerpoint/2010/main" val="125899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chổi</a:t>
            </a:r>
            <a:r>
              <a:rPr lang="en-US" dirty="0"/>
              <a:t> </a:t>
            </a:r>
            <a:r>
              <a:rPr lang="en-US" dirty="0" err="1"/>
              <a:t>rơm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10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957625" y="475817"/>
            <a:ext cx="10246588" cy="100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655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6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6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6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6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6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948614" y="1862767"/>
            <a:ext cx="6306759" cy="29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0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10800000" flipH="1">
            <a:off x="107435" y="-274883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8"/>
          <p:cNvSpPr/>
          <p:nvPr/>
        </p:nvSpPr>
        <p:spPr>
          <a:xfrm rot="10800000" flipH="1">
            <a:off x="107427" y="6194992"/>
            <a:ext cx="1996521" cy="379897"/>
          </a:xfrm>
          <a:custGeom>
            <a:avLst/>
            <a:gdLst/>
            <a:ahLst/>
            <a:cxnLst/>
            <a:rect l="l" t="t" r="r" b="b"/>
            <a:pathLst>
              <a:path w="8385" h="1417" extrusionOk="0">
                <a:moveTo>
                  <a:pt x="4193" y="0"/>
                </a:moveTo>
                <a:cubicBezTo>
                  <a:pt x="1877" y="0"/>
                  <a:pt x="0" y="317"/>
                  <a:pt x="0" y="708"/>
                </a:cubicBezTo>
                <a:cubicBezTo>
                  <a:pt x="0" y="1099"/>
                  <a:pt x="1877" y="1416"/>
                  <a:pt x="4193" y="1416"/>
                </a:cubicBezTo>
                <a:cubicBezTo>
                  <a:pt x="6508" y="1416"/>
                  <a:pt x="8384" y="1099"/>
                  <a:pt x="8384" y="708"/>
                </a:cubicBezTo>
                <a:cubicBezTo>
                  <a:pt x="8384" y="317"/>
                  <a:pt x="6508" y="0"/>
                  <a:pt x="4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8"/>
          <p:cNvSpPr/>
          <p:nvPr/>
        </p:nvSpPr>
        <p:spPr>
          <a:xfrm rot="10800000" flipH="1">
            <a:off x="284804" y="5638939"/>
            <a:ext cx="1050761" cy="1159367"/>
          </a:xfrm>
          <a:custGeom>
            <a:avLst/>
            <a:gdLst/>
            <a:ahLst/>
            <a:cxnLst/>
            <a:rect l="l" t="t" r="r" b="b"/>
            <a:pathLst>
              <a:path w="31601" h="34781" extrusionOk="0">
                <a:moveTo>
                  <a:pt x="30013" y="0"/>
                </a:moveTo>
                <a:cubicBezTo>
                  <a:pt x="29661" y="0"/>
                  <a:pt x="29309" y="90"/>
                  <a:pt x="28968" y="186"/>
                </a:cubicBezTo>
                <a:cubicBezTo>
                  <a:pt x="26757" y="804"/>
                  <a:pt x="24632" y="1713"/>
                  <a:pt x="22526" y="2611"/>
                </a:cubicBezTo>
                <a:cubicBezTo>
                  <a:pt x="20804" y="3347"/>
                  <a:pt x="19119" y="4174"/>
                  <a:pt x="17475" y="5074"/>
                </a:cubicBezTo>
                <a:cubicBezTo>
                  <a:pt x="14080" y="6933"/>
                  <a:pt x="10847" y="9085"/>
                  <a:pt x="7809" y="11483"/>
                </a:cubicBezTo>
                <a:cubicBezTo>
                  <a:pt x="6095" y="12836"/>
                  <a:pt x="4441" y="14267"/>
                  <a:pt x="2855" y="15769"/>
                </a:cubicBezTo>
                <a:cubicBezTo>
                  <a:pt x="1901" y="16675"/>
                  <a:pt x="943" y="17644"/>
                  <a:pt x="471" y="18872"/>
                </a:cubicBezTo>
                <a:cubicBezTo>
                  <a:pt x="0" y="20101"/>
                  <a:pt x="142" y="21660"/>
                  <a:pt x="1144" y="22513"/>
                </a:cubicBezTo>
                <a:cubicBezTo>
                  <a:pt x="1933" y="23182"/>
                  <a:pt x="3041" y="23279"/>
                  <a:pt x="4035" y="23569"/>
                </a:cubicBezTo>
                <a:cubicBezTo>
                  <a:pt x="5029" y="23858"/>
                  <a:pt x="6088" y="24573"/>
                  <a:pt x="6080" y="25608"/>
                </a:cubicBezTo>
                <a:cubicBezTo>
                  <a:pt x="6075" y="26233"/>
                  <a:pt x="5675" y="26776"/>
                  <a:pt x="5292" y="27270"/>
                </a:cubicBezTo>
                <a:cubicBezTo>
                  <a:pt x="4568" y="28207"/>
                  <a:pt x="3843" y="29144"/>
                  <a:pt x="3119" y="30081"/>
                </a:cubicBezTo>
                <a:cubicBezTo>
                  <a:pt x="2381" y="31036"/>
                  <a:pt x="1602" y="32238"/>
                  <a:pt x="2044" y="33361"/>
                </a:cubicBezTo>
                <a:cubicBezTo>
                  <a:pt x="2305" y="34022"/>
                  <a:pt x="2956" y="34470"/>
                  <a:pt x="3642" y="34653"/>
                </a:cubicBezTo>
                <a:cubicBezTo>
                  <a:pt x="3996" y="34747"/>
                  <a:pt x="4360" y="34781"/>
                  <a:pt x="4726" y="34781"/>
                </a:cubicBezTo>
                <a:cubicBezTo>
                  <a:pt x="5071" y="34781"/>
                  <a:pt x="5419" y="34751"/>
                  <a:pt x="5762" y="34714"/>
                </a:cubicBezTo>
                <a:cubicBezTo>
                  <a:pt x="10639" y="34184"/>
                  <a:pt x="15264" y="32229"/>
                  <a:pt x="19504" y="29762"/>
                </a:cubicBezTo>
                <a:cubicBezTo>
                  <a:pt x="21148" y="28807"/>
                  <a:pt x="22796" y="27722"/>
                  <a:pt x="23822" y="26120"/>
                </a:cubicBezTo>
                <a:cubicBezTo>
                  <a:pt x="24849" y="24519"/>
                  <a:pt x="25094" y="22274"/>
                  <a:pt x="23929" y="20771"/>
                </a:cubicBezTo>
                <a:cubicBezTo>
                  <a:pt x="23327" y="19994"/>
                  <a:pt x="22437" y="19506"/>
                  <a:pt x="21681" y="18880"/>
                </a:cubicBezTo>
                <a:cubicBezTo>
                  <a:pt x="20924" y="18254"/>
                  <a:pt x="20251" y="17357"/>
                  <a:pt x="20366" y="16381"/>
                </a:cubicBezTo>
                <a:cubicBezTo>
                  <a:pt x="20537" y="14947"/>
                  <a:pt x="22176" y="14280"/>
                  <a:pt x="23497" y="13693"/>
                </a:cubicBezTo>
                <a:cubicBezTo>
                  <a:pt x="25041" y="13005"/>
                  <a:pt x="26466" y="12047"/>
                  <a:pt x="27685" y="10875"/>
                </a:cubicBezTo>
                <a:cubicBezTo>
                  <a:pt x="28184" y="10395"/>
                  <a:pt x="28665" y="9854"/>
                  <a:pt x="28852" y="9187"/>
                </a:cubicBezTo>
                <a:cubicBezTo>
                  <a:pt x="29038" y="8520"/>
                  <a:pt x="28850" y="7704"/>
                  <a:pt x="28254" y="7350"/>
                </a:cubicBezTo>
                <a:cubicBezTo>
                  <a:pt x="27814" y="7090"/>
                  <a:pt x="27236" y="7119"/>
                  <a:pt x="26822" y="6819"/>
                </a:cubicBezTo>
                <a:cubicBezTo>
                  <a:pt x="25593" y="5928"/>
                  <a:pt x="26982" y="4392"/>
                  <a:pt x="27899" y="3996"/>
                </a:cubicBezTo>
                <a:cubicBezTo>
                  <a:pt x="28535" y="3722"/>
                  <a:pt x="29226" y="3595"/>
                  <a:pt x="29869" y="3338"/>
                </a:cubicBezTo>
                <a:cubicBezTo>
                  <a:pt x="30575" y="3055"/>
                  <a:pt x="31367" y="2493"/>
                  <a:pt x="31488" y="1683"/>
                </a:cubicBezTo>
                <a:cubicBezTo>
                  <a:pt x="31600" y="937"/>
                  <a:pt x="31044" y="137"/>
                  <a:pt x="30293" y="21"/>
                </a:cubicBezTo>
                <a:cubicBezTo>
                  <a:pt x="30200" y="7"/>
                  <a:pt x="30107" y="0"/>
                  <a:pt x="300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" name="Google Shape;71;p8"/>
          <p:cNvSpPr/>
          <p:nvPr/>
        </p:nvSpPr>
        <p:spPr>
          <a:xfrm rot="10800000">
            <a:off x="11113348" y="44425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" name="Google Shape;72;p8"/>
          <p:cNvSpPr/>
          <p:nvPr/>
        </p:nvSpPr>
        <p:spPr>
          <a:xfrm rot="10800000">
            <a:off x="11006180" y="14673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8"/>
          <p:cNvSpPr/>
          <p:nvPr/>
        </p:nvSpPr>
        <p:spPr>
          <a:xfrm rot="10800000" flipH="1">
            <a:off x="-490083" y="-115546"/>
            <a:ext cx="1825639" cy="905067"/>
          </a:xfrm>
          <a:custGeom>
            <a:avLst/>
            <a:gdLst/>
            <a:ahLst/>
            <a:cxnLst/>
            <a:rect l="l" t="t" r="r" b="b"/>
            <a:pathLst>
              <a:path w="54905" h="27152" extrusionOk="0">
                <a:moveTo>
                  <a:pt x="27449" y="1"/>
                </a:moveTo>
                <a:cubicBezTo>
                  <a:pt x="27010" y="1"/>
                  <a:pt x="26571" y="22"/>
                  <a:pt x="26142" y="53"/>
                </a:cubicBezTo>
                <a:cubicBezTo>
                  <a:pt x="16813" y="725"/>
                  <a:pt x="7951" y="4449"/>
                  <a:pt x="0" y="9507"/>
                </a:cubicBezTo>
                <a:lnTo>
                  <a:pt x="285" y="27151"/>
                </a:lnTo>
                <a:lnTo>
                  <a:pt x="50393" y="26297"/>
                </a:lnTo>
                <a:cubicBezTo>
                  <a:pt x="51601" y="23620"/>
                  <a:pt x="53287" y="21148"/>
                  <a:pt x="54095" y="18323"/>
                </a:cubicBezTo>
                <a:cubicBezTo>
                  <a:pt x="54904" y="15487"/>
                  <a:pt x="54619" y="12002"/>
                  <a:pt x="52444" y="10122"/>
                </a:cubicBezTo>
                <a:cubicBezTo>
                  <a:pt x="51204" y="9058"/>
                  <a:pt x="49662" y="8720"/>
                  <a:pt x="48052" y="8720"/>
                </a:cubicBezTo>
                <a:cubicBezTo>
                  <a:pt x="46732" y="8720"/>
                  <a:pt x="45366" y="8947"/>
                  <a:pt x="44083" y="9188"/>
                </a:cubicBezTo>
                <a:cubicBezTo>
                  <a:pt x="42902" y="9415"/>
                  <a:pt x="41654" y="9622"/>
                  <a:pt x="40420" y="9622"/>
                </a:cubicBezTo>
                <a:cubicBezTo>
                  <a:pt x="39548" y="9622"/>
                  <a:pt x="38682" y="9519"/>
                  <a:pt x="37852" y="9245"/>
                </a:cubicBezTo>
                <a:cubicBezTo>
                  <a:pt x="35916" y="8607"/>
                  <a:pt x="34834" y="7024"/>
                  <a:pt x="33979" y="5167"/>
                </a:cubicBezTo>
                <a:cubicBezTo>
                  <a:pt x="33296" y="3652"/>
                  <a:pt x="32624" y="2012"/>
                  <a:pt x="31325" y="1044"/>
                </a:cubicBezTo>
                <a:cubicBezTo>
                  <a:pt x="30211" y="214"/>
                  <a:pt x="28827" y="1"/>
                  <a:pt x="27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title" hasCustomPrompt="1"/>
          </p:nvPr>
        </p:nvSpPr>
        <p:spPr>
          <a:xfrm>
            <a:off x="959819" y="2235533"/>
            <a:ext cx="6601628" cy="18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090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 txBox="1">
            <a:spLocks noGrp="1"/>
          </p:cNvSpPr>
          <p:nvPr>
            <p:ph type="subTitle" idx="1"/>
          </p:nvPr>
        </p:nvSpPr>
        <p:spPr>
          <a:xfrm>
            <a:off x="959819" y="4085600"/>
            <a:ext cx="5992339" cy="50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92" name="Google Shape;92;p11"/>
          <p:cNvSpPr/>
          <p:nvPr/>
        </p:nvSpPr>
        <p:spPr>
          <a:xfrm rot="-1061612" flipH="1">
            <a:off x="-641684" y="4897035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11"/>
          <p:cNvSpPr/>
          <p:nvPr/>
        </p:nvSpPr>
        <p:spPr>
          <a:xfrm rot="10800000">
            <a:off x="-419839" y="-232083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" name="Google Shape;94;p11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5" name="Google Shape;95;p11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6" name="Google Shape;96;p11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"/>
          <p:cNvSpPr/>
          <p:nvPr/>
        </p:nvSpPr>
        <p:spPr>
          <a:xfrm rot="10800000">
            <a:off x="171658" y="5916784"/>
            <a:ext cx="1197763" cy="796667"/>
          </a:xfrm>
          <a:custGeom>
            <a:avLst/>
            <a:gdLst/>
            <a:ahLst/>
            <a:cxnLst/>
            <a:rect l="l" t="t" r="r" b="b"/>
            <a:pathLst>
              <a:path w="36022" h="23900" extrusionOk="0">
                <a:moveTo>
                  <a:pt x="24866" y="1"/>
                </a:moveTo>
                <a:cubicBezTo>
                  <a:pt x="23702" y="1"/>
                  <a:pt x="22558" y="219"/>
                  <a:pt x="21537" y="692"/>
                </a:cubicBezTo>
                <a:cubicBezTo>
                  <a:pt x="17306" y="2651"/>
                  <a:pt x="13174" y="5412"/>
                  <a:pt x="9364" y="8085"/>
                </a:cubicBezTo>
                <a:cubicBezTo>
                  <a:pt x="7137" y="9647"/>
                  <a:pt x="4989" y="11328"/>
                  <a:pt x="2986" y="13170"/>
                </a:cubicBezTo>
                <a:cubicBezTo>
                  <a:pt x="2135" y="13952"/>
                  <a:pt x="1298" y="14780"/>
                  <a:pt x="756" y="15800"/>
                </a:cubicBezTo>
                <a:cubicBezTo>
                  <a:pt x="213" y="16819"/>
                  <a:pt x="1" y="18072"/>
                  <a:pt x="446" y="19139"/>
                </a:cubicBezTo>
                <a:cubicBezTo>
                  <a:pt x="1131" y="20785"/>
                  <a:pt x="3062" y="21470"/>
                  <a:pt x="4795" y="21893"/>
                </a:cubicBezTo>
                <a:cubicBezTo>
                  <a:pt x="10206" y="23215"/>
                  <a:pt x="15783" y="23780"/>
                  <a:pt x="21352" y="23886"/>
                </a:cubicBezTo>
                <a:cubicBezTo>
                  <a:pt x="21765" y="23894"/>
                  <a:pt x="22179" y="23899"/>
                  <a:pt x="22593" y="23899"/>
                </a:cubicBezTo>
                <a:cubicBezTo>
                  <a:pt x="24610" y="23899"/>
                  <a:pt x="26633" y="23776"/>
                  <a:pt x="28571" y="23234"/>
                </a:cubicBezTo>
                <a:cubicBezTo>
                  <a:pt x="30906" y="22581"/>
                  <a:pt x="33134" y="21254"/>
                  <a:pt x="34433" y="19206"/>
                </a:cubicBezTo>
                <a:cubicBezTo>
                  <a:pt x="35997" y="16741"/>
                  <a:pt x="36022" y="13593"/>
                  <a:pt x="35498" y="10722"/>
                </a:cubicBezTo>
                <a:cubicBezTo>
                  <a:pt x="34951" y="7726"/>
                  <a:pt x="33799" y="4736"/>
                  <a:pt x="31609" y="2620"/>
                </a:cubicBezTo>
                <a:cubicBezTo>
                  <a:pt x="29923" y="992"/>
                  <a:pt x="27347" y="1"/>
                  <a:pt x="248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1" name="Google Shape;331;p33"/>
          <p:cNvSpPr/>
          <p:nvPr/>
        </p:nvSpPr>
        <p:spPr>
          <a:xfrm rot="10800000">
            <a:off x="-669572" y="5724151"/>
            <a:ext cx="2486533" cy="1672800"/>
          </a:xfrm>
          <a:custGeom>
            <a:avLst/>
            <a:gdLst/>
            <a:ahLst/>
            <a:cxnLst/>
            <a:rect l="l" t="t" r="r" b="b"/>
            <a:pathLst>
              <a:path w="74781" h="50184" extrusionOk="0">
                <a:moveTo>
                  <a:pt x="6625" y="11233"/>
                </a:moveTo>
                <a:cubicBezTo>
                  <a:pt x="6890" y="11233"/>
                  <a:pt x="7154" y="11247"/>
                  <a:pt x="7412" y="11272"/>
                </a:cubicBezTo>
                <a:cubicBezTo>
                  <a:pt x="8278" y="11358"/>
                  <a:pt x="9129" y="11590"/>
                  <a:pt x="9927" y="11943"/>
                </a:cubicBezTo>
                <a:lnTo>
                  <a:pt x="9927" y="11943"/>
                </a:lnTo>
                <a:cubicBezTo>
                  <a:pt x="9248" y="12360"/>
                  <a:pt x="8546" y="12736"/>
                  <a:pt x="7821" y="13071"/>
                </a:cubicBezTo>
                <a:cubicBezTo>
                  <a:pt x="6956" y="13472"/>
                  <a:pt x="5715" y="14144"/>
                  <a:pt x="4646" y="14144"/>
                </a:cubicBezTo>
                <a:cubicBezTo>
                  <a:pt x="4384" y="14144"/>
                  <a:pt x="4132" y="14104"/>
                  <a:pt x="3898" y="14009"/>
                </a:cubicBezTo>
                <a:cubicBezTo>
                  <a:pt x="2396" y="13401"/>
                  <a:pt x="3311" y="12054"/>
                  <a:pt x="4374" y="11628"/>
                </a:cubicBezTo>
                <a:cubicBezTo>
                  <a:pt x="5073" y="11348"/>
                  <a:pt x="5857" y="11233"/>
                  <a:pt x="6625" y="11233"/>
                </a:cubicBezTo>
                <a:close/>
                <a:moveTo>
                  <a:pt x="20257" y="0"/>
                </a:moveTo>
                <a:cubicBezTo>
                  <a:pt x="19779" y="0"/>
                  <a:pt x="19182" y="265"/>
                  <a:pt x="19024" y="712"/>
                </a:cubicBezTo>
                <a:cubicBezTo>
                  <a:pt x="17609" y="4730"/>
                  <a:pt x="14981" y="8258"/>
                  <a:pt x="11585" y="10813"/>
                </a:cubicBezTo>
                <a:lnTo>
                  <a:pt x="11585" y="10813"/>
                </a:lnTo>
                <a:cubicBezTo>
                  <a:pt x="10177" y="10086"/>
                  <a:pt x="8594" y="9683"/>
                  <a:pt x="7020" y="9683"/>
                </a:cubicBezTo>
                <a:cubicBezTo>
                  <a:pt x="5917" y="9683"/>
                  <a:pt x="4818" y="9881"/>
                  <a:pt x="3786" y="10303"/>
                </a:cubicBezTo>
                <a:cubicBezTo>
                  <a:pt x="1941" y="11057"/>
                  <a:pt x="1" y="13516"/>
                  <a:pt x="2206" y="15091"/>
                </a:cubicBezTo>
                <a:cubicBezTo>
                  <a:pt x="2804" y="15519"/>
                  <a:pt x="3488" y="15688"/>
                  <a:pt x="4204" y="15688"/>
                </a:cubicBezTo>
                <a:cubicBezTo>
                  <a:pt x="5920" y="15688"/>
                  <a:pt x="7821" y="14717"/>
                  <a:pt x="9182" y="14021"/>
                </a:cubicBezTo>
                <a:cubicBezTo>
                  <a:pt x="9932" y="13637"/>
                  <a:pt x="10661" y="13214"/>
                  <a:pt x="11365" y="12754"/>
                </a:cubicBezTo>
                <a:lnTo>
                  <a:pt x="11365" y="12754"/>
                </a:lnTo>
                <a:cubicBezTo>
                  <a:pt x="11917" y="13139"/>
                  <a:pt x="12423" y="13588"/>
                  <a:pt x="12865" y="14091"/>
                </a:cubicBezTo>
                <a:cubicBezTo>
                  <a:pt x="14518" y="15968"/>
                  <a:pt x="14827" y="18429"/>
                  <a:pt x="15079" y="20827"/>
                </a:cubicBezTo>
                <a:cubicBezTo>
                  <a:pt x="15322" y="23130"/>
                  <a:pt x="15582" y="25508"/>
                  <a:pt x="16913" y="27475"/>
                </a:cubicBezTo>
                <a:cubicBezTo>
                  <a:pt x="18101" y="29228"/>
                  <a:pt x="19915" y="30404"/>
                  <a:pt x="21892" y="31093"/>
                </a:cubicBezTo>
                <a:cubicBezTo>
                  <a:pt x="23373" y="31609"/>
                  <a:pt x="24868" y="31819"/>
                  <a:pt x="26366" y="31819"/>
                </a:cubicBezTo>
                <a:cubicBezTo>
                  <a:pt x="29949" y="31819"/>
                  <a:pt x="33540" y="30618"/>
                  <a:pt x="36946" y="29541"/>
                </a:cubicBezTo>
                <a:cubicBezTo>
                  <a:pt x="39493" y="28735"/>
                  <a:pt x="42594" y="27846"/>
                  <a:pt x="45529" y="27846"/>
                </a:cubicBezTo>
                <a:cubicBezTo>
                  <a:pt x="48087" y="27846"/>
                  <a:pt x="50520" y="28521"/>
                  <a:pt x="52352" y="30516"/>
                </a:cubicBezTo>
                <a:cubicBezTo>
                  <a:pt x="55969" y="34456"/>
                  <a:pt x="52386" y="40280"/>
                  <a:pt x="53211" y="44904"/>
                </a:cubicBezTo>
                <a:cubicBezTo>
                  <a:pt x="53602" y="47106"/>
                  <a:pt x="54867" y="48997"/>
                  <a:pt x="57016" y="49799"/>
                </a:cubicBezTo>
                <a:cubicBezTo>
                  <a:pt x="57709" y="50057"/>
                  <a:pt x="58431" y="50183"/>
                  <a:pt x="59149" y="50183"/>
                </a:cubicBezTo>
                <a:cubicBezTo>
                  <a:pt x="60554" y="50183"/>
                  <a:pt x="61944" y="49702"/>
                  <a:pt x="63067" y="48792"/>
                </a:cubicBezTo>
                <a:cubicBezTo>
                  <a:pt x="65232" y="47036"/>
                  <a:pt x="65715" y="44339"/>
                  <a:pt x="65023" y="41738"/>
                </a:cubicBezTo>
                <a:cubicBezTo>
                  <a:pt x="64242" y="38807"/>
                  <a:pt x="62102" y="36387"/>
                  <a:pt x="61555" y="33386"/>
                </a:cubicBezTo>
                <a:cubicBezTo>
                  <a:pt x="61291" y="31935"/>
                  <a:pt x="61423" y="30253"/>
                  <a:pt x="62552" y="29180"/>
                </a:cubicBezTo>
                <a:cubicBezTo>
                  <a:pt x="63026" y="28728"/>
                  <a:pt x="63561" y="28547"/>
                  <a:pt x="64107" y="28547"/>
                </a:cubicBezTo>
                <a:cubicBezTo>
                  <a:pt x="64863" y="28547"/>
                  <a:pt x="65643" y="28894"/>
                  <a:pt x="66319" y="29352"/>
                </a:cubicBezTo>
                <a:cubicBezTo>
                  <a:pt x="68572" y="30880"/>
                  <a:pt x="69954" y="33499"/>
                  <a:pt x="72831" y="34016"/>
                </a:cubicBezTo>
                <a:cubicBezTo>
                  <a:pt x="72879" y="34025"/>
                  <a:pt x="72928" y="34029"/>
                  <a:pt x="72977" y="34029"/>
                </a:cubicBezTo>
                <a:cubicBezTo>
                  <a:pt x="73851" y="34029"/>
                  <a:pt x="74780" y="32725"/>
                  <a:pt x="73665" y="32524"/>
                </a:cubicBezTo>
                <a:cubicBezTo>
                  <a:pt x="71011" y="32046"/>
                  <a:pt x="69563" y="29302"/>
                  <a:pt x="67413" y="27919"/>
                </a:cubicBezTo>
                <a:cubicBezTo>
                  <a:pt x="66500" y="27331"/>
                  <a:pt x="65481" y="27025"/>
                  <a:pt x="64483" y="27025"/>
                </a:cubicBezTo>
                <a:cubicBezTo>
                  <a:pt x="63186" y="27025"/>
                  <a:pt x="61923" y="27541"/>
                  <a:pt x="60964" y="28631"/>
                </a:cubicBezTo>
                <a:cubicBezTo>
                  <a:pt x="56673" y="33511"/>
                  <a:pt x="63187" y="38978"/>
                  <a:pt x="63475" y="43960"/>
                </a:cubicBezTo>
                <a:cubicBezTo>
                  <a:pt x="63617" y="46410"/>
                  <a:pt x="61906" y="48655"/>
                  <a:pt x="59526" y="48655"/>
                </a:cubicBezTo>
                <a:cubicBezTo>
                  <a:pt x="59167" y="48655"/>
                  <a:pt x="58793" y="48604"/>
                  <a:pt x="58407" y="48495"/>
                </a:cubicBezTo>
                <a:cubicBezTo>
                  <a:pt x="55662" y="47717"/>
                  <a:pt x="54862" y="44883"/>
                  <a:pt x="54933" y="42335"/>
                </a:cubicBezTo>
                <a:cubicBezTo>
                  <a:pt x="55008" y="39606"/>
                  <a:pt x="55942" y="36962"/>
                  <a:pt x="55806" y="34217"/>
                </a:cubicBezTo>
                <a:cubicBezTo>
                  <a:pt x="55679" y="31678"/>
                  <a:pt x="54472" y="29533"/>
                  <a:pt x="52363" y="28118"/>
                </a:cubicBezTo>
                <a:cubicBezTo>
                  <a:pt x="50380" y="26788"/>
                  <a:pt x="48160" y="26301"/>
                  <a:pt x="45879" y="26301"/>
                </a:cubicBezTo>
                <a:cubicBezTo>
                  <a:pt x="42521" y="26301"/>
                  <a:pt x="39032" y="27357"/>
                  <a:pt x="35980" y="28331"/>
                </a:cubicBezTo>
                <a:cubicBezTo>
                  <a:pt x="33092" y="29253"/>
                  <a:pt x="29794" y="30278"/>
                  <a:pt x="26636" y="30278"/>
                </a:cubicBezTo>
                <a:cubicBezTo>
                  <a:pt x="24318" y="30278"/>
                  <a:pt x="22074" y="29726"/>
                  <a:pt x="20123" y="28175"/>
                </a:cubicBezTo>
                <a:cubicBezTo>
                  <a:pt x="15677" y="24643"/>
                  <a:pt x="18044" y="18306"/>
                  <a:pt x="15148" y="13949"/>
                </a:cubicBezTo>
                <a:cubicBezTo>
                  <a:pt x="14556" y="13058"/>
                  <a:pt x="13796" y="12281"/>
                  <a:pt x="12928" y="11644"/>
                </a:cubicBezTo>
                <a:lnTo>
                  <a:pt x="12928" y="11644"/>
                </a:lnTo>
                <a:cubicBezTo>
                  <a:pt x="15579" y="9598"/>
                  <a:pt x="17806" y="7005"/>
                  <a:pt x="19391" y="4047"/>
                </a:cubicBezTo>
                <a:cubicBezTo>
                  <a:pt x="19967" y="2975"/>
                  <a:pt x="20443" y="1852"/>
                  <a:pt x="20847" y="704"/>
                </a:cubicBezTo>
                <a:cubicBezTo>
                  <a:pt x="21019" y="215"/>
                  <a:pt x="20687" y="0"/>
                  <a:pt x="202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2" name="Google Shape;332;p33"/>
          <p:cNvSpPr/>
          <p:nvPr/>
        </p:nvSpPr>
        <p:spPr>
          <a:xfrm flipH="1">
            <a:off x="11283969" y="5793133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3" name="Google Shape;333;p33"/>
          <p:cNvSpPr/>
          <p:nvPr/>
        </p:nvSpPr>
        <p:spPr>
          <a:xfrm flipH="1">
            <a:off x="11228254" y="-55833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" name="Google Shape;334;p33"/>
          <p:cNvSpPr/>
          <p:nvPr/>
        </p:nvSpPr>
        <p:spPr>
          <a:xfrm rot="10800000" flipH="1">
            <a:off x="-2151508" y="-357315"/>
            <a:ext cx="3109124" cy="1223756"/>
          </a:xfrm>
          <a:custGeom>
            <a:avLst/>
            <a:gdLst/>
            <a:ahLst/>
            <a:cxnLst/>
            <a:rect l="l" t="t" r="r" b="b"/>
            <a:pathLst>
              <a:path w="66656" h="26171" extrusionOk="0">
                <a:moveTo>
                  <a:pt x="12207" y="2633"/>
                </a:moveTo>
                <a:cubicBezTo>
                  <a:pt x="12343" y="2633"/>
                  <a:pt x="12492" y="2671"/>
                  <a:pt x="12651" y="2755"/>
                </a:cubicBezTo>
                <a:cubicBezTo>
                  <a:pt x="13517" y="3210"/>
                  <a:pt x="13745" y="4258"/>
                  <a:pt x="13688" y="5147"/>
                </a:cubicBezTo>
                <a:cubicBezTo>
                  <a:pt x="13670" y="5429"/>
                  <a:pt x="13636" y="5708"/>
                  <a:pt x="13589" y="5984"/>
                </a:cubicBezTo>
                <a:lnTo>
                  <a:pt x="13589" y="5984"/>
                </a:lnTo>
                <a:cubicBezTo>
                  <a:pt x="12317" y="5819"/>
                  <a:pt x="10964" y="5021"/>
                  <a:pt x="11319" y="3563"/>
                </a:cubicBezTo>
                <a:cubicBezTo>
                  <a:pt x="11433" y="3054"/>
                  <a:pt x="11749" y="2633"/>
                  <a:pt x="12207" y="2633"/>
                </a:cubicBezTo>
                <a:close/>
                <a:moveTo>
                  <a:pt x="34824" y="0"/>
                </a:moveTo>
                <a:cubicBezTo>
                  <a:pt x="31481" y="0"/>
                  <a:pt x="28039" y="919"/>
                  <a:pt x="24896" y="2128"/>
                </a:cubicBezTo>
                <a:cubicBezTo>
                  <a:pt x="23188" y="2777"/>
                  <a:pt x="21513" y="3518"/>
                  <a:pt x="19805" y="4213"/>
                </a:cubicBezTo>
                <a:cubicBezTo>
                  <a:pt x="18273" y="4846"/>
                  <a:pt x="16622" y="5625"/>
                  <a:pt x="14967" y="5919"/>
                </a:cubicBezTo>
                <a:lnTo>
                  <a:pt x="14967" y="5919"/>
                </a:lnTo>
                <a:cubicBezTo>
                  <a:pt x="15221" y="4559"/>
                  <a:pt x="15147" y="3082"/>
                  <a:pt x="14018" y="2140"/>
                </a:cubicBezTo>
                <a:cubicBezTo>
                  <a:pt x="13529" y="1728"/>
                  <a:pt x="12921" y="1516"/>
                  <a:pt x="12320" y="1516"/>
                </a:cubicBezTo>
                <a:cubicBezTo>
                  <a:pt x="11591" y="1516"/>
                  <a:pt x="10871" y="1827"/>
                  <a:pt x="10385" y="2470"/>
                </a:cubicBezTo>
                <a:cubicBezTo>
                  <a:pt x="9564" y="3552"/>
                  <a:pt x="9747" y="5010"/>
                  <a:pt x="10692" y="5955"/>
                </a:cubicBezTo>
                <a:cubicBezTo>
                  <a:pt x="11410" y="6660"/>
                  <a:pt x="12354" y="6986"/>
                  <a:pt x="13331" y="7061"/>
                </a:cubicBezTo>
                <a:lnTo>
                  <a:pt x="13331" y="7061"/>
                </a:lnTo>
                <a:cubicBezTo>
                  <a:pt x="12449" y="9944"/>
                  <a:pt x="10149" y="12436"/>
                  <a:pt x="8049" y="14442"/>
                </a:cubicBezTo>
                <a:cubicBezTo>
                  <a:pt x="5293" y="17084"/>
                  <a:pt x="2263" y="19476"/>
                  <a:pt x="247" y="22802"/>
                </a:cubicBezTo>
                <a:cubicBezTo>
                  <a:pt x="0" y="23182"/>
                  <a:pt x="369" y="23398"/>
                  <a:pt x="787" y="23398"/>
                </a:cubicBezTo>
                <a:cubicBezTo>
                  <a:pt x="1083" y="23398"/>
                  <a:pt x="1403" y="23289"/>
                  <a:pt x="1545" y="23053"/>
                </a:cubicBezTo>
                <a:cubicBezTo>
                  <a:pt x="5187" y="17112"/>
                  <a:pt x="12555" y="13949"/>
                  <a:pt x="14694" y="7015"/>
                </a:cubicBezTo>
                <a:lnTo>
                  <a:pt x="14694" y="7015"/>
                </a:lnTo>
                <a:cubicBezTo>
                  <a:pt x="14889" y="6988"/>
                  <a:pt x="15082" y="6954"/>
                  <a:pt x="15271" y="6912"/>
                </a:cubicBezTo>
                <a:cubicBezTo>
                  <a:pt x="17105" y="6514"/>
                  <a:pt x="18893" y="5728"/>
                  <a:pt x="20625" y="5010"/>
                </a:cubicBezTo>
                <a:cubicBezTo>
                  <a:pt x="22482" y="4247"/>
                  <a:pt x="24327" y="3449"/>
                  <a:pt x="26206" y="2755"/>
                </a:cubicBezTo>
                <a:cubicBezTo>
                  <a:pt x="28863" y="1767"/>
                  <a:pt x="31718" y="992"/>
                  <a:pt x="34582" y="992"/>
                </a:cubicBezTo>
                <a:cubicBezTo>
                  <a:pt x="35352" y="992"/>
                  <a:pt x="36123" y="1048"/>
                  <a:pt x="36891" y="1171"/>
                </a:cubicBezTo>
                <a:cubicBezTo>
                  <a:pt x="40627" y="1764"/>
                  <a:pt x="43350" y="4076"/>
                  <a:pt x="45673" y="6935"/>
                </a:cubicBezTo>
                <a:cubicBezTo>
                  <a:pt x="47951" y="9760"/>
                  <a:pt x="49956" y="12927"/>
                  <a:pt x="53077" y="14920"/>
                </a:cubicBezTo>
                <a:cubicBezTo>
                  <a:pt x="54649" y="15934"/>
                  <a:pt x="56495" y="16617"/>
                  <a:pt x="58385" y="16663"/>
                </a:cubicBezTo>
                <a:cubicBezTo>
                  <a:pt x="58433" y="16664"/>
                  <a:pt x="58481" y="16664"/>
                  <a:pt x="58529" y="16664"/>
                </a:cubicBezTo>
                <a:cubicBezTo>
                  <a:pt x="59512" y="16664"/>
                  <a:pt x="60436" y="16444"/>
                  <a:pt x="61381" y="16162"/>
                </a:cubicBezTo>
                <a:cubicBezTo>
                  <a:pt x="62025" y="15973"/>
                  <a:pt x="62707" y="15732"/>
                  <a:pt x="63380" y="15732"/>
                </a:cubicBezTo>
                <a:cubicBezTo>
                  <a:pt x="63600" y="15732"/>
                  <a:pt x="63819" y="15758"/>
                  <a:pt x="64035" y="15820"/>
                </a:cubicBezTo>
                <a:cubicBezTo>
                  <a:pt x="65026" y="16105"/>
                  <a:pt x="65402" y="17005"/>
                  <a:pt x="65003" y="17939"/>
                </a:cubicBezTo>
                <a:cubicBezTo>
                  <a:pt x="64650" y="18770"/>
                  <a:pt x="63956" y="19397"/>
                  <a:pt x="63432" y="20103"/>
                </a:cubicBezTo>
                <a:cubicBezTo>
                  <a:pt x="62213" y="21698"/>
                  <a:pt x="61563" y="23623"/>
                  <a:pt x="61575" y="25627"/>
                </a:cubicBezTo>
                <a:cubicBezTo>
                  <a:pt x="61575" y="26001"/>
                  <a:pt x="61901" y="26170"/>
                  <a:pt x="62238" y="26170"/>
                </a:cubicBezTo>
                <a:cubicBezTo>
                  <a:pt x="62600" y="26170"/>
                  <a:pt x="62976" y="25975"/>
                  <a:pt x="62976" y="25627"/>
                </a:cubicBezTo>
                <a:cubicBezTo>
                  <a:pt x="62976" y="23885"/>
                  <a:pt x="63454" y="22153"/>
                  <a:pt x="64491" y="20752"/>
                </a:cubicBezTo>
                <a:cubicBezTo>
                  <a:pt x="65311" y="19636"/>
                  <a:pt x="66655" y="18508"/>
                  <a:pt x="66587" y="17005"/>
                </a:cubicBezTo>
                <a:cubicBezTo>
                  <a:pt x="66530" y="15626"/>
                  <a:pt x="65254" y="14840"/>
                  <a:pt x="64001" y="14692"/>
                </a:cubicBezTo>
                <a:cubicBezTo>
                  <a:pt x="63854" y="14676"/>
                  <a:pt x="63708" y="14668"/>
                  <a:pt x="63563" y="14668"/>
                </a:cubicBezTo>
                <a:cubicBezTo>
                  <a:pt x="62084" y="14668"/>
                  <a:pt x="60724" y="15446"/>
                  <a:pt x="59251" y="15581"/>
                </a:cubicBezTo>
                <a:cubicBezTo>
                  <a:pt x="59059" y="15597"/>
                  <a:pt x="58868" y="15605"/>
                  <a:pt x="58678" y="15605"/>
                </a:cubicBezTo>
                <a:cubicBezTo>
                  <a:pt x="55378" y="15605"/>
                  <a:pt x="52527" y="13234"/>
                  <a:pt x="50480" y="10853"/>
                </a:cubicBezTo>
                <a:cubicBezTo>
                  <a:pt x="48282" y="8291"/>
                  <a:pt x="46482" y="5352"/>
                  <a:pt x="43896" y="3153"/>
                </a:cubicBezTo>
                <a:cubicBezTo>
                  <a:pt x="41206" y="861"/>
                  <a:pt x="38062" y="0"/>
                  <a:pt x="348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5" name="Google Shape;335;p33"/>
          <p:cNvSpPr/>
          <p:nvPr/>
        </p:nvSpPr>
        <p:spPr>
          <a:xfrm flipH="1">
            <a:off x="10775376" y="653885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/>
          <p:nvPr/>
        </p:nvSpPr>
        <p:spPr>
          <a:xfrm rot="10800000" flipH="1">
            <a:off x="110523" y="-232069"/>
            <a:ext cx="1017145" cy="1122760"/>
          </a:xfrm>
          <a:custGeom>
            <a:avLst/>
            <a:gdLst/>
            <a:ahLst/>
            <a:cxnLst/>
            <a:rect l="l" t="t" r="r" b="b"/>
            <a:pathLst>
              <a:path w="23273" h="25626" extrusionOk="0">
                <a:moveTo>
                  <a:pt x="22082" y="0"/>
                </a:moveTo>
                <a:cubicBezTo>
                  <a:pt x="21833" y="0"/>
                  <a:pt x="21579" y="66"/>
                  <a:pt x="21324" y="144"/>
                </a:cubicBezTo>
                <a:cubicBezTo>
                  <a:pt x="19707" y="600"/>
                  <a:pt x="18135" y="1272"/>
                  <a:pt x="16586" y="1921"/>
                </a:cubicBezTo>
                <a:cubicBezTo>
                  <a:pt x="15321" y="2468"/>
                  <a:pt x="14080" y="3072"/>
                  <a:pt x="12872" y="3733"/>
                </a:cubicBezTo>
                <a:cubicBezTo>
                  <a:pt x="10366" y="5099"/>
                  <a:pt x="7986" y="6683"/>
                  <a:pt x="5753" y="8448"/>
                </a:cubicBezTo>
                <a:cubicBezTo>
                  <a:pt x="4466" y="9474"/>
                  <a:pt x="3259" y="10521"/>
                  <a:pt x="2085" y="11638"/>
                </a:cubicBezTo>
                <a:cubicBezTo>
                  <a:pt x="1390" y="12310"/>
                  <a:pt x="684" y="13016"/>
                  <a:pt x="343" y="13916"/>
                </a:cubicBezTo>
                <a:cubicBezTo>
                  <a:pt x="1" y="14827"/>
                  <a:pt x="92" y="15966"/>
                  <a:pt x="832" y="16593"/>
                </a:cubicBezTo>
                <a:cubicBezTo>
                  <a:pt x="1425" y="17094"/>
                  <a:pt x="2233" y="17162"/>
                  <a:pt x="2962" y="17379"/>
                </a:cubicBezTo>
                <a:cubicBezTo>
                  <a:pt x="3680" y="17584"/>
                  <a:pt x="4466" y="18119"/>
                  <a:pt x="4466" y="18871"/>
                </a:cubicBezTo>
                <a:cubicBezTo>
                  <a:pt x="4466" y="19327"/>
                  <a:pt x="4170" y="19725"/>
                  <a:pt x="3885" y="20090"/>
                </a:cubicBezTo>
                <a:cubicBezTo>
                  <a:pt x="3361" y="20773"/>
                  <a:pt x="2814" y="21479"/>
                  <a:pt x="2290" y="22163"/>
                </a:cubicBezTo>
                <a:cubicBezTo>
                  <a:pt x="1744" y="22858"/>
                  <a:pt x="1174" y="23758"/>
                  <a:pt x="1493" y="24578"/>
                </a:cubicBezTo>
                <a:cubicBezTo>
                  <a:pt x="1675" y="25068"/>
                  <a:pt x="2165" y="25386"/>
                  <a:pt x="2678" y="25535"/>
                </a:cubicBezTo>
                <a:cubicBezTo>
                  <a:pt x="2944" y="25601"/>
                  <a:pt x="3220" y="25626"/>
                  <a:pt x="3500" y="25626"/>
                </a:cubicBezTo>
                <a:cubicBezTo>
                  <a:pt x="3745" y="25626"/>
                  <a:pt x="3993" y="25607"/>
                  <a:pt x="4238" y="25580"/>
                </a:cubicBezTo>
                <a:cubicBezTo>
                  <a:pt x="7826" y="25193"/>
                  <a:pt x="11232" y="23735"/>
                  <a:pt x="14365" y="21935"/>
                </a:cubicBezTo>
                <a:cubicBezTo>
                  <a:pt x="15572" y="21229"/>
                  <a:pt x="16779" y="20420"/>
                  <a:pt x="17543" y="19258"/>
                </a:cubicBezTo>
                <a:cubicBezTo>
                  <a:pt x="18294" y="18074"/>
                  <a:pt x="18477" y="16422"/>
                  <a:pt x="17611" y="15306"/>
                </a:cubicBezTo>
                <a:cubicBezTo>
                  <a:pt x="17167" y="14736"/>
                  <a:pt x="16518" y="14383"/>
                  <a:pt x="15959" y="13916"/>
                </a:cubicBezTo>
                <a:cubicBezTo>
                  <a:pt x="15401" y="13460"/>
                  <a:pt x="14900" y="12788"/>
                  <a:pt x="14991" y="12082"/>
                </a:cubicBezTo>
                <a:cubicBezTo>
                  <a:pt x="15116" y="11023"/>
                  <a:pt x="16324" y="10521"/>
                  <a:pt x="17292" y="10100"/>
                </a:cubicBezTo>
                <a:cubicBezTo>
                  <a:pt x="18431" y="9587"/>
                  <a:pt x="19491" y="8893"/>
                  <a:pt x="20379" y="8016"/>
                </a:cubicBezTo>
                <a:cubicBezTo>
                  <a:pt x="20755" y="7662"/>
                  <a:pt x="21108" y="7264"/>
                  <a:pt x="21245" y="6785"/>
                </a:cubicBezTo>
                <a:cubicBezTo>
                  <a:pt x="21381" y="6296"/>
                  <a:pt x="21245" y="5680"/>
                  <a:pt x="20800" y="5430"/>
                </a:cubicBezTo>
                <a:cubicBezTo>
                  <a:pt x="20470" y="5225"/>
                  <a:pt x="20049" y="5259"/>
                  <a:pt x="19741" y="5031"/>
                </a:cubicBezTo>
                <a:cubicBezTo>
                  <a:pt x="18830" y="4370"/>
                  <a:pt x="19855" y="3254"/>
                  <a:pt x="20538" y="2947"/>
                </a:cubicBezTo>
                <a:cubicBezTo>
                  <a:pt x="21017" y="2753"/>
                  <a:pt x="21529" y="2650"/>
                  <a:pt x="21996" y="2468"/>
                </a:cubicBezTo>
                <a:cubicBezTo>
                  <a:pt x="22520" y="2252"/>
                  <a:pt x="23090" y="1842"/>
                  <a:pt x="23193" y="1238"/>
                </a:cubicBezTo>
                <a:cubicBezTo>
                  <a:pt x="23272" y="691"/>
                  <a:pt x="22862" y="99"/>
                  <a:pt x="22304" y="19"/>
                </a:cubicBezTo>
                <a:cubicBezTo>
                  <a:pt x="22231" y="6"/>
                  <a:pt x="22156" y="0"/>
                  <a:pt x="22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8" name="Google Shape;338;p34"/>
          <p:cNvSpPr/>
          <p:nvPr/>
        </p:nvSpPr>
        <p:spPr>
          <a:xfrm rot="9738388" flipH="1">
            <a:off x="11429083" y="-79582"/>
            <a:ext cx="1324897" cy="2085539"/>
          </a:xfrm>
          <a:custGeom>
            <a:avLst/>
            <a:gdLst/>
            <a:ahLst/>
            <a:cxnLst/>
            <a:rect l="l" t="t" r="r" b="b"/>
            <a:pathLst>
              <a:path w="19092" h="29980" extrusionOk="0">
                <a:moveTo>
                  <a:pt x="8236" y="0"/>
                </a:moveTo>
                <a:cubicBezTo>
                  <a:pt x="6345" y="501"/>
                  <a:pt x="2484" y="1994"/>
                  <a:pt x="1253" y="3520"/>
                </a:cubicBezTo>
                <a:cubicBezTo>
                  <a:pt x="559" y="4397"/>
                  <a:pt x="0" y="5559"/>
                  <a:pt x="388" y="6596"/>
                </a:cubicBezTo>
                <a:cubicBezTo>
                  <a:pt x="741" y="7587"/>
                  <a:pt x="1823" y="8122"/>
                  <a:pt x="2848" y="8327"/>
                </a:cubicBezTo>
                <a:cubicBezTo>
                  <a:pt x="3896" y="8521"/>
                  <a:pt x="4955" y="8464"/>
                  <a:pt x="5969" y="8726"/>
                </a:cubicBezTo>
                <a:cubicBezTo>
                  <a:pt x="6664" y="8908"/>
                  <a:pt x="7359" y="9295"/>
                  <a:pt x="7644" y="9944"/>
                </a:cubicBezTo>
                <a:cubicBezTo>
                  <a:pt x="8020" y="10810"/>
                  <a:pt x="7553" y="11835"/>
                  <a:pt x="6869" y="12485"/>
                </a:cubicBezTo>
                <a:cubicBezTo>
                  <a:pt x="6186" y="13122"/>
                  <a:pt x="5297" y="13533"/>
                  <a:pt x="4557" y="14113"/>
                </a:cubicBezTo>
                <a:cubicBezTo>
                  <a:pt x="3816" y="14706"/>
                  <a:pt x="3190" y="15617"/>
                  <a:pt x="3361" y="16540"/>
                </a:cubicBezTo>
                <a:cubicBezTo>
                  <a:pt x="3543" y="17588"/>
                  <a:pt x="4671" y="18248"/>
                  <a:pt x="5730" y="18419"/>
                </a:cubicBezTo>
                <a:cubicBezTo>
                  <a:pt x="6789" y="18590"/>
                  <a:pt x="7894" y="18431"/>
                  <a:pt x="8942" y="18613"/>
                </a:cubicBezTo>
                <a:cubicBezTo>
                  <a:pt x="9888" y="18784"/>
                  <a:pt x="10890" y="19410"/>
                  <a:pt x="10890" y="20356"/>
                </a:cubicBezTo>
                <a:cubicBezTo>
                  <a:pt x="10890" y="20971"/>
                  <a:pt x="10491" y="21483"/>
                  <a:pt x="10070" y="21916"/>
                </a:cubicBezTo>
                <a:cubicBezTo>
                  <a:pt x="9227" y="22759"/>
                  <a:pt x="8236" y="23454"/>
                  <a:pt x="7473" y="24365"/>
                </a:cubicBezTo>
                <a:cubicBezTo>
                  <a:pt x="6721" y="25299"/>
                  <a:pt x="6220" y="26552"/>
                  <a:pt x="6607" y="27668"/>
                </a:cubicBezTo>
                <a:cubicBezTo>
                  <a:pt x="6880" y="28466"/>
                  <a:pt x="7564" y="29070"/>
                  <a:pt x="8327" y="29423"/>
                </a:cubicBezTo>
                <a:cubicBezTo>
                  <a:pt x="9102" y="29764"/>
                  <a:pt x="9956" y="29878"/>
                  <a:pt x="10799" y="29935"/>
                </a:cubicBezTo>
                <a:cubicBezTo>
                  <a:pt x="11255" y="29965"/>
                  <a:pt x="11712" y="29980"/>
                  <a:pt x="12169" y="29980"/>
                </a:cubicBezTo>
                <a:cubicBezTo>
                  <a:pt x="14522" y="29980"/>
                  <a:pt x="16879" y="29586"/>
                  <a:pt x="19091" y="28785"/>
                </a:cubicBezTo>
                <a:lnTo>
                  <a:pt x="82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9" name="Google Shape;339;p34"/>
          <p:cNvSpPr/>
          <p:nvPr/>
        </p:nvSpPr>
        <p:spPr>
          <a:xfrm>
            <a:off x="8907024" y="5974075"/>
            <a:ext cx="3009935" cy="1185800"/>
          </a:xfrm>
          <a:custGeom>
            <a:avLst/>
            <a:gdLst/>
            <a:ahLst/>
            <a:cxnLst/>
            <a:rect l="l" t="t" r="r" b="b"/>
            <a:pathLst>
              <a:path w="90522" h="35574" extrusionOk="0">
                <a:moveTo>
                  <a:pt x="16591" y="3603"/>
                </a:moveTo>
                <a:cubicBezTo>
                  <a:pt x="16774" y="3603"/>
                  <a:pt x="16974" y="3653"/>
                  <a:pt x="17187" y="3764"/>
                </a:cubicBezTo>
                <a:cubicBezTo>
                  <a:pt x="18360" y="4373"/>
                  <a:pt x="18671" y="5807"/>
                  <a:pt x="18593" y="7017"/>
                </a:cubicBezTo>
                <a:cubicBezTo>
                  <a:pt x="18568" y="7396"/>
                  <a:pt x="18523" y="7771"/>
                  <a:pt x="18460" y="8142"/>
                </a:cubicBezTo>
                <a:lnTo>
                  <a:pt x="18460" y="8142"/>
                </a:lnTo>
                <a:cubicBezTo>
                  <a:pt x="16737" y="7924"/>
                  <a:pt x="14902" y="6837"/>
                  <a:pt x="15373" y="4862"/>
                </a:cubicBezTo>
                <a:cubicBezTo>
                  <a:pt x="15539" y="4172"/>
                  <a:pt x="15972" y="3603"/>
                  <a:pt x="16591" y="3603"/>
                </a:cubicBezTo>
                <a:close/>
                <a:moveTo>
                  <a:pt x="47310" y="0"/>
                </a:moveTo>
                <a:cubicBezTo>
                  <a:pt x="42765" y="0"/>
                  <a:pt x="38087" y="1252"/>
                  <a:pt x="33826" y="2897"/>
                </a:cubicBezTo>
                <a:cubicBezTo>
                  <a:pt x="31502" y="3794"/>
                  <a:pt x="29218" y="4795"/>
                  <a:pt x="26912" y="5737"/>
                </a:cubicBezTo>
                <a:cubicBezTo>
                  <a:pt x="24836" y="6584"/>
                  <a:pt x="22603" y="7643"/>
                  <a:pt x="20354" y="8046"/>
                </a:cubicBezTo>
                <a:lnTo>
                  <a:pt x="20354" y="8046"/>
                </a:lnTo>
                <a:cubicBezTo>
                  <a:pt x="20686" y="6222"/>
                  <a:pt x="20566" y="4234"/>
                  <a:pt x="19055" y="2972"/>
                </a:cubicBezTo>
                <a:cubicBezTo>
                  <a:pt x="18388" y="2415"/>
                  <a:pt x="17561" y="2130"/>
                  <a:pt x="16745" y="2130"/>
                </a:cubicBezTo>
                <a:cubicBezTo>
                  <a:pt x="15756" y="2130"/>
                  <a:pt x="14782" y="2549"/>
                  <a:pt x="14127" y="3408"/>
                </a:cubicBezTo>
                <a:cubicBezTo>
                  <a:pt x="13006" y="4878"/>
                  <a:pt x="13250" y="6864"/>
                  <a:pt x="14534" y="8139"/>
                </a:cubicBezTo>
                <a:cubicBezTo>
                  <a:pt x="15503" y="9100"/>
                  <a:pt x="16780" y="9537"/>
                  <a:pt x="18102" y="9636"/>
                </a:cubicBezTo>
                <a:lnTo>
                  <a:pt x="18102" y="9636"/>
                </a:lnTo>
                <a:cubicBezTo>
                  <a:pt x="16898" y="13548"/>
                  <a:pt x="13778" y="16927"/>
                  <a:pt x="10940" y="19646"/>
                </a:cubicBezTo>
                <a:cubicBezTo>
                  <a:pt x="7187" y="23241"/>
                  <a:pt x="3080" y="26497"/>
                  <a:pt x="336" y="30988"/>
                </a:cubicBezTo>
                <a:cubicBezTo>
                  <a:pt x="1" y="31537"/>
                  <a:pt x="510" y="31838"/>
                  <a:pt x="1083" y="31838"/>
                </a:cubicBezTo>
                <a:cubicBezTo>
                  <a:pt x="1487" y="31838"/>
                  <a:pt x="1923" y="31689"/>
                  <a:pt x="2118" y="31370"/>
                </a:cubicBezTo>
                <a:cubicBezTo>
                  <a:pt x="7053" y="23291"/>
                  <a:pt x="17074" y="19004"/>
                  <a:pt x="19975" y="9569"/>
                </a:cubicBezTo>
                <a:lnTo>
                  <a:pt x="19975" y="9569"/>
                </a:lnTo>
                <a:cubicBezTo>
                  <a:pt x="20240" y="9532"/>
                  <a:pt x="20501" y="9486"/>
                  <a:pt x="20757" y="9430"/>
                </a:cubicBezTo>
                <a:cubicBezTo>
                  <a:pt x="23251" y="8889"/>
                  <a:pt x="25673" y="7834"/>
                  <a:pt x="28026" y="6868"/>
                </a:cubicBezTo>
                <a:cubicBezTo>
                  <a:pt x="30549" y="5831"/>
                  <a:pt x="33048" y="4734"/>
                  <a:pt x="35607" y="3786"/>
                </a:cubicBezTo>
                <a:cubicBezTo>
                  <a:pt x="39232" y="2442"/>
                  <a:pt x="43108" y="1394"/>
                  <a:pt x="47000" y="1394"/>
                </a:cubicBezTo>
                <a:cubicBezTo>
                  <a:pt x="48038" y="1394"/>
                  <a:pt x="49077" y="1468"/>
                  <a:pt x="50112" y="1632"/>
                </a:cubicBezTo>
                <a:cubicBezTo>
                  <a:pt x="55198" y="2436"/>
                  <a:pt x="58895" y="5576"/>
                  <a:pt x="62045" y="9468"/>
                </a:cubicBezTo>
                <a:cubicBezTo>
                  <a:pt x="65137" y="13291"/>
                  <a:pt x="67867" y="17616"/>
                  <a:pt x="72093" y="20313"/>
                </a:cubicBezTo>
                <a:cubicBezTo>
                  <a:pt x="74247" y="21688"/>
                  <a:pt x="76733" y="22611"/>
                  <a:pt x="79307" y="22668"/>
                </a:cubicBezTo>
                <a:cubicBezTo>
                  <a:pt x="79374" y="22669"/>
                  <a:pt x="79441" y="22670"/>
                  <a:pt x="79507" y="22670"/>
                </a:cubicBezTo>
                <a:cubicBezTo>
                  <a:pt x="80835" y="22670"/>
                  <a:pt x="82090" y="22385"/>
                  <a:pt x="83359" y="21998"/>
                </a:cubicBezTo>
                <a:cubicBezTo>
                  <a:pt x="84220" y="21735"/>
                  <a:pt x="85136" y="21411"/>
                  <a:pt x="86047" y="21411"/>
                </a:cubicBezTo>
                <a:cubicBezTo>
                  <a:pt x="86358" y="21411"/>
                  <a:pt x="86668" y="21449"/>
                  <a:pt x="86976" y="21539"/>
                </a:cubicBezTo>
                <a:cubicBezTo>
                  <a:pt x="88318" y="21935"/>
                  <a:pt x="88838" y="23148"/>
                  <a:pt x="88289" y="24411"/>
                </a:cubicBezTo>
                <a:cubicBezTo>
                  <a:pt x="87804" y="25528"/>
                  <a:pt x="86864" y="26388"/>
                  <a:pt x="86141" y="27345"/>
                </a:cubicBezTo>
                <a:cubicBezTo>
                  <a:pt x="84507" y="29508"/>
                  <a:pt x="83617" y="32128"/>
                  <a:pt x="83618" y="34840"/>
                </a:cubicBezTo>
                <a:cubicBezTo>
                  <a:pt x="83618" y="35343"/>
                  <a:pt x="84066" y="35574"/>
                  <a:pt x="84527" y="35574"/>
                </a:cubicBezTo>
                <a:cubicBezTo>
                  <a:pt x="85017" y="35574"/>
                  <a:pt x="85522" y="35313"/>
                  <a:pt x="85522" y="34843"/>
                </a:cubicBezTo>
                <a:cubicBezTo>
                  <a:pt x="85522" y="32472"/>
                  <a:pt x="86186" y="30131"/>
                  <a:pt x="87592" y="28203"/>
                </a:cubicBezTo>
                <a:cubicBezTo>
                  <a:pt x="88696" y="26690"/>
                  <a:pt x="90522" y="25168"/>
                  <a:pt x="90439" y="23118"/>
                </a:cubicBezTo>
                <a:cubicBezTo>
                  <a:pt x="90363" y="21234"/>
                  <a:pt x="88623" y="20176"/>
                  <a:pt x="86913" y="19979"/>
                </a:cubicBezTo>
                <a:cubicBezTo>
                  <a:pt x="86706" y="19955"/>
                  <a:pt x="86501" y="19944"/>
                  <a:pt x="86298" y="19944"/>
                </a:cubicBezTo>
                <a:cubicBezTo>
                  <a:pt x="84294" y="19944"/>
                  <a:pt x="82465" y="21002"/>
                  <a:pt x="80471" y="21171"/>
                </a:cubicBezTo>
                <a:cubicBezTo>
                  <a:pt x="80207" y="21193"/>
                  <a:pt x="79944" y="21204"/>
                  <a:pt x="79684" y="21204"/>
                </a:cubicBezTo>
                <a:cubicBezTo>
                  <a:pt x="75202" y="21204"/>
                  <a:pt x="71342" y="17985"/>
                  <a:pt x="68559" y="14750"/>
                </a:cubicBezTo>
                <a:cubicBezTo>
                  <a:pt x="65565" y="11272"/>
                  <a:pt x="63133" y="7283"/>
                  <a:pt x="59614" y="4281"/>
                </a:cubicBezTo>
                <a:cubicBezTo>
                  <a:pt x="55968" y="1169"/>
                  <a:pt x="51701" y="0"/>
                  <a:pt x="473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0" name="Google Shape;340;p34"/>
          <p:cNvSpPr/>
          <p:nvPr/>
        </p:nvSpPr>
        <p:spPr>
          <a:xfrm rot="10800000" flipH="1">
            <a:off x="-134632" y="5761475"/>
            <a:ext cx="1262303" cy="922300"/>
          </a:xfrm>
          <a:custGeom>
            <a:avLst/>
            <a:gdLst/>
            <a:ahLst/>
            <a:cxnLst/>
            <a:rect l="l" t="t" r="r" b="b"/>
            <a:pathLst>
              <a:path w="37963" h="27669" extrusionOk="0">
                <a:moveTo>
                  <a:pt x="25550" y="0"/>
                </a:moveTo>
                <a:cubicBezTo>
                  <a:pt x="24891" y="0"/>
                  <a:pt x="24240" y="337"/>
                  <a:pt x="23653" y="674"/>
                </a:cubicBezTo>
                <a:cubicBezTo>
                  <a:pt x="19213" y="3229"/>
                  <a:pt x="15110" y="6365"/>
                  <a:pt x="11459" y="9957"/>
                </a:cubicBezTo>
                <a:cubicBezTo>
                  <a:pt x="8218" y="13145"/>
                  <a:pt x="5330" y="16694"/>
                  <a:pt x="2873" y="20518"/>
                </a:cubicBezTo>
                <a:cubicBezTo>
                  <a:pt x="2027" y="21835"/>
                  <a:pt x="1" y="24149"/>
                  <a:pt x="510" y="25826"/>
                </a:cubicBezTo>
                <a:cubicBezTo>
                  <a:pt x="954" y="27290"/>
                  <a:pt x="2706" y="27669"/>
                  <a:pt x="4112" y="27669"/>
                </a:cubicBezTo>
                <a:cubicBezTo>
                  <a:pt x="4328" y="27669"/>
                  <a:pt x="4536" y="27660"/>
                  <a:pt x="4729" y="27644"/>
                </a:cubicBezTo>
                <a:cubicBezTo>
                  <a:pt x="9751" y="27247"/>
                  <a:pt x="15087" y="25389"/>
                  <a:pt x="19889" y="23940"/>
                </a:cubicBezTo>
                <a:cubicBezTo>
                  <a:pt x="24776" y="22467"/>
                  <a:pt x="29585" y="20739"/>
                  <a:pt x="34292" y="18766"/>
                </a:cubicBezTo>
                <a:cubicBezTo>
                  <a:pt x="35186" y="18391"/>
                  <a:pt x="36098" y="17994"/>
                  <a:pt x="36800" y="17326"/>
                </a:cubicBezTo>
                <a:cubicBezTo>
                  <a:pt x="37503" y="16656"/>
                  <a:pt x="37962" y="15650"/>
                  <a:pt x="37728" y="14709"/>
                </a:cubicBezTo>
                <a:cubicBezTo>
                  <a:pt x="37333" y="13125"/>
                  <a:pt x="35428" y="12653"/>
                  <a:pt x="33725" y="12653"/>
                </a:cubicBezTo>
                <a:cubicBezTo>
                  <a:pt x="33523" y="12653"/>
                  <a:pt x="33324" y="12659"/>
                  <a:pt x="33131" y="12672"/>
                </a:cubicBezTo>
                <a:cubicBezTo>
                  <a:pt x="25611" y="13146"/>
                  <a:pt x="18430" y="15836"/>
                  <a:pt x="11380" y="18495"/>
                </a:cubicBezTo>
                <a:cubicBezTo>
                  <a:pt x="16148" y="14356"/>
                  <a:pt x="20919" y="10211"/>
                  <a:pt x="25392" y="5755"/>
                </a:cubicBezTo>
                <a:cubicBezTo>
                  <a:pt x="26225" y="4925"/>
                  <a:pt x="27081" y="4027"/>
                  <a:pt x="27363" y="2885"/>
                </a:cubicBezTo>
                <a:cubicBezTo>
                  <a:pt x="27646" y="1744"/>
                  <a:pt x="27104" y="312"/>
                  <a:pt x="25959" y="46"/>
                </a:cubicBezTo>
                <a:cubicBezTo>
                  <a:pt x="25822" y="15"/>
                  <a:pt x="25686" y="0"/>
                  <a:pt x="25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1" name="Google Shape;341;p34"/>
          <p:cNvSpPr/>
          <p:nvPr/>
        </p:nvSpPr>
        <p:spPr>
          <a:xfrm rot="10800000" flipH="1">
            <a:off x="900500" y="5593559"/>
            <a:ext cx="680047" cy="380500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2" name="Google Shape;342;p34"/>
          <p:cNvSpPr/>
          <p:nvPr/>
        </p:nvSpPr>
        <p:spPr>
          <a:xfrm flipH="1">
            <a:off x="10638924" y="6109475"/>
            <a:ext cx="1026394" cy="574288"/>
          </a:xfrm>
          <a:custGeom>
            <a:avLst/>
            <a:gdLst/>
            <a:ahLst/>
            <a:cxnLst/>
            <a:rect l="l" t="t" r="r" b="b"/>
            <a:pathLst>
              <a:path w="20452" h="11415" extrusionOk="0">
                <a:moveTo>
                  <a:pt x="9376" y="0"/>
                </a:moveTo>
                <a:cubicBezTo>
                  <a:pt x="6176" y="0"/>
                  <a:pt x="3103" y="2282"/>
                  <a:pt x="1427" y="4907"/>
                </a:cubicBezTo>
                <a:cubicBezTo>
                  <a:pt x="636" y="6147"/>
                  <a:pt x="1" y="7789"/>
                  <a:pt x="792" y="9030"/>
                </a:cubicBezTo>
                <a:cubicBezTo>
                  <a:pt x="1354" y="9911"/>
                  <a:pt x="2449" y="10265"/>
                  <a:pt x="3465" y="10506"/>
                </a:cubicBezTo>
                <a:cubicBezTo>
                  <a:pt x="5993" y="11110"/>
                  <a:pt x="8592" y="11414"/>
                  <a:pt x="11191" y="11414"/>
                </a:cubicBezTo>
                <a:cubicBezTo>
                  <a:pt x="11616" y="11414"/>
                  <a:pt x="12042" y="11406"/>
                  <a:pt x="12467" y="11390"/>
                </a:cubicBezTo>
                <a:cubicBezTo>
                  <a:pt x="14662" y="11305"/>
                  <a:pt x="17178" y="10789"/>
                  <a:pt x="18219" y="8856"/>
                </a:cubicBezTo>
                <a:cubicBezTo>
                  <a:pt x="20452" y="4711"/>
                  <a:pt x="14681" y="1488"/>
                  <a:pt x="11569" y="378"/>
                </a:cubicBezTo>
                <a:cubicBezTo>
                  <a:pt x="10841" y="118"/>
                  <a:pt x="10105" y="0"/>
                  <a:pt x="93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2974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366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assion One"/>
              <a:buNone/>
              <a:defRPr sz="44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assion One"/>
              <a:buNone/>
              <a:defRPr sz="4000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●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rope"/>
              <a:buChar char="○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anrope"/>
              <a:buChar char="■"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7" r:id="rId3"/>
    <p:sldLayoutId id="2147483679" r:id="rId4"/>
    <p:sldLayoutId id="2147483680" r:id="rId5"/>
    <p:sldLayoutId id="2147483687" r:id="rId6"/>
    <p:sldLayoutId id="214748368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=""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2060"/>
                </a:solidFill>
                <a:latin typeface="+mj-lt"/>
              </a:rPr>
              <a:t>TIẾNG VIỆT 3</a:t>
            </a:r>
            <a:endParaRPr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àng làm chổi rơ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930"/>
            <a:ext cx="12161838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0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hoi-rom-can-nhua-day-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102637"/>
            <a:ext cx="5822302" cy="39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robot-hut-bui-lau-nha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0" y="102636"/>
            <a:ext cx="4217437" cy="410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may-hut-bui-philip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36" y="3704253"/>
            <a:ext cx="4372288" cy="32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6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3948EC-4687-1797-E391-1F22B7FC9DF8}"/>
              </a:ext>
            </a:extLst>
          </p:cNvPr>
          <p:cNvSpPr txBox="1"/>
          <p:nvPr/>
        </p:nvSpPr>
        <p:spPr>
          <a:xfrm>
            <a:off x="3244029" y="621237"/>
            <a:ext cx="5399880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Từ chỉ đặc điểm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BCF8FCD5-3B38-938F-C91E-4CEC146B7DFF}"/>
              </a:ext>
            </a:extLst>
          </p:cNvPr>
          <p:cNvSpPr/>
          <p:nvPr/>
        </p:nvSpPr>
        <p:spPr>
          <a:xfrm>
            <a:off x="939539" y="2396358"/>
            <a:ext cx="3070964" cy="30709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màu sắc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B5C62520-76BD-360F-AEE6-60F9DB52F529}"/>
              </a:ext>
            </a:extLst>
          </p:cNvPr>
          <p:cNvSpPr/>
          <p:nvPr/>
        </p:nvSpPr>
        <p:spPr>
          <a:xfrm>
            <a:off x="4408487" y="2396358"/>
            <a:ext cx="3070964" cy="3070964"/>
          </a:xfrm>
          <a:prstGeom prst="ellipse">
            <a:avLst/>
          </a:prstGeom>
          <a:solidFill>
            <a:srgbClr val="EED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hình dáng, kích thước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4289349-548D-60F1-6B0B-34337314E5B6}"/>
              </a:ext>
            </a:extLst>
          </p:cNvPr>
          <p:cNvSpPr/>
          <p:nvPr/>
        </p:nvSpPr>
        <p:spPr>
          <a:xfrm>
            <a:off x="7877435" y="2396358"/>
            <a:ext cx="3070964" cy="3070964"/>
          </a:xfrm>
          <a:prstGeom prst="ellipse">
            <a:avLst/>
          </a:prstGeom>
          <a:solidFill>
            <a:srgbClr val="FCE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Từ chỉ hương vị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518DBDCA-9AEE-73DF-10BE-09B8F83EBF1E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475021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B54CD6B6-1636-EA92-CC57-697654ACB56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5943969" y="1390678"/>
            <a:ext cx="0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5F77FA9-8EB3-2B64-6710-6E6729C541A9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5943969" y="1390678"/>
            <a:ext cx="3468948" cy="10056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Quét Nhà  Nhạc Thiếu Nhi Bé Xuân Ma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400"/>
            <a:ext cx="14741523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8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=""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ả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12" y="0"/>
            <a:ext cx="11975226" cy="67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0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902;p32">
            <a:extLst>
              <a:ext uri="{FF2B5EF4-FFF2-40B4-BE49-F238E27FC236}">
                <a16:creationId xmlns=""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147074" y="1033546"/>
            <a:ext cx="7867687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+mj-lt"/>
              </a:rPr>
              <a:t>Luyện tập</a:t>
            </a:r>
            <a:endParaRPr lang="en-US" sz="72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="" xmlns:a16="http://schemas.microsoft.com/office/drawing/2014/main" id="{091845BB-49D6-355F-FB7C-16A00B34D5FD}"/>
              </a:ext>
            </a:extLst>
          </p:cNvPr>
          <p:cNvSpPr txBox="1">
            <a:spLocks/>
          </p:cNvSpPr>
          <p:nvPr/>
        </p:nvSpPr>
        <p:spPr>
          <a:xfrm>
            <a:off x="114635" y="2261937"/>
            <a:ext cx="1193256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Từ ngữ chỉ đặc điểm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="" xmlns:a16="http://schemas.microsoft.com/office/drawing/2014/main" id="{2BD9C5EE-96DD-5C7E-3362-CC9528F1E010}"/>
              </a:ext>
            </a:extLst>
          </p:cNvPr>
          <p:cNvSpPr txBox="1">
            <a:spLocks/>
          </p:cNvSpPr>
          <p:nvPr/>
        </p:nvSpPr>
        <p:spPr>
          <a:xfrm>
            <a:off x="-477505" y="3306343"/>
            <a:ext cx="13125823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5400" b="1">
                <a:solidFill>
                  <a:srgbClr val="002060"/>
                </a:solidFill>
                <a:latin typeface="+mj-lt"/>
              </a:rPr>
              <a:t>Câu nêu đặc điểm</a:t>
            </a:r>
            <a:endParaRPr lang="en-US" sz="6600" b="1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=""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71836" y="-283143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1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Xếp các từ in đậm dưới đây vào nhóm thích hợp.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Google Shape;7902;p32">
            <a:extLst>
              <a:ext uri="{FF2B5EF4-FFF2-40B4-BE49-F238E27FC236}">
                <a16:creationId xmlns="" xmlns:a16="http://schemas.microsoft.com/office/drawing/2014/main" id="{BE1759AA-C9F3-8AE6-78B1-B07CD8FE064E}"/>
              </a:ext>
            </a:extLst>
          </p:cNvPr>
          <p:cNvSpPr txBox="1">
            <a:spLocks/>
          </p:cNvSpPr>
          <p:nvPr/>
        </p:nvSpPr>
        <p:spPr>
          <a:xfrm>
            <a:off x="571836" y="883921"/>
            <a:ext cx="11391564" cy="2103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>
                <a:solidFill>
                  <a:srgbClr val="000000"/>
                </a:solidFill>
                <a:latin typeface="+mj-lt"/>
              </a:rPr>
              <a:t>a. Ở bờ ao nhà tôi có một bụi kim ngân. Cứ vào dịp tháng Năm, từ các kẽ lá nảy ra từng chùm hoa hai bông, một bông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vàng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một bông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trắng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nhỏ xíu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thơm ngát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</a:t>
            </a:r>
          </a:p>
          <a:p>
            <a:pPr algn="r"/>
            <a:r>
              <a:rPr lang="en-US" sz="3200">
                <a:solidFill>
                  <a:srgbClr val="000000"/>
                </a:solidFill>
                <a:latin typeface="+mj-lt"/>
              </a:rPr>
              <a:t>(Theo Trần Hoài Dung)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Google Shape;7902;p32">
            <a:extLst>
              <a:ext uri="{FF2B5EF4-FFF2-40B4-BE49-F238E27FC236}">
                <a16:creationId xmlns="" xmlns:a16="http://schemas.microsoft.com/office/drawing/2014/main" id="{1D5CD513-0B3A-D539-6676-151FC1673A89}"/>
              </a:ext>
            </a:extLst>
          </p:cNvPr>
          <p:cNvSpPr txBox="1">
            <a:spLocks/>
          </p:cNvSpPr>
          <p:nvPr/>
        </p:nvSpPr>
        <p:spPr>
          <a:xfrm>
            <a:off x="571836" y="2987041"/>
            <a:ext cx="11391564" cy="22555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>
                <a:solidFill>
                  <a:srgbClr val="000000"/>
                </a:solidFill>
                <a:latin typeface="+mj-lt"/>
              </a:rPr>
              <a:t>b. Nai con có bộ lông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nâu nhạt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mịn màng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bốn cẳng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cao khều 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như là đi trên những đôi cà kheo. Cái đầu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dài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 và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nhỏ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, hai tai vểnh lên.</a:t>
            </a:r>
          </a:p>
          <a:p>
            <a:pPr algn="r"/>
            <a:r>
              <a:rPr lang="en-US" sz="3200">
                <a:solidFill>
                  <a:srgbClr val="000000"/>
                </a:solidFill>
                <a:latin typeface="+mj-lt"/>
              </a:rPr>
              <a:t>(Nguyệt Ánh)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4B3695-1C8D-1076-F49B-5663CF10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836" y="5196839"/>
            <a:ext cx="11391564" cy="152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B363654-24BE-8BB6-4937-487FE22A00FB}"/>
              </a:ext>
            </a:extLst>
          </p:cNvPr>
          <p:cNvGrpSpPr/>
          <p:nvPr/>
        </p:nvGrpSpPr>
        <p:grpSpPr>
          <a:xfrm>
            <a:off x="583744" y="2472303"/>
            <a:ext cx="10994350" cy="3167436"/>
            <a:chOff x="434091" y="2951946"/>
            <a:chExt cx="10994350" cy="3167436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335A10F4-D733-4888-2930-A7A9A4CC641B}"/>
                </a:ext>
              </a:extLst>
            </p:cNvPr>
            <p:cNvCxnSpPr>
              <a:cxnSpLocks/>
            </p:cNvCxnSpPr>
            <p:nvPr/>
          </p:nvCxnSpPr>
          <p:spPr>
            <a:xfrm>
              <a:off x="3917016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BA678C41-B251-86C9-D61B-085AB058CDE7}"/>
                </a:ext>
              </a:extLst>
            </p:cNvPr>
            <p:cNvCxnSpPr>
              <a:cxnSpLocks/>
            </p:cNvCxnSpPr>
            <p:nvPr/>
          </p:nvCxnSpPr>
          <p:spPr>
            <a:xfrm>
              <a:off x="8064479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4950447-F2CE-73B8-2796-2F028AC74B81}"/>
                </a:ext>
              </a:extLst>
            </p:cNvPr>
            <p:cNvSpPr txBox="1"/>
            <p:nvPr/>
          </p:nvSpPr>
          <p:spPr>
            <a:xfrm>
              <a:off x="434091" y="2951946"/>
              <a:ext cx="3114496" cy="1077218"/>
            </a:xfrm>
            <a:prstGeom prst="rect">
              <a:avLst/>
            </a:prstGeom>
            <a:solidFill>
              <a:srgbClr val="FCE1E5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FF0000"/>
                  </a:solidFill>
                </a:rPr>
                <a:t>Từ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ngữ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</a:rPr>
                <a:t>chỉ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màu</a:t>
              </a:r>
              <a:r>
                <a:rPr lang="en-US" sz="3200" dirty="0">
                  <a:solidFill>
                    <a:srgbClr val="FF0000"/>
                  </a:solidFill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</a:rPr>
                <a:t>sắc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DC06844-B79D-DF12-202C-002C79FC12B9}"/>
                </a:ext>
              </a:extLst>
            </p:cNvPr>
            <p:cNvSpPr txBox="1"/>
            <p:nvPr/>
          </p:nvSpPr>
          <p:spPr>
            <a:xfrm>
              <a:off x="4106478" y="2951946"/>
              <a:ext cx="3768541" cy="954107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ngữ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chỉ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dáng</a:t>
              </a:r>
              <a:r>
                <a:rPr lang="en-US" sz="2800" b="1" dirty="0">
                  <a:solidFill>
                    <a:srgbClr val="FF0000"/>
                  </a:solidFill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</a:rPr>
                <a:t>kích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thước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0ACFBF7-956B-7AB2-3CB7-B08CC0A9C58A}"/>
                </a:ext>
              </a:extLst>
            </p:cNvPr>
            <p:cNvSpPr txBox="1"/>
            <p:nvPr/>
          </p:nvSpPr>
          <p:spPr>
            <a:xfrm>
              <a:off x="8597081" y="2951946"/>
              <a:ext cx="2831360" cy="954107"/>
            </a:xfrm>
            <a:prstGeom prst="rect">
              <a:avLst/>
            </a:prstGeom>
            <a:solidFill>
              <a:srgbClr val="E2F4B7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ngữ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FF0000"/>
                  </a:solidFill>
                </a:rPr>
                <a:t>chỉ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hương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vị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vang">
            <a:extLst>
              <a:ext uri="{FF2B5EF4-FFF2-40B4-BE49-F238E27FC236}">
                <a16:creationId xmlns="" xmlns:a16="http://schemas.microsoft.com/office/drawing/2014/main" id="{04FE0D72-72EC-1426-BE54-DA6421D173ED}"/>
              </a:ext>
            </a:extLst>
          </p:cNvPr>
          <p:cNvSpPr txBox="1"/>
          <p:nvPr/>
        </p:nvSpPr>
        <p:spPr>
          <a:xfrm>
            <a:off x="766732" y="3426410"/>
            <a:ext cx="182628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vàng</a:t>
            </a:r>
            <a:r>
              <a:rPr lang="en-US" sz="4000" dirty="0" smtClean="0"/>
              <a:t>,</a:t>
            </a:r>
            <a:endParaRPr lang="en-US" sz="4000" dirty="0"/>
          </a:p>
        </p:txBody>
      </p:sp>
      <p:sp>
        <p:nvSpPr>
          <p:cNvPr id="26" name="vang">
            <a:extLst>
              <a:ext uri="{FF2B5EF4-FFF2-40B4-BE49-F238E27FC236}">
                <a16:creationId xmlns="" xmlns:a16="http://schemas.microsoft.com/office/drawing/2014/main" id="{303ABAAC-2AD9-173E-D1FF-86A7259D07BF}"/>
              </a:ext>
            </a:extLst>
          </p:cNvPr>
          <p:cNvSpPr txBox="1"/>
          <p:nvPr/>
        </p:nvSpPr>
        <p:spPr>
          <a:xfrm>
            <a:off x="1967150" y="3442424"/>
            <a:ext cx="2109550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trắng</a:t>
            </a:r>
            <a:r>
              <a:rPr lang="en-US" sz="4000" dirty="0" smtClean="0"/>
              <a:t>,</a:t>
            </a:r>
            <a:endParaRPr lang="en-US" sz="4000" dirty="0"/>
          </a:p>
        </p:txBody>
      </p:sp>
      <p:sp>
        <p:nvSpPr>
          <p:cNvPr id="27" name="vang">
            <a:extLst>
              <a:ext uri="{FF2B5EF4-FFF2-40B4-BE49-F238E27FC236}">
                <a16:creationId xmlns="" xmlns:a16="http://schemas.microsoft.com/office/drawing/2014/main" id="{CAB56068-5CD7-1905-4E41-96739D5149E2}"/>
              </a:ext>
            </a:extLst>
          </p:cNvPr>
          <p:cNvSpPr txBox="1"/>
          <p:nvPr/>
        </p:nvSpPr>
        <p:spPr>
          <a:xfrm>
            <a:off x="871506" y="4380517"/>
            <a:ext cx="2376519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nâu</a:t>
            </a:r>
            <a:r>
              <a:rPr lang="en-US" sz="4000" dirty="0" smtClean="0"/>
              <a:t> </a:t>
            </a:r>
            <a:r>
              <a:rPr lang="en-US" sz="4000" dirty="0" err="1" smtClean="0"/>
              <a:t>nhạt</a:t>
            </a:r>
            <a:endParaRPr lang="en-US" sz="4000" dirty="0"/>
          </a:p>
        </p:txBody>
      </p:sp>
      <p:sp>
        <p:nvSpPr>
          <p:cNvPr id="31" name="vang">
            <a:extLst>
              <a:ext uri="{FF2B5EF4-FFF2-40B4-BE49-F238E27FC236}">
                <a16:creationId xmlns="" xmlns:a16="http://schemas.microsoft.com/office/drawing/2014/main" id="{FFC23E35-0324-1DB2-1B04-8C36D2CB2F9B}"/>
              </a:ext>
            </a:extLst>
          </p:cNvPr>
          <p:cNvSpPr txBox="1"/>
          <p:nvPr/>
        </p:nvSpPr>
        <p:spPr>
          <a:xfrm>
            <a:off x="4147939" y="3426410"/>
            <a:ext cx="2255720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nhỏ</a:t>
            </a:r>
            <a:r>
              <a:rPr lang="en-US" sz="4000" dirty="0" smtClean="0"/>
              <a:t> </a:t>
            </a:r>
            <a:r>
              <a:rPr lang="en-US" sz="4000" dirty="0" err="1" smtClean="0"/>
              <a:t>xíu</a:t>
            </a:r>
            <a:r>
              <a:rPr lang="en-US" sz="4000" dirty="0" smtClean="0"/>
              <a:t>,</a:t>
            </a:r>
            <a:endParaRPr lang="en-US" sz="4000" dirty="0"/>
          </a:p>
        </p:txBody>
      </p:sp>
      <p:sp>
        <p:nvSpPr>
          <p:cNvPr id="32" name="vang">
            <a:extLst>
              <a:ext uri="{FF2B5EF4-FFF2-40B4-BE49-F238E27FC236}">
                <a16:creationId xmlns="" xmlns:a16="http://schemas.microsoft.com/office/drawing/2014/main" id="{E8949A69-3F09-21D6-8497-756DCB3DB8F4}"/>
              </a:ext>
            </a:extLst>
          </p:cNvPr>
          <p:cNvSpPr txBox="1"/>
          <p:nvPr/>
        </p:nvSpPr>
        <p:spPr>
          <a:xfrm>
            <a:off x="5925721" y="3426410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nhỏ</a:t>
            </a:r>
            <a:r>
              <a:rPr lang="en-US" sz="4000" dirty="0" smtClean="0"/>
              <a:t>,</a:t>
            </a:r>
            <a:endParaRPr lang="en-US" sz="4000" dirty="0"/>
          </a:p>
        </p:txBody>
      </p:sp>
      <p:sp>
        <p:nvSpPr>
          <p:cNvPr id="33" name="vang">
            <a:extLst>
              <a:ext uri="{FF2B5EF4-FFF2-40B4-BE49-F238E27FC236}">
                <a16:creationId xmlns="" xmlns:a16="http://schemas.microsoft.com/office/drawing/2014/main" id="{92760B24-7F40-3932-7924-7AE2ED86AD67}"/>
              </a:ext>
            </a:extLst>
          </p:cNvPr>
          <p:cNvSpPr txBox="1"/>
          <p:nvPr/>
        </p:nvSpPr>
        <p:spPr>
          <a:xfrm>
            <a:off x="3900289" y="4380517"/>
            <a:ext cx="172920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dài</a:t>
            </a:r>
            <a:r>
              <a:rPr lang="en-US" sz="4000" dirty="0" smtClean="0"/>
              <a:t>,</a:t>
            </a:r>
            <a:endParaRPr lang="en-US" sz="4000" dirty="0"/>
          </a:p>
        </p:txBody>
      </p:sp>
      <p:sp>
        <p:nvSpPr>
          <p:cNvPr id="35" name="vang">
            <a:extLst>
              <a:ext uri="{FF2B5EF4-FFF2-40B4-BE49-F238E27FC236}">
                <a16:creationId xmlns="" xmlns:a16="http://schemas.microsoft.com/office/drawing/2014/main" id="{0C4A54A1-7CFE-ACBF-D7E4-9BEBCDEA781D}"/>
              </a:ext>
            </a:extLst>
          </p:cNvPr>
          <p:cNvSpPr txBox="1"/>
          <p:nvPr/>
        </p:nvSpPr>
        <p:spPr>
          <a:xfrm>
            <a:off x="4916095" y="4381253"/>
            <a:ext cx="3114519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cao</a:t>
            </a:r>
            <a:r>
              <a:rPr lang="en-US" sz="4000" dirty="0" smtClean="0"/>
              <a:t> </a:t>
            </a:r>
            <a:r>
              <a:rPr lang="en-US" sz="4000" dirty="0" err="1" smtClean="0"/>
              <a:t>nghều</a:t>
            </a:r>
            <a:endParaRPr lang="en-US" sz="4000" dirty="0"/>
          </a:p>
        </p:txBody>
      </p:sp>
      <p:sp>
        <p:nvSpPr>
          <p:cNvPr id="36" name="vang">
            <a:extLst>
              <a:ext uri="{FF2B5EF4-FFF2-40B4-BE49-F238E27FC236}">
                <a16:creationId xmlns="" xmlns:a16="http://schemas.microsoft.com/office/drawing/2014/main" id="{787BA76F-78EA-9D73-9295-8A34C32B1625}"/>
              </a:ext>
            </a:extLst>
          </p:cNvPr>
          <p:cNvSpPr txBox="1"/>
          <p:nvPr/>
        </p:nvSpPr>
        <p:spPr>
          <a:xfrm>
            <a:off x="8587599" y="3430713"/>
            <a:ext cx="2756676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/>
              <a:t>thơm</a:t>
            </a:r>
            <a:r>
              <a:rPr lang="en-US" sz="4000" dirty="0" smtClean="0"/>
              <a:t> </a:t>
            </a:r>
            <a:r>
              <a:rPr lang="en-US" sz="4000" dirty="0" err="1" smtClean="0"/>
              <a:t>ngát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56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1" grpId="0"/>
      <p:bldP spid="32" grpId="0"/>
      <p:bldP spid="33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=""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3744" y="924240"/>
            <a:ext cx="11132484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3200" b="1">
                <a:solidFill>
                  <a:srgbClr val="000000"/>
                </a:solidFill>
                <a:latin typeface="+mj-lt"/>
              </a:rPr>
              <a:t>2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 Tìm thêm từ ngữ chỉ đặc điểm theo ba nhóm nêu trên và đặt câu với 2 – 3 từ ngữ tìm được.</a:t>
            </a:r>
          </a:p>
          <a:p>
            <a:pPr algn="just">
              <a:spcBef>
                <a:spcPts val="6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M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: Hoa mướp màu </a:t>
            </a:r>
            <a:r>
              <a:rPr lang="en-US" sz="3200" b="1">
                <a:solidFill>
                  <a:srgbClr val="000000"/>
                </a:solidFill>
                <a:latin typeface="+mj-lt"/>
              </a:rPr>
              <a:t>vàng rực rỡ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.</a:t>
            </a:r>
            <a:endParaRPr lang="en-US" sz="400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B363654-24BE-8BB6-4937-487FE22A00FB}"/>
              </a:ext>
            </a:extLst>
          </p:cNvPr>
          <p:cNvGrpSpPr/>
          <p:nvPr/>
        </p:nvGrpSpPr>
        <p:grpSpPr>
          <a:xfrm>
            <a:off x="583744" y="2472303"/>
            <a:ext cx="10994350" cy="3167436"/>
            <a:chOff x="434091" y="2951946"/>
            <a:chExt cx="10994350" cy="3167436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335A10F4-D733-4888-2930-A7A9A4CC641B}"/>
                </a:ext>
              </a:extLst>
            </p:cNvPr>
            <p:cNvCxnSpPr>
              <a:cxnSpLocks/>
            </p:cNvCxnSpPr>
            <p:nvPr/>
          </p:nvCxnSpPr>
          <p:spPr>
            <a:xfrm>
              <a:off x="3917016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BA678C41-B251-86C9-D61B-085AB058CDE7}"/>
                </a:ext>
              </a:extLst>
            </p:cNvPr>
            <p:cNvCxnSpPr>
              <a:cxnSpLocks/>
            </p:cNvCxnSpPr>
            <p:nvPr/>
          </p:nvCxnSpPr>
          <p:spPr>
            <a:xfrm>
              <a:off x="8064479" y="3193302"/>
              <a:ext cx="0" cy="2926080"/>
            </a:xfrm>
            <a:prstGeom prst="line">
              <a:avLst/>
            </a:prstGeom>
            <a:ln w="28575"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4950447-F2CE-73B8-2796-2F028AC74B81}"/>
                </a:ext>
              </a:extLst>
            </p:cNvPr>
            <p:cNvSpPr txBox="1"/>
            <p:nvPr/>
          </p:nvSpPr>
          <p:spPr>
            <a:xfrm>
              <a:off x="434091" y="2951946"/>
              <a:ext cx="3114496" cy="954107"/>
            </a:xfrm>
            <a:prstGeom prst="rect">
              <a:avLst/>
            </a:prstGeom>
            <a:solidFill>
              <a:srgbClr val="FCE1E5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</a:rPr>
                <a:t>Từ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ngữ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rgbClr val="FF0000"/>
                  </a:solidFill>
                </a:rPr>
                <a:t>chỉ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màu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sắc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0DC06844-B79D-DF12-202C-002C79FC12B9}"/>
                </a:ext>
              </a:extLst>
            </p:cNvPr>
            <p:cNvSpPr txBox="1"/>
            <p:nvPr/>
          </p:nvSpPr>
          <p:spPr>
            <a:xfrm>
              <a:off x="4106478" y="2951946"/>
              <a:ext cx="3768541" cy="954107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</a:rPr>
                <a:t>Từ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ngữ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chỉ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hình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dáng</a:t>
              </a:r>
              <a:r>
                <a:rPr lang="en-US" sz="2800" dirty="0">
                  <a:solidFill>
                    <a:srgbClr val="FF0000"/>
                  </a:solidFill>
                </a:rPr>
                <a:t>, </a:t>
              </a:r>
              <a:r>
                <a:rPr lang="en-US" sz="2800" dirty="0" err="1">
                  <a:solidFill>
                    <a:srgbClr val="FF0000"/>
                  </a:solidFill>
                </a:rPr>
                <a:t>kích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thước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0ACFBF7-956B-7AB2-3CB7-B08CC0A9C58A}"/>
                </a:ext>
              </a:extLst>
            </p:cNvPr>
            <p:cNvSpPr txBox="1"/>
            <p:nvPr/>
          </p:nvSpPr>
          <p:spPr>
            <a:xfrm>
              <a:off x="8597081" y="2951946"/>
              <a:ext cx="2831360" cy="954107"/>
            </a:xfrm>
            <a:prstGeom prst="rect">
              <a:avLst/>
            </a:prstGeom>
            <a:solidFill>
              <a:srgbClr val="E2F4B7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</a:rPr>
                <a:t>Từ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ngữ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rgbClr val="FF0000"/>
                  </a:solidFill>
                </a:rPr>
                <a:t>chỉ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hương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vị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vang">
            <a:extLst>
              <a:ext uri="{FF2B5EF4-FFF2-40B4-BE49-F238E27FC236}">
                <a16:creationId xmlns="" xmlns:a16="http://schemas.microsoft.com/office/drawing/2014/main" id="{04FE0D72-72EC-1426-BE54-DA6421D173ED}"/>
              </a:ext>
            </a:extLst>
          </p:cNvPr>
          <p:cNvSpPr txBox="1"/>
          <p:nvPr/>
        </p:nvSpPr>
        <p:spPr>
          <a:xfrm>
            <a:off x="166657" y="3426410"/>
            <a:ext cx="182628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xanh</a:t>
            </a:r>
            <a:r>
              <a:rPr lang="en-US" sz="4000" dirty="0"/>
              <a:t>,</a:t>
            </a:r>
          </a:p>
        </p:txBody>
      </p:sp>
      <p:sp>
        <p:nvSpPr>
          <p:cNvPr id="25" name="vang">
            <a:extLst>
              <a:ext uri="{FF2B5EF4-FFF2-40B4-BE49-F238E27FC236}">
                <a16:creationId xmlns="" xmlns:a16="http://schemas.microsoft.com/office/drawing/2014/main" id="{D5A1F4B8-73C4-0ED7-1B1B-F3A1EDFFEF0E}"/>
              </a:ext>
            </a:extLst>
          </p:cNvPr>
          <p:cNvSpPr txBox="1"/>
          <p:nvPr/>
        </p:nvSpPr>
        <p:spPr>
          <a:xfrm>
            <a:off x="1755283" y="3453467"/>
            <a:ext cx="98311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đỏ</a:t>
            </a:r>
            <a:r>
              <a:rPr lang="en-US" sz="4000" dirty="0"/>
              <a:t>,</a:t>
            </a:r>
          </a:p>
        </p:txBody>
      </p:sp>
      <p:sp>
        <p:nvSpPr>
          <p:cNvPr id="26" name="vang">
            <a:extLst>
              <a:ext uri="{FF2B5EF4-FFF2-40B4-BE49-F238E27FC236}">
                <a16:creationId xmlns="" xmlns:a16="http://schemas.microsoft.com/office/drawing/2014/main" id="{303ABAAC-2AD9-173E-D1FF-86A7259D07BF}"/>
              </a:ext>
            </a:extLst>
          </p:cNvPr>
          <p:cNvSpPr txBox="1"/>
          <p:nvPr/>
        </p:nvSpPr>
        <p:spPr>
          <a:xfrm>
            <a:off x="2795825" y="3480524"/>
            <a:ext cx="1460305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đen,</a:t>
            </a:r>
          </a:p>
        </p:txBody>
      </p:sp>
      <p:sp>
        <p:nvSpPr>
          <p:cNvPr id="27" name="vang">
            <a:extLst>
              <a:ext uri="{FF2B5EF4-FFF2-40B4-BE49-F238E27FC236}">
                <a16:creationId xmlns="" xmlns:a16="http://schemas.microsoft.com/office/drawing/2014/main" id="{CAB56068-5CD7-1905-4E41-96739D5149E2}"/>
              </a:ext>
            </a:extLst>
          </p:cNvPr>
          <p:cNvSpPr txBox="1"/>
          <p:nvPr/>
        </p:nvSpPr>
        <p:spPr>
          <a:xfrm>
            <a:off x="166656" y="4380517"/>
            <a:ext cx="1826281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hồng,</a:t>
            </a:r>
          </a:p>
        </p:txBody>
      </p:sp>
      <p:sp>
        <p:nvSpPr>
          <p:cNvPr id="28" name="vang">
            <a:extLst>
              <a:ext uri="{FF2B5EF4-FFF2-40B4-BE49-F238E27FC236}">
                <a16:creationId xmlns="" xmlns:a16="http://schemas.microsoft.com/office/drawing/2014/main" id="{B02BE462-105C-8171-6C8A-68151A5FD465}"/>
              </a:ext>
            </a:extLst>
          </p:cNvPr>
          <p:cNvSpPr txBox="1"/>
          <p:nvPr/>
        </p:nvSpPr>
        <p:spPr>
          <a:xfrm>
            <a:off x="1747891" y="4380517"/>
            <a:ext cx="133687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tím,</a:t>
            </a:r>
          </a:p>
        </p:txBody>
      </p:sp>
      <p:sp>
        <p:nvSpPr>
          <p:cNvPr id="29" name="vang">
            <a:extLst>
              <a:ext uri="{FF2B5EF4-FFF2-40B4-BE49-F238E27FC236}">
                <a16:creationId xmlns="" xmlns:a16="http://schemas.microsoft.com/office/drawing/2014/main" id="{EA3C9A13-E050-9E9D-F381-7D7F3ED5FF0E}"/>
              </a:ext>
            </a:extLst>
          </p:cNvPr>
          <p:cNvSpPr txBox="1"/>
          <p:nvPr/>
        </p:nvSpPr>
        <p:spPr>
          <a:xfrm>
            <a:off x="2857540" y="4380517"/>
            <a:ext cx="133687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nâu,</a:t>
            </a:r>
          </a:p>
        </p:txBody>
      </p:sp>
      <p:sp>
        <p:nvSpPr>
          <p:cNvPr id="30" name="vang">
            <a:extLst>
              <a:ext uri="{FF2B5EF4-FFF2-40B4-BE49-F238E27FC236}">
                <a16:creationId xmlns="" xmlns:a16="http://schemas.microsoft.com/office/drawing/2014/main" id="{8CDA3E2E-D584-6401-6602-5D8C1E329F24}"/>
              </a:ext>
            </a:extLst>
          </p:cNvPr>
          <p:cNvSpPr txBox="1"/>
          <p:nvPr/>
        </p:nvSpPr>
        <p:spPr>
          <a:xfrm>
            <a:off x="140800" y="5224117"/>
            <a:ext cx="3925869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xanh lá cây,…</a:t>
            </a:r>
          </a:p>
        </p:txBody>
      </p:sp>
      <p:sp>
        <p:nvSpPr>
          <p:cNvPr id="31" name="vang">
            <a:extLst>
              <a:ext uri="{FF2B5EF4-FFF2-40B4-BE49-F238E27FC236}">
                <a16:creationId xmlns="" xmlns:a16="http://schemas.microsoft.com/office/drawing/2014/main" id="{FFC23E35-0324-1DB2-1B04-8C36D2CB2F9B}"/>
              </a:ext>
            </a:extLst>
          </p:cNvPr>
          <p:cNvSpPr txBox="1"/>
          <p:nvPr/>
        </p:nvSpPr>
        <p:spPr>
          <a:xfrm>
            <a:off x="4147939" y="3426410"/>
            <a:ext cx="2255720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bé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,</a:t>
            </a:r>
          </a:p>
        </p:txBody>
      </p:sp>
      <p:sp>
        <p:nvSpPr>
          <p:cNvPr id="32" name="vang">
            <a:extLst>
              <a:ext uri="{FF2B5EF4-FFF2-40B4-BE49-F238E27FC236}">
                <a16:creationId xmlns="" xmlns:a16="http://schemas.microsoft.com/office/drawing/2014/main" id="{E8949A69-3F09-21D6-8497-756DCB3DB8F4}"/>
              </a:ext>
            </a:extLst>
          </p:cNvPr>
          <p:cNvSpPr txBox="1"/>
          <p:nvPr/>
        </p:nvSpPr>
        <p:spPr>
          <a:xfrm>
            <a:off x="6154321" y="3426410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hẹp</a:t>
            </a:r>
            <a:r>
              <a:rPr lang="en-US" sz="4000" dirty="0"/>
              <a:t>,</a:t>
            </a:r>
          </a:p>
        </p:txBody>
      </p:sp>
      <p:sp>
        <p:nvSpPr>
          <p:cNvPr id="33" name="vang">
            <a:extLst>
              <a:ext uri="{FF2B5EF4-FFF2-40B4-BE49-F238E27FC236}">
                <a16:creationId xmlns="" xmlns:a16="http://schemas.microsoft.com/office/drawing/2014/main" id="{92760B24-7F40-3932-7924-7AE2ED86AD67}"/>
              </a:ext>
            </a:extLst>
          </p:cNvPr>
          <p:cNvSpPr txBox="1"/>
          <p:nvPr/>
        </p:nvSpPr>
        <p:spPr>
          <a:xfrm>
            <a:off x="4147939" y="4380517"/>
            <a:ext cx="172920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cong,</a:t>
            </a:r>
          </a:p>
        </p:txBody>
      </p:sp>
      <p:sp>
        <p:nvSpPr>
          <p:cNvPr id="34" name="vang">
            <a:extLst>
              <a:ext uri="{FF2B5EF4-FFF2-40B4-BE49-F238E27FC236}">
                <a16:creationId xmlns="" xmlns:a16="http://schemas.microsoft.com/office/drawing/2014/main" id="{F7B1FDAE-4C71-C4C4-E0E2-AF55722D6F13}"/>
              </a:ext>
            </a:extLst>
          </p:cNvPr>
          <p:cNvSpPr txBox="1"/>
          <p:nvPr/>
        </p:nvSpPr>
        <p:spPr>
          <a:xfrm>
            <a:off x="5666801" y="4380517"/>
            <a:ext cx="1729203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thẳng,</a:t>
            </a:r>
          </a:p>
        </p:txBody>
      </p:sp>
      <p:sp>
        <p:nvSpPr>
          <p:cNvPr id="35" name="vang">
            <a:extLst>
              <a:ext uri="{FF2B5EF4-FFF2-40B4-BE49-F238E27FC236}">
                <a16:creationId xmlns="" xmlns:a16="http://schemas.microsoft.com/office/drawing/2014/main" id="{0C4A54A1-7CFE-ACBF-D7E4-9BEBCDEA781D}"/>
              </a:ext>
            </a:extLst>
          </p:cNvPr>
          <p:cNvSpPr txBox="1"/>
          <p:nvPr/>
        </p:nvSpPr>
        <p:spPr>
          <a:xfrm>
            <a:off x="4170200" y="5222360"/>
            <a:ext cx="3114519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khổng lồ,…</a:t>
            </a:r>
          </a:p>
        </p:txBody>
      </p:sp>
      <p:sp>
        <p:nvSpPr>
          <p:cNvPr id="36" name="vang">
            <a:extLst>
              <a:ext uri="{FF2B5EF4-FFF2-40B4-BE49-F238E27FC236}">
                <a16:creationId xmlns="" xmlns:a16="http://schemas.microsoft.com/office/drawing/2014/main" id="{787BA76F-78EA-9D73-9295-8A34C32B1625}"/>
              </a:ext>
            </a:extLst>
          </p:cNvPr>
          <p:cNvSpPr txBox="1"/>
          <p:nvPr/>
        </p:nvSpPr>
        <p:spPr>
          <a:xfrm>
            <a:off x="8301849" y="3468813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thơm,</a:t>
            </a:r>
          </a:p>
        </p:txBody>
      </p:sp>
      <p:sp>
        <p:nvSpPr>
          <p:cNvPr id="37" name="vang">
            <a:extLst>
              <a:ext uri="{FF2B5EF4-FFF2-40B4-BE49-F238E27FC236}">
                <a16:creationId xmlns="" xmlns:a16="http://schemas.microsoft.com/office/drawing/2014/main" id="{67BF48F5-ACEC-E862-E8A1-D1A3A6A9B211}"/>
              </a:ext>
            </a:extLst>
          </p:cNvPr>
          <p:cNvSpPr txBox="1"/>
          <p:nvPr/>
        </p:nvSpPr>
        <p:spPr>
          <a:xfrm>
            <a:off x="9739876" y="3480524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hắc,</a:t>
            </a:r>
          </a:p>
        </p:txBody>
      </p:sp>
      <p:sp>
        <p:nvSpPr>
          <p:cNvPr id="38" name="vang">
            <a:extLst>
              <a:ext uri="{FF2B5EF4-FFF2-40B4-BE49-F238E27FC236}">
                <a16:creationId xmlns="" xmlns:a16="http://schemas.microsoft.com/office/drawing/2014/main" id="{3BB9C91A-61FC-AAE3-6F04-7D089D0BFB7C}"/>
              </a:ext>
            </a:extLst>
          </p:cNvPr>
          <p:cNvSpPr txBox="1"/>
          <p:nvPr/>
        </p:nvSpPr>
        <p:spPr>
          <a:xfrm>
            <a:off x="8301849" y="4380517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chua,</a:t>
            </a:r>
          </a:p>
        </p:txBody>
      </p:sp>
      <p:sp>
        <p:nvSpPr>
          <p:cNvPr id="39" name="vang">
            <a:extLst>
              <a:ext uri="{FF2B5EF4-FFF2-40B4-BE49-F238E27FC236}">
                <a16:creationId xmlns="" xmlns:a16="http://schemas.microsoft.com/office/drawing/2014/main" id="{A029204B-BB93-253A-5B39-270A7C84F7DA}"/>
              </a:ext>
            </a:extLst>
          </p:cNvPr>
          <p:cNvSpPr txBox="1"/>
          <p:nvPr/>
        </p:nvSpPr>
        <p:spPr>
          <a:xfrm>
            <a:off x="9739876" y="4336569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ngọt,</a:t>
            </a:r>
          </a:p>
        </p:txBody>
      </p:sp>
      <p:sp>
        <p:nvSpPr>
          <p:cNvPr id="40" name="vang">
            <a:extLst>
              <a:ext uri="{FF2B5EF4-FFF2-40B4-BE49-F238E27FC236}">
                <a16:creationId xmlns="" xmlns:a16="http://schemas.microsoft.com/office/drawing/2014/main" id="{07BB9D07-F8A0-DFD6-49CD-F54289B8C2AE}"/>
              </a:ext>
            </a:extLst>
          </p:cNvPr>
          <p:cNvSpPr txBox="1"/>
          <p:nvPr/>
        </p:nvSpPr>
        <p:spPr>
          <a:xfrm>
            <a:off x="8301849" y="5222360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mặn,</a:t>
            </a:r>
          </a:p>
        </p:txBody>
      </p:sp>
      <p:sp>
        <p:nvSpPr>
          <p:cNvPr id="41" name="vang">
            <a:extLst>
              <a:ext uri="{FF2B5EF4-FFF2-40B4-BE49-F238E27FC236}">
                <a16:creationId xmlns="" xmlns:a16="http://schemas.microsoft.com/office/drawing/2014/main" id="{3A91E173-63DB-87B3-EFD4-2A8718D3780E}"/>
              </a:ext>
            </a:extLst>
          </p:cNvPr>
          <p:cNvSpPr txBox="1"/>
          <p:nvPr/>
        </p:nvSpPr>
        <p:spPr>
          <a:xfrm>
            <a:off x="9632014" y="5239486"/>
            <a:ext cx="2389024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đắng,…</a:t>
            </a:r>
          </a:p>
        </p:txBody>
      </p:sp>
      <p:sp>
        <p:nvSpPr>
          <p:cNvPr id="42" name="vang">
            <a:extLst>
              <a:ext uri="{FF2B5EF4-FFF2-40B4-BE49-F238E27FC236}">
                <a16:creationId xmlns="" xmlns:a16="http://schemas.microsoft.com/office/drawing/2014/main" id="{E82B7569-3E16-3EC6-70C6-E0A1DC70E127}"/>
              </a:ext>
            </a:extLst>
          </p:cNvPr>
          <p:cNvSpPr txBox="1"/>
          <p:nvPr/>
        </p:nvSpPr>
        <p:spPr>
          <a:xfrm>
            <a:off x="10797119" y="3453467"/>
            <a:ext cx="1838218" cy="707886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cay,</a:t>
            </a:r>
          </a:p>
        </p:txBody>
      </p:sp>
    </p:spTree>
    <p:extLst>
      <p:ext uri="{BB962C8B-B14F-4D97-AF65-F5344CB8AC3E}">
        <p14:creationId xmlns:p14="http://schemas.microsoft.com/office/powerpoint/2010/main" val="31036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=""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580744" y="-308994"/>
            <a:ext cx="10256586" cy="116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r>
              <a:rPr lang="en-US" sz="2800">
                <a:solidFill>
                  <a:srgbClr val="000000"/>
                </a:solidFill>
                <a:latin typeface="+mj-lt"/>
              </a:rPr>
              <a:t>3. Dựa vào tranh, chọn từ thích hợp thay cho ô vuông.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9363BC-FDA4-7B2F-0605-1F5A5C430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6422" y="2044031"/>
            <a:ext cx="3295416" cy="385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F95582B-9292-C0F9-BE4D-4B538FCB5B90}"/>
              </a:ext>
            </a:extLst>
          </p:cNvPr>
          <p:cNvSpPr txBox="1"/>
          <p:nvPr/>
        </p:nvSpPr>
        <p:spPr>
          <a:xfrm>
            <a:off x="252248" y="1885851"/>
            <a:ext cx="856067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0" i="0" dirty="0">
                <a:effectLst/>
                <a:latin typeface="Roboto" panose="02000000000000000000" pitchFamily="2" charset="0"/>
              </a:rPr>
              <a:t>	</a:t>
            </a:r>
            <a:r>
              <a:rPr lang="vi-VN" sz="3000" b="0" i="0" dirty="0">
                <a:effectLst/>
                <a:latin typeface="Roboto" panose="02000000000000000000" pitchFamily="2" charset="0"/>
              </a:rPr>
              <a:t>Trong họ hàng nhà chổi thì có bé chổi rơm vào loại </a:t>
            </a:r>
            <a:r>
              <a:rPr lang="vi-VN" sz="30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xinh xắn </a:t>
            </a:r>
            <a:r>
              <a:rPr lang="vi-VN" sz="3000" b="0" i="0" dirty="0">
                <a:effectLst/>
                <a:latin typeface="Roboto" panose="02000000000000000000" pitchFamily="2" charset="0"/>
              </a:rPr>
              <a:t>nhất. Cô có chiếc váy </a:t>
            </a:r>
            <a:r>
              <a:rPr lang="vi-VN" sz="30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vàng óng</a:t>
            </a:r>
            <a:r>
              <a:rPr lang="vi-VN" sz="3000" b="0" i="0" dirty="0">
                <a:effectLst/>
                <a:latin typeface="Roboto" panose="02000000000000000000" pitchFamily="2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3000" b="0" i="0" dirty="0">
                <a:effectLst/>
                <a:latin typeface="Roboto" panose="02000000000000000000" pitchFamily="2" charset="0"/>
              </a:rPr>
              <a:t>	</a:t>
            </a:r>
            <a:r>
              <a:rPr lang="vi-VN" sz="3000" b="0" i="0" dirty="0">
                <a:effectLst/>
                <a:latin typeface="Roboto" panose="02000000000000000000" pitchFamily="2" charset="0"/>
              </a:rPr>
              <a:t>Tuy </a:t>
            </a:r>
            <a:r>
              <a:rPr lang="en-US" sz="3000" b="0" i="0" dirty="0">
                <a:effectLst/>
                <a:latin typeface="Roboto" panose="02000000000000000000" pitchFamily="2" charset="0"/>
              </a:rPr>
              <a:t>   </a:t>
            </a:r>
            <a:r>
              <a:rPr lang="vi-VN" sz="30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bé</a:t>
            </a:r>
            <a:r>
              <a:rPr lang="vi-VN" sz="3000" b="0" i="0" dirty="0">
                <a:effectLst/>
                <a:latin typeface="Roboto" panose="02000000000000000000" pitchFamily="2" charset="0"/>
              </a:rPr>
              <a:t> </a:t>
            </a:r>
            <a:r>
              <a:rPr lang="en-US" sz="3000" b="0" i="0" dirty="0">
                <a:effectLst/>
                <a:latin typeface="Roboto" panose="02000000000000000000" pitchFamily="2" charset="0"/>
              </a:rPr>
              <a:t>    </a:t>
            </a:r>
            <a:r>
              <a:rPr lang="vi-VN" sz="3000" b="0" i="0" dirty="0">
                <a:effectLst/>
                <a:latin typeface="Roboto" panose="02000000000000000000" pitchFamily="2" charset="0"/>
              </a:rPr>
              <a:t>nhưng chổi rơm rất được việc. Ngày hai lần, chị Thùy Linh mang chổi ra quét nhà. Chỉ quét nhà thôi, còn sân, vườn đã có chổi khác cứng hơn.</a:t>
            </a:r>
            <a:endParaRPr lang="en-US" sz="3000" b="0" i="0" dirty="0">
              <a:effectLst/>
              <a:latin typeface="Roboto" panose="02000000000000000000" pitchFamily="2" charset="0"/>
            </a:endParaRPr>
          </a:p>
          <a:p>
            <a:pPr algn="r"/>
            <a:r>
              <a:rPr lang="en-US" sz="3000" dirty="0">
                <a:latin typeface="Roboto" panose="02000000000000000000" pitchFamily="2" charset="0"/>
              </a:rPr>
              <a:t>(Theo </a:t>
            </a:r>
            <a:r>
              <a:rPr lang="en-US" sz="3000" dirty="0" err="1">
                <a:latin typeface="Roboto" panose="02000000000000000000" pitchFamily="2" charset="0"/>
              </a:rPr>
              <a:t>Vũ</a:t>
            </a:r>
            <a:r>
              <a:rPr lang="en-US" sz="3000" dirty="0">
                <a:latin typeface="Roboto" panose="02000000000000000000" pitchFamily="2" charset="0"/>
              </a:rPr>
              <a:t> </a:t>
            </a:r>
            <a:r>
              <a:rPr lang="en-US" sz="3000" dirty="0" err="1">
                <a:latin typeface="Roboto" panose="02000000000000000000" pitchFamily="2" charset="0"/>
              </a:rPr>
              <a:t>Duy</a:t>
            </a:r>
            <a:r>
              <a:rPr lang="en-US" sz="3000" dirty="0">
                <a:latin typeface="Roboto" panose="02000000000000000000" pitchFamily="2" charset="0"/>
              </a:rPr>
              <a:t> </a:t>
            </a:r>
            <a:r>
              <a:rPr lang="en-US" sz="3000" dirty="0" err="1">
                <a:latin typeface="Roboto" panose="02000000000000000000" pitchFamily="2" charset="0"/>
              </a:rPr>
              <a:t>Thông</a:t>
            </a:r>
            <a:r>
              <a:rPr lang="en-US" sz="3000" dirty="0">
                <a:latin typeface="Roboto" panose="02000000000000000000" pitchFamily="2" charset="0"/>
              </a:rPr>
              <a:t>)</a:t>
            </a:r>
            <a:endParaRPr lang="vi-VN" sz="3000" b="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7E202DD-B87A-5428-9EC0-6F1187DE56C3}"/>
              </a:ext>
            </a:extLst>
          </p:cNvPr>
          <p:cNvSpPr/>
          <p:nvPr/>
        </p:nvSpPr>
        <p:spPr>
          <a:xfrm>
            <a:off x="1216069" y="858069"/>
            <a:ext cx="7015656" cy="68269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bé 	     xinh xắn		vàng óng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EF4FE70-BDA1-DD5B-3BEF-4B66AF2B5E00}"/>
              </a:ext>
            </a:extLst>
          </p:cNvPr>
          <p:cNvSpPr/>
          <p:nvPr/>
        </p:nvSpPr>
        <p:spPr>
          <a:xfrm>
            <a:off x="1749972" y="2412123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253ED22-6055-B90A-31D5-FB38EE796A64}"/>
              </a:ext>
            </a:extLst>
          </p:cNvPr>
          <p:cNvSpPr/>
          <p:nvPr/>
        </p:nvSpPr>
        <p:spPr>
          <a:xfrm>
            <a:off x="7015654" y="2439809"/>
            <a:ext cx="162384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C6B4D4F-0B54-B68B-5D2B-2863B71D233A}"/>
              </a:ext>
            </a:extLst>
          </p:cNvPr>
          <p:cNvSpPr/>
          <p:nvPr/>
        </p:nvSpPr>
        <p:spPr>
          <a:xfrm>
            <a:off x="1933401" y="4240341"/>
            <a:ext cx="1481959" cy="4099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2C3E0D-75DD-7C4A-7501-6403473D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ổi quét nhà mini - chổi bện rơm quét nhà bền và chắc chắn | Dụng cụ vệ  sinh | Vinmarti.Com">
            <a:extLst>
              <a:ext uri="{FF2B5EF4-FFF2-40B4-BE49-F238E27FC236}">
                <a16:creationId xmlns="" xmlns:a16="http://schemas.microsoft.com/office/drawing/2014/main" id="{C600BA14-49AD-E985-34D0-BBC2C583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2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asy vietnamese cooking: nhân chuyện cái chổi rơm">
            <a:extLst>
              <a:ext uri="{FF2B5EF4-FFF2-40B4-BE49-F238E27FC236}">
                <a16:creationId xmlns="" xmlns:a16="http://schemas.microsoft.com/office/drawing/2014/main" id="{E8648FE5-D460-1EE7-937B-6CD24CD5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2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06475-1ED0-FE83-759F-2F616C2A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hổi rơm quét nhà cán gỗ dài 140 cm | Lazada.vn">
            <a:extLst>
              <a:ext uri="{FF2B5EF4-FFF2-40B4-BE49-F238E27FC236}">
                <a16:creationId xmlns="" xmlns:a16="http://schemas.microsoft.com/office/drawing/2014/main" id="{38C59C9E-B18F-E1D8-D2B0-84930F8C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rope Brothers and Sisters Day by Slidesgo">
  <a:themeElements>
    <a:clrScheme name="Simple Light">
      <a:dk1>
        <a:srgbClr val="D3F4FF"/>
      </a:dk1>
      <a:lt1>
        <a:srgbClr val="2BB4CC"/>
      </a:lt1>
      <a:dk2>
        <a:srgbClr val="0B4244"/>
      </a:dk2>
      <a:lt2>
        <a:srgbClr val="A4D378"/>
      </a:lt2>
      <a:accent1>
        <a:srgbClr val="50AF78"/>
      </a:accent1>
      <a:accent2>
        <a:srgbClr val="FFE000"/>
      </a:accent2>
      <a:accent3>
        <a:srgbClr val="FF3466"/>
      </a:accent3>
      <a:accent4>
        <a:srgbClr val="FF97B5"/>
      </a:accent4>
      <a:accent5>
        <a:srgbClr val="FFFFFF"/>
      </a:accent5>
      <a:accent6>
        <a:srgbClr val="FFFFFF"/>
      </a:accent6>
      <a:hlink>
        <a:srgbClr val="0B42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408</Words>
  <Application>Microsoft Office PowerPoint</Application>
  <PresentationFormat>Custom</PresentationFormat>
  <Paragraphs>82</Paragraphs>
  <Slides>14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Manrope</vt:lpstr>
      <vt:lpstr>Passion One</vt:lpstr>
      <vt:lpstr>Nunito</vt:lpstr>
      <vt:lpstr>Roboto</vt:lpstr>
      <vt:lpstr>Chewy</vt:lpstr>
      <vt:lpstr>Europe Brothers and Sisters Day by Slidesgo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BROTHERS AND  SISTERS DAY</dc:title>
  <dc:creator>PC</dc:creator>
  <cp:lastModifiedBy>hoang</cp:lastModifiedBy>
  <cp:revision>93</cp:revision>
  <dcterms:modified xsi:type="dcterms:W3CDTF">2024-10-07T00:56:34Z</dcterms:modified>
</cp:coreProperties>
</file>