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1"/>
  </p:notesMasterIdLst>
  <p:sldIdLst>
    <p:sldId id="521" r:id="rId2"/>
    <p:sldId id="381" r:id="rId3"/>
    <p:sldId id="368" r:id="rId4"/>
    <p:sldId id="270" r:id="rId5"/>
    <p:sldId id="271" r:id="rId6"/>
    <p:sldId id="272" r:id="rId7"/>
    <p:sldId id="274" r:id="rId8"/>
    <p:sldId id="273" r:id="rId9"/>
    <p:sldId id="275" r:id="rId10"/>
    <p:sldId id="276" r:id="rId11"/>
    <p:sldId id="372" r:id="rId12"/>
    <p:sldId id="373" r:id="rId13"/>
    <p:sldId id="378" r:id="rId14"/>
    <p:sldId id="379" r:id="rId15"/>
    <p:sldId id="358" r:id="rId16"/>
    <p:sldId id="380" r:id="rId17"/>
    <p:sldId id="375" r:id="rId18"/>
    <p:sldId id="522" r:id="rId19"/>
    <p:sldId id="269" r:id="rId20"/>
  </p:sldIdLst>
  <p:sldSz cx="12161838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HP001 4 hàng" pitchFamily="34" charset="0"/>
      <p:regular r:id="rId27"/>
      <p:bold r:id="rId28"/>
    </p:embeddedFont>
    <p:embeddedFont>
      <p:font typeface="Arial-Rounded" charset="0"/>
      <p:regular r:id="rId29"/>
    </p:embeddedFont>
    <p:embeddedFont>
      <p:font typeface="等线" charset="-122"/>
      <p:regular r:id="rId30"/>
    </p:embeddedFont>
    <p:embeddedFont>
      <p:font typeface="Arial Unicode MS" pitchFamily="34" charset="-128"/>
      <p:regular r:id="rId31"/>
    </p:embeddedFont>
    <p:embeddedFont>
      <p:font typeface="Annie Use Your Telescope" charset="0"/>
      <p:regular r:id="rId32"/>
    </p:embeddedFont>
    <p:embeddedFont>
      <p:font typeface="Calibri Light" pitchFamily="34" charset="0"/>
      <p:regular r:id="rId33"/>
      <p:italic r:id="rId34"/>
    </p:embeddedFont>
    <p:embeddedFont>
      <p:font typeface="iCiel Cadena" charset="0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67F26"/>
    <a:srgbClr val="6DE5AC"/>
    <a:srgbClr val="40C8F6"/>
    <a:srgbClr val="FABC0A"/>
    <a:srgbClr val="656874"/>
    <a:srgbClr val="FACEED"/>
    <a:srgbClr val="A7E8FF"/>
    <a:srgbClr val="8FE2FF"/>
    <a:srgbClr val="87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96" autoAdjust="0"/>
  </p:normalViewPr>
  <p:slideViewPr>
    <p:cSldViewPr snapToGrid="0">
      <p:cViewPr>
        <p:scale>
          <a:sx n="86" d="100"/>
          <a:sy n="86" d="100"/>
        </p:scale>
        <p:origin x="-264" y="-54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6624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7103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88950" y="1279525"/>
            <a:ext cx="6124575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60BB6C-F692-4A15-88F8-61591E923A55}" type="slidenum">
              <a:rPr lang="zh-CN" altLang="en-US">
                <a:cs typeface="等线"/>
              </a:rPr>
              <a:pPr/>
              <a:t>18</a:t>
            </a:fld>
            <a:endParaRPr lang="zh-CN" altLang="en-US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169065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8A6C16-6C2C-76E8-96D0-208A64D0D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D30ABD-2CD5-0084-AD54-A6CE61EEB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532753-0940-DB58-1FDB-2DBB548C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2E56EF-6325-C5FD-A882-59C9CD7F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449292-93DF-B215-5513-7FE00311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09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59D83-8FE8-7627-A855-645FC7B4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AB96B7-1F66-51B1-0A5C-D11AA536E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C2D70E-AB68-37E6-A995-35B06EBF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3E8FFB-07D0-DBCA-F7CE-3E7E40A9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747B92-ECF5-8ACD-0D40-BBD6F132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20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C255EC-EFF9-6BA0-3F51-2576CAFE4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935A5E-45FA-2697-DC49-516535198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1A649-6C89-BBD5-DDB3-41944001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F0201E-8CD0-B877-AE44-29F8A107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422C18-B9B6-C364-40CC-1973B4FC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097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33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EFE5D9-D0D1-5F36-A04B-AA8CDBBF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16F6E6-FAAD-0B31-B276-CC3F0FD1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251548-69DA-E0FC-F7E3-F1C46281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9AA34-8E5F-B2C9-03AE-9FA7BE6D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43E758-4677-F8E9-252F-8E85A68D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7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0AB9E-E60A-9E3F-BD25-C67B0582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1A4AF0-3925-073F-443F-9B4A5ACFE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993BA1-E8D2-0A91-35F3-2BCF11AE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B28047-FD49-DD46-ECC7-3CA1CD60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218E1C-8BE1-D2B5-D3CA-967AFABE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58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B1C2E-D0E0-5ECF-3D78-4DE8717C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A1D681-5C23-13B6-D1EE-4AA1DB30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35C829-3ABB-ABC1-5BCA-FC9CE081E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E8F752-D752-7EA2-BCBF-DE5250A0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FEF0DB-D04B-BA9B-A6FC-1E5E80CA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26CFD-698E-CE62-16B0-996405D5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244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207EE-B5F5-043F-F724-B6D32846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C55D34-6FF7-65A1-D53F-3225CCBF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EA03F1-28CF-2372-9497-0FF955BA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6122C9-389A-C18F-5C0D-845D9601C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855CD7-0BA8-1A7C-9368-EE0436C8F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E96B77-3ECE-92A3-9C04-0D402AB8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5721199-88DF-63B1-2183-58E9BFAE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CEA4035-3169-0EE6-FFBD-83F8250F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232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382CE2-E563-DD34-E075-D98F3CCC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65D64F0-DDAA-1CF9-1E2F-64845660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A9238E-BC95-5A2B-5E1A-66742989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324071-1684-DC02-FB1C-0D18D0A2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40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9D18A79-0D14-9A65-B4B3-34D94915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CD3132-0FFE-1390-E154-4E9E0D26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41845D-A546-D585-B467-3083662E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69430-05DA-283D-AC29-D8F04704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00640B-C0BD-2D7C-9E2A-259AC9F0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F573C5-2C4F-798F-E70A-B986C98A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6CAC88-D633-60F3-8B50-979D9726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6648AF-3C5E-E21E-93FA-18715A0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1D04CB-8290-9EE4-BFB2-76106AF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87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3CF031-3FA7-8B31-1BDC-B81E5DA5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C80967-90C6-DC44-4513-8C61DEE81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FD5576-0312-C2CE-F40C-7C8905096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64203A-B6EA-821A-7AA7-D4E76386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EF51EA-5945-7C37-9922-DE04AB10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02C974-1F9B-30A8-F0D2-DBDC7CC5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748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9DBC5CB-6BA3-64B8-805F-444051CE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E3DE77-67E1-DC58-9352-CF3B464C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6CA784-D2C2-D3DD-1539-C369ACB21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D7FE6F-931C-6100-61F3-B6E7BB583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81597-FBDC-6900-2E53-69EE544A6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3B2EEF-56C1-D2D1-7017-76456AC5CA4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25700" y="-1"/>
            <a:ext cx="1793409" cy="17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emf"/><Relationship Id="rId10" Type="http://schemas.openxmlformats.org/officeDocument/2006/relationships/image" Target="../media/image13.png"/><Relationship Id="rId4" Type="http://schemas.openxmlformats.org/officeDocument/2006/relationships/video" Target="../media/media3.mp4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emf"/><Relationship Id="rId10" Type="http://schemas.openxmlformats.org/officeDocument/2006/relationships/image" Target="../media/image13.png"/><Relationship Id="rId4" Type="http://schemas.openxmlformats.org/officeDocument/2006/relationships/video" Target="../media/media3.mp4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video" Target="../media/media4.mp4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8.png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microsoft.com/office/2007/relationships/media" Target="../media/media5.mp4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video" Target="../media/media4.mp4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87B91E-EBE9-61E2-6568-9D0EA99C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3733" r="1842" b="5014"/>
          <a:stretch/>
        </p:blipFill>
        <p:spPr>
          <a:xfrm>
            <a:off x="-54024" y="40405"/>
            <a:ext cx="12215862" cy="6841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90508C-188F-8732-976F-840D67154B79}"/>
              </a:ext>
            </a:extLst>
          </p:cNvPr>
          <p:cNvSpPr txBox="1"/>
          <p:nvPr/>
        </p:nvSpPr>
        <p:spPr>
          <a:xfrm>
            <a:off x="4649328" y="1903163"/>
            <a:ext cx="1786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2A0A63-6C36-9CDF-EDB8-91DF44E6337F}"/>
              </a:ext>
            </a:extLst>
          </p:cNvPr>
          <p:cNvSpPr txBox="1"/>
          <p:nvPr/>
        </p:nvSpPr>
        <p:spPr>
          <a:xfrm>
            <a:off x="1985927" y="2691481"/>
            <a:ext cx="7535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(</a:t>
            </a:r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3)</a:t>
            </a:r>
            <a:r>
              <a:rPr lang="en-US" sz="4400" b="1" dirty="0">
                <a:solidFill>
                  <a:srgbClr val="27505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" name="Rectangle 1"/>
          <p:cNvSpPr/>
          <p:nvPr/>
        </p:nvSpPr>
        <p:spPr>
          <a:xfrm>
            <a:off x="806360" y="1060517"/>
            <a:ext cx="100401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Ba </a:t>
            </a:r>
            <a:r>
              <a:rPr 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8 </a:t>
            </a:r>
            <a:r>
              <a:rPr 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2024</a:t>
            </a:r>
            <a:endParaRPr lang="en-US" sz="2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5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16471" y="18259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675741" y="672863"/>
            <a:ext cx="751793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dirty="0">
                <a:solidFill>
                  <a:srgbClr val="FB7A0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6600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4 x 5 =?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1091259" y="2178913"/>
            <a:ext cx="9979321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24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1210299" y="3972523"/>
            <a:ext cx="9873413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20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1138466" y="5282762"/>
            <a:ext cx="993732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25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19574" y="7450032"/>
            <a:ext cx="7122692" cy="3892749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4875" y="-6927292"/>
            <a:ext cx="7122693" cy="39087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6433" y="-8276193"/>
            <a:ext cx="7122693" cy="3908754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7699" y="9187105"/>
            <a:ext cx="5906442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3C5C114-0273-3F2E-1426-DABF495957C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BC6322E-0339-D381-C872-A13DB8E665AD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5113CF6D-5FEE-2785-6E54-1A30F0B569F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DA51DDD-0298-C63E-A995-04398FD4C90B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A4F8C2D1-EDDA-7691-A32C-6FF6F1F57FA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38CAB996-2963-0E7A-5F21-32A829175AF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DF6C834B-ADA3-411A-4EF2-7CF9CFB80C86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782B3F70-2C25-5A43-1449-9FABF7E08AB2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8D62F3A1-FAC8-F4DA-5DF9-86A62D4E174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E705A4DE-5561-FC4E-F8E7-B220DE18B3CC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xmlns="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82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24A88940-1A9E-402D-DC8E-A187C554FA91}"/>
              </a:ext>
            </a:extLst>
          </p:cNvPr>
          <p:cNvGrpSpPr/>
          <p:nvPr/>
        </p:nvGrpSpPr>
        <p:grpSpPr>
          <a:xfrm>
            <a:off x="7423111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xmlns="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xmlns="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S/26</a:t>
              </a:r>
            </a:p>
          </p:txBody>
        </p: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59409F04-A77C-6C8F-189E-614FDB3C6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25F1A226-B583-165F-1ADE-54A4E90378E7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2BE287E-FF1D-CCBD-D1F5-76E024D14BB0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1A1283CC-2295-9B11-B56E-A92AA0731E2D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86370B8-9569-6803-28EF-98172F8D29C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9274C4A-E147-BE1B-6E6E-37A1A16F38E2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1025571B-21CF-F083-7F96-CB34A53C2BB0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21A215B-73A0-7652-11DC-D29A36495F1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873B841-A669-594E-4B52-788737325A29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8ADC4D1-C0B7-6F8E-6376-4160428CB0C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7432527-E84D-C433-5212-61EC1B33D636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2714D899-0925-064B-16F0-681E09E7A20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2DD0FCB7-EFDD-92F7-23FD-616437769F4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3EA8C6DE-E899-ABE9-9143-1D47FB743FCD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FBB729E3-889E-4CFC-C296-022D10EB1A3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5A9EA05C-14FA-F880-D466-D7C996E84A2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18C150E-B062-8E83-5792-A672B2B8844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01C70A66-F909-02A7-99F9-BA883A07561C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470DB74A-5CDB-20A8-55A2-C056D74A572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9C62EC8F-C890-CBBF-8CF1-5430FBF21DDF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CA082CF-02F5-849F-780A-3B57F1C5663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74AB0C4-A6C8-6B2B-5522-187B2C24F75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2FA5BFE-0EC3-BC70-FCCD-4B7556798E1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94AAB97-1EE8-A8FE-088F-C5372CACF44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E8DAF0E-6708-79C3-FECA-13DCA459E43C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E46F19E-3AFB-813D-09FA-2E4DF575F21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EDC6930-8864-1189-6E88-5E4EC930D1A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B527515-375C-19ED-02DB-5AEE53C65E38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A73246DC-38CD-5972-F4F4-167870586A1B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1263977-67DD-17F1-26A9-1DC35D15590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436B9351-DF7E-D9A5-B6A0-B3707571B72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C1EC7B49-CCAD-37B8-A085-6595356461F0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97D0A40-FC3A-533C-507F-04FF24C67542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21B2D22-E8CF-B0F1-DC21-5426F5ABC9F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56EE851-3E69-B8B0-FE94-28E375DB183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2DCAF499-D1C9-CCA8-5AEA-D7DDD165E56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60BDF-F36E-6B12-3D70-4F8D767020B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C27F417-010E-A300-650F-4F485C0FC42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A5AE16A-178D-AA07-308D-F3652E91EA82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9B96EF-E2A7-C20F-54E2-BA62F213CCB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oogle Shape;4386;p6">
            <a:extLst>
              <a:ext uri="{FF2B5EF4-FFF2-40B4-BE49-F238E27FC236}">
                <a16:creationId xmlns:a16="http://schemas.microsoft.com/office/drawing/2014/main" xmlns="" id="{22240DEC-D3D4-8010-792E-CC813325DA90}"/>
              </a:ext>
            </a:extLst>
          </p:cNvPr>
          <p:cNvGrpSpPr/>
          <p:nvPr/>
        </p:nvGrpSpPr>
        <p:grpSpPr>
          <a:xfrm>
            <a:off x="775258" y="566708"/>
            <a:ext cx="8975349" cy="614715"/>
            <a:chOff x="1167577" y="1464304"/>
            <a:chExt cx="8975349" cy="614715"/>
          </a:xfrm>
        </p:grpSpPr>
        <p:sp>
          <p:nvSpPr>
            <p:cNvPr id="42" name="Google Shape;4387;p6">
              <a:extLst>
                <a:ext uri="{FF2B5EF4-FFF2-40B4-BE49-F238E27FC236}">
                  <a16:creationId xmlns:a16="http://schemas.microsoft.com/office/drawing/2014/main" xmlns="" id="{CDADAE6D-9595-0E4F-BF42-1C1F744830D0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a)</a:t>
              </a:r>
              <a:r>
                <a:rPr lang="en-US" sz="3200" dirty="0" err="1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dirty="0" err="1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2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  <a:endParaRPr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Google Shape;4388;p6">
              <a:extLst>
                <a:ext uri="{FF2B5EF4-FFF2-40B4-BE49-F238E27FC236}">
                  <a16:creationId xmlns:a16="http://schemas.microsoft.com/office/drawing/2014/main" xmlns="" id="{C12D77CA-1AA8-F0B4-56C9-B7F9709ED82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</a:rPr>
                <a:t>1</a:t>
              </a:r>
              <a:endParaRPr sz="20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6B2B074-00F6-6203-00C1-475BC937E696}"/>
              </a:ext>
            </a:extLst>
          </p:cNvPr>
          <p:cNvGrpSpPr/>
          <p:nvPr/>
        </p:nvGrpSpPr>
        <p:grpSpPr>
          <a:xfrm>
            <a:off x="365638" y="1614129"/>
            <a:ext cx="4453685" cy="2329132"/>
            <a:chOff x="638354" y="1777042"/>
            <a:chExt cx="4141561" cy="23291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FC58D7C-89BA-DDC1-E907-4FB225C0DE2D}"/>
                </a:ext>
              </a:extLst>
            </p:cNvPr>
            <p:cNvSpPr/>
            <p:nvPr/>
          </p:nvSpPr>
          <p:spPr>
            <a:xfrm>
              <a:off x="638354" y="1777042"/>
              <a:ext cx="4141561" cy="2329132"/>
            </a:xfrm>
            <a:prstGeom prst="rect">
              <a:avLst/>
            </a:prstGeom>
            <a:solidFill>
              <a:srgbClr val="A7E8FF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2061CAA-8B69-CF2D-E813-C149F1E740D4}"/>
                </a:ext>
              </a:extLst>
            </p:cNvPr>
            <p:cNvSpPr txBox="1"/>
            <p:nvPr/>
          </p:nvSpPr>
          <p:spPr>
            <a:xfrm>
              <a:off x="775258" y="2026599"/>
              <a:ext cx="32952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Mẫu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:   0 x 2 = 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C334664-4C05-CF21-C347-2EBA6DC0527E}"/>
              </a:ext>
            </a:extLst>
          </p:cNvPr>
          <p:cNvSpPr txBox="1"/>
          <p:nvPr/>
        </p:nvSpPr>
        <p:spPr>
          <a:xfrm>
            <a:off x="1485954" y="2535728"/>
            <a:ext cx="329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0 x 2 = 0 + 0 = 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AC06800-7A9E-D43D-1869-AFE7316FB5B4}"/>
              </a:ext>
            </a:extLst>
          </p:cNvPr>
          <p:cNvSpPr txBox="1"/>
          <p:nvPr/>
        </p:nvSpPr>
        <p:spPr>
          <a:xfrm>
            <a:off x="1485954" y="3239494"/>
            <a:ext cx="329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0 x 2 = 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60443C2-49E7-DB21-4796-E16E5B3C4D75}"/>
              </a:ext>
            </a:extLst>
          </p:cNvPr>
          <p:cNvSpPr txBox="1"/>
          <p:nvPr/>
        </p:nvSpPr>
        <p:spPr>
          <a:xfrm>
            <a:off x="5092678" y="1658383"/>
            <a:ext cx="2767954" cy="2969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0 x 3 =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0 x 4 =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  <a:p>
            <a:pPr>
              <a:lnSpc>
                <a:spcPct val="150000"/>
              </a:lnSpc>
            </a:pPr>
            <a:endParaRPr lang="x-none" sz="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0 x 6 =       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xmlns="" id="{56B8A849-6CF8-7028-C491-1AF7FA7D92EB}"/>
              </a:ext>
            </a:extLst>
          </p:cNvPr>
          <p:cNvSpPr/>
          <p:nvPr/>
        </p:nvSpPr>
        <p:spPr>
          <a:xfrm>
            <a:off x="6511903" y="1719201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x-none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18">
            <a:extLst>
              <a:ext uri="{FF2B5EF4-FFF2-40B4-BE49-F238E27FC236}">
                <a16:creationId xmlns:a16="http://schemas.microsoft.com/office/drawing/2014/main" xmlns="" id="{3F903DB3-7D5E-3108-2EA2-0B7ED8728290}"/>
              </a:ext>
            </a:extLst>
          </p:cNvPr>
          <p:cNvSpPr/>
          <p:nvPr/>
        </p:nvSpPr>
        <p:spPr>
          <a:xfrm>
            <a:off x="6476655" y="3275952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x-none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xmlns="" id="{9FA95E3C-560B-F27B-3F7E-03CCAD0CC31B}"/>
              </a:ext>
            </a:extLst>
          </p:cNvPr>
          <p:cNvSpPr/>
          <p:nvPr/>
        </p:nvSpPr>
        <p:spPr>
          <a:xfrm>
            <a:off x="6476655" y="2471807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x-none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7A99D83D-A305-5C8F-964E-55FBE2A1E962}"/>
              </a:ext>
            </a:extLst>
          </p:cNvPr>
          <p:cNvSpPr/>
          <p:nvPr/>
        </p:nvSpPr>
        <p:spPr>
          <a:xfrm>
            <a:off x="511718" y="5238253"/>
            <a:ext cx="9101597" cy="1053039"/>
          </a:xfrm>
          <a:prstGeom prst="roundRect">
            <a:avLst>
              <a:gd name="adj" fmla="val 31039"/>
            </a:avLst>
          </a:prstGeom>
          <a:solidFill>
            <a:srgbClr val="FACEED"/>
          </a:solidFill>
          <a:ln>
            <a:solidFill>
              <a:srgbClr val="EF6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0D4F3A7-689C-C6A3-783E-5919E80E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64" y="1540545"/>
            <a:ext cx="4899612" cy="4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xmlns="" id="{0C9C8B7D-AB0F-683E-1558-A14354EBDC46}"/>
              </a:ext>
            </a:extLst>
          </p:cNvPr>
          <p:cNvSpPr/>
          <p:nvPr/>
        </p:nvSpPr>
        <p:spPr>
          <a:xfrm>
            <a:off x="7729272" y="1796625"/>
            <a:ext cx="3845758" cy="1138301"/>
          </a:xfrm>
          <a:prstGeom prst="wedgeRoundRectCallout">
            <a:avLst>
              <a:gd name="adj1" fmla="val -1761"/>
              <a:gd name="adj2" fmla="val 6786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262194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1" grpId="0"/>
      <p:bldP spid="52" grpId="0" animBg="1"/>
      <p:bldP spid="53" grpId="0" animBg="1"/>
      <p:bldP spid="54" grpId="0" animBg="1"/>
      <p:bldP spid="5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25F1A226-B583-165F-1ADE-54A4E90378E7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2BE287E-FF1D-CCBD-D1F5-76E024D14BB0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1A1283CC-2295-9B11-B56E-A92AA0731E2D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86370B8-9569-6803-28EF-98172F8D29C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9274C4A-E147-BE1B-6E6E-37A1A16F38E2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1025571B-21CF-F083-7F96-CB34A53C2BB0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21A215B-73A0-7652-11DC-D29A36495F1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873B841-A669-594E-4B52-788737325A29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8ADC4D1-C0B7-6F8E-6376-4160428CB0C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7432527-E84D-C433-5212-61EC1B33D636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2714D899-0925-064B-16F0-681E09E7A200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2DD0FCB7-EFDD-92F7-23FD-616437769F4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3EA8C6DE-E899-ABE9-9143-1D47FB743FCD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FBB729E3-889E-4CFC-C296-022D10EB1A3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5A9EA05C-14FA-F880-D466-D7C996E84A2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18C150E-B062-8E83-5792-A672B2B8844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01C70A66-F909-02A7-99F9-BA883A07561C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470DB74A-5CDB-20A8-55A2-C056D74A572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9C62EC8F-C890-CBBF-8CF1-5430FBF21DDF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CA082CF-02F5-849F-780A-3B57F1C5663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74AB0C4-A6C8-6B2B-5522-187B2C24F753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2FA5BFE-0EC3-BC70-FCCD-4B7556798E1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94AAB97-1EE8-A8FE-088F-C5372CACF44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E8DAF0E-6708-79C3-FECA-13DCA459E43C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E46F19E-3AFB-813D-09FA-2E4DF575F21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EDC6930-8864-1189-6E88-5E4EC930D1A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B527515-375C-19ED-02DB-5AEE53C65E38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A73246DC-38CD-5972-F4F4-167870586A1B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1263977-67DD-17F1-26A9-1DC35D15590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436B9351-DF7E-D9A5-B6A0-B3707571B72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C1EC7B49-CCAD-37B8-A085-6595356461F0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97D0A40-FC3A-533C-507F-04FF24C67542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21B2D22-E8CF-B0F1-DC21-5426F5ABC9F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56EE851-3E69-B8B0-FE94-28E375DB183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2DCAF499-D1C9-CCA8-5AEA-D7DDD165E56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60BDF-F36E-6B12-3D70-4F8D767020B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C27F417-010E-A300-650F-4F485C0FC42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A5AE16A-178D-AA07-308D-F3652E91EA82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9B96EF-E2A7-C20F-54E2-BA62F213CCB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oogle Shape;4386;p6">
            <a:extLst>
              <a:ext uri="{FF2B5EF4-FFF2-40B4-BE49-F238E27FC236}">
                <a16:creationId xmlns:a16="http://schemas.microsoft.com/office/drawing/2014/main" xmlns="" id="{22240DEC-D3D4-8010-792E-CC813325DA90}"/>
              </a:ext>
            </a:extLst>
          </p:cNvPr>
          <p:cNvGrpSpPr/>
          <p:nvPr/>
        </p:nvGrpSpPr>
        <p:grpSpPr>
          <a:xfrm>
            <a:off x="668160" y="801324"/>
            <a:ext cx="8975349" cy="614715"/>
            <a:chOff x="1167577" y="1464304"/>
            <a:chExt cx="8975349" cy="614715"/>
          </a:xfrm>
        </p:grpSpPr>
        <p:sp>
          <p:nvSpPr>
            <p:cNvPr id="42" name="Google Shape;4387;p6">
              <a:extLst>
                <a:ext uri="{FF2B5EF4-FFF2-40B4-BE49-F238E27FC236}">
                  <a16:creationId xmlns:a16="http://schemas.microsoft.com/office/drawing/2014/main" xmlns="" id="{CDADAE6D-9595-0E4F-BF42-1C1F744830D0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b)Tính nhẩm</a:t>
              </a:r>
              <a:endParaRPr sz="2000"/>
            </a:p>
          </p:txBody>
        </p:sp>
        <p:sp>
          <p:nvSpPr>
            <p:cNvPr id="43" name="Google Shape;4388;p6">
              <a:extLst>
                <a:ext uri="{FF2B5EF4-FFF2-40B4-BE49-F238E27FC236}">
                  <a16:creationId xmlns:a16="http://schemas.microsoft.com/office/drawing/2014/main" xmlns="" id="{C12D77CA-1AA8-F0B4-56C9-B7F9709ED82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</a:rPr>
                <a:t>1</a:t>
              </a:r>
              <a:endParaRPr sz="200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60443C2-49E7-DB21-4796-E16E5B3C4D75}"/>
              </a:ext>
            </a:extLst>
          </p:cNvPr>
          <p:cNvSpPr txBox="1"/>
          <p:nvPr/>
        </p:nvSpPr>
        <p:spPr>
          <a:xfrm>
            <a:off x="838092" y="1889512"/>
            <a:ext cx="2767954" cy="223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6 =        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: 6 =       </a:t>
            </a:r>
          </a:p>
          <a:p>
            <a:pPr>
              <a:lnSpc>
                <a:spcPct val="150000"/>
              </a:lnSpc>
            </a:pPr>
            <a:endParaRPr lang="x-none" sz="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xmlns="" id="{56B8A849-6CF8-7028-C491-1AF7FA7D92EB}"/>
              </a:ext>
            </a:extLst>
          </p:cNvPr>
          <p:cNvSpPr/>
          <p:nvPr/>
        </p:nvSpPr>
        <p:spPr>
          <a:xfrm>
            <a:off x="2257317" y="1950330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xmlns="" id="{9FA95E3C-560B-F27B-3F7E-03CCAD0CC31B}"/>
              </a:ext>
            </a:extLst>
          </p:cNvPr>
          <p:cNvSpPr/>
          <p:nvPr/>
        </p:nvSpPr>
        <p:spPr>
          <a:xfrm>
            <a:off x="2222069" y="2702936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7A99D83D-A305-5C8F-964E-55FBE2A1E962}"/>
              </a:ext>
            </a:extLst>
          </p:cNvPr>
          <p:cNvSpPr/>
          <p:nvPr/>
        </p:nvSpPr>
        <p:spPr>
          <a:xfrm>
            <a:off x="609774" y="4781751"/>
            <a:ext cx="11302480" cy="1081381"/>
          </a:xfrm>
          <a:prstGeom prst="roundRect">
            <a:avLst>
              <a:gd name="adj" fmla="val 31039"/>
            </a:avLst>
          </a:prstGeom>
          <a:solidFill>
            <a:srgbClr val="FACEED"/>
          </a:solidFill>
          <a:ln>
            <a:solidFill>
              <a:srgbClr val="EF6D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 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3F9A863-079D-271F-1679-B465EA384FC4}"/>
              </a:ext>
            </a:extLst>
          </p:cNvPr>
          <p:cNvSpPr txBox="1"/>
          <p:nvPr/>
        </p:nvSpPr>
        <p:spPr>
          <a:xfrm>
            <a:off x="3493060" y="1889512"/>
            <a:ext cx="2767954" cy="223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7 =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: 7 =       </a:t>
            </a:r>
          </a:p>
          <a:p>
            <a:pPr>
              <a:lnSpc>
                <a:spcPct val="150000"/>
              </a:lnSpc>
            </a:pPr>
            <a:endParaRPr lang="x-none" sz="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ounded Rectangle 17">
            <a:extLst>
              <a:ext uri="{FF2B5EF4-FFF2-40B4-BE49-F238E27FC236}">
                <a16:creationId xmlns:a16="http://schemas.microsoft.com/office/drawing/2014/main" xmlns="" id="{98AAC99F-216C-A954-91DF-6E964F944085}"/>
              </a:ext>
            </a:extLst>
          </p:cNvPr>
          <p:cNvSpPr/>
          <p:nvPr/>
        </p:nvSpPr>
        <p:spPr>
          <a:xfrm>
            <a:off x="4912285" y="1950330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59" name="Rounded Rectangle 19">
            <a:extLst>
              <a:ext uri="{FF2B5EF4-FFF2-40B4-BE49-F238E27FC236}">
                <a16:creationId xmlns:a16="http://schemas.microsoft.com/office/drawing/2014/main" xmlns="" id="{928BC64A-6341-6E4C-F51F-6ABD044C2AF3}"/>
              </a:ext>
            </a:extLst>
          </p:cNvPr>
          <p:cNvSpPr/>
          <p:nvPr/>
        </p:nvSpPr>
        <p:spPr>
          <a:xfrm>
            <a:off x="4877037" y="2702936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66164BB-E652-BF11-0E13-8F28E896BA35}"/>
              </a:ext>
            </a:extLst>
          </p:cNvPr>
          <p:cNvSpPr txBox="1"/>
          <p:nvPr/>
        </p:nvSpPr>
        <p:spPr>
          <a:xfrm>
            <a:off x="6004934" y="1884264"/>
            <a:ext cx="2767954" cy="223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8 =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: 8 =       </a:t>
            </a:r>
          </a:p>
          <a:p>
            <a:pPr>
              <a:lnSpc>
                <a:spcPct val="150000"/>
              </a:lnSpc>
            </a:pPr>
            <a:endParaRPr lang="x-none" sz="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ounded Rectangle 17">
            <a:extLst>
              <a:ext uri="{FF2B5EF4-FFF2-40B4-BE49-F238E27FC236}">
                <a16:creationId xmlns:a16="http://schemas.microsoft.com/office/drawing/2014/main" xmlns="" id="{30617C55-7F8C-BF9B-66A7-A08638E3E8C5}"/>
              </a:ext>
            </a:extLst>
          </p:cNvPr>
          <p:cNvSpPr/>
          <p:nvPr/>
        </p:nvSpPr>
        <p:spPr>
          <a:xfrm>
            <a:off x="7424159" y="1945082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62" name="Rounded Rectangle 19">
            <a:extLst>
              <a:ext uri="{FF2B5EF4-FFF2-40B4-BE49-F238E27FC236}">
                <a16:creationId xmlns:a16="http://schemas.microsoft.com/office/drawing/2014/main" xmlns="" id="{8E819C4D-8F89-C8F6-1F5B-95AEC647349C}"/>
              </a:ext>
            </a:extLst>
          </p:cNvPr>
          <p:cNvSpPr/>
          <p:nvPr/>
        </p:nvSpPr>
        <p:spPr>
          <a:xfrm>
            <a:off x="7388911" y="2697688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808205E-835F-5EA9-52DB-E0B63BD91747}"/>
              </a:ext>
            </a:extLst>
          </p:cNvPr>
          <p:cNvSpPr txBox="1"/>
          <p:nvPr/>
        </p:nvSpPr>
        <p:spPr>
          <a:xfrm>
            <a:off x="8693004" y="1882158"/>
            <a:ext cx="2767954" cy="223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x 9 =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 : 9 =       </a:t>
            </a:r>
          </a:p>
          <a:p>
            <a:pPr>
              <a:lnSpc>
                <a:spcPct val="150000"/>
              </a:lnSpc>
            </a:pPr>
            <a:endParaRPr lang="x-none" sz="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4" name="Rounded Rectangle 17">
            <a:extLst>
              <a:ext uri="{FF2B5EF4-FFF2-40B4-BE49-F238E27FC236}">
                <a16:creationId xmlns:a16="http://schemas.microsoft.com/office/drawing/2014/main" xmlns="" id="{0F5BBE7A-C743-E147-5893-5C2CCA471A21}"/>
              </a:ext>
            </a:extLst>
          </p:cNvPr>
          <p:cNvSpPr/>
          <p:nvPr/>
        </p:nvSpPr>
        <p:spPr>
          <a:xfrm>
            <a:off x="10112229" y="1942976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65" name="Rounded Rectangle 19">
            <a:extLst>
              <a:ext uri="{FF2B5EF4-FFF2-40B4-BE49-F238E27FC236}">
                <a16:creationId xmlns:a16="http://schemas.microsoft.com/office/drawing/2014/main" xmlns="" id="{1D05C23B-DD7D-3FA6-F112-DF6BF1EE2225}"/>
              </a:ext>
            </a:extLst>
          </p:cNvPr>
          <p:cNvSpPr/>
          <p:nvPr/>
        </p:nvSpPr>
        <p:spPr>
          <a:xfrm>
            <a:off x="10076981" y="2695582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4" grpId="0" animBg="1"/>
      <p:bldP spid="56" grpId="0" animBg="1"/>
      <p:bldP spid="57" grpId="0"/>
      <p:bldP spid="58" grpId="0" animBg="1"/>
      <p:bldP spid="59" grpId="0" animBg="1"/>
      <p:bldP spid="60" grpId="0"/>
      <p:bldP spid="61" grpId="0" animBg="1"/>
      <p:bldP spid="62" grpId="0" animBg="1"/>
      <p:bldP spid="63" grpId="0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xmlns="" id="{27984DD7-930A-E131-4BB3-35A33C696CAF}"/>
              </a:ext>
            </a:extLst>
          </p:cNvPr>
          <p:cNvGrpSpPr/>
          <p:nvPr/>
        </p:nvGrpSpPr>
        <p:grpSpPr>
          <a:xfrm>
            <a:off x="579632" y="827401"/>
            <a:ext cx="8975349" cy="614715"/>
            <a:chOff x="1167577" y="1464304"/>
            <a:chExt cx="89753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xmlns="" id="{59606FD6-667F-83D7-FF17-249DEC76492F}"/>
                </a:ext>
              </a:extLst>
            </p:cNvPr>
            <p:cNvSpPr txBox="1"/>
            <p:nvPr/>
          </p:nvSpPr>
          <p:spPr>
            <a:xfrm>
              <a:off x="1738165" y="1494284"/>
              <a:ext cx="84047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Hai phép tính nào dưới đây có cùng kết quả?</a:t>
              </a:r>
              <a:endParaRPr sz="2000"/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xmlns="" id="{8368B262-085F-A64F-F8EA-DDCD9994193E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</a:rPr>
                <a:t>2</a:t>
              </a:r>
              <a:endParaRPr sz="2000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9129AA16-C47F-1ADA-6B65-C94193B50868}"/>
              </a:ext>
            </a:extLst>
          </p:cNvPr>
          <p:cNvSpPr/>
          <p:nvPr/>
        </p:nvSpPr>
        <p:spPr>
          <a:xfrm flipH="1">
            <a:off x="965215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9A8D57B-2737-BC17-B2ED-2D6DC2238147}"/>
              </a:ext>
            </a:extLst>
          </p:cNvPr>
          <p:cNvGrpSpPr/>
          <p:nvPr/>
        </p:nvGrpSpPr>
        <p:grpSpPr>
          <a:xfrm flipH="1">
            <a:off x="11652535" y="660990"/>
            <a:ext cx="161663" cy="293066"/>
            <a:chOff x="302574" y="1965169"/>
            <a:chExt cx="161663" cy="29306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C1B1C6F-F5D9-0F6E-FDC4-78DD1906E88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CD3036D-A1C8-E732-519E-FA2E003C0F70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7D4B2F-37A8-858D-A395-5F75CBECEAD0}"/>
              </a:ext>
            </a:extLst>
          </p:cNvPr>
          <p:cNvGrpSpPr/>
          <p:nvPr/>
        </p:nvGrpSpPr>
        <p:grpSpPr>
          <a:xfrm flipH="1">
            <a:off x="9082228" y="384361"/>
            <a:ext cx="258490" cy="315953"/>
            <a:chOff x="2485806" y="193480"/>
            <a:chExt cx="258490" cy="31595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659FEBD7-03D6-3D01-8580-7B12A66677B1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E44B26B-31A6-BFAB-2452-F0ECF0B44DC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6242D4F-A5B1-779F-5919-B05F9F1849ED}"/>
              </a:ext>
            </a:extLst>
          </p:cNvPr>
          <p:cNvGrpSpPr/>
          <p:nvPr/>
        </p:nvGrpSpPr>
        <p:grpSpPr>
          <a:xfrm flipH="1">
            <a:off x="9956647" y="624348"/>
            <a:ext cx="1369514" cy="885063"/>
            <a:chOff x="304495" y="624348"/>
            <a:chExt cx="1369514" cy="88506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17984F7-EDC3-D17E-B045-520768EBADA4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A57433A-323E-5214-6CA4-EA5E165D577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5FD5C847-40B5-A15B-19C2-42BBF77DB741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30399F5-7696-E575-1063-4E6EF108115F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E27D7BA0-1DDB-31D7-6318-D97A9D9C420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3493CDD1-4E4F-C52F-C396-95E9C7619F8C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8336AAFD-AD12-E149-C94D-2D562D3611B2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DE2BD698-50D6-E33B-EF4D-66EE2328E26D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082DC2FF-602B-1A2A-1D7F-3FC90E80B647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737AB77A-F882-3C8D-CBD6-3CF938EF65A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F27C6EC4-F85A-CB5D-D2BB-282D9540DBD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856D4D-8AFD-94B9-B3A2-4365A4CDA878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1C16122-4623-9C3F-0C68-737CFC3E6DE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B0F5CC66-E570-563A-F8BD-DFDD36D6A2C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14AD1209-731D-323C-7753-140F5DDA463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4B2FC6B-D9D4-16F5-261A-6E4DEF735D83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FFD57DCF-37B1-A1E1-B32D-EB8CFAF4FA2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0ECD71-A0F5-27F3-451F-D3C18AF8AE2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EE179B5-B123-1EED-4BE9-EF1753DEDC8E}"/>
              </a:ext>
            </a:extLst>
          </p:cNvPr>
          <p:cNvGrpSpPr/>
          <p:nvPr/>
        </p:nvGrpSpPr>
        <p:grpSpPr>
          <a:xfrm flipH="1">
            <a:off x="10424310" y="169853"/>
            <a:ext cx="801825" cy="411081"/>
            <a:chOff x="772158" y="169853"/>
            <a:chExt cx="801825" cy="41108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FB82EEF3-9D2C-6D3A-4B65-83B8F7BB2BE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B6199812-5F98-C3B3-69CA-32CAD22F35E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DB3AF54-DF7C-362C-E05C-F34E1DA9746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7EBD9388-83F1-943B-5473-15D4E1812D9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C4C9497-4452-DBF8-A18C-0550E6CD03C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50613058-9917-2F6D-0540-801F9E9913C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1E575D2-31D5-8A88-2930-3F45784DA52E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549BB68C-2408-3C85-F778-B0E22144F14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2DEC7F98-7D13-43F1-A179-4FC99BB58B92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17570475-AB9A-F139-F9A9-F149918290A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D94312D-B640-AE23-E608-3D990E18C50D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AD9E3C19-534B-5445-119F-2405785E5D0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96EB228-6C4A-06EF-6F0D-7D57FF1EC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51" r="2845"/>
          <a:stretch/>
        </p:blipFill>
        <p:spPr>
          <a:xfrm>
            <a:off x="368949" y="1868830"/>
            <a:ext cx="11445249" cy="4942988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D91A7753-5F98-0802-28AD-84D7A28FC1F2}"/>
              </a:ext>
            </a:extLst>
          </p:cNvPr>
          <p:cNvCxnSpPr>
            <a:cxnSpLocks/>
          </p:cNvCxnSpPr>
          <p:nvPr/>
        </p:nvCxnSpPr>
        <p:spPr>
          <a:xfrm>
            <a:off x="2020186" y="3657600"/>
            <a:ext cx="2083981" cy="15523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86DCDE62-4A24-EAEA-4804-C124033FB300}"/>
              </a:ext>
            </a:extLst>
          </p:cNvPr>
          <p:cNvCxnSpPr>
            <a:cxnSpLocks/>
          </p:cNvCxnSpPr>
          <p:nvPr/>
        </p:nvCxnSpPr>
        <p:spPr>
          <a:xfrm>
            <a:off x="5049582" y="3958856"/>
            <a:ext cx="2435739" cy="16126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F805F379-A23D-BCD9-7E00-6BA6CA21E1DC}"/>
              </a:ext>
            </a:extLst>
          </p:cNvPr>
          <p:cNvCxnSpPr>
            <a:cxnSpLocks/>
          </p:cNvCxnSpPr>
          <p:nvPr/>
        </p:nvCxnSpPr>
        <p:spPr>
          <a:xfrm>
            <a:off x="7315200" y="3599437"/>
            <a:ext cx="3019421" cy="1610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FFCA6ABC-8804-8410-04C0-71694F40C150}"/>
              </a:ext>
            </a:extLst>
          </p:cNvPr>
          <p:cNvCxnSpPr>
            <a:cxnSpLocks/>
          </p:cNvCxnSpPr>
          <p:nvPr/>
        </p:nvCxnSpPr>
        <p:spPr>
          <a:xfrm flipH="1">
            <a:off x="1573619" y="3599437"/>
            <a:ext cx="7892832" cy="19720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47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49390CA-B4ED-C366-5EE7-23825B859648}"/>
              </a:ext>
            </a:extLst>
          </p:cNvPr>
          <p:cNvGrpSpPr/>
          <p:nvPr/>
        </p:nvGrpSpPr>
        <p:grpSpPr>
          <a:xfrm>
            <a:off x="798214" y="3662714"/>
            <a:ext cx="10960628" cy="3034867"/>
            <a:chOff x="631064" y="3308784"/>
            <a:chExt cx="10960628" cy="3034867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xmlns="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62698"/>
            <a:stretch/>
          </p:blipFill>
          <p:spPr bwMode="auto">
            <a:xfrm>
              <a:off x="631064" y="3350707"/>
              <a:ext cx="10960628" cy="29929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>
              <a:off x="645662" y="3308784"/>
              <a:ext cx="0" cy="30348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E896B52-DD16-5ADB-BE78-D80FEA1EB7E7}"/>
              </a:ext>
            </a:extLst>
          </p:cNvPr>
          <p:cNvSpPr txBox="1"/>
          <p:nvPr/>
        </p:nvSpPr>
        <p:spPr>
          <a:xfrm>
            <a:off x="960289" y="491112"/>
            <a:ext cx="10408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8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góp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quyển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vùng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lụt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góp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quyển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6BDC3B4-62ED-3702-1D73-CB8D1A394847}"/>
              </a:ext>
            </a:extLst>
          </p:cNvPr>
          <p:cNvSpPr/>
          <p:nvPr/>
        </p:nvSpPr>
        <p:spPr>
          <a:xfrm>
            <a:off x="411649" y="491112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xmlns="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229" y="4776005"/>
            <a:ext cx="8686799" cy="4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Tổ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Một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góp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được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quyển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vở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:</a:t>
            </a: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xmlns="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170" y="544979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5</a:t>
            </a:r>
            <a:r>
              <a:rPr lang="en-US" altLang="en-US" sz="3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sz="3800" dirty="0">
                <a:solidFill>
                  <a:srgbClr val="7030A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8 = 40 (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quyển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)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xmlns="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564" y="6298290"/>
            <a:ext cx="6153076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Đáp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: 40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quyển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vở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xmlns="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271" y="4052761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giải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xmlns="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98" y="403040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 dirty="0" err="1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800" b="1" u="sng" dirty="0">
                <a:solidFill>
                  <a:srgbClr val="7030A0"/>
                </a:solidFill>
                <a:latin typeface="HP001 4 hàng" pitchFamily="34" charset="0"/>
              </a:rPr>
              <a:t> 3: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98B53F-EFDE-EE27-005F-8A4B75A05EA1}"/>
              </a:ext>
            </a:extLst>
          </p:cNvPr>
          <p:cNvSpPr txBox="1"/>
          <p:nvPr/>
        </p:nvSpPr>
        <p:spPr>
          <a:xfrm>
            <a:off x="2711168" y="1720618"/>
            <a:ext cx="379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latin typeface="HP001 4 hàng" panose="020B0603050302020204" pitchFamily="34" charset="0"/>
              </a:rPr>
              <a:t>Tóm tắt</a:t>
            </a:r>
            <a:r>
              <a:rPr lang="en-US" sz="2800" b="1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F9E511-E395-928C-E4D2-914187E65350}"/>
              </a:ext>
            </a:extLst>
          </p:cNvPr>
          <p:cNvSpPr txBox="1"/>
          <p:nvPr/>
        </p:nvSpPr>
        <p:spPr>
          <a:xfrm>
            <a:off x="1503695" y="2272430"/>
            <a:ext cx="656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góp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	: 5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quyển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vở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06BE9E-3288-3B98-81EB-DD944E2AE258}"/>
              </a:ext>
            </a:extLst>
          </p:cNvPr>
          <p:cNvSpPr txBox="1"/>
          <p:nvPr/>
        </p:nvSpPr>
        <p:spPr>
          <a:xfrm>
            <a:off x="1503695" y="2967629"/>
            <a:ext cx="656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góp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	: …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quyển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vở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2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49390CA-B4ED-C366-5EE7-23825B859648}"/>
              </a:ext>
            </a:extLst>
          </p:cNvPr>
          <p:cNvGrpSpPr/>
          <p:nvPr/>
        </p:nvGrpSpPr>
        <p:grpSpPr>
          <a:xfrm>
            <a:off x="798214" y="3662714"/>
            <a:ext cx="10960628" cy="3034867"/>
            <a:chOff x="631064" y="3308784"/>
            <a:chExt cx="10960628" cy="3034867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xmlns="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62698"/>
            <a:stretch/>
          </p:blipFill>
          <p:spPr bwMode="auto">
            <a:xfrm>
              <a:off x="631064" y="3350707"/>
              <a:ext cx="10960628" cy="29929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>
              <a:off x="645662" y="3308784"/>
              <a:ext cx="0" cy="30348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437659E-0180-B18C-B9E0-FEA7C16D6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7" b="93671" l="846" r="99577">
                        <a14:foregroundMark x1="12689" y1="5878" x2="17348" y2="5548"/>
                        <a14:foregroundMark x1="10214" y1="6053" x2="10493" y2="6033"/>
                        <a14:foregroundMark x1="62051" y1="8233" x2="73784" y2="14177"/>
                        <a14:foregroundMark x1="73784" y1="14177" x2="89006" y2="30633"/>
                        <a14:foregroundMark x1="89006" y1="30633" x2="90698" y2="64810"/>
                        <a14:foregroundMark x1="90698" y1="64810" x2="87104" y2="85063"/>
                        <a14:foregroundMark x1="87104" y1="85063" x2="75053" y2="93418"/>
                        <a14:foregroundMark x1="75053" y1="93418" x2="67865" y2="78228"/>
                        <a14:foregroundMark x1="67865" y1="78228" x2="73573" y2="68608"/>
                        <a14:foregroundMark x1="73573" y1="68608" x2="73362" y2="53671"/>
                        <a14:foregroundMark x1="73362" y1="53671" x2="67865" y2="42785"/>
                        <a14:foregroundMark x1="67865" y1="42785" x2="53911" y2="34177"/>
                        <a14:foregroundMark x1="53911" y1="34177" x2="5920" y2="32658"/>
                        <a14:foregroundMark x1="5920" y1="32658" x2="5486" y2="31280"/>
                        <a14:foregroundMark x1="6465" y1="14267" x2="75899" y2="30127"/>
                        <a14:foregroundMark x1="75899" y1="30127" x2="76956" y2="31392"/>
                        <a14:foregroundMark x1="17125" y1="10127" x2="43129" y2="9367"/>
                        <a14:foregroundMark x1="43129" y1="9367" x2="62156" y2="10127"/>
                        <a14:foregroundMark x1="36152" y1="13671" x2="55180" y2="17722"/>
                        <a14:foregroundMark x1="55180" y1="17722" x2="73362" y2="28354"/>
                        <a14:foregroundMark x1="17759" y1="30380" x2="69767" y2="30380"/>
                        <a14:foregroundMark x1="12260" y1="6394" x2="15856" y2="6329"/>
                        <a14:foregroundMark x1="10025" y1="6435" x2="10351" y2="6429"/>
                        <a14:foregroundMark x1="15856" y1="6329" x2="16932" y2="6329"/>
                        <a14:foregroundMark x1="12982" y1="5063" x2="17605" y2="5063"/>
                        <a14:foregroundMark x1="10704" y1="5063" x2="10842" y2="5063"/>
                        <a14:foregroundMark x1="5538" y1="30380" x2="20930" y2="36456"/>
                        <a14:foregroundMark x1="20930" y1="36456" x2="43340" y2="33924"/>
                        <a14:foregroundMark x1="76956" y1="26076" x2="90486" y2="84304"/>
                        <a14:foregroundMark x1="72093" y1="70380" x2="65539" y2="86329"/>
                        <a14:foregroundMark x1="65539" y1="86329" x2="79704" y2="93165"/>
                        <a14:foregroundMark x1="79704" y1="93165" x2="98309" y2="93924"/>
                        <a14:foregroundMark x1="98309" y1="93924" x2="90486" y2="80000"/>
                        <a14:foregroundMark x1="90486" y1="80000" x2="88795" y2="79241"/>
                        <a14:foregroundMark x1="80550" y1="93671" x2="95983" y2="88608"/>
                        <a14:foregroundMark x1="91332" y1="61772" x2="99577" y2="88608"/>
                        <a14:foregroundMark x1="5708" y1="10633" x2="68710" y2="13418"/>
                        <a14:foregroundMark x1="8668" y1="21266" x2="69979" y2="16962"/>
                        <a14:foregroundMark x1="60888" y1="20000" x2="76956" y2="20506"/>
                        <a14:foregroundMark x1="12896" y1="26835" x2="60888" y2="27595"/>
                        <a14:foregroundMark x1="26427" y1="32658" x2="63425" y2="30380"/>
                        <a14:foregroundMark x1="36786" y1="33924" x2="68076" y2="33924"/>
                        <a14:foregroundMark x1="35941" y1="33418" x2="63214" y2="30380"/>
                        <a14:foregroundMark x1="63214" y1="30380" x2="53277" y2="34684"/>
                        <a14:foregroundMark x1="14799" y1="5823" x2="45455" y2="5063"/>
                        <a14:foregroundMark x1="45455" y1="5063" x2="57717" y2="5063"/>
                        <a14:foregroundMark x1="57717" y1="5063" x2="67653" y2="10127"/>
                        <a14:foregroundMark x1="67653" y1="10127" x2="69979" y2="14177"/>
                        <a14:foregroundMark x1="2326" y1="14937" x2="4017" y2="32405"/>
                        <a14:foregroundMark x1="4017" y1="32405" x2="4017" y2="32405"/>
                        <a14:foregroundMark x1="13531" y1="34684" x2="1691" y2="32658"/>
                        <a14:foregroundMark x1="3383" y1="30633" x2="2326" y2="18228"/>
                        <a14:foregroundMark x1="2326" y1="18228" x2="4228" y2="9873"/>
                        <a14:foregroundMark x1="2326" y1="12658" x2="4651" y2="33418"/>
                        <a14:foregroundMark x1="59831" y1="6329" x2="71459" y2="8354"/>
                        <a14:foregroundMark x1="72093" y1="9114" x2="73573" y2="15443"/>
                        <a14:foregroundMark x1="81184" y1="22025" x2="99366" y2="36203"/>
                        <a14:foregroundMark x1="76956" y1="19241" x2="97252" y2="31139"/>
                        <a14:foregroundMark x1="97252" y1="31139" x2="97886" y2="31139"/>
                        <a14:foregroundMark x1="78647" y1="18987" x2="95772" y2="26835"/>
                        <a14:backgroundMark x1="5762" y1="4818" x2="11205" y2="4051"/>
                        <a14:backgroundMark x1="423" y1="5570" x2="5694" y2="4827"/>
                        <a14:backgroundMark x1="11205" y1="4051" x2="14799" y2="0"/>
                        <a14:backgroundMark x1="72941" y1="2785" x2="86892" y2="2785"/>
                        <a14:backgroundMark x1="58928" y1="2785" x2="59345" y2="2785"/>
                        <a14:backgroundMark x1="1268" y1="10633" x2="1141" y2="12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878" y="829932"/>
            <a:ext cx="4880279" cy="4075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E896B52-DD16-5ADB-BE78-D80FEA1EB7E7}"/>
              </a:ext>
            </a:extLst>
          </p:cNvPr>
          <p:cNvSpPr txBox="1"/>
          <p:nvPr/>
        </p:nvSpPr>
        <p:spPr>
          <a:xfrm>
            <a:off x="960289" y="491112"/>
            <a:ext cx="104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khúc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ABCDE?</a:t>
            </a:r>
            <a:endParaRPr lang="vi-VN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6BDC3B4-62ED-3702-1D73-CB8D1A394847}"/>
              </a:ext>
            </a:extLst>
          </p:cNvPr>
          <p:cNvSpPr/>
          <p:nvPr/>
        </p:nvSpPr>
        <p:spPr>
          <a:xfrm>
            <a:off x="411649" y="491112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0BBA893-6CFE-2161-D140-8477C8A4D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69" y="1313270"/>
            <a:ext cx="5956174" cy="2124827"/>
          </a:xfrm>
          <a:prstGeom prst="rect">
            <a:avLst/>
          </a:prstGeom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xmlns="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181" y="4745009"/>
            <a:ext cx="8686799" cy="4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Độ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dài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đường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gấp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khúc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ABCDE</a:t>
            </a:r>
            <a:r>
              <a:rPr lang="en-US" altLang="en-US" sz="3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:</a:t>
            </a: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xmlns="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170" y="544979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3</a:t>
            </a:r>
            <a:r>
              <a:rPr lang="en-US" altLang="en-US" sz="38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sz="3800" dirty="0">
                <a:solidFill>
                  <a:srgbClr val="7030A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x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4 = 12 (cm)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xmlns="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087" y="6294916"/>
            <a:ext cx="5043503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Đáp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: 12 cm.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xmlns="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186" y="4052761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giải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xmlns="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98" y="403040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4: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5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D84FCF-F419-1AE8-23DF-7A18795C4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05" y="2322485"/>
            <a:ext cx="12046027" cy="2844358"/>
          </a:xfrm>
          <a:prstGeom prst="rect">
            <a:avLst/>
          </a:prstGeom>
        </p:spPr>
      </p:pic>
      <p:grpSp>
        <p:nvGrpSpPr>
          <p:cNvPr id="2" name="Google Shape;4386;p6">
            <a:extLst>
              <a:ext uri="{FF2B5EF4-FFF2-40B4-BE49-F238E27FC236}">
                <a16:creationId xmlns:a16="http://schemas.microsoft.com/office/drawing/2014/main" xmlns="" id="{D2299CFB-E6E9-B0AD-E51A-2C676177A4DE}"/>
              </a:ext>
            </a:extLst>
          </p:cNvPr>
          <p:cNvGrpSpPr/>
          <p:nvPr/>
        </p:nvGrpSpPr>
        <p:grpSpPr>
          <a:xfrm>
            <a:off x="416852" y="479388"/>
            <a:ext cx="2038249" cy="614715"/>
            <a:chOff x="1167577" y="1464304"/>
            <a:chExt cx="2038249" cy="614715"/>
          </a:xfrm>
        </p:grpSpPr>
        <p:sp>
          <p:nvSpPr>
            <p:cNvPr id="3" name="Google Shape;4387;p6">
              <a:extLst>
                <a:ext uri="{FF2B5EF4-FFF2-40B4-BE49-F238E27FC236}">
                  <a16:creationId xmlns:a16="http://schemas.microsoft.com/office/drawing/2014/main" xmlns="" id="{97BE9B1E-5897-354E-AE7C-9AFBC5E98139}"/>
                </a:ext>
              </a:extLst>
            </p:cNvPr>
            <p:cNvSpPr txBox="1"/>
            <p:nvPr/>
          </p:nvSpPr>
          <p:spPr>
            <a:xfrm>
              <a:off x="1738165" y="1494284"/>
              <a:ext cx="146766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Số?</a:t>
              </a:r>
              <a:endParaRPr sz="2000"/>
            </a:p>
          </p:txBody>
        </p:sp>
        <p:sp>
          <p:nvSpPr>
            <p:cNvPr id="4" name="Google Shape;4388;p6">
              <a:extLst>
                <a:ext uri="{FF2B5EF4-FFF2-40B4-BE49-F238E27FC236}">
                  <a16:creationId xmlns:a16="http://schemas.microsoft.com/office/drawing/2014/main" xmlns="" id="{18CAFC3D-3083-8E7B-97A6-3FF69841D6EA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2000"/>
            </a:p>
          </p:txBody>
        </p:sp>
      </p:grp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xmlns="" id="{B67F0C0B-564C-F8A6-D492-56ABE9364AFF}"/>
              </a:ext>
            </a:extLst>
          </p:cNvPr>
          <p:cNvSpPr/>
          <p:nvPr/>
        </p:nvSpPr>
        <p:spPr>
          <a:xfrm>
            <a:off x="3944499" y="2722579"/>
            <a:ext cx="868134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12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xmlns="" id="{97761B3F-5824-1D85-447D-CA7665F34CC7}"/>
              </a:ext>
            </a:extLst>
          </p:cNvPr>
          <p:cNvSpPr/>
          <p:nvPr/>
        </p:nvSpPr>
        <p:spPr>
          <a:xfrm>
            <a:off x="10399101" y="2996899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</a:t>
            </a:r>
            <a:endParaRPr lang="x-none" sz="3600">
              <a:solidFill>
                <a:srgbClr val="FF0000"/>
              </a:solidFill>
            </a:endParaRP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xmlns="" id="{CF2F9B4A-71B6-8759-E9FD-1C8BA1C290E8}"/>
              </a:ext>
            </a:extLst>
          </p:cNvPr>
          <p:cNvSpPr/>
          <p:nvPr/>
        </p:nvSpPr>
        <p:spPr>
          <a:xfrm>
            <a:off x="7526905" y="3744664"/>
            <a:ext cx="548640" cy="548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  <a:endParaRPr lang="x-none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3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676" y="5739"/>
            <a:ext cx="11928161" cy="6610941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93">
              <a:cs typeface="+mn-ea"/>
              <a:sym typeface="+mn-lt"/>
            </a:endParaRPr>
          </a:p>
        </p:txBody>
      </p:sp>
      <p:sp>
        <p:nvSpPr>
          <p:cNvPr id="7" name="矩形 39"/>
          <p:cNvSpPr>
            <a:spLocks noChangeArrowheads="1"/>
          </p:cNvSpPr>
          <p:nvPr/>
        </p:nvSpPr>
        <p:spPr bwMode="auto">
          <a:xfrm>
            <a:off x="3903105" y="2008755"/>
            <a:ext cx="4051969" cy="7373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13986">
              <a:lnSpc>
                <a:spcPct val="150000"/>
              </a:lnSpc>
              <a:spcBef>
                <a:spcPts val="996"/>
              </a:spcBef>
              <a:defRPr/>
            </a:pPr>
            <a:endParaRPr lang="zh-CN" altLang="en-US" sz="3188" b="1" dirty="0">
              <a:solidFill>
                <a:srgbClr val="DC5D3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72D323-C0CF-3354-B244-18CB4DB1394D}"/>
              </a:ext>
            </a:extLst>
          </p:cNvPr>
          <p:cNvSpPr txBox="1"/>
          <p:nvPr/>
        </p:nvSpPr>
        <p:spPr>
          <a:xfrm>
            <a:off x="240001" y="354439"/>
            <a:ext cx="11921837" cy="1945645"/>
          </a:xfrm>
          <a:prstGeom prst="rect">
            <a:avLst/>
          </a:prstGeom>
          <a:noFill/>
        </p:spPr>
        <p:txBody>
          <a:bodyPr vert="horz" lIns="60732" tIns="30366" rIns="60732" bIns="30366" rtlCol="0" anchor="ctr">
            <a:normAutofit fontScale="25000" lnSpcReduction="20000"/>
          </a:bodyPr>
          <a:lstStyle/>
          <a:p>
            <a:pPr indent="-151836" algn="ctr">
              <a:lnSpc>
                <a:spcPct val="90000"/>
              </a:lnSpc>
              <a:spcAft>
                <a:spcPts val="398"/>
              </a:spcAft>
            </a:pPr>
            <a:endParaRPr lang="en-US" sz="59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51836">
              <a:lnSpc>
                <a:spcPct val="170000"/>
              </a:lnSpc>
              <a:spcAft>
                <a:spcPts val="398"/>
              </a:spcAft>
            </a:pPr>
            <a:r>
              <a:rPr lang="en-US" sz="956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ĐIỀU CHỈNH SAU BÀI HỌC (</a:t>
            </a:r>
            <a:r>
              <a:rPr lang="en-US" sz="956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956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6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956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5978" b="1" dirty="0">
              <a:solidFill>
                <a:srgbClr val="F92D67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-151836" algn="ctr">
              <a:lnSpc>
                <a:spcPct val="170000"/>
              </a:lnSpc>
              <a:spcAft>
                <a:spcPts val="398"/>
              </a:spcAft>
            </a:pPr>
            <a:r>
              <a:rPr lang="en-US" sz="59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indent="-151836" algn="ctr">
              <a:lnSpc>
                <a:spcPct val="90000"/>
              </a:lnSpc>
              <a:spcAft>
                <a:spcPts val="398"/>
              </a:spcAft>
            </a:pPr>
            <a:endParaRPr lang="en-US" sz="5978" b="1" dirty="0">
              <a:solidFill>
                <a:srgbClr val="F92D67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0373"/>
      </p:ext>
    </p:extLst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578B7704-B9D8-4387-87D9-D2C6A18F8882}"/>
              </a:ext>
            </a:extLst>
          </p:cNvPr>
          <p:cNvSpPr/>
          <p:nvPr/>
        </p:nvSpPr>
        <p:spPr>
          <a:xfrm>
            <a:off x="-36807" y="2213811"/>
            <a:ext cx="4790107" cy="4652545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1AD1ED3E-6B50-4ACC-AF9F-5447918180AA}"/>
              </a:ext>
            </a:extLst>
          </p:cNvPr>
          <p:cNvSpPr/>
          <p:nvPr/>
        </p:nvSpPr>
        <p:spPr>
          <a:xfrm>
            <a:off x="7170821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3C66858-8130-4CBD-B48C-DE23E121F60B}"/>
              </a:ext>
            </a:extLst>
          </p:cNvPr>
          <p:cNvSpPr/>
          <p:nvPr/>
        </p:nvSpPr>
        <p:spPr>
          <a:xfrm>
            <a:off x="9846387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C40B98A-2565-481E-9E0F-3B4D750AE1E3}"/>
              </a:ext>
            </a:extLst>
          </p:cNvPr>
          <p:cNvSpPr/>
          <p:nvPr/>
        </p:nvSpPr>
        <p:spPr>
          <a:xfrm>
            <a:off x="1855546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641D4A45-2921-46D0-A4D7-6AA545F2B089}"/>
              </a:ext>
            </a:extLst>
          </p:cNvPr>
          <p:cNvGrpSpPr/>
          <p:nvPr/>
        </p:nvGrpSpPr>
        <p:grpSpPr>
          <a:xfrm>
            <a:off x="8115377" y="343117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9AD9727E-7023-41AB-ABA5-85C2B8436BEA}"/>
              </a:ext>
            </a:extLst>
          </p:cNvPr>
          <p:cNvGrpSpPr/>
          <p:nvPr/>
        </p:nvGrpSpPr>
        <p:grpSpPr>
          <a:xfrm>
            <a:off x="11318212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95D5411E-DCD3-403E-A5AB-51C29243E70B}"/>
              </a:ext>
            </a:extLst>
          </p:cNvPr>
          <p:cNvGrpSpPr/>
          <p:nvPr/>
        </p:nvGrpSpPr>
        <p:grpSpPr>
          <a:xfrm>
            <a:off x="10775992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D6339FC0-1AFC-4924-881D-012BF03BE257}"/>
              </a:ext>
            </a:extLst>
          </p:cNvPr>
          <p:cNvGrpSpPr/>
          <p:nvPr/>
        </p:nvGrpSpPr>
        <p:grpSpPr>
          <a:xfrm>
            <a:off x="3057795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xmlns="" id="{0395D659-B054-4B0C-BC8E-074C16365349}"/>
              </a:ext>
            </a:extLst>
          </p:cNvPr>
          <p:cNvSpPr/>
          <p:nvPr/>
        </p:nvSpPr>
        <p:spPr>
          <a:xfrm>
            <a:off x="1126598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xmlns="" id="{7A120812-FE20-45A9-825B-8C66AB518716}"/>
              </a:ext>
            </a:extLst>
          </p:cNvPr>
          <p:cNvSpPr/>
          <p:nvPr/>
        </p:nvSpPr>
        <p:spPr>
          <a:xfrm>
            <a:off x="1062032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B20D186D-6AF8-4417-A57F-879A3FB30393}"/>
              </a:ext>
            </a:extLst>
          </p:cNvPr>
          <p:cNvGrpSpPr/>
          <p:nvPr/>
        </p:nvGrpSpPr>
        <p:grpSpPr>
          <a:xfrm>
            <a:off x="1072384" y="2569181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3577434A-A677-4F93-9791-F5B23A854456}"/>
              </a:ext>
            </a:extLst>
          </p:cNvPr>
          <p:cNvGrpSpPr/>
          <p:nvPr/>
        </p:nvGrpSpPr>
        <p:grpSpPr>
          <a:xfrm>
            <a:off x="-34745" y="5353428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CE6DFA35-EAD4-49DB-B313-205A1C1906D8}"/>
              </a:ext>
            </a:extLst>
          </p:cNvPr>
          <p:cNvGrpSpPr/>
          <p:nvPr/>
        </p:nvGrpSpPr>
        <p:grpSpPr>
          <a:xfrm>
            <a:off x="-555674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A3E27497-9563-4A49-B7DB-3D56255EC10C}"/>
              </a:ext>
            </a:extLst>
          </p:cNvPr>
          <p:cNvGrpSpPr/>
          <p:nvPr/>
        </p:nvGrpSpPr>
        <p:grpSpPr>
          <a:xfrm>
            <a:off x="10434999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xmlns="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xmlns="" id="{5ECA77C3-81D3-4C28-A7D8-EF18B688E8A5}"/>
              </a:ext>
            </a:extLst>
          </p:cNvPr>
          <p:cNvSpPr/>
          <p:nvPr/>
        </p:nvSpPr>
        <p:spPr>
          <a:xfrm>
            <a:off x="9447790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5B315A54-7D8F-4467-8C2F-A2D78825E014}"/>
              </a:ext>
            </a:extLst>
          </p:cNvPr>
          <p:cNvSpPr txBox="1"/>
          <p:nvPr/>
        </p:nvSpPr>
        <p:spPr>
          <a:xfrm>
            <a:off x="2241635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xmlns="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7" y="4044549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999" y="195943"/>
            <a:ext cx="9816340" cy="5460274"/>
          </a:xfrm>
        </p:spPr>
        <p:txBody>
          <a:bodyPr>
            <a:normAutofit lnSpcReduction="10000"/>
          </a:bodyPr>
          <a:lstStyle/>
          <a:p>
            <a:pPr algn="l"/>
            <a:r>
              <a:rPr lang="nl-NL" sz="2800" b="1" dirty="0"/>
              <a:t> 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I. YÊU CẦU CẦN ĐẠT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 Thực hiện được tính nhẩm phép nhân, phép chia trong bảng đã học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 Thực hiện được tính nhẩm phép nhân , phép chia có số 0.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 Tính độ dài đường gấp khúc dựa vào phép nhân.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 Giải được bài toán thực tế liên quan đến phép nhân đã học.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 Phát triển năng lực lập luận, tư duy toán học và năng lực giao tiếp toán 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p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II. ĐỒ DÙNG DẠY HỌC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Power point.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SGK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8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 descr="A picture containing text, transport, aircraft, autogiro&#10;&#10;Description automatically generated">
            <a:extLst>
              <a:ext uri="{FF2B5EF4-FFF2-40B4-BE49-F238E27FC236}">
                <a16:creationId xmlns:a16="http://schemas.microsoft.com/office/drawing/2014/main" xmlns="" id="{9171E52E-EA52-4A69-85C7-90A5E1CBE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15"/>
            <a:ext cx="12161838" cy="68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4CE815-7A38-42CB-92B5-4AA610CBF76A}"/>
              </a:ext>
            </a:extLst>
          </p:cNvPr>
          <p:cNvSpPr/>
          <p:nvPr/>
        </p:nvSpPr>
        <p:spPr>
          <a:xfrm>
            <a:off x="4908864" y="5101253"/>
            <a:ext cx="2344111" cy="90718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540"/>
            <a:ext cx="5987387" cy="68410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656" y="959749"/>
            <a:ext cx="3721844" cy="45975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000" y="768599"/>
            <a:ext cx="5643581" cy="589900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2252" y="546515"/>
            <a:ext cx="826467" cy="826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51517-5DB5-4EBA-B3A5-7D1FB106CC0B}"/>
              </a:ext>
            </a:extLst>
          </p:cNvPr>
          <p:cNvSpPr txBox="1"/>
          <p:nvPr/>
        </p:nvSpPr>
        <p:spPr>
          <a:xfrm>
            <a:off x="-1748730" y="1604724"/>
            <a:ext cx="1018587" cy="2853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6710" y="563582"/>
            <a:ext cx="9948418" cy="5905878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88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64076" y="4628913"/>
            <a:ext cx="2461481" cy="281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804" y="5247179"/>
            <a:ext cx="1530091" cy="1890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29780" y="4828349"/>
            <a:ext cx="2320139" cy="2425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542903" y="2136805"/>
            <a:ext cx="9052150" cy="2750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5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591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16471" y="18259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965003" y="822019"/>
            <a:ext cx="6968254" cy="7368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788" dirty="0" err="1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Số</a:t>
            </a:r>
            <a:r>
              <a:rPr lang="en-US" sz="4788" dirty="0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788" b="1" i="1" dirty="0" err="1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tám</a:t>
            </a:r>
            <a:r>
              <a:rPr lang="en-US" sz="4788" b="1" i="1" dirty="0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788" b="1" i="1" dirty="0" err="1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trăm</a:t>
            </a:r>
            <a:r>
              <a:rPr lang="en-US" sz="4788" b="1" i="1" dirty="0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788" b="1" i="1" dirty="0" err="1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linh</a:t>
            </a:r>
            <a:r>
              <a:rPr lang="en-US" sz="4788" b="1" i="1" dirty="0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788" b="1" i="1" dirty="0" err="1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tư</a:t>
            </a:r>
            <a:r>
              <a:rPr lang="en-US" sz="4788" b="1" i="1" dirty="0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 </a:t>
            </a:r>
            <a:r>
              <a:rPr lang="en-US" sz="4788" dirty="0" err="1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viết</a:t>
            </a:r>
            <a:r>
              <a:rPr lang="en-US" sz="4788" dirty="0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788" dirty="0" err="1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là</a:t>
            </a:r>
            <a:r>
              <a:rPr lang="en-US" sz="4788" dirty="0">
                <a:solidFill>
                  <a:srgbClr val="F67F26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932771" y="2158004"/>
            <a:ext cx="10296296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840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1051812" y="3951614"/>
            <a:ext cx="10187023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804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979980" y="5261853"/>
            <a:ext cx="1025296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408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19574" y="7450032"/>
            <a:ext cx="7122692" cy="3892749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4875" y="-6927292"/>
            <a:ext cx="7122693" cy="39087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6433" y="-8276193"/>
            <a:ext cx="7122693" cy="3908754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7699" y="9187105"/>
            <a:ext cx="5906442" cy="15080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8D9E7C-7B6B-4A69-ACEB-CD4DAA582DE4}"/>
              </a:ext>
            </a:extLst>
          </p:cNvPr>
          <p:cNvSpPr txBox="1"/>
          <p:nvPr/>
        </p:nvSpPr>
        <p:spPr>
          <a:xfrm>
            <a:off x="-2059903" y="3332442"/>
            <a:ext cx="1640613" cy="5707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43990" y="19082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496306" y="813254"/>
            <a:ext cx="508596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dirty="0">
                <a:solidFill>
                  <a:srgbClr val="FFC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   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3 x 4 = 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1085956" y="2170858"/>
            <a:ext cx="9989927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11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1204996" y="3964468"/>
            <a:ext cx="9883906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7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1133164" y="5274707"/>
            <a:ext cx="994788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12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34775" y="7458339"/>
            <a:ext cx="7092288" cy="3876133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990" y="9187105"/>
            <a:ext cx="5873858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vide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16471" y="18259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  <a:endParaRPr lang="en-US" sz="4389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628426" y="431365"/>
            <a:ext cx="7709660" cy="1657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5387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Điền</a:t>
            </a:r>
            <a:r>
              <a:rPr lang="en-US" sz="5387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5387" dirty="0" err="1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số</a:t>
            </a:r>
            <a:r>
              <a:rPr lang="en-US" sz="5387" dirty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?</a:t>
            </a:r>
          </a:p>
          <a:p>
            <a:pPr algn="ctr"/>
            <a:r>
              <a:rPr lang="en-US" sz="5387" b="1" dirty="0">
                <a:solidFill>
                  <a:srgbClr val="ED556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? = 200 + 60 + 9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926375" y="2136791"/>
            <a:ext cx="10309089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269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1045415" y="3930402"/>
            <a:ext cx="10199681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296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973582" y="5240640"/>
            <a:ext cx="10265701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629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19573" y="7442029"/>
            <a:ext cx="7122693" cy="3908754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4263" y="9187105"/>
            <a:ext cx="5753313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180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16471" y="182591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8092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6266425" y="636297"/>
            <a:ext cx="296876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1 x 8 = 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1080864" y="2139160"/>
            <a:ext cx="10042959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1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1199905" y="3932771"/>
            <a:ext cx="9936375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0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1128073" y="5243009"/>
            <a:ext cx="10000690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8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5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0427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34775" y="7458339"/>
            <a:ext cx="7092288" cy="3876133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990" y="9187105"/>
            <a:ext cx="5873858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vide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</TotalTime>
  <Words>551</Words>
  <Application>Microsoft Office PowerPoint</Application>
  <PresentationFormat>Custom</PresentationFormat>
  <Paragraphs>119</Paragraphs>
  <Slides>19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宋体</vt:lpstr>
      <vt:lpstr>HP001 4 hàng</vt:lpstr>
      <vt:lpstr>Arial-Rounded</vt:lpstr>
      <vt:lpstr>Times New Roman</vt:lpstr>
      <vt:lpstr>等线</vt:lpstr>
      <vt:lpstr>Arial Unicode MS</vt:lpstr>
      <vt:lpstr>Annie Use Your Telescope</vt:lpstr>
      <vt:lpstr>Calibri Light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Cao Thị Thanh Hằng</dc:creator>
  <cp:lastModifiedBy>hoang</cp:lastModifiedBy>
  <cp:revision>198</cp:revision>
  <dcterms:modified xsi:type="dcterms:W3CDTF">2024-10-07T06:28:25Z</dcterms:modified>
</cp:coreProperties>
</file>